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png" ContentType="image/png"/>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xml" ContentType="application/vnd.openxmlformats-officedocument.presentationml.tags+xml"/>
  <Override PartName="/ppt/tags/tag90.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NET 20.5-->
<p:presentation xmlns:r="http://schemas.openxmlformats.org/officeDocument/2006/relationships" xmlns:a="http://schemas.openxmlformats.org/drawingml/2006/main" xmlns:p="http://schemas.openxmlformats.org/presentationml/2006/main">
  <p:sldMasterIdLst>
    <p:sldMasterId id="2147483648" r:id="rId1"/>
  </p:sldMasterIdLst>
  <p:notesMasterIdLst>
    <p:notesMasterId r:id="rId2"/>
  </p:notesMasterIdLst>
  <p:handoutMasterIdLst>
    <p:handoutMasterId r:id="rId3"/>
  </p:handoutMasterIdLst>
  <p:sldIdLst>
    <p:sldId id="426" r:id="rId4"/>
    <p:sldId id="425" r:id="rId5"/>
    <p:sldId id="428" r:id="rId6"/>
    <p:sldId id="456" r:id="rId7"/>
    <p:sldId id="458" r:id="rId8"/>
    <p:sldId id="459" r:id="rId9"/>
    <p:sldId id="417" r:id="rId10"/>
    <p:sldId id="460" r:id="rId11"/>
    <p:sldId id="461" r:id="rId12"/>
    <p:sldId id="462" r:id="rId13"/>
    <p:sldId id="463" r:id="rId14"/>
    <p:sldId id="419" r:id="rId15"/>
    <p:sldId id="464" r:id="rId16"/>
    <p:sldId id="424" r:id="rId17"/>
    <p:sldId id="422" r:id="rId18"/>
    <p:sldId id="465" r:id="rId19"/>
    <p:sldId id="466" r:id="rId20"/>
    <p:sldId id="429" r:id="rId21"/>
    <p:sldId id="432" r:id="rId22"/>
    <p:sldId id="453" r:id="rId23"/>
    <p:sldId id="467" r:id="rId24"/>
    <p:sldId id="455" r:id="rId25"/>
    <p:sldId id="468" r:id="rId26"/>
    <p:sldId id="451" r:id="rId27"/>
    <p:sldId id="415" r:id="rId28"/>
    <p:sldId id="469" r:id="rId29"/>
  </p:sldIdLst>
  <p:sldSz cx="12192000" cy="6858000"/>
  <p:notesSz cx="6858000" cy="9144000"/>
  <p:custDataLst>
    <p:tags r:id="rId30"/>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3812">
          <p15:clr>
            <a:srgbClr val="A4A3A4"/>
          </p15:clr>
        </p15:guide>
      </p15:sldGuideLst>
    </p:ext>
    <p:ext uri="{2D200454-40CA-4A62-9FC3-DE9A4176ACB9}">
      <p15:notesGuideLst xmlns:p15="http://schemas.microsoft.com/office/powerpoint/2012/main" xmlns=""/>
    </p:ext>
  </p:extLst>
</p:presentation>
</file>

<file path=ppt/presProps.xml><?xml version="1.0" encoding="utf-8"?>
<p:presentationPr xmlns:r="http://schemas.openxmlformats.org/officeDocument/2006/relationships" xmlns:a="http://schemas.openxmlformats.org/drawingml/2006/main"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 uri="{1BD7E111-0CB8-44D6-8891-C1BB2F81B7CC}">
      <p1710:readonlyRecommended xmlns:p1710="http://schemas.microsoft.com/office/powerpoint/2017/10/main" val="0"/>
    </p:ext>
  </p:extLst>
</p:presentationPr>
</file>

<file path=ppt/tableStyles.xml><?xml version="1.0" encoding="utf-8"?>
<a:tblStyleLst xmlns:r="http://schemas.openxmlformats.org/officeDocument/2006/relationships"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3778" autoAdjust="0"/>
    <p:restoredTop sz="94660"/>
  </p:normalViewPr>
  <p:slideViewPr>
    <p:cSldViewPr snapToGrid="0">
      <p:cViewPr varScale="1">
        <p:scale>
          <a:sx n="72" d="100"/>
          <a:sy n="72" d="100"/>
        </p:scale>
        <p:origin x="-690" y="-90"/>
      </p:cViewPr>
      <p:guideLst>
        <p:guide orient="horz" pos="2160"/>
        <p:guide pos="3812"/>
      </p:guideLst>
    </p:cSldViewPr>
  </p:slideViewPr>
  <p:notesTextViewPr>
    <p:cViewPr>
      <p:scale>
        <a:sx n="3" d="2"/>
        <a:sy n="3" d="2"/>
      </p:scale>
      <p:origin x="0" y="0"/>
    </p:cViewPr>
  </p:notesTextViewPr>
  <p:notesViewPr>
    <p:cSldViewPr snapToGrid="0">
      <p:cViewPr varScale="1">
        <p:scale>
          <a:sx n="92" d="100"/>
          <a:sy n="92" d="100"/>
        </p:scale>
        <p:origin x="2550" y="102"/>
      </p:cViewPr>
      <p:guideLst/>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 Target="slides/slide7.xml" /><Relationship Id="rId11" Type="http://schemas.openxmlformats.org/officeDocument/2006/relationships/slide" Target="slides/slide8.xml" /><Relationship Id="rId12" Type="http://schemas.openxmlformats.org/officeDocument/2006/relationships/slide" Target="slides/slide9.xml" /><Relationship Id="rId13" Type="http://schemas.openxmlformats.org/officeDocument/2006/relationships/slide" Target="slides/slide10.xml" /><Relationship Id="rId14" Type="http://schemas.openxmlformats.org/officeDocument/2006/relationships/slide" Target="slides/slide11.xml" /><Relationship Id="rId15" Type="http://schemas.openxmlformats.org/officeDocument/2006/relationships/slide" Target="slides/slide12.xml" /><Relationship Id="rId16" Type="http://schemas.openxmlformats.org/officeDocument/2006/relationships/slide" Target="slides/slide13.xml" /><Relationship Id="rId17" Type="http://schemas.openxmlformats.org/officeDocument/2006/relationships/slide" Target="slides/slide14.xml" /><Relationship Id="rId18" Type="http://schemas.openxmlformats.org/officeDocument/2006/relationships/slide" Target="slides/slide15.xml" /><Relationship Id="rId19" Type="http://schemas.openxmlformats.org/officeDocument/2006/relationships/slide" Target="slides/slide16.xml" /><Relationship Id="rId2" Type="http://schemas.openxmlformats.org/officeDocument/2006/relationships/notesMaster" Target="notesMasters/notesMaster1.xml" /><Relationship Id="rId20" Type="http://schemas.openxmlformats.org/officeDocument/2006/relationships/slide" Target="slides/slide17.xml" /><Relationship Id="rId21" Type="http://schemas.openxmlformats.org/officeDocument/2006/relationships/slide" Target="slides/slide18.xml" /><Relationship Id="rId22" Type="http://schemas.openxmlformats.org/officeDocument/2006/relationships/slide" Target="slides/slide19.xml" /><Relationship Id="rId23" Type="http://schemas.openxmlformats.org/officeDocument/2006/relationships/slide" Target="slides/slide20.xml" /><Relationship Id="rId24" Type="http://schemas.openxmlformats.org/officeDocument/2006/relationships/slide" Target="slides/slide21.xml" /><Relationship Id="rId25" Type="http://schemas.openxmlformats.org/officeDocument/2006/relationships/slide" Target="slides/slide22.xml" /><Relationship Id="rId26" Type="http://schemas.openxmlformats.org/officeDocument/2006/relationships/slide" Target="slides/slide23.xml" /><Relationship Id="rId27" Type="http://schemas.openxmlformats.org/officeDocument/2006/relationships/slide" Target="slides/slide24.xml" /><Relationship Id="rId28" Type="http://schemas.openxmlformats.org/officeDocument/2006/relationships/slide" Target="slides/slide25.xml" /><Relationship Id="rId29" Type="http://schemas.openxmlformats.org/officeDocument/2006/relationships/slide" Target="slides/slide26.xml" /><Relationship Id="rId3" Type="http://schemas.openxmlformats.org/officeDocument/2006/relationships/handoutMaster" Target="handoutMasters/handoutMaster1.xml" /><Relationship Id="rId30" Type="http://schemas.openxmlformats.org/officeDocument/2006/relationships/tags" Target="tags/tag90.xml" /><Relationship Id="rId31" Type="http://schemas.openxmlformats.org/officeDocument/2006/relationships/presProps" Target="presProps.xml" /><Relationship Id="rId32" Type="http://schemas.openxmlformats.org/officeDocument/2006/relationships/viewProps" Target="viewProps.xml" /><Relationship Id="rId33" Type="http://schemas.openxmlformats.org/officeDocument/2006/relationships/theme" Target="theme/theme1.xml" /><Relationship Id="rId34" Type="http://schemas.openxmlformats.org/officeDocument/2006/relationships/tableStyles" Target="tableStyles.xml" /><Relationship Id="rId4" Type="http://schemas.openxmlformats.org/officeDocument/2006/relationships/slide" Target="slides/slide1.xml" /><Relationship Id="rId5" Type="http://schemas.openxmlformats.org/officeDocument/2006/relationships/slide" Target="slides/slide2.xml" /><Relationship Id="rId6" Type="http://schemas.openxmlformats.org/officeDocument/2006/relationships/slide" Target="slides/slide3.xml" /><Relationship Id="rId7" Type="http://schemas.openxmlformats.org/officeDocument/2006/relationships/slide" Target="slides/slide4.xml" /><Relationship Id="rId8" Type="http://schemas.openxmlformats.org/officeDocument/2006/relationships/slide" Target="slides/slide5.xml" /><Relationship Id="rId9" Type="http://schemas.openxmlformats.org/officeDocument/2006/relationships/slide" Target="slides/slide6.xml" /></Relationships>
</file>

<file path=ppt/handoutMasters/_rels/handoutMaster1.xml.rels>&#65279;<?xml version="1.0" encoding="utf-8" standalone="yes"?><Relationships xmlns="http://schemas.openxmlformats.org/package/2006/relationships"><Relationship Id="rId1" Type="http://schemas.openxmlformats.org/officeDocument/2006/relationships/theme" Target="../theme/theme3.xml" /></Relationships>
</file>

<file path=ppt/handoutMasters/handoutMaster1.xml><?xml version="1.0" encoding="utf-8"?>
<p:handout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bg>
      <p:bgRef idx="1001">
        <a:schemeClr val="bg1"/>
      </p:bgRef>
    </p:bg>
    <p:spTree>
      <p:nvGrpSpPr>
        <p:cNvPr id="1" name=""/>
        <p:cNvGrpSpPr/>
        <p:nvPr/>
      </p:nvGrpSpPr>
      <p:grpSpPr>
        <a:xfrm>
          <a:off x="0" y="0"/>
          <a: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latin typeface="微软雅黑" pitchFamily="34" charset="-122"/>
              <a:ea typeface="微软雅黑" pitchFamily="34" charset="-122"/>
            </a:endParaRPr>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F9B84EA-7D68-4D60-9CB1-D50884785D1C}" type="datetimeFigureOut">
              <a:rPr lang="zh-CN" altLang="en-US" smtClean="0">
                <a:latin typeface="微软雅黑" panose="020b0503020204020204" pitchFamily="34" charset="-122"/>
                <a:ea typeface="微软雅黑" panose="020b0503020204020204" pitchFamily="34" charset="-122"/>
              </a:rPr>
              <a:t>2020-7-2</a:t>
            </a:fld>
            <a:endParaRPr lang="zh-CN" altLang="en-US">
              <a:latin typeface="微软雅黑" panose="020b0503020204020204" pitchFamily="34" charset="-122"/>
              <a:ea typeface="微软雅黑" panose="020b0503020204020204" pitchFamily="34" charset="-122"/>
            </a:endParaRPr>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latin typeface="微软雅黑" panose="020b0503020204020204" pitchFamily="34" charset="-122"/>
              <a:ea typeface="微软雅黑" panose="020b0503020204020204" pitchFamily="34" charset="-122"/>
            </a:endParaRPr>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D4E0FC9-F1F8-4FAE-9988-3BA365CFD46F}" type="slidenum">
              <a:rPr lang="zh-CN" altLang="en-US" smtClean="0">
                <a:latin typeface="微软雅黑" panose="020b0503020204020204" pitchFamily="34" charset="-122"/>
                <a:ea typeface="微软雅黑" panose="020b0503020204020204" pitchFamily="34" charset="-122"/>
              </a:rPr>
              <a:t>‹#›</a:t>
            </a:fld>
            <a:endParaRPr lang="zh-CN" altLang="en-US">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095547152"/>
      </p:ext>
    </p:extLst>
  </p:cSld>
  <p:clrMap bg1="lt1" tx1="dk1" bg2="lt2" tx2="dk2" accent1="accent1" accent2="accent2" accent3="accent3" accent4="accent4" accent5="accent5" accent6="accent6" hlink="hlink" folHlink="folHlink"/>
</p:handoutMaster>
</file>

<file path=ppt/notesMasters/_rels/notesMaster1.xml.rels>&#65279;<?xml version="1.0" encoding="utf-8" standalone="yes"?><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bg>
      <p:bgRef idx="1001">
        <a:schemeClr val="bg1"/>
      </p:bgRef>
    </p:bg>
    <p:spTree>
      <p:nvGrpSpPr>
        <p:cNvPr id="1" name=""/>
        <p:cNvGrpSpPr/>
        <p:nvPr/>
      </p:nvGrpSpPr>
      <p:grpSpPr>
        <a:xfrm>
          <a:off x="0" y="0"/>
          <a: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微软雅黑" panose="020b0503020204020204" pitchFamily="34" charset="-122"/>
                <a:ea typeface="微软雅黑" panose="020b0503020204020204" pitchFamily="34" charset="-122"/>
              </a:defRPr>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微软雅黑" panose="020b0503020204020204" pitchFamily="34" charset="-122"/>
                <a:ea typeface="微软雅黑" panose="020b0503020204020204" pitchFamily="34" charset="-122"/>
              </a:defRPr>
            </a:lvl1pPr>
          </a:lstStyle>
          <a:p>
            <a:fld id="{1AC49D05-6128-4D0D-A32A-06A5E73B386C}" type="datetimeFigureOut">
              <a:rPr lang="zh-CN" altLang="en-US" smtClean="0"/>
              <a:t>2020-7-2</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微软雅黑" panose="020b0503020204020204" pitchFamily="34" charset="-122"/>
                <a:ea typeface="微软雅黑" panose="020b0503020204020204" pitchFamily="34" charset="-122"/>
              </a:defRPr>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微软雅黑" panose="020b0503020204020204" pitchFamily="34" charset="-122"/>
                <a:ea typeface="微软雅黑" panose="020b0503020204020204" pitchFamily="34" charset="-122"/>
              </a:defRPr>
            </a:lvl1pPr>
          </a:lstStyle>
          <a:p>
            <a:fld id="{5849F42C-2DAE-424C-A4B8-3140182C3E9F}" type="slidenum">
              <a:rPr lang="zh-CN" altLang="en-US" smtClean="0"/>
              <a:t>‹#›</a:t>
            </a:fld>
            <a:endParaRPr lang="zh-CN" altLang="en-US"/>
          </a:p>
        </p:txBody>
      </p:sp>
    </p:spTree>
    <p:extLst>
      <p:ext uri="{BB962C8B-B14F-4D97-AF65-F5344CB8AC3E}">
        <p14:creationId xmlns:p14="http://schemas.microsoft.com/office/powerpoint/2010/main" val="2529949042"/>
      </p:ext>
    </p:extLst>
  </p:cSld>
  <p:clrMap bg1="lt1" tx1="dk1" bg2="lt2" tx2="dk2" accent1="accent1" accent2="accent2" accent3="accent3" accent4="accent4" accent5="accent5" accent6="accent6" hlink="hlink" folHlink="folHlink"/>
  <p:notesStyle>
    <a:lvl1pPr marL="0" algn="l" defTabSz="914400" rtl="0" eaLnBrk="1" latinLnBrk="0" hangingPunct="1">
      <a:defRPr sz="1600" kern="1200">
        <a:solidFill>
          <a:schemeClr val="tx1"/>
        </a:solidFill>
        <a:latin typeface="微软雅黑" panose="020b0503020204020204" pitchFamily="34" charset="-122"/>
        <a:ea typeface="微软雅黑" panose="020b0503020204020204" pitchFamily="34" charset="-122"/>
        <a:cs typeface="+mn-cs"/>
      </a:defRPr>
    </a:lvl1pPr>
    <a:lvl2pPr marL="457200" algn="l" defTabSz="914400" rtl="0" eaLnBrk="1" latinLnBrk="0" hangingPunct="1">
      <a:defRPr sz="1200" kern="1200">
        <a:solidFill>
          <a:schemeClr val="tx1"/>
        </a:solidFill>
        <a:latin typeface="微软雅黑" panose="020b0503020204020204" pitchFamily="34" charset="-122"/>
        <a:ea typeface="微软雅黑" panose="020b0503020204020204" pitchFamily="34" charset="-122"/>
        <a:cs typeface="+mn-cs"/>
      </a:defRPr>
    </a:lvl2pPr>
    <a:lvl3pPr marL="914400" algn="l" defTabSz="914400" rtl="0" eaLnBrk="1" latinLnBrk="0" hangingPunct="1">
      <a:defRPr sz="1200" kern="1200">
        <a:solidFill>
          <a:schemeClr val="tx1"/>
        </a:solidFill>
        <a:latin typeface="微软雅黑" panose="020b0503020204020204" pitchFamily="34" charset="-122"/>
        <a:ea typeface="微软雅黑" panose="020b0503020204020204" pitchFamily="34" charset="-122"/>
        <a:cs typeface="+mn-cs"/>
      </a:defRPr>
    </a:lvl3pPr>
    <a:lvl4pPr marL="1371600" algn="l" defTabSz="914400" rtl="0" eaLnBrk="1" latinLnBrk="0" hangingPunct="1">
      <a:defRPr sz="1200" kern="1200">
        <a:solidFill>
          <a:schemeClr val="tx1"/>
        </a:solidFill>
        <a:latin typeface="微软雅黑" panose="020b0503020204020204" pitchFamily="34" charset="-122"/>
        <a:ea typeface="微软雅黑" panose="020b0503020204020204" pitchFamily="34" charset="-122"/>
        <a:cs typeface="+mn-cs"/>
      </a:defRPr>
    </a:lvl4pPr>
    <a:lvl5pPr marL="1828800" algn="l" defTabSz="914400" rtl="0" eaLnBrk="1" latinLnBrk="0" hangingPunct="1">
      <a:defRPr sz="1200" kern="1200">
        <a:solidFill>
          <a:schemeClr val="tx1"/>
        </a:solidFill>
        <a:latin typeface="微软雅黑" panose="020b0503020204020204" pitchFamily="34" charset="-122"/>
        <a:ea typeface="微软雅黑" panose="020b0503020204020204" pitchFamily="34"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9.xml" /><Relationship Id="rId2" Type="http://schemas.openxmlformats.org/officeDocument/2006/relationships/notesMaster" Target="../notesMasters/notesMaster1.xml" /></Relationships>
</file>

<file path=ppt/notesSlides/_rels/notesSlide2.xml.rels>&#65279;<?xml version="1.0" encoding="utf-8" standalone="yes"?><Relationships xmlns="http://schemas.openxmlformats.org/package/2006/relationships"><Relationship Id="rId1" Type="http://schemas.openxmlformats.org/officeDocument/2006/relationships/slide" Target="../slides/slide10.xml" /><Relationship Id="rId2"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r>
              <a:rPr lang="zh-CN" altLang="en-US"/>
              <a:t>那个时候苏联内外的共产党员都把斯大林当做神一样</a:t>
            </a:r>
          </a:p>
        </p:txBody>
      </p:sp>
    </p:spTree>
    <p:extLst>
      <p:ext uri="{BB962C8B-B14F-4D97-AF65-F5344CB8AC3E}">
        <p14:creationId xmlns:p14="http://schemas.microsoft.com/office/powerpoint/2010/main" val="3837635682"/>
      </p:ext>
    </p:extLst>
  </p:cSld>
  <p:clrMapOvr>
    <a:masterClrMapping/>
  </p:clrMapOvr>
</p:notes>
</file>

<file path=ppt/notesSlides/notesSlide2.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r>
              <a:rPr lang="zh-CN" altLang="en-US"/>
              <a:t>那个时候苏联内外的共产党员都把斯大林当做神一样</a:t>
            </a:r>
          </a:p>
        </p:txBody>
      </p:sp>
    </p:spTree>
    <p:extLst>
      <p:ext uri="{BB962C8B-B14F-4D97-AF65-F5344CB8AC3E}">
        <p14:creationId xmlns:p14="http://schemas.microsoft.com/office/powerpoint/2010/main" val="1001792092"/>
      </p:ext>
    </p:extLst>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tags" Target="../tags/tag1.xml" /><Relationship Id="rId2" Type="http://schemas.openxmlformats.org/officeDocument/2006/relationships/tags" Target="../tags/tag2.xml" /><Relationship Id="rId3" Type="http://schemas.openxmlformats.org/officeDocument/2006/relationships/tags" Target="../tags/tag3.xml" /><Relationship Id="rId4" Type="http://schemas.openxmlformats.org/officeDocument/2006/relationships/tags" Target="../tags/tag4.xml" /><Relationship Id="rId5" Type="http://schemas.openxmlformats.org/officeDocument/2006/relationships/tags" Target="../tags/tag5.xml" /><Relationship Id="rId6"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tags" Target="../tags/tag6.xml" /><Relationship Id="rId2" Type="http://schemas.openxmlformats.org/officeDocument/2006/relationships/tags" Target="../tags/tag7.xml" /><Relationship Id="rId3" Type="http://schemas.openxmlformats.org/officeDocument/2006/relationships/tags" Target="../tags/tag8.xml" /><Relationship Id="rId4" Type="http://schemas.openxmlformats.org/officeDocument/2006/relationships/tags" Target="../tags/tag9.xml" /><Relationship Id="rId5" Type="http://schemas.openxmlformats.org/officeDocument/2006/relationships/tags" Target="../tags/tag10.xml" /><Relationship Id="rId6"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tags" Target="../tags/tag11.xml" /><Relationship Id="rId2" Type="http://schemas.openxmlformats.org/officeDocument/2006/relationships/tags" Target="../tags/tag12.xml" /><Relationship Id="rId3" Type="http://schemas.openxmlformats.org/officeDocument/2006/relationships/tags" Target="../tags/tag13.xml" /><Relationship Id="rId4" Type="http://schemas.openxmlformats.org/officeDocument/2006/relationships/tags" Target="../tags/tag14.xml" /><Relationship Id="rId5" Type="http://schemas.openxmlformats.org/officeDocument/2006/relationships/tags" Target="../tags/tag15.xml" /><Relationship Id="rId6"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tags" Target="../tags/tag16.xml" /><Relationship Id="rId2" Type="http://schemas.openxmlformats.org/officeDocument/2006/relationships/tags" Target="../tags/tag17.xml" /><Relationship Id="rId3" Type="http://schemas.openxmlformats.org/officeDocument/2006/relationships/tags" Target="../tags/tag18.xml" /><Relationship Id="rId4" Type="http://schemas.openxmlformats.org/officeDocument/2006/relationships/tags" Target="../tags/tag19.xml" /><Relationship Id="rId5" Type="http://schemas.openxmlformats.org/officeDocument/2006/relationships/tags" Target="../tags/tag20.xml" /><Relationship Id="rId6" Type="http://schemas.openxmlformats.org/officeDocument/2006/relationships/tags" Target="../tags/tag21.xml" /><Relationship Id="rId7"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tags" Target="../tags/tag22.xml" /><Relationship Id="rId2" Type="http://schemas.openxmlformats.org/officeDocument/2006/relationships/tags" Target="../tags/tag23.xml" /><Relationship Id="rId3" Type="http://schemas.openxmlformats.org/officeDocument/2006/relationships/tags" Target="../tags/tag24.xml" /><Relationship Id="rId4" Type="http://schemas.openxmlformats.org/officeDocument/2006/relationships/tags" Target="../tags/tag25.xml" /><Relationship Id="rId5" Type="http://schemas.openxmlformats.org/officeDocument/2006/relationships/tags" Target="../tags/tag26.xml" /><Relationship Id="rId6" Type="http://schemas.openxmlformats.org/officeDocument/2006/relationships/tags" Target="../tags/tag27.xml" /><Relationship Id="rId7" Type="http://schemas.openxmlformats.org/officeDocument/2006/relationships/tags" Target="../tags/tag28.xml" /><Relationship Id="rId8" Type="http://schemas.openxmlformats.org/officeDocument/2006/relationships/tags" Target="../tags/tag29.xml" /><Relationship Id="rId9"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tags" Target="../tags/tag30.xml" /><Relationship Id="rId2" Type="http://schemas.openxmlformats.org/officeDocument/2006/relationships/tags" Target="../tags/tag31.xml" /><Relationship Id="rId3" Type="http://schemas.openxmlformats.org/officeDocument/2006/relationships/tags" Target="../tags/tag32.xml" /><Relationship Id="rId4" Type="http://schemas.openxmlformats.org/officeDocument/2006/relationships/tags" Target="../tags/tag33.xml" /><Relationship Id="rId5"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tags" Target="../tags/tag34.xml" /><Relationship Id="rId2" Type="http://schemas.openxmlformats.org/officeDocument/2006/relationships/tags" Target="../tags/tag35.xml" /><Relationship Id="rId3" Type="http://schemas.openxmlformats.org/officeDocument/2006/relationships/tags" Target="../tags/tag36.xml" /><Relationship Id="rId4"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tags" Target="../tags/tag37.xml" /><Relationship Id="rId2" Type="http://schemas.openxmlformats.org/officeDocument/2006/relationships/tags" Target="../tags/tag38.xml" /><Relationship Id="rId3" Type="http://schemas.openxmlformats.org/officeDocument/2006/relationships/tags" Target="../tags/tag39.xml" /><Relationship Id="rId4" Type="http://schemas.openxmlformats.org/officeDocument/2006/relationships/tags" Target="../tags/tag40.xml" /><Relationship Id="rId5" Type="http://schemas.openxmlformats.org/officeDocument/2006/relationships/tags" Target="../tags/tag41.xml" /><Relationship Id="rId6" Type="http://schemas.openxmlformats.org/officeDocument/2006/relationships/tags" Target="../tags/tag42.xml" /><Relationship Id="rId7"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tags" Target="../tags/tag43.xml" /><Relationship Id="rId2" Type="http://schemas.openxmlformats.org/officeDocument/2006/relationships/tags" Target="../tags/tag44.xml" /><Relationship Id="rId3" Type="http://schemas.openxmlformats.org/officeDocument/2006/relationships/tags" Target="../tags/tag45.xml" /><Relationship Id="rId4" Type="http://schemas.openxmlformats.org/officeDocument/2006/relationships/tags" Target="../tags/tag46.xml" /><Relationship Id="rId5" Type="http://schemas.openxmlformats.org/officeDocument/2006/relationships/tags" Target="../tags/tag47.xml" /><Relationship Id="rId6"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tags" Target="../tags/tag48.xml" /><Relationship Id="rId2" Type="http://schemas.openxmlformats.org/officeDocument/2006/relationships/tags" Target="../tags/tag49.xml" /><Relationship Id="rId3" Type="http://schemas.openxmlformats.org/officeDocument/2006/relationships/tags" Target="../tags/tag50.xml" /><Relationship Id="rId4" Type="http://schemas.openxmlformats.org/officeDocument/2006/relationships/tags" Target="../tags/tag51.xml" /><Relationship Id="rId5"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tags" Target="../tags/tag52.xml" /><Relationship Id="rId2" Type="http://schemas.openxmlformats.org/officeDocument/2006/relationships/tags" Target="../tags/tag53.xml" /><Relationship Id="rId3" Type="http://schemas.openxmlformats.org/officeDocument/2006/relationships/tags" Target="../tags/tag54.xml" /><Relationship Id="rId4" Type="http://schemas.openxmlformats.org/officeDocument/2006/relationships/tags" Target="../tags/tag55.xml" /><Relationship Id="rId5" Type="http://schemas.openxmlformats.org/officeDocument/2006/relationships/tags" Target="../tags/tag56.xml" /><Relationship Id="rId6"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hasCustomPrompt="1"/>
            <p:custDataLst>
              <p:tags r:id="rId1"/>
            </p:custDataLst>
          </p:nvPr>
        </p:nvSpPr>
        <p:spPr>
          <a:xfrm>
            <a:off x="1198800" y="914400"/>
            <a:ext cx="9799200" cy="2570400"/>
          </a:xfrm>
        </p:spPr>
        <p:txBody>
          <a:bodyPr lIns="90000" tIns="46800" rIns="90000" bIns="46800" anchor="b" anchorCtr="0">
            <a:normAutofit/>
          </a:bodyPr>
          <a:lstStyle>
            <a:lvl1pPr algn="ctr">
              <a:defRPr sz="6000" b="1" i="0" spc="300" baseline="0">
                <a:solidFill>
                  <a:schemeClr val="tx1">
                    <a:lumMod val="85000"/>
                    <a:lumOff val="15000"/>
                  </a:schemeClr>
                </a:solidFill>
                <a:effectLst/>
              </a:defRPr>
            </a:lvl1pPr>
          </a:lstStyle>
          <a:p>
            <a:r>
              <a:rPr lang="zh-CN" altLang="en-US"/>
              <a:t>单击此处编辑标题</a:t>
            </a:r>
          </a:p>
        </p:txBody>
      </p:sp>
      <p:sp>
        <p:nvSpPr>
          <p:cNvPr id="3" name="副标题 2"/>
          <p:cNvSpPr>
            <a:spLocks noGrp="1"/>
          </p:cNvSpPr>
          <p:nvPr>
            <p:ph type="subTitle" idx="1" hasCustomPrompt="1"/>
            <p:custDataLst>
              <p:tags r:id="rId2"/>
            </p:custDataLst>
          </p:nvPr>
        </p:nvSpPr>
        <p:spPr>
          <a:xfrm>
            <a:off x="1198800" y="3560400"/>
            <a:ext cx="9799200" cy="1472400"/>
          </a:xfrm>
        </p:spPr>
        <p:txBody>
          <a:bodyPr lIns="90000" tIns="46800" rIns="90000" bIns="46800">
            <a:normAutofit/>
          </a:bodyPr>
          <a:lstStyle>
            <a:lvl1pPr marL="0" indent="0" algn="ctr" eaLnBrk="1" fontAlgn="auto" latinLnBrk="0" hangingPunct="1">
              <a:lnSpc>
                <a:spcPct val="110000"/>
              </a:lnSpc>
              <a:buNone/>
              <a:defRPr sz="2400" u="none" strike="noStrike" kern="1200" cap="none" spc="200" normalizeH="0" baseline="0">
                <a:solidFill>
                  <a:schemeClr val="tx1">
                    <a:lumMod val="65000"/>
                    <a:lumOff val="35000"/>
                  </a:schemeClr>
                </a:solidFill>
                <a:uFillTx/>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单击此处编辑副标题</a:t>
            </a:r>
          </a:p>
        </p:txBody>
      </p:sp>
      <p:sp>
        <p:nvSpPr>
          <p:cNvPr id="16" name="日期占位符 15"/>
          <p:cNvSpPr>
            <a:spLocks noGrp="1"/>
          </p:cNvSpPr>
          <p:nvPr>
            <p:ph type="dt" sz="half" idx="10"/>
            <p:custDataLst>
              <p:tags r:id="rId3"/>
            </p:custDataLst>
          </p:nvPr>
        </p:nvSpPr>
        <p:spPr/>
        <p:txBody>
          <a:bodyPr/>
          <a:lstStyle/>
          <a:p>
            <a:fld id="{760FBDFE-C587-4B4C-A407-44438C67B59E}" type="datetimeFigureOut">
              <a:rPr lang="zh-CN" altLang="en-US" smtClean="0"/>
              <a:t>2020-7-2</a:t>
            </a:fld>
            <a:endParaRPr lang="zh-CN" altLang="en-US"/>
          </a:p>
        </p:txBody>
      </p:sp>
      <p:sp>
        <p:nvSpPr>
          <p:cNvPr id="17" name="页脚占位符 16"/>
          <p:cNvSpPr>
            <a:spLocks noGrp="1"/>
          </p:cNvSpPr>
          <p:nvPr>
            <p:ph type="ftr" sz="quarter" idx="11"/>
            <p:custDataLst>
              <p:tags r:id="rId4"/>
            </p:custDataLst>
          </p:nvPr>
        </p:nvSpPr>
        <p:spPr/>
        <p:txBody>
          <a:bodyPr/>
          <a:lstStyle/>
          <a:p>
            <a:endParaRPr lang="zh-CN" altLang="en-US"/>
          </a:p>
        </p:txBody>
      </p:sp>
      <p:sp>
        <p:nvSpPr>
          <p:cNvPr id="18" name="灯片编号占位符 17"/>
          <p:cNvSpPr>
            <a:spLocks noGrp="1"/>
          </p:cNvSpPr>
          <p:nvPr>
            <p:ph type="sldNum" sz="quarter" idx="12"/>
            <p:custDataLst>
              <p:tags r:id="rId5"/>
            </p:custDataLst>
          </p:nvPr>
        </p:nvSpPr>
        <p:spPr/>
        <p:txBody>
          <a:bodyPr/>
          <a:lstStyle/>
          <a:p>
            <a:fld id="{49AE70B2-8BF9-45C0-BB95-33D1B9D3A854}" type="slidenum">
              <a:rPr lang="zh-CN" altLang="en-US" smtClean="0"/>
              <a:t>‹#›</a:t>
            </a:fld>
            <a:endParaRPr lang="zh-CN" altLang="en-US"/>
          </a:p>
        </p:txBody>
      </p:sp>
    </p:spTree>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custDataLst>
              <p:tags r:id="rId1"/>
            </p:custDataLst>
          </p:nvPr>
        </p:nvSpPr>
        <p:spPr>
          <a:xfrm>
            <a:off x="608400" y="608400"/>
            <a:ext cx="10969200" cy="705600"/>
          </a:xfrm>
        </p:spPr>
        <p:txBody>
          <a:bodyPr vert="horz" lIns="90000" tIns="46800" rIns="90000" bIns="46800" rtlCol="0" anchor="ctr" anchorCtr="0">
            <a:normAutofit/>
          </a:bodyPr>
          <a:lstStyle>
            <a:lvl1pPr marL="0" marR="0" algn="l" defTabSz="914400" rtl="0" eaLnBrk="1" fontAlgn="auto" latinLnBrk="0" hangingPunct="1">
              <a:lnSpc>
                <a:spcPct val="100000"/>
              </a:lnSpc>
              <a:buNone/>
              <a:defRPr kumimoji="0" lang="zh-CN" altLang="en-US" sz="3600" b="1" i="0" u="none" strike="noStrike" kern="1200" cap="none" spc="300" normalizeH="0" baseline="0" noProof="1">
                <a:solidFill>
                  <a:schemeClr val="tx1">
                    <a:lumMod val="85000"/>
                    <a:lumOff val="15000"/>
                  </a:schemeClr>
                </a:solidFill>
                <a:uFillTx/>
                <a:latin typeface="Arial" panose="020b0604020202020204" pitchFamily="34" charset="0"/>
                <a:ea typeface="微软雅黑" panose="020b0503020204020204" pitchFamily="34" charset="-122"/>
                <a:cs typeface="+mj-cs"/>
                <a:sym typeface="+mn-ea"/>
              </a:defRPr>
            </a:lvl1pPr>
          </a:lstStyle>
          <a:p>
            <a:pPr lvl="0"/>
            <a:r>
              <a:rPr>
                <a:sym typeface="+mn-ea"/>
              </a:rPr>
              <a:t>单击此处编辑母版标题样式</a:t>
            </a:r>
          </a:p>
        </p:txBody>
      </p:sp>
      <p:sp>
        <p:nvSpPr>
          <p:cNvPr id="3" name="内容占位符 2"/>
          <p:cNvSpPr>
            <a:spLocks noGrp="1"/>
          </p:cNvSpPr>
          <p:nvPr>
            <p:ph idx="1"/>
            <p:custDataLst>
              <p:tags r:id="rId2"/>
            </p:custDataLst>
          </p:nvPr>
        </p:nvSpPr>
        <p:spPr>
          <a:xfrm>
            <a:off x="608400" y="1490400"/>
            <a:ext cx="10969200" cy="4759200"/>
          </a:xfrm>
        </p:spPr>
        <p:txBody>
          <a:bodyPr vert="horz" lIns="90000" tIns="46800" rIns="90000" bIns="46800" rtlCol="0">
            <a:normAutofit/>
          </a:bodyPr>
          <a:lstStyle>
            <a:lvl1pPr marL="0" marR="0" lvl="0" indent="0" algn="l" defTabSz="914400" rtl="0" eaLnBrk="1" fontAlgn="auto" latinLnBrk="0" hangingPunct="1">
              <a:lnSpc>
                <a:spcPct val="130000"/>
              </a:lnSpc>
              <a:spcBef>
                <a:spcPct val="0"/>
              </a:spcBef>
              <a:spcAft>
                <a:spcPts val="1000"/>
              </a:spcAft>
              <a:buFont typeface="Arial" panose="020b0604020202020204" pitchFamily="34" charset="0"/>
              <a:buNone/>
              <a:defRPr kumimoji="0" lang="zh-CN" altLang="en-US" sz="1600" b="0" i="0" u="none" strike="noStrike" kern="1200" cap="none" spc="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457200" marR="0" lvl="1" indent="0" algn="l" defTabSz="914400" rtl="0" eaLnBrk="1" fontAlgn="auto" latinLnBrk="0" hangingPunct="1">
              <a:lnSpc>
                <a:spcPct val="130000"/>
              </a:lnSpc>
              <a:spcBef>
                <a:spcPct val="0"/>
              </a:spcBef>
              <a:spcAft>
                <a:spcPts val="1000"/>
              </a:spcAft>
              <a:buFont typeface="Arial" panose="020b0604020202020204" pitchFamily="34" charset="0"/>
              <a:buNone/>
              <a:tabLst>
                <a:tab pos="1609725"/>
              </a:tabLst>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2pPr>
            <a:lvl3pPr marL="914400" marR="0" lvl="2" indent="0" algn="l" defTabSz="914400" rtl="0" eaLnBrk="1" fontAlgn="auto" latinLnBrk="0" hangingPunct="1">
              <a:lnSpc>
                <a:spcPct val="130000"/>
              </a:lnSpc>
              <a:spcBef>
                <a:spcPct val="0"/>
              </a:spcBef>
              <a:spcAft>
                <a:spcPts val="1000"/>
              </a:spcAft>
              <a:buFont typeface="Arial" panose="020b0604020202020204" pitchFamily="34" charset="0"/>
              <a:buNone/>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3pPr>
            <a:lvl4pPr marL="1371600" marR="0" lvl="3" indent="0" algn="l" defTabSz="914400" rtl="0" eaLnBrk="1" fontAlgn="auto" latinLnBrk="0" hangingPunct="1">
              <a:lnSpc>
                <a:spcPct val="130000"/>
              </a:lnSpc>
              <a:spcBef>
                <a:spcPct val="0"/>
              </a:spcBef>
              <a:spcAft>
                <a:spcPts val="1000"/>
              </a:spcAft>
              <a:buFont typeface="Arial" panose="020b0604020202020204" pitchFamily="34" charset="0"/>
              <a:buNone/>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4pPr>
            <a:lvl5pPr marL="1828800" marR="0" lvl="4" indent="0" algn="l" defTabSz="914400" rtl="0" eaLnBrk="1" fontAlgn="auto" latinLnBrk="0" hangingPunct="1">
              <a:lnSpc>
                <a:spcPct val="130000"/>
              </a:lnSpc>
              <a:spcBef>
                <a:spcPct val="0"/>
              </a:spcBef>
              <a:spcAft>
                <a:spcPts val="1000"/>
              </a:spcAft>
              <a:buFont typeface="Arial" panose="020b0604020202020204" pitchFamily="34" charset="0"/>
              <a:buNone/>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5pPr>
          </a:lstStyle>
          <a:p>
            <a:pPr lvl="0"/>
            <a:r>
              <a:rPr>
                <a:sym typeface="+mn-ea"/>
              </a:rPr>
              <a:t>单击此处编辑母版文本样式</a:t>
            </a:r>
          </a:p>
        </p:txBody>
      </p:sp>
      <p:sp>
        <p:nvSpPr>
          <p:cNvPr id="4" name="日期占位符 3"/>
          <p:cNvSpPr>
            <a:spLocks noGrp="1"/>
          </p:cNvSpPr>
          <p:nvPr>
            <p:ph type="dt" sz="half" idx="10"/>
            <p:custDataLst>
              <p:tags r:id="rId3"/>
            </p:custDataLst>
          </p:nvPr>
        </p:nvSpPr>
        <p:spPr/>
        <p:txBody>
          <a:bodyPr/>
          <a:lstStyle/>
          <a:p>
            <a:fld id="{760FBDFE-C587-4B4C-A407-44438C67B59E}" type="datetimeFigureOut">
              <a:rPr lang="zh-CN" altLang="en-US" smtClean="0"/>
              <a:t>2020-7-2</a:t>
            </a:fld>
            <a:endParaRPr lang="zh-CN" altLang="en-US"/>
          </a:p>
        </p:txBody>
      </p:sp>
      <p:sp>
        <p:nvSpPr>
          <p:cNvPr id="5" name="页脚占位符 4"/>
          <p:cNvSpPr>
            <a:spLocks noGrp="1"/>
          </p:cNvSpPr>
          <p:nvPr>
            <p:ph type="ftr" sz="quarter" idx="11"/>
            <p:custDataLst>
              <p:tags r:id="rId4"/>
            </p:custDataLst>
          </p:nvPr>
        </p:nvSpPr>
        <p:spPr/>
        <p:txBody>
          <a:bodyPr/>
          <a:lstStyle/>
          <a:p>
            <a:endParaRPr lang="zh-CN" altLang="en-US"/>
          </a:p>
        </p:txBody>
      </p:sp>
      <p:sp>
        <p:nvSpPr>
          <p:cNvPr id="6" name="灯片编号占位符 5"/>
          <p:cNvSpPr>
            <a:spLocks noGrp="1"/>
          </p:cNvSpPr>
          <p:nvPr>
            <p:ph type="sldNum" sz="quarter" idx="12"/>
            <p:custDataLst>
              <p:tags r:id="rId5"/>
            </p:custDataLst>
          </p:nvPr>
        </p:nvSpPr>
        <p:spPr/>
        <p:txBody>
          <a:bodyPr/>
          <a:lstStyle/>
          <a:p>
            <a:fld id="{49AE70B2-8BF9-45C0-BB95-33D1B9D3A854}" type="slidenum">
              <a:rPr lang="zh-CN" altLang="en-US" smtClean="0"/>
              <a:t>‹#›</a:t>
            </a:fld>
            <a:endParaRPr lang="zh-CN" altLang="en-US"/>
          </a:p>
        </p:txBody>
      </p:sp>
    </p:spTree>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hasCustomPrompt="1"/>
            <p:custDataLst>
              <p:tags r:id="rId1"/>
            </p:custDataLst>
          </p:nvPr>
        </p:nvSpPr>
        <p:spPr>
          <a:xfrm>
            <a:off x="1990800" y="3848400"/>
            <a:ext cx="7768800" cy="766800"/>
          </a:xfrm>
        </p:spPr>
        <p:txBody>
          <a:bodyPr lIns="90000" tIns="46800" rIns="90000" bIns="46800" anchor="b" anchorCtr="0">
            <a:normAutofit/>
          </a:bodyPr>
          <a:lstStyle>
            <a:lvl1pPr>
              <a:defRPr sz="4400" b="1" i="0" u="none" strike="noStrike" kern="1200" cap="none" spc="300" normalizeH="0" baseline="0">
                <a:solidFill>
                  <a:schemeClr val="tx1">
                    <a:lumMod val="85000"/>
                    <a:lumOff val="15000"/>
                  </a:schemeClr>
                </a:solidFill>
                <a:effectLst/>
                <a:uFillTx/>
              </a:defRPr>
            </a:lvl1pPr>
          </a:lstStyle>
          <a:p>
            <a:r>
              <a:rPr lang="zh-CN" altLang="en-US"/>
              <a:t>单击此处编辑标题</a:t>
            </a:r>
          </a:p>
        </p:txBody>
      </p:sp>
      <p:sp>
        <p:nvSpPr>
          <p:cNvPr id="3" name="文本占位符 2"/>
          <p:cNvSpPr>
            <a:spLocks noGrp="1"/>
          </p:cNvSpPr>
          <p:nvPr>
            <p:ph type="body" idx="1" hasCustomPrompt="1"/>
            <p:custDataLst>
              <p:tags r:id="rId2"/>
            </p:custDataLst>
          </p:nvPr>
        </p:nvSpPr>
        <p:spPr>
          <a:xfrm>
            <a:off x="1990800" y="4615200"/>
            <a:ext cx="7768800" cy="867600"/>
          </a:xfrm>
        </p:spPr>
        <p:txBody>
          <a:bodyPr lIns="90000" tIns="46800" rIns="90000" bIns="46800">
            <a:normAutofit/>
          </a:bodyPr>
          <a:lstStyle>
            <a:lvl1pPr marL="0" indent="0" eaLnBrk="1" fontAlgn="auto" latinLnBrk="0" hangingPunct="1">
              <a:lnSpc>
                <a:spcPct val="130000"/>
              </a:lnSpc>
              <a:buNone/>
              <a:defRPr kumimoji="0" lang="zh-CN" altLang="en-US" sz="18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单击此处编辑文本</a:t>
            </a:r>
          </a:p>
        </p:txBody>
      </p:sp>
      <p:sp>
        <p:nvSpPr>
          <p:cNvPr id="4" name="日期占位符 3"/>
          <p:cNvSpPr>
            <a:spLocks noGrp="1"/>
          </p:cNvSpPr>
          <p:nvPr>
            <p:ph type="dt" sz="half" idx="10"/>
            <p:custDataLst>
              <p:tags r:id="rId3"/>
            </p:custDataLst>
          </p:nvPr>
        </p:nvSpPr>
        <p:spPr/>
        <p:txBody>
          <a:bodyPr/>
          <a:lstStyle/>
          <a:p>
            <a:fld id="{760FBDFE-C587-4B4C-A407-44438C67B59E}" type="datetimeFigureOut">
              <a:rPr lang="zh-CN" altLang="en-US" smtClean="0"/>
              <a:t>2020-7-2</a:t>
            </a:fld>
            <a:endParaRPr lang="zh-CN" altLang="en-US"/>
          </a:p>
        </p:txBody>
      </p:sp>
      <p:sp>
        <p:nvSpPr>
          <p:cNvPr id="5" name="页脚占位符 4"/>
          <p:cNvSpPr>
            <a:spLocks noGrp="1"/>
          </p:cNvSpPr>
          <p:nvPr>
            <p:ph type="ftr" sz="quarter" idx="11"/>
            <p:custDataLst>
              <p:tags r:id="rId4"/>
            </p:custDataLst>
          </p:nvPr>
        </p:nvSpPr>
        <p:spPr/>
        <p:txBody>
          <a:bodyPr/>
          <a:lstStyle/>
          <a:p>
            <a:endParaRPr lang="zh-CN" altLang="en-US"/>
          </a:p>
        </p:txBody>
      </p:sp>
      <p:sp>
        <p:nvSpPr>
          <p:cNvPr id="6" name="灯片编号占位符 5"/>
          <p:cNvSpPr>
            <a:spLocks noGrp="1"/>
          </p:cNvSpPr>
          <p:nvPr>
            <p:ph type="sldNum" sz="quarter" idx="12"/>
            <p:custDataLst>
              <p:tags r:id="rId5"/>
            </p:custDataLst>
          </p:nvPr>
        </p:nvSpPr>
        <p:spPr/>
        <p:txBody>
          <a:bodyPr/>
          <a:lstStyle/>
          <a:p>
            <a:fld id="{49AE70B2-8BF9-45C0-BB95-33D1B9D3A854}" type="slidenum">
              <a:rPr lang="zh-CN" altLang="en-US" smtClean="0"/>
              <a:t>‹#›</a:t>
            </a:fld>
            <a:endParaRPr lang="zh-CN" altLang="en-US"/>
          </a:p>
        </p:txBody>
      </p:sp>
    </p:spTree>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custDataLst>
              <p:tags r:id="rId1"/>
            </p:custDataLst>
          </p:nvPr>
        </p:nvSpPr>
        <p:spPr>
          <a:xfrm>
            <a:off x="608400" y="608400"/>
            <a:ext cx="10969200" cy="705600"/>
          </a:xfrm>
        </p:spPr>
        <p:txBody>
          <a:bodyPr vert="horz" lIns="90000" tIns="46800" rIns="90000" bIns="46800" rtlCol="0" anchor="ctr" anchorCtr="0">
            <a:normAutofit/>
          </a:bodyPr>
          <a:lstStyle>
            <a:lvl1pPr marL="0" marR="0" lvl="0" algn="l" defTabSz="914400" rtl="0" eaLnBrk="1" fontAlgn="auto" latinLnBrk="0" hangingPunct="1">
              <a:lnSpc>
                <a:spcPct val="100000"/>
              </a:lnSpc>
              <a:buNone/>
              <a:defRPr kumimoji="0" lang="zh-CN" altLang="en-US" sz="3600" b="1" i="0" u="none" strike="noStrike" kern="1200" cap="none" spc="300" normalizeH="0" baseline="0" noProof="1">
                <a:solidFill>
                  <a:schemeClr val="tx1">
                    <a:lumMod val="85000"/>
                    <a:lumOff val="15000"/>
                  </a:schemeClr>
                </a:solidFill>
                <a:uFillTx/>
                <a:latin typeface="Arial" panose="020b0604020202020204" pitchFamily="34" charset="0"/>
                <a:ea typeface="微软雅黑" panose="020b0503020204020204" pitchFamily="34" charset="-122"/>
                <a:cs typeface="+mj-cs"/>
                <a:sym typeface="+mn-ea"/>
              </a:defRPr>
            </a:lvl1pPr>
          </a:lstStyle>
          <a:p>
            <a:pPr lvl="0"/>
            <a:r>
              <a:rPr>
                <a:sym typeface="+mn-ea"/>
              </a:rPr>
              <a:t>单击此处编辑母版标题样式</a:t>
            </a:r>
          </a:p>
        </p:txBody>
      </p:sp>
      <p:sp>
        <p:nvSpPr>
          <p:cNvPr id="3" name="内容占位符 2"/>
          <p:cNvSpPr>
            <a:spLocks noGrp="1"/>
          </p:cNvSpPr>
          <p:nvPr>
            <p:ph sz="half" idx="1"/>
            <p:custDataLst>
              <p:tags r:id="rId2"/>
            </p:custDataLst>
          </p:nvPr>
        </p:nvSpPr>
        <p:spPr>
          <a:xfrm>
            <a:off x="608400" y="1501200"/>
            <a:ext cx="5176800" cy="4748400"/>
          </a:xfrm>
        </p:spPr>
        <p:txBody>
          <a:bodyPr vert="horz" lIns="90000" tIns="46800" rIns="90000" bIns="46800" rtlCol="0">
            <a:normAutofit/>
          </a:bodyPr>
          <a:lstStyle>
            <a:lvl1pPr marL="228600" marR="0" lvl="0" indent="-228600" algn="l" defTabSz="914400" rtl="0" eaLnBrk="1" fontAlgn="auto" latinLnBrk="0" hangingPunct="1">
              <a:lnSpc>
                <a:spcPct val="130000"/>
              </a:lnSpc>
              <a:spcBef>
                <a:spcPct val="0"/>
              </a:spcBef>
              <a:spcAft>
                <a:spcPts val="1000"/>
              </a:spcAft>
              <a:buFont typeface="Wingdings" panose="05000000000000000000" pitchFamily="2" charset="2"/>
              <a:buChar char="l"/>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685800" marR="0" lvl="1" indent="-228600" algn="l" defTabSz="914400" rtl="0" eaLnBrk="1" fontAlgn="auto" latinLnBrk="0" hangingPunct="1">
              <a:lnSpc>
                <a:spcPct val="130000"/>
              </a:lnSpc>
              <a:spcBef>
                <a:spcPct val="0"/>
              </a:spcBef>
              <a:spcAft>
                <a:spcPts val="1000"/>
              </a:spcAft>
              <a:buFont typeface="Wingdings" panose="05000000000000000000" pitchFamily="2" charset="2"/>
              <a:buChar char="l"/>
              <a:tabLst>
                <a:tab pos="1609725"/>
              </a:tabLst>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2pPr>
            <a:lvl3pPr marL="1143000" marR="0" lvl="2" indent="-228600" algn="l" defTabSz="914400" rtl="0" eaLnBrk="1" fontAlgn="auto" latinLnBrk="0" hangingPunct="1">
              <a:lnSpc>
                <a:spcPct val="130000"/>
              </a:lnSpc>
              <a:spcBef>
                <a:spcPct val="0"/>
              </a:spcBef>
              <a:spcAft>
                <a:spcPts val="1000"/>
              </a:spcAft>
              <a:buFont typeface="Wingdings" panose="05000000000000000000" pitchFamily="2" charset="2"/>
              <a:buChar char="l"/>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3pPr>
            <a:lvl4pPr marL="1600200" marR="0" lvl="3" indent="-228600" algn="l" defTabSz="914400" rtl="0" eaLnBrk="1" fontAlgn="auto" latinLnBrk="0" hangingPunct="1">
              <a:lnSpc>
                <a:spcPct val="130000"/>
              </a:lnSpc>
              <a:spcBef>
                <a:spcPct val="0"/>
              </a:spcBef>
              <a:spcAft>
                <a:spcPts val="1000"/>
              </a:spcAft>
              <a:buFont typeface="Wingdings" panose="05000000000000000000" pitchFamily="2" charset="2"/>
              <a:buChar char="l"/>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4pPr>
            <a:lvl5pPr marL="2057400" marR="0" lvl="4"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5pPr>
          </a:lstStyle>
          <a:p>
            <a:pPr lvl="0"/>
            <a:r>
              <a:rPr>
                <a:sym typeface="+mn-ea"/>
              </a:rPr>
              <a:t>单击此处编辑母版文本样式</a:t>
            </a:r>
          </a:p>
          <a:p>
            <a:pPr lvl="1"/>
            <a:r>
              <a:rPr>
                <a:sym typeface="+mn-ea"/>
              </a:rPr>
              <a:t>第二级</a:t>
            </a:r>
          </a:p>
          <a:p>
            <a:pPr lvl="2"/>
            <a:r>
              <a:rPr>
                <a:sym typeface="+mn-ea"/>
              </a:rPr>
              <a:t>第三级</a:t>
            </a:r>
          </a:p>
          <a:p>
            <a:pPr lvl="3"/>
            <a:r>
              <a:rPr>
                <a:sym typeface="+mn-ea"/>
              </a:rPr>
              <a:t>第四级</a:t>
            </a:r>
          </a:p>
        </p:txBody>
      </p:sp>
      <p:sp>
        <p:nvSpPr>
          <p:cNvPr id="4" name="内容占位符 3"/>
          <p:cNvSpPr>
            <a:spLocks noGrp="1"/>
          </p:cNvSpPr>
          <p:nvPr>
            <p:ph sz="half" idx="2"/>
            <p:custDataLst>
              <p:tags r:id="rId3"/>
            </p:custDataLst>
          </p:nvPr>
        </p:nvSpPr>
        <p:spPr>
          <a:xfrm>
            <a:off x="6411600" y="1501200"/>
            <a:ext cx="5176800" cy="4748400"/>
          </a:xfrm>
        </p:spPr>
        <p:txBody>
          <a:bodyPr lIns="90000" tIns="46800" rIns="90000" bIns="46800">
            <a:normAutofit/>
          </a:bodyPr>
          <a:lstStyle>
            <a:lvl1pPr marL="228600" indent="-228600">
              <a:lnSpc>
                <a:spcPct val="130000"/>
              </a:lnSpc>
              <a:buFont typeface="Wingdings" panose="05000000000000000000" pitchFamily="2" charset="2"/>
              <a:buChar char="l"/>
              <a:defRPr sz="1600" spc="150" baseline="0">
                <a:solidFill>
                  <a:schemeClr val="tx1">
                    <a:lumMod val="65000"/>
                    <a:lumOff val="35000"/>
                  </a:schemeClr>
                </a:solidFill>
                <a:latin typeface="Arial" panose="020b0604020202020204" pitchFamily="34" charset="0"/>
                <a:ea typeface="微软雅黑" panose="020b0503020204020204" pitchFamily="34" charset="-122"/>
              </a:defRPr>
            </a:lvl1pPr>
            <a:lvl2pPr marL="685800" indent="-228600">
              <a:lnSpc>
                <a:spcPct val="130000"/>
              </a:lnSpc>
              <a:buFont typeface="Wingdings" panose="05000000000000000000" pitchFamily="2" charset="2"/>
              <a:buChar char="l"/>
              <a:defRPr sz="1600" spc="150" baseline="0">
                <a:solidFill>
                  <a:schemeClr val="tx1">
                    <a:lumMod val="65000"/>
                    <a:lumOff val="35000"/>
                  </a:schemeClr>
                </a:solidFill>
                <a:latin typeface="Arial" panose="020b0604020202020204" pitchFamily="34" charset="0"/>
                <a:ea typeface="微软雅黑" panose="020b0503020204020204" pitchFamily="34" charset="-122"/>
              </a:defRPr>
            </a:lvl2pPr>
            <a:lvl3pPr marL="1143000" indent="-228600">
              <a:lnSpc>
                <a:spcPct val="130000"/>
              </a:lnSpc>
              <a:buFont typeface="Wingdings" panose="05000000000000000000" pitchFamily="2" charset="2"/>
              <a:buChar char="l"/>
              <a:defRPr sz="1600" spc="150" baseline="0">
                <a:solidFill>
                  <a:schemeClr val="tx1">
                    <a:lumMod val="65000"/>
                    <a:lumOff val="35000"/>
                  </a:schemeClr>
                </a:solidFill>
                <a:latin typeface="Arial" panose="020b0604020202020204" pitchFamily="34" charset="0"/>
                <a:ea typeface="微软雅黑" panose="020b0503020204020204" pitchFamily="34" charset="-122"/>
              </a:defRPr>
            </a:lvl3pPr>
            <a:lvl4pPr marL="1600200" indent="-228600">
              <a:lnSpc>
                <a:spcPct val="130000"/>
              </a:lnSpc>
              <a:buFont typeface="Wingdings" panose="05000000000000000000" pitchFamily="2" charset="2"/>
              <a:buChar char="l"/>
              <a:defRPr sz="1600" spc="150" baseline="0">
                <a:solidFill>
                  <a:schemeClr val="tx1">
                    <a:lumMod val="65000"/>
                    <a:lumOff val="35000"/>
                  </a:schemeClr>
                </a:solidFill>
                <a:latin typeface="Arial" panose="020b0604020202020204" pitchFamily="34" charset="0"/>
                <a:ea typeface="微软雅黑" panose="020b0503020204020204" pitchFamily="34" charset="-122"/>
              </a:defRPr>
            </a:lvl4pPr>
            <a:lvl5pPr>
              <a:lnSpc>
                <a:spcPct val="130000"/>
              </a:lnSpc>
              <a:defRPr sz="1600">
                <a:solidFill>
                  <a:schemeClr val="tx1">
                    <a:lumMod val="75000"/>
                    <a:lumOff val="25000"/>
                  </a:schemeClr>
                </a:solidFill>
              </a:defRPr>
            </a:lvl5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p:txBody>
      </p:sp>
      <p:sp>
        <p:nvSpPr>
          <p:cNvPr id="5" name="日期占位符 4"/>
          <p:cNvSpPr>
            <a:spLocks noGrp="1"/>
          </p:cNvSpPr>
          <p:nvPr>
            <p:ph type="dt" sz="half" idx="10"/>
            <p:custDataLst>
              <p:tags r:id="rId4"/>
            </p:custDataLst>
          </p:nvPr>
        </p:nvSpPr>
        <p:spPr/>
        <p:txBody>
          <a:bodyPr/>
          <a:lstStyle/>
          <a:p>
            <a:fld id="{760FBDFE-C587-4B4C-A407-44438C67B59E}" type="datetimeFigureOut">
              <a:rPr lang="zh-CN" altLang="en-US" smtClean="0"/>
              <a:t>2020-7-2</a:t>
            </a:fld>
            <a:endParaRPr lang="zh-CN" altLang="en-US"/>
          </a:p>
        </p:txBody>
      </p:sp>
      <p:sp>
        <p:nvSpPr>
          <p:cNvPr id="6" name="页脚占位符 5"/>
          <p:cNvSpPr>
            <a:spLocks noGrp="1"/>
          </p:cNvSpPr>
          <p:nvPr>
            <p:ph type="ftr" sz="quarter" idx="11"/>
            <p:custDataLst>
              <p:tags r:id="rId5"/>
            </p:custDataLst>
          </p:nvPr>
        </p:nvSpPr>
        <p:spPr/>
        <p:txBody>
          <a:bodyPr/>
          <a:lstStyle/>
          <a:p>
            <a:endParaRPr lang="zh-CN" altLang="en-US"/>
          </a:p>
        </p:txBody>
      </p:sp>
      <p:sp>
        <p:nvSpPr>
          <p:cNvPr id="7" name="灯片编号占位符 6"/>
          <p:cNvSpPr>
            <a:spLocks noGrp="1"/>
          </p:cNvSpPr>
          <p:nvPr>
            <p:ph type="sldNum" sz="quarter" idx="12"/>
            <p:custDataLst>
              <p:tags r:id="rId6"/>
            </p:custDataLst>
          </p:nvPr>
        </p:nvSpPr>
        <p:spPr/>
        <p:txBody>
          <a:bodyPr/>
          <a:lstStyle/>
          <a:p>
            <a:fld id="{49AE70B2-8BF9-45C0-BB95-33D1B9D3A854}" type="slidenum">
              <a:rPr lang="zh-CN" altLang="en-US" smtClean="0"/>
              <a:t>‹#›</a:t>
            </a:fld>
            <a:endParaRPr lang="zh-CN" altLang="en-US"/>
          </a:p>
        </p:txBody>
      </p:sp>
    </p:spTree>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custDataLst>
              <p:tags r:id="rId1"/>
            </p:custDataLst>
          </p:nvPr>
        </p:nvSpPr>
        <p:spPr>
          <a:xfrm>
            <a:off x="608400" y="608400"/>
            <a:ext cx="10969200" cy="705600"/>
          </a:xfrm>
        </p:spPr>
        <p:txBody>
          <a:bodyPr vert="horz" lIns="90000" tIns="46800" rIns="90000" bIns="46800" rtlCol="0" anchor="ctr" anchorCtr="0">
            <a:normAutofit/>
          </a:bodyPr>
          <a:lstStyle>
            <a:lvl1pPr marL="0" marR="0" lvl="0" algn="l" defTabSz="914400" rtl="0" eaLnBrk="1" fontAlgn="auto" latinLnBrk="0" hangingPunct="1">
              <a:lnSpc>
                <a:spcPct val="100000"/>
              </a:lnSpc>
              <a:buNone/>
              <a:defRPr kumimoji="0" lang="zh-CN" altLang="en-US" sz="3600" b="1" i="0" u="none" strike="noStrike" kern="1200" cap="none" spc="300" normalizeH="0" baseline="0" noProof="1">
                <a:solidFill>
                  <a:schemeClr val="tx1">
                    <a:lumMod val="85000"/>
                    <a:lumOff val="15000"/>
                  </a:schemeClr>
                </a:solidFill>
                <a:uFillTx/>
                <a:latin typeface="Arial" panose="020b0604020202020204" pitchFamily="34" charset="0"/>
                <a:ea typeface="微软雅黑" panose="020b0503020204020204" pitchFamily="34" charset="-122"/>
                <a:cs typeface="+mj-cs"/>
                <a:sym typeface="+mn-ea"/>
              </a:defRPr>
            </a:lvl1pPr>
          </a:lstStyle>
          <a:p>
            <a:pPr lvl="0"/>
            <a:r>
              <a:rPr>
                <a:sym typeface="+mn-ea"/>
              </a:rPr>
              <a:t>单击此处编辑母版标题样式</a:t>
            </a:r>
          </a:p>
        </p:txBody>
      </p:sp>
      <p:sp>
        <p:nvSpPr>
          <p:cNvPr id="3" name="文本占位符 2"/>
          <p:cNvSpPr>
            <a:spLocks noGrp="1"/>
          </p:cNvSpPr>
          <p:nvPr>
            <p:ph type="body" idx="1" hasCustomPrompt="1"/>
            <p:custDataLst>
              <p:tags r:id="rId2"/>
            </p:custDataLst>
          </p:nvPr>
        </p:nvSpPr>
        <p:spPr>
          <a:xfrm>
            <a:off x="608400" y="1429200"/>
            <a:ext cx="5342400" cy="381600"/>
          </a:xfrm>
        </p:spPr>
        <p:txBody>
          <a:bodyPr lIns="101600" tIns="38100" rIns="76200" bIns="38100" anchor="t" anchorCtr="0">
            <a:normAutofit/>
          </a:bodyPr>
          <a:lstStyle>
            <a:lvl1pPr marL="0" indent="0" eaLnBrk="1" fontAlgn="auto" latinLnBrk="0" hangingPunct="1">
              <a:lnSpc>
                <a:spcPct val="100000"/>
              </a:lnSpc>
              <a:spcAft>
                <a:spcPct val="0"/>
              </a:spcAft>
              <a:buNone/>
              <a:defRPr sz="2000" b="1" u="none" strike="noStrike" kern="1200" cap="none" spc="200" normalizeH="0" baseline="0">
                <a:solidFill>
                  <a:schemeClr val="tx1">
                    <a:lumMod val="75000"/>
                    <a:lumOff val="25000"/>
                  </a:schemeClr>
                </a:solidFill>
                <a:uFillTx/>
                <a:latin typeface="Arial" panose="020b0604020202020204" pitchFamily="34" charset="0"/>
                <a:ea typeface="微软雅黑" panose="020b0503020204020204" pitchFamily="34" charset="-12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单击此处编辑文本</a:t>
            </a:r>
          </a:p>
        </p:txBody>
      </p:sp>
      <p:sp>
        <p:nvSpPr>
          <p:cNvPr id="4" name="内容占位符 3"/>
          <p:cNvSpPr>
            <a:spLocks noGrp="1"/>
          </p:cNvSpPr>
          <p:nvPr>
            <p:ph sz="half" idx="2"/>
            <p:custDataLst>
              <p:tags r:id="rId3"/>
            </p:custDataLst>
          </p:nvPr>
        </p:nvSpPr>
        <p:spPr>
          <a:xfrm>
            <a:off x="608400" y="1854000"/>
            <a:ext cx="5342400" cy="4395600"/>
          </a:xfrm>
        </p:spPr>
        <p:txBody>
          <a:bodyPr vert="horz" lIns="101600" tIns="0" rIns="82550" bIns="0" rtlCol="0">
            <a:normAutofit/>
          </a:bodyPr>
          <a:lstStyle>
            <a:lvl1pPr marL="228600" marR="0" lvl="0" indent="-228600" algn="l" defTabSz="914400" rtl="0" eaLnBrk="1" fontAlgn="auto" latinLnBrk="0" hangingPunct="1">
              <a:lnSpc>
                <a:spcPct val="130000"/>
              </a:lnSpc>
              <a:spcBef>
                <a:spcPct val="0"/>
              </a:spcBef>
              <a:spcAft>
                <a:spcPts val="1000"/>
              </a:spcAft>
              <a:buFont typeface="Wingdings" panose="05000000000000000000" pitchFamily="2" charset="2"/>
              <a:buChar char="l"/>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685800" marR="0" lvl="1" indent="-228600" algn="l" defTabSz="914400" rtl="0" eaLnBrk="1" fontAlgn="auto" latinLnBrk="0" hangingPunct="1">
              <a:lnSpc>
                <a:spcPct val="130000"/>
              </a:lnSpc>
              <a:spcBef>
                <a:spcPct val="0"/>
              </a:spcBef>
              <a:spcAft>
                <a:spcPts val="1000"/>
              </a:spcAft>
              <a:buFont typeface="Wingdings" panose="05000000000000000000" pitchFamily="2" charset="2"/>
              <a:buChar char="l"/>
              <a:tabLst>
                <a:tab pos="1609725"/>
              </a:tabLst>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2pPr>
            <a:lvl3pPr marL="1143000" marR="0" lvl="2" indent="-228600" algn="l" defTabSz="914400" rtl="0" eaLnBrk="1" fontAlgn="auto" latinLnBrk="0" hangingPunct="1">
              <a:lnSpc>
                <a:spcPct val="130000"/>
              </a:lnSpc>
              <a:spcBef>
                <a:spcPct val="0"/>
              </a:spcBef>
              <a:spcAft>
                <a:spcPts val="1000"/>
              </a:spcAft>
              <a:buFont typeface="Wingdings" panose="05000000000000000000" pitchFamily="2" charset="2"/>
              <a:buChar char="l"/>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3pPr>
            <a:lvl4pPr marL="1600200" marR="0" lvl="3" indent="-228600" algn="l" defTabSz="914400" rtl="0" eaLnBrk="1" fontAlgn="auto" latinLnBrk="0" hangingPunct="1">
              <a:lnSpc>
                <a:spcPct val="130000"/>
              </a:lnSpc>
              <a:spcBef>
                <a:spcPct val="0"/>
              </a:spcBef>
              <a:spcAft>
                <a:spcPts val="1000"/>
              </a:spcAft>
              <a:buFont typeface="Wingdings" panose="05000000000000000000" pitchFamily="2" charset="2"/>
              <a:buChar char="l"/>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4pPr>
            <a:lvl5pPr marL="2057400" marR="0" lvl="4" indent="-228600" algn="l" defTabSz="914400" rtl="0" eaLnBrk="1" fontAlgn="auto" latinLnBrk="0" hangingPunct="1">
              <a:lnSpc>
                <a:spcPct val="130000"/>
              </a:lnSpc>
              <a:spcBef>
                <a:spcPct val="0"/>
              </a:spcBef>
              <a:spcAft>
                <a:spcPts val="1000"/>
              </a:spcAft>
              <a:buFont typeface="Wingdings" panose="05000000000000000000" pitchFamily="2" charset="2"/>
              <a:buChar char="l"/>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5pPr>
          </a:lstStyle>
          <a:p>
            <a:pPr lvl="0"/>
            <a:r>
              <a:rPr>
                <a:sym typeface="+mn-ea"/>
              </a:rPr>
              <a:t>单击此处编辑母版文本样式</a:t>
            </a:r>
          </a:p>
          <a:p>
            <a:pPr lvl="1"/>
            <a:r>
              <a:rPr>
                <a:sym typeface="+mn-ea"/>
              </a:rPr>
              <a:t>第二级</a:t>
            </a:r>
          </a:p>
          <a:p>
            <a:pPr lvl="2"/>
            <a:r>
              <a:rPr>
                <a:sym typeface="+mn-ea"/>
              </a:rPr>
              <a:t>第三级</a:t>
            </a:r>
          </a:p>
          <a:p>
            <a:pPr lvl="3"/>
            <a:r>
              <a:rPr>
                <a:sym typeface="+mn-ea"/>
              </a:rPr>
              <a:t>第四级</a:t>
            </a:r>
          </a:p>
        </p:txBody>
      </p:sp>
      <p:sp>
        <p:nvSpPr>
          <p:cNvPr id="5" name="文本占位符 4"/>
          <p:cNvSpPr>
            <a:spLocks noGrp="1"/>
          </p:cNvSpPr>
          <p:nvPr>
            <p:ph type="body" sz="quarter" idx="3" hasCustomPrompt="1"/>
            <p:custDataLst>
              <p:tags r:id="rId4"/>
            </p:custDataLst>
          </p:nvPr>
        </p:nvSpPr>
        <p:spPr>
          <a:xfrm>
            <a:off x="6235750" y="1421729"/>
            <a:ext cx="5342400" cy="381600"/>
          </a:xfrm>
        </p:spPr>
        <p:txBody>
          <a:bodyPr vert="horz" lIns="101600" tIns="38100" rIns="76200" bIns="38100" rtlCol="0" anchor="t" anchorCtr="0">
            <a:normAutofit/>
          </a:bodyPr>
          <a:lstStyle>
            <a:lvl1pPr marL="0" marR="0" lvl="0" indent="0" algn="l" defTabSz="914400" rtl="0" eaLnBrk="1" fontAlgn="auto" latinLnBrk="0" hangingPunct="1">
              <a:lnSpc>
                <a:spcPct val="100000"/>
              </a:lnSpc>
              <a:spcBef>
                <a:spcPct val="0"/>
              </a:spcBef>
              <a:spcAft>
                <a:spcPct val="0"/>
              </a:spcAft>
              <a:buFont typeface="Arial" panose="020b0604020202020204" pitchFamily="34" charset="0"/>
              <a:buNone/>
              <a:defRPr kumimoji="0" lang="zh-CN" altLang="en-US" sz="2000" b="1" i="0" u="none" strike="noStrike" kern="1200" cap="none" spc="200" normalizeH="0" baseline="0" noProof="1">
                <a:solidFill>
                  <a:schemeClr val="tx1">
                    <a:lumMod val="75000"/>
                    <a:lumOff val="25000"/>
                  </a:schemeClr>
                </a:solidFill>
                <a:uFillTx/>
                <a:latin typeface="Arial" panose="020b0604020202020204" pitchFamily="34" charset="0"/>
                <a:ea typeface="微软雅黑" panose="020b0503020204020204" pitchFamily="34" charset="-122"/>
                <a:cs typeface="+mn-cs"/>
                <a:sym typeface="+mn-ea"/>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a:sym typeface="+mn-ea"/>
              </a:rPr>
              <a:t>单击此处编辑文本</a:t>
            </a:r>
          </a:p>
        </p:txBody>
      </p:sp>
      <p:sp>
        <p:nvSpPr>
          <p:cNvPr id="6" name="内容占位符 5"/>
          <p:cNvSpPr>
            <a:spLocks noGrp="1"/>
          </p:cNvSpPr>
          <p:nvPr>
            <p:ph sz="quarter" idx="4"/>
            <p:custDataLst>
              <p:tags r:id="rId5"/>
            </p:custDataLst>
          </p:nvPr>
        </p:nvSpPr>
        <p:spPr>
          <a:xfrm>
            <a:off x="6235750" y="1854000"/>
            <a:ext cx="5342400" cy="4395600"/>
          </a:xfrm>
        </p:spPr>
        <p:txBody>
          <a:bodyPr vert="horz" lIns="101600" tIns="0" rIns="82550" bIns="0" rtlCol="0">
            <a:normAutofit/>
          </a:bodyPr>
          <a:lstStyle>
            <a:lvl1pPr marL="228600" marR="0" lvl="0" indent="-228600" algn="l" defTabSz="914400" rtl="0" eaLnBrk="1" fontAlgn="auto" latinLnBrk="0" hangingPunct="1">
              <a:lnSpc>
                <a:spcPct val="130000"/>
              </a:lnSpc>
              <a:spcBef>
                <a:spcPct val="0"/>
              </a:spcBef>
              <a:spcAft>
                <a:spcPts val="1000"/>
              </a:spcAft>
              <a:buFont typeface="Wingdings" panose="05000000000000000000" pitchFamily="2" charset="2"/>
              <a:buChar char="l"/>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685800" marR="0" lvl="1" indent="-228600" algn="l" defTabSz="914400" rtl="0" eaLnBrk="1" fontAlgn="auto" latinLnBrk="0" hangingPunct="1">
              <a:lnSpc>
                <a:spcPct val="130000"/>
              </a:lnSpc>
              <a:spcBef>
                <a:spcPct val="0"/>
              </a:spcBef>
              <a:spcAft>
                <a:spcPts val="1000"/>
              </a:spcAft>
              <a:buFont typeface="Wingdings" panose="05000000000000000000" pitchFamily="2" charset="2"/>
              <a:buChar char="l"/>
              <a:tabLst>
                <a:tab pos="1609725"/>
              </a:tabLst>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2pPr>
            <a:lvl3pPr marL="1143000" marR="0" lvl="2" indent="-228600" algn="l" defTabSz="914400" rtl="0" eaLnBrk="1" fontAlgn="auto" latinLnBrk="0" hangingPunct="1">
              <a:lnSpc>
                <a:spcPct val="130000"/>
              </a:lnSpc>
              <a:spcBef>
                <a:spcPct val="0"/>
              </a:spcBef>
              <a:spcAft>
                <a:spcPts val="1000"/>
              </a:spcAft>
              <a:buFont typeface="Wingdings" panose="05000000000000000000" pitchFamily="2" charset="2"/>
              <a:buChar char="l"/>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3pPr>
            <a:lvl4pPr marL="1600200" marR="0" lvl="3" indent="-228600" algn="l" defTabSz="914400" rtl="0" eaLnBrk="1" fontAlgn="auto" latinLnBrk="0" hangingPunct="1">
              <a:lnSpc>
                <a:spcPct val="130000"/>
              </a:lnSpc>
              <a:spcBef>
                <a:spcPct val="0"/>
              </a:spcBef>
              <a:spcAft>
                <a:spcPts val="1000"/>
              </a:spcAft>
              <a:buFont typeface="Wingdings" panose="05000000000000000000" pitchFamily="2" charset="2"/>
              <a:buChar char="l"/>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4pPr>
            <a:lvl5pPr marL="2057400" marR="0" lvl="4" indent="-228600" algn="l" defTabSz="914400" rtl="0" eaLnBrk="1" fontAlgn="auto" latinLnBrk="0" hangingPunct="1">
              <a:lnSpc>
                <a:spcPct val="130000"/>
              </a:lnSpc>
              <a:spcBef>
                <a:spcPct val="0"/>
              </a:spcBef>
              <a:spcAft>
                <a:spcPts val="1000"/>
              </a:spcAft>
              <a:buFont typeface="Wingdings" panose="05000000000000000000" pitchFamily="2" charset="2"/>
              <a:buChar char="l"/>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5pPr>
          </a:lstStyle>
          <a:p>
            <a:pPr lvl="0"/>
            <a:r>
              <a:rPr>
                <a:sym typeface="+mn-ea"/>
              </a:rPr>
              <a:t>单击此处编辑母版文本样式</a:t>
            </a:r>
          </a:p>
          <a:p>
            <a:pPr lvl="1"/>
            <a:r>
              <a:rPr>
                <a:sym typeface="+mn-ea"/>
              </a:rPr>
              <a:t>第二级</a:t>
            </a:r>
          </a:p>
          <a:p>
            <a:pPr lvl="2"/>
            <a:r>
              <a:rPr>
                <a:sym typeface="+mn-ea"/>
              </a:rPr>
              <a:t>第三级</a:t>
            </a:r>
          </a:p>
          <a:p>
            <a:pPr lvl="3"/>
            <a:r>
              <a:rPr>
                <a:sym typeface="+mn-ea"/>
              </a:rPr>
              <a:t>第四级</a:t>
            </a:r>
          </a:p>
        </p:txBody>
      </p:sp>
      <p:sp>
        <p:nvSpPr>
          <p:cNvPr id="7" name="日期占位符 6"/>
          <p:cNvSpPr>
            <a:spLocks noGrp="1"/>
          </p:cNvSpPr>
          <p:nvPr>
            <p:ph type="dt" sz="half" idx="10"/>
            <p:custDataLst>
              <p:tags r:id="rId6"/>
            </p:custDataLst>
          </p:nvPr>
        </p:nvSpPr>
        <p:spPr/>
        <p:txBody>
          <a:bodyPr/>
          <a:lstStyle/>
          <a:p>
            <a:fld id="{760FBDFE-C587-4B4C-A407-44438C67B59E}" type="datetimeFigureOut">
              <a:rPr lang="zh-CN" altLang="en-US" smtClean="0"/>
              <a:t>2020-7-2</a:t>
            </a:fld>
            <a:endParaRPr lang="zh-CN" altLang="en-US"/>
          </a:p>
        </p:txBody>
      </p:sp>
      <p:sp>
        <p:nvSpPr>
          <p:cNvPr id="8" name="页脚占位符 7"/>
          <p:cNvSpPr>
            <a:spLocks noGrp="1"/>
          </p:cNvSpPr>
          <p:nvPr>
            <p:ph type="ftr" sz="quarter" idx="11"/>
            <p:custDataLst>
              <p:tags r:id="rId7"/>
            </p:custDataLst>
          </p:nvPr>
        </p:nvSpPr>
        <p:spPr/>
        <p:txBody>
          <a:bodyPr/>
          <a:lstStyle/>
          <a:p>
            <a:endParaRPr lang="zh-CN" altLang="en-US"/>
          </a:p>
        </p:txBody>
      </p:sp>
      <p:sp>
        <p:nvSpPr>
          <p:cNvPr id="9" name="灯片编号占位符 8"/>
          <p:cNvSpPr>
            <a:spLocks noGrp="1"/>
          </p:cNvSpPr>
          <p:nvPr>
            <p:ph type="sldNum" sz="quarter" idx="12"/>
            <p:custDataLst>
              <p:tags r:id="rId8"/>
            </p:custDataLst>
          </p:nvPr>
        </p:nvSpPr>
        <p:spPr/>
        <p:txBody>
          <a:bodyPr/>
          <a:lstStyle/>
          <a:p>
            <a:fld id="{49AE70B2-8BF9-45C0-BB95-33D1B9D3A854}" type="slidenum">
              <a:rPr lang="zh-CN" altLang="en-US" smtClean="0"/>
              <a:t>‹#›</a:t>
            </a:fld>
            <a:endParaRPr lang="zh-CN" altLang="en-US"/>
          </a:p>
        </p:txBody>
      </p:sp>
    </p:spTree>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custDataLst>
              <p:tags r:id="rId1"/>
            </p:custDataLst>
          </p:nvPr>
        </p:nvSpPr>
        <p:spPr>
          <a:xfrm>
            <a:off x="608400" y="608400"/>
            <a:ext cx="10969200" cy="705600"/>
          </a:xfrm>
        </p:spPr>
        <p:txBody>
          <a:bodyPr vert="horz" lIns="90000" tIns="46800" rIns="90000" bIns="46800" rtlCol="0" anchor="ctr" anchorCtr="0">
            <a:normAutofit/>
          </a:bodyPr>
          <a:lstStyle>
            <a:lvl1pPr marL="0" marR="0" lvl="0" algn="l" defTabSz="914400" rtl="0" eaLnBrk="1" fontAlgn="auto" latinLnBrk="0" hangingPunct="1">
              <a:lnSpc>
                <a:spcPct val="100000"/>
              </a:lnSpc>
              <a:buNone/>
              <a:defRPr kumimoji="0" lang="zh-CN" altLang="en-US" sz="3600" b="1" i="0" u="none" strike="noStrike" kern="1200" cap="none" spc="300" normalizeH="0" baseline="0" noProof="1">
                <a:solidFill>
                  <a:schemeClr val="tx1">
                    <a:lumMod val="85000"/>
                    <a:lumOff val="15000"/>
                  </a:schemeClr>
                </a:solidFill>
                <a:uFillTx/>
                <a:latin typeface="Arial" panose="020b0604020202020204" pitchFamily="34" charset="0"/>
                <a:ea typeface="微软雅黑" panose="020b0503020204020204" pitchFamily="34" charset="-122"/>
                <a:cs typeface="+mj-cs"/>
                <a:sym typeface="+mn-ea"/>
              </a:defRPr>
            </a:lvl1pPr>
          </a:lstStyle>
          <a:p>
            <a:pPr lvl="0"/>
            <a:r>
              <a:rPr>
                <a:sym typeface="+mn-ea"/>
              </a:rPr>
              <a:t>单击此处编辑母版标题样式</a:t>
            </a:r>
          </a:p>
        </p:txBody>
      </p:sp>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t>2020-7-2</a:t>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t>‹#›</a:t>
            </a:fld>
            <a:endParaRPr lang="zh-CN" altLang="en-US"/>
          </a:p>
        </p:txBody>
      </p:sp>
    </p:spTree>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日期占位符 1"/>
          <p:cNvSpPr>
            <a:spLocks noGrp="1"/>
          </p:cNvSpPr>
          <p:nvPr>
            <p:ph type="dt" sz="half" idx="10"/>
            <p:custDataLst>
              <p:tags r:id="rId1"/>
            </p:custDataLst>
          </p:nvPr>
        </p:nvSpPr>
        <p:spPr/>
        <p:txBody>
          <a:bodyPr/>
          <a:lstStyle/>
          <a:p>
            <a:fld id="{760FBDFE-C587-4B4C-A407-44438C67B59E}" type="datetimeFigureOut">
              <a:rPr lang="zh-CN" altLang="en-US" smtClean="0"/>
              <a:t>2020-7-2</a:t>
            </a:fld>
            <a:endParaRPr lang="zh-CN" altLang="en-US"/>
          </a:p>
        </p:txBody>
      </p:sp>
      <p:sp>
        <p:nvSpPr>
          <p:cNvPr id="3" name="页脚占位符 2"/>
          <p:cNvSpPr>
            <a:spLocks noGrp="1"/>
          </p:cNvSpPr>
          <p:nvPr>
            <p:ph type="ftr" sz="quarter" idx="11"/>
            <p:custDataLst>
              <p:tags r:id="rId2"/>
            </p:custDataLst>
          </p:nvPr>
        </p:nvSpPr>
        <p:spPr/>
        <p:txBody>
          <a:bodyPr/>
          <a:lstStyle/>
          <a:p>
            <a:endParaRPr lang="zh-CN" altLang="en-US"/>
          </a:p>
        </p:txBody>
      </p:sp>
      <p:sp>
        <p:nvSpPr>
          <p:cNvPr id="4" name="灯片编号占位符 3"/>
          <p:cNvSpPr>
            <a:spLocks noGrp="1"/>
          </p:cNvSpPr>
          <p:nvPr>
            <p:ph type="sldNum" sz="quarter" idx="12"/>
            <p:custDataLst>
              <p:tags r:id="rId3"/>
            </p:custDataLst>
          </p:nvPr>
        </p:nvSpPr>
        <p:spPr/>
        <p:txBody>
          <a:bodyPr/>
          <a:lstStyle/>
          <a:p>
            <a:fld id="{49AE70B2-8BF9-45C0-BB95-33D1B9D3A854}" type="slidenum">
              <a:rPr lang="zh-CN" altLang="en-US" smtClean="0"/>
              <a:t>‹#›</a:t>
            </a:fld>
            <a:endParaRPr lang="zh-CN" altLang="en-US"/>
          </a:p>
        </p:txBody>
      </p:sp>
    </p:spTree>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图片与标题">
    <p:spTree>
      <p:nvGrpSpPr>
        <p:cNvPr id="1" name=""/>
        <p:cNvGrpSpPr/>
        <p:nvPr/>
      </p:nvGrpSpPr>
      <p:grpSpPr>
        <a:xfrm>
          <a:off x="0" y="0"/>
          <a:ext cx="0" cy="0"/>
        </a:xfrm>
      </p:grpSpPr>
      <p:sp>
        <p:nvSpPr>
          <p:cNvPr id="3" name="图片占位符 2"/>
          <p:cNvSpPr>
            <a:spLocks noGrp="1"/>
          </p:cNvSpPr>
          <p:nvPr>
            <p:ph type="pic" idx="1"/>
            <p:custDataLst>
              <p:tags r:id="rId1"/>
            </p:custDataLst>
          </p:nvPr>
        </p:nvSpPr>
        <p:spPr>
          <a:xfrm>
            <a:off x="608400" y="1555200"/>
            <a:ext cx="5126400" cy="4608000"/>
          </a:xfrm>
        </p:spPr>
        <p:txBody>
          <a:bodyPr vert="horz" lIns="90000" tIns="46800" rIns="90000" bIns="46800" rtlCol="0">
            <a:normAutofit/>
          </a:bodyPr>
          <a:lstStyle>
            <a:lvl1pPr marL="0" marR="0" lvl="0" indent="0" algn="l" defTabSz="914400" rtl="0" eaLnBrk="1" fontAlgn="auto" latinLnBrk="0" hangingPunct="1">
              <a:lnSpc>
                <a:spcPct val="130000"/>
              </a:lnSpc>
              <a:spcBef>
                <a:spcPct val="0"/>
              </a:spcBef>
              <a:spcAft>
                <a:spcPts val="1000"/>
              </a:spcAft>
              <a:buFont typeface="Arial" panose="020b0604020202020204" pitchFamily="34" charset="0"/>
              <a:buNone/>
              <a:defRPr kumimoji="0" lang="zh-CN" altLang="en-US" sz="1600" b="0" i="0" u="none" strike="noStrike" kern="1200" cap="none" spc="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685800" marR="0" lvl="1" indent="-228600" algn="l" defTabSz="914400" rtl="0" eaLnBrk="1" fontAlgn="auto" latinLnBrk="0" hangingPunct="1">
              <a:lnSpc>
                <a:spcPct val="130000"/>
              </a:lnSpc>
              <a:spcBef>
                <a:spcPct val="0"/>
              </a:spcBef>
              <a:spcAft>
                <a:spcPts val="1000"/>
              </a:spcAft>
              <a:buFont typeface="Arial" panose="020b0604020202020204" pitchFamily="34" charset="0"/>
              <a:buChar char="•"/>
              <a:tabLst>
                <a:tab pos="1609725"/>
              </a:tabLst>
              <a:defRPr kumimoji="0" lang="zh-CN" altLang="en-US" sz="1600" b="0" i="0" u="none" strike="noStrike" kern="1200" cap="none" spc="150" normalizeH="0" baseline="0" noProof="1">
                <a:solidFill>
                  <a:schemeClr val="tx1"/>
                </a:solidFill>
                <a:uFillTx/>
                <a:latin typeface="+mn-lt"/>
                <a:ea typeface="+mn-ea"/>
                <a:cs typeface="+mn-cs"/>
                <a:sym typeface="+mn-ea"/>
              </a:defRPr>
            </a:lvl2pPr>
            <a:lvl3pPr marL="1143000" marR="0" lvl="2"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mn-lt"/>
                <a:ea typeface="+mn-ea"/>
                <a:cs typeface="+mn-cs"/>
                <a:sym typeface="+mn-ea"/>
              </a:defRPr>
            </a:lvl3pPr>
            <a:lvl4pPr marL="1600200" marR="0" lvl="3"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mn-lt"/>
                <a:ea typeface="+mn-ea"/>
                <a:cs typeface="+mn-cs"/>
                <a:sym typeface="+mn-ea"/>
              </a:defRPr>
            </a:lvl4pPr>
            <a:lvl5pPr marL="2057400" marR="0" lvl="4"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mn-lt"/>
                <a:ea typeface="+mn-ea"/>
                <a:cs typeface="+mn-cs"/>
                <a:sym typeface="+mn-ea"/>
              </a:defRPr>
            </a:lvl5pPr>
          </a:lstStyle>
          <a:p>
            <a:pPr lvl="0"/>
            <a:endParaRPr>
              <a:sym typeface="+mn-ea"/>
            </a:endParaRPr>
          </a:p>
        </p:txBody>
      </p:sp>
      <p:sp>
        <p:nvSpPr>
          <p:cNvPr id="4" name="文本占位符 3"/>
          <p:cNvSpPr>
            <a:spLocks noGrp="1"/>
          </p:cNvSpPr>
          <p:nvPr>
            <p:ph type="body" sz="half" idx="2" hasCustomPrompt="1"/>
            <p:custDataLst>
              <p:tags r:id="rId2"/>
            </p:custDataLst>
          </p:nvPr>
        </p:nvSpPr>
        <p:spPr>
          <a:xfrm>
            <a:off x="6350400" y="1555200"/>
            <a:ext cx="5227200" cy="4608000"/>
          </a:xfrm>
        </p:spPr>
        <p:txBody>
          <a:bodyPr vert="horz" lIns="90000" tIns="46800" rIns="90000" bIns="46800" rtlCol="0">
            <a:normAutofit/>
          </a:bodyPr>
          <a:lstStyle>
            <a:lvl1pPr marL="0" marR="0" lvl="0" indent="0" algn="l" defTabSz="914400" rtl="0" eaLnBrk="1" fontAlgn="auto" latinLnBrk="0" hangingPunct="1">
              <a:lnSpc>
                <a:spcPct val="140000"/>
              </a:lnSpc>
              <a:spcBef>
                <a:spcPct val="0"/>
              </a:spcBef>
              <a:spcAft>
                <a:spcPts val="1000"/>
              </a:spcAft>
              <a:buFont typeface="Wingdings" panose="05000000000000000000" pitchFamily="2" charset="2"/>
              <a:buChar char="l"/>
              <a:defRPr kumimoji="0" lang="zh-CN" altLang="en-US" sz="1600" b="0" i="0" u="none" strike="noStrike" kern="1200" cap="none" spc="150" normalizeH="0" baseline="0" noProof="1">
                <a:solidFill>
                  <a:schemeClr val="tx1">
                    <a:lumMod val="75000"/>
                    <a:lumOff val="25000"/>
                  </a:schemeClr>
                </a:solidFill>
                <a:uFillTx/>
                <a:latin typeface="Arial" panose="020b0604020202020204" pitchFamily="34" charset="0"/>
                <a:ea typeface="微软雅黑" panose="020b0503020204020204" pitchFamily="34" charset="-122"/>
                <a:cs typeface="+mn-cs"/>
                <a:sym typeface="+mn-ea"/>
              </a:defRPr>
            </a:lvl1pPr>
          </a:lstStyle>
          <a:p>
            <a:pPr lvl="0"/>
            <a:r>
              <a:rPr>
                <a:sym typeface="+mn-ea"/>
              </a:rPr>
              <a:t>单击此处编辑文本</a:t>
            </a:r>
          </a:p>
        </p:txBody>
      </p:sp>
      <p:sp>
        <p:nvSpPr>
          <p:cNvPr id="5" name="日期占位符 4"/>
          <p:cNvSpPr>
            <a:spLocks noGrp="1"/>
          </p:cNvSpPr>
          <p:nvPr>
            <p:ph type="dt" sz="half" idx="10"/>
            <p:custDataLst>
              <p:tags r:id="rId3"/>
            </p:custDataLst>
          </p:nvPr>
        </p:nvSpPr>
        <p:spPr/>
        <p:txBody>
          <a:bodyPr/>
          <a:lstStyle/>
          <a:p>
            <a:fld id="{9EFD9D74-47D9-4702-A33C-335B63B48DBF}" type="datetimeFigureOut">
              <a:rPr lang="zh-CN" altLang="en-US" smtClean="0"/>
              <a:t>2020-7-2</a:t>
            </a:fld>
            <a:endParaRPr lang="zh-CN" altLang="en-US"/>
          </a:p>
        </p:txBody>
      </p:sp>
      <p:sp>
        <p:nvSpPr>
          <p:cNvPr id="6" name="页脚占位符 5"/>
          <p:cNvSpPr>
            <a:spLocks noGrp="1"/>
          </p:cNvSpPr>
          <p:nvPr>
            <p:ph type="ftr" sz="quarter" idx="11"/>
            <p:custDataLst>
              <p:tags r:id="rId4"/>
            </p:custDataLst>
          </p:nvPr>
        </p:nvSpPr>
        <p:spPr/>
        <p:txBody>
          <a:bodyPr/>
          <a:lstStyle/>
          <a:p>
            <a:endParaRPr lang="zh-CN" altLang="en-US"/>
          </a:p>
        </p:txBody>
      </p:sp>
      <p:sp>
        <p:nvSpPr>
          <p:cNvPr id="7" name="灯片编号占位符 6"/>
          <p:cNvSpPr>
            <a:spLocks noGrp="1"/>
          </p:cNvSpPr>
          <p:nvPr>
            <p:ph type="sldNum" sz="quarter" idx="12"/>
            <p:custDataLst>
              <p:tags r:id="rId5"/>
            </p:custDataLst>
          </p:nvPr>
        </p:nvSpPr>
        <p:spPr/>
        <p:txBody>
          <a:bodyPr/>
          <a:lstStyle/>
          <a:p>
            <a:fld id="{FABC47A4-756D-490B-A52F-7D9E2C9FC05F}" type="slidenum">
              <a:rPr lang="zh-CN" altLang="en-US" smtClean="0"/>
              <a:t>‹#›</a:t>
            </a:fld>
            <a:endParaRPr lang="zh-CN" altLang="en-US"/>
          </a:p>
        </p:txBody>
      </p:sp>
      <p:sp>
        <p:nvSpPr>
          <p:cNvPr id="9" name="标题 8"/>
          <p:cNvSpPr>
            <a:spLocks noGrp="1"/>
          </p:cNvSpPr>
          <p:nvPr>
            <p:ph type="title"/>
            <p:custDataLst>
              <p:tags r:id="rId6"/>
            </p:custDataLst>
          </p:nvPr>
        </p:nvSpPr>
        <p:spPr/>
        <p:txBody>
          <a:bodyPr/>
          <a:lstStyle>
            <a:lvl1pPr>
              <a:defRPr baseline="0"/>
            </a:lvl1pPr>
          </a:lstStyle>
          <a:p>
            <a:r>
              <a:rPr lang="zh-CN" altLang="en-US"/>
              <a:t>单击此处编辑母版标题样式</a:t>
            </a:r>
          </a:p>
        </p:txBody>
      </p:sp>
    </p:spTree>
  </p:cSld>
  <p:clrMapOvr>
    <a:masterClrMapping/>
  </p:clrMapOvr>
  <p:transition/>
  <p:timing/>
</p:sldLayout>
</file>

<file path=ppt/slideLayouts/slideLayout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竖排标题与文本">
    <p:spTree>
      <p:nvGrpSpPr>
        <p:cNvPr id="1" name=""/>
        <p:cNvGrpSpPr/>
        <p:nvPr/>
      </p:nvGrpSpPr>
      <p:grpSpPr>
        <a:xfrm>
          <a:off x="0" y="0"/>
          <a:ext cx="0" cy="0"/>
        </a:xfrm>
      </p:grpSpPr>
      <p:sp>
        <p:nvSpPr>
          <p:cNvPr id="2" name="竖排标题 1"/>
          <p:cNvSpPr>
            <a:spLocks noGrp="1"/>
          </p:cNvSpPr>
          <p:nvPr>
            <p:ph type="title" orient="vert" hasCustomPrompt="1"/>
            <p:custDataLst>
              <p:tags r:id="rId1"/>
            </p:custDataLst>
          </p:nvPr>
        </p:nvSpPr>
        <p:spPr>
          <a:xfrm>
            <a:off x="10234800" y="914400"/>
            <a:ext cx="1044000" cy="5029200"/>
          </a:xfrm>
        </p:spPr>
        <p:txBody>
          <a:bodyPr vert="eaVert" lIns="90000" tIns="46800" rIns="90000" bIns="46800" rtlCol="0" anchor="ctr" anchorCtr="0">
            <a:normAutofit/>
          </a:bodyPr>
          <a:lstStyle>
            <a:lvl1pPr marL="0" marR="0" lvl="0" algn="l" defTabSz="914400" rtl="0" eaLnBrk="1" fontAlgn="auto" latinLnBrk="0" hangingPunct="1">
              <a:lnSpc>
                <a:spcPct val="100000"/>
              </a:lnSpc>
              <a:spcAft>
                <a:spcPct val="0"/>
              </a:spcAft>
              <a:buNone/>
              <a:defRPr kumimoji="0" lang="zh-CN" altLang="en-US" sz="2800" b="1" i="0" u="none" strike="noStrike" kern="1200" cap="none" spc="300" normalizeH="0" baseline="0" noProof="1">
                <a:solidFill>
                  <a:schemeClr val="tx1">
                    <a:lumMod val="85000"/>
                    <a:lumOff val="15000"/>
                  </a:schemeClr>
                </a:solidFill>
                <a:uFillTx/>
                <a:latin typeface="Arial" panose="020b0604020202020204" pitchFamily="34" charset="0"/>
                <a:ea typeface="微软雅黑" panose="020b0503020204020204" pitchFamily="34" charset="-122"/>
                <a:cs typeface="+mj-cs"/>
                <a:sym typeface="+mn-ea"/>
              </a:defRPr>
            </a:lvl1pPr>
          </a:lstStyle>
          <a:p>
            <a:pPr lvl="0"/>
            <a:r>
              <a:rPr>
                <a:sym typeface="+mn-ea"/>
              </a:rPr>
              <a:t>单击此处编辑标题</a:t>
            </a:r>
          </a:p>
        </p:txBody>
      </p:sp>
      <p:sp>
        <p:nvSpPr>
          <p:cNvPr id="3" name="竖排文字占位符 2"/>
          <p:cNvSpPr>
            <a:spLocks noGrp="1"/>
          </p:cNvSpPr>
          <p:nvPr>
            <p:ph type="body" orient="vert" idx="1" hasCustomPrompt="1"/>
            <p:custDataLst>
              <p:tags r:id="rId2"/>
            </p:custDataLst>
          </p:nvPr>
        </p:nvSpPr>
        <p:spPr>
          <a:xfrm>
            <a:off x="914400" y="914400"/>
            <a:ext cx="9169200" cy="5029200"/>
          </a:xfrm>
        </p:spPr>
        <p:txBody>
          <a:bodyPr vert="eaVert" lIns="46800" tIns="46800" rIns="46800" bIns="46800"/>
          <a:lstStyle>
            <a:lvl1pPr indent="0" eaLnBrk="1" fontAlgn="auto" latinLnBrk="0" hangingPunct="1">
              <a:lnSpc>
                <a:spcPct val="160000"/>
              </a:lnSpc>
              <a:spcAft>
                <a:spcPts val="1600"/>
              </a:spcAft>
              <a:buNone/>
              <a:defRPr spc="300" baseline="0">
                <a:solidFill>
                  <a:schemeClr val="tx1">
                    <a:lumMod val="65000"/>
                    <a:lumOff val="35000"/>
                  </a:schemeClr>
                </a:solidFill>
              </a:defRPr>
            </a:lvl1pPr>
            <a:lvl2pPr indent="0" eaLnBrk="1" fontAlgn="auto" latinLnBrk="0" hangingPunct="1">
              <a:lnSpc>
                <a:spcPct val="160000"/>
              </a:lnSpc>
              <a:spcAft>
                <a:spcPts val="1600"/>
              </a:spcAft>
              <a:buNone/>
              <a:defRPr spc="300" baseline="0">
                <a:solidFill>
                  <a:schemeClr val="tx1">
                    <a:lumMod val="65000"/>
                    <a:lumOff val="35000"/>
                  </a:schemeClr>
                </a:solidFill>
              </a:defRPr>
            </a:lvl2pPr>
            <a:lvl3pPr indent="0" eaLnBrk="1" fontAlgn="auto" latinLnBrk="0" hangingPunct="1">
              <a:lnSpc>
                <a:spcPct val="160000"/>
              </a:lnSpc>
              <a:spcAft>
                <a:spcPts val="1600"/>
              </a:spcAft>
              <a:buNone/>
              <a:defRPr spc="300" baseline="0">
                <a:solidFill>
                  <a:schemeClr val="tx1">
                    <a:lumMod val="65000"/>
                    <a:lumOff val="35000"/>
                  </a:schemeClr>
                </a:solidFill>
              </a:defRPr>
            </a:lvl3pPr>
            <a:lvl4pPr indent="0" eaLnBrk="1" fontAlgn="auto" latinLnBrk="0" hangingPunct="1">
              <a:lnSpc>
                <a:spcPct val="160000"/>
              </a:lnSpc>
              <a:spcAft>
                <a:spcPts val="1600"/>
              </a:spcAft>
              <a:buNone/>
              <a:defRPr spc="300" baseline="0">
                <a:solidFill>
                  <a:schemeClr val="tx1">
                    <a:lumMod val="65000"/>
                    <a:lumOff val="35000"/>
                  </a:schemeClr>
                </a:solidFill>
              </a:defRPr>
            </a:lvl4pPr>
            <a:lvl5pPr indent="0" eaLnBrk="1" fontAlgn="auto" latinLnBrk="0" hangingPunct="1">
              <a:lnSpc>
                <a:spcPct val="160000"/>
              </a:lnSpc>
              <a:spcAft>
                <a:spcPts val="1600"/>
              </a:spcAft>
              <a:buNone/>
              <a:defRPr spc="300" baseline="0">
                <a:solidFill>
                  <a:schemeClr val="tx1">
                    <a:lumMod val="65000"/>
                    <a:lumOff val="35000"/>
                  </a:schemeClr>
                </a:solidFill>
              </a:defRPr>
            </a:lvl5pPr>
          </a:lstStyle>
          <a:p>
            <a:pPr lvl="0"/>
            <a:r>
              <a:rPr lang="zh-CN" altLang="en-US"/>
              <a:t>单击此处编辑文本</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custDataLst>
              <p:tags r:id="rId3"/>
            </p:custDataLst>
          </p:nvPr>
        </p:nvSpPr>
        <p:spPr/>
        <p:txBody>
          <a:bodyPr/>
          <a:lstStyle/>
          <a:p>
            <a:fld id="{760FBDFE-C587-4B4C-A407-44438C67B59E}" type="datetimeFigureOut">
              <a:rPr lang="zh-CN" altLang="en-US" smtClean="0"/>
              <a:t>2020-7-2</a:t>
            </a:fld>
            <a:endParaRPr lang="zh-CN" altLang="en-US"/>
          </a:p>
        </p:txBody>
      </p:sp>
      <p:sp>
        <p:nvSpPr>
          <p:cNvPr id="5" name="页脚占位符 4"/>
          <p:cNvSpPr>
            <a:spLocks noGrp="1"/>
          </p:cNvSpPr>
          <p:nvPr>
            <p:ph type="ftr" sz="quarter" idx="11"/>
            <p:custDataLst>
              <p:tags r:id="rId4"/>
            </p:custDataLst>
          </p:nvPr>
        </p:nvSpPr>
        <p:spPr/>
        <p:txBody>
          <a:bodyPr/>
          <a:lstStyle/>
          <a:p>
            <a:endParaRPr lang="zh-CN" altLang="en-US"/>
          </a:p>
        </p:txBody>
      </p:sp>
      <p:sp>
        <p:nvSpPr>
          <p:cNvPr id="6" name="灯片编号占位符 5"/>
          <p:cNvSpPr>
            <a:spLocks noGrp="1"/>
          </p:cNvSpPr>
          <p:nvPr>
            <p:ph type="sldNum" sz="quarter" idx="12"/>
            <p:custDataLst>
              <p:tags r:id="rId5"/>
            </p:custDataLst>
          </p:nvPr>
        </p:nvSpPr>
        <p:spPr/>
        <p:txBody>
          <a:bodyPr/>
          <a:lstStyle/>
          <a:p>
            <a:fld id="{49AE70B2-8BF9-45C0-BB95-33D1B9D3A854}" type="slidenum">
              <a:rPr lang="zh-CN" altLang="en-US" smtClean="0"/>
              <a:t>‹#›</a:t>
            </a:fld>
            <a:endParaRPr lang="zh-CN" altLang="en-US"/>
          </a:p>
        </p:txBody>
      </p:sp>
    </p:spTree>
  </p:cSld>
  <p:clrMapOvr>
    <a:masterClrMapping/>
  </p:clrMapOvr>
  <p:transition/>
  <p:timing/>
</p:sldLayout>
</file>

<file path=ppt/slideLayouts/slideLayout1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内容">
    <p:spTree>
      <p:nvGrpSpPr>
        <p:cNvPr id="1" name=""/>
        <p:cNvGrpSpPr/>
        <p:nvPr/>
      </p:nvGrpSpPr>
      <p:grpSpPr>
        <a:xfrm>
          <a:off x="0" y="0"/>
          <a:ext cx="0" cy="0"/>
        </a:xfrm>
      </p:grpSpPr>
      <p:sp>
        <p:nvSpPr>
          <p:cNvPr id="3" name="日期占位符 2"/>
          <p:cNvSpPr>
            <a:spLocks noGrp="1"/>
          </p:cNvSpPr>
          <p:nvPr>
            <p:ph type="dt" sz="half" idx="10"/>
            <p:custDataLst>
              <p:tags r:id="rId1"/>
            </p:custDataLst>
          </p:nvPr>
        </p:nvSpPr>
        <p:spPr/>
        <p:txBody>
          <a:bodyPr/>
          <a:lstStyle/>
          <a:p>
            <a:fld id="{760FBDFE-C587-4B4C-A407-44438C67B59E}" type="datetimeFigureOut">
              <a:rPr lang="zh-CN" altLang="en-US" smtClean="0"/>
              <a:t>2020-7-2</a:t>
            </a:fld>
            <a:endParaRPr lang="zh-CN" altLang="en-US"/>
          </a:p>
        </p:txBody>
      </p:sp>
      <p:sp>
        <p:nvSpPr>
          <p:cNvPr id="4" name="页脚占位符 3"/>
          <p:cNvSpPr>
            <a:spLocks noGrp="1"/>
          </p:cNvSpPr>
          <p:nvPr>
            <p:ph type="ftr" sz="quarter" idx="11"/>
            <p:custDataLst>
              <p:tags r:id="rId2"/>
            </p:custDataLst>
          </p:nvPr>
        </p:nvSpPr>
        <p:spPr/>
        <p:txBody>
          <a:bodyPr/>
          <a:lstStyle/>
          <a:p>
            <a:endParaRPr lang="zh-CN" altLang="en-US"/>
          </a:p>
        </p:txBody>
      </p:sp>
      <p:sp>
        <p:nvSpPr>
          <p:cNvPr id="5" name="灯片编号占位符 4"/>
          <p:cNvSpPr>
            <a:spLocks noGrp="1"/>
          </p:cNvSpPr>
          <p:nvPr>
            <p:ph type="sldNum" sz="quarter" idx="12"/>
            <p:custDataLst>
              <p:tags r:id="rId3"/>
            </p:custDataLst>
          </p:nvPr>
        </p:nvSpPr>
        <p:spPr/>
        <p:txBody>
          <a:bodyPr/>
          <a:lstStyle/>
          <a:p>
            <a:fld id="{49AE70B2-8BF9-45C0-BB95-33D1B9D3A854}" type="slidenum">
              <a:rPr lang="zh-CN" altLang="en-US" smtClean="0"/>
              <a:t>‹#›</a:t>
            </a:fld>
            <a:endParaRPr lang="zh-CN" altLang="en-US"/>
          </a:p>
        </p:txBody>
      </p:sp>
      <p:sp>
        <p:nvSpPr>
          <p:cNvPr id="7" name="内容占位符 6"/>
          <p:cNvSpPr>
            <a:spLocks noGrp="1"/>
          </p:cNvSpPr>
          <p:nvPr>
            <p:ph sz="quarter" idx="13"/>
            <p:custDataLst>
              <p:tags r:id="rId4"/>
            </p:custDataLst>
          </p:nvPr>
        </p:nvSpPr>
        <p:spPr>
          <a:xfrm>
            <a:off x="608400" y="774000"/>
            <a:ext cx="10972800" cy="5482800"/>
          </a:xfrm>
        </p:spPr>
        <p:txBody>
          <a:bodyPr/>
          <a:lstStyle>
            <a:lvl1pPr marL="228600" indent="-228600">
              <a:lnSpc>
                <a:spcPct val="130000"/>
              </a:lnSpc>
              <a:buFont typeface="Wingdings" panose="05000000000000000000" pitchFamily="2" charset="2"/>
              <a:buChar char="l"/>
              <a:defRPr spc="150" baseline="0">
                <a:solidFill>
                  <a:schemeClr val="tx1">
                    <a:lumMod val="65000"/>
                    <a:lumOff val="35000"/>
                  </a:schemeClr>
                </a:solidFill>
              </a:defRPr>
            </a:lvl1pPr>
            <a:lvl2pPr marL="685800" indent="-228600">
              <a:lnSpc>
                <a:spcPct val="130000"/>
              </a:lnSpc>
              <a:buFont typeface="Wingdings" panose="05000000000000000000" pitchFamily="2" charset="2"/>
              <a:buChar char="l"/>
              <a:defRPr spc="150" baseline="0">
                <a:solidFill>
                  <a:schemeClr val="tx1">
                    <a:lumMod val="65000"/>
                    <a:lumOff val="35000"/>
                  </a:schemeClr>
                </a:solidFill>
              </a:defRPr>
            </a:lvl2pPr>
            <a:lvl3pPr marL="1143000" indent="-228600">
              <a:lnSpc>
                <a:spcPct val="130000"/>
              </a:lnSpc>
              <a:buFont typeface="Wingdings" panose="05000000000000000000" pitchFamily="2" charset="2"/>
              <a:buChar char="l"/>
              <a:defRPr spc="150" baseline="0">
                <a:solidFill>
                  <a:schemeClr val="tx1">
                    <a:lumMod val="65000"/>
                    <a:lumOff val="35000"/>
                  </a:schemeClr>
                </a:solidFill>
              </a:defRPr>
            </a:lvl3pPr>
            <a:lvl4pPr marL="1600200" indent="-228600">
              <a:lnSpc>
                <a:spcPct val="130000"/>
              </a:lnSpc>
              <a:buFont typeface="Wingdings" panose="05000000000000000000" pitchFamily="2" charset="2"/>
              <a:buChar char="l"/>
              <a:defRPr spc="150" baseline="0">
                <a:solidFill>
                  <a:schemeClr val="tx1">
                    <a:lumMod val="65000"/>
                    <a:lumOff val="35000"/>
                  </a:schemeClr>
                </a:solidFill>
              </a:defRPr>
            </a:lvl4pPr>
            <a:lvl5pPr marL="2057400" indent="-228600">
              <a:lnSpc>
                <a:spcPct val="130000"/>
              </a:lnSpc>
              <a:buFont typeface="Wingdings" panose="05000000000000000000" pitchFamily="2" charset="2"/>
              <a:buChar char="l"/>
              <a:defRPr spc="150" baseline="0">
                <a:solidFill>
                  <a:schemeClr val="tx1">
                    <a:lumMod val="65000"/>
                    <a:lumOff val="35000"/>
                  </a:schemeClr>
                </a:solidFill>
              </a:defRPr>
            </a:lvl5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cSld>
  <p:clrMapOvr>
    <a:masterClrMapping/>
  </p:clrMapOvr>
  <p:transition/>
  <p:timing/>
</p:sldLayout>
</file>

<file path=ppt/slideLayouts/slideLayout1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末尾幻灯片">
    <p:spTree>
      <p:nvGrpSpPr>
        <p:cNvPr id="1" name=""/>
        <p:cNvGrpSpPr/>
        <p:nvPr/>
      </p:nvGrpSpPr>
      <p:grpSpPr>
        <a:xfrm>
          <a:off x="0" y="0"/>
          <a:ext cx="0" cy="0"/>
        </a:xfrm>
      </p:grpSpPr>
      <p:sp>
        <p:nvSpPr>
          <p:cNvPr id="3" name="日期占位符 2"/>
          <p:cNvSpPr>
            <a:spLocks noGrp="1"/>
          </p:cNvSpPr>
          <p:nvPr>
            <p:ph type="dt" sz="half" idx="10"/>
            <p:custDataLst>
              <p:tags r:id="rId1"/>
            </p:custDataLst>
          </p:nvPr>
        </p:nvSpPr>
        <p:spPr/>
        <p:txBody>
          <a:bodyPr/>
          <a:lstStyle/>
          <a:p>
            <a:fld id="{760FBDFE-C587-4B4C-A407-44438C67B59E}" type="datetimeFigureOut">
              <a:rPr lang="zh-CN" altLang="en-US" smtClean="0"/>
              <a:t>2020-7-2</a:t>
            </a:fld>
            <a:endParaRPr lang="zh-CN" altLang="en-US"/>
          </a:p>
        </p:txBody>
      </p:sp>
      <p:sp>
        <p:nvSpPr>
          <p:cNvPr id="4" name="页脚占位符 3"/>
          <p:cNvSpPr>
            <a:spLocks noGrp="1"/>
          </p:cNvSpPr>
          <p:nvPr>
            <p:ph type="ftr" sz="quarter" idx="11"/>
            <p:custDataLst>
              <p:tags r:id="rId2"/>
            </p:custDataLst>
          </p:nvPr>
        </p:nvSpPr>
        <p:spPr/>
        <p:txBody>
          <a:bodyPr/>
          <a:lstStyle/>
          <a:p>
            <a:endParaRPr lang="zh-CN" altLang="en-US"/>
          </a:p>
        </p:txBody>
      </p:sp>
      <p:sp>
        <p:nvSpPr>
          <p:cNvPr id="5" name="灯片编号占位符 4"/>
          <p:cNvSpPr>
            <a:spLocks noGrp="1"/>
          </p:cNvSpPr>
          <p:nvPr>
            <p:ph type="sldNum" sz="quarter" idx="12"/>
            <p:custDataLst>
              <p:tags r:id="rId3"/>
            </p:custDataLst>
          </p:nvPr>
        </p:nvSpPr>
        <p:spPr/>
        <p:txBody>
          <a:bodyPr/>
          <a:lstStyle/>
          <a:p>
            <a:fld id="{49AE70B2-8BF9-45C0-BB95-33D1B9D3A854}" type="slidenum">
              <a:rPr lang="zh-CN" altLang="en-US" smtClean="0"/>
              <a:t>‹#›</a:t>
            </a:fld>
            <a:endParaRPr lang="zh-CN" altLang="en-US"/>
          </a:p>
        </p:txBody>
      </p:sp>
      <p:sp>
        <p:nvSpPr>
          <p:cNvPr id="2" name="标题 1"/>
          <p:cNvSpPr>
            <a:spLocks noGrp="1"/>
          </p:cNvSpPr>
          <p:nvPr>
            <p:ph type="title" hasCustomPrompt="1"/>
            <p:custDataLst>
              <p:tags r:id="rId4"/>
            </p:custDataLst>
          </p:nvPr>
        </p:nvSpPr>
        <p:spPr>
          <a:xfrm>
            <a:off x="1198800" y="2484000"/>
            <a:ext cx="9799200" cy="1018800"/>
          </a:xfrm>
        </p:spPr>
        <p:txBody>
          <a:bodyPr vert="horz" lIns="90000" tIns="46800" rIns="90000" bIns="46800" rtlCol="0" anchor="t" anchorCtr="0">
            <a:normAutofit/>
          </a:bodyPr>
          <a:lstStyle>
            <a:lvl1pPr marL="0" marR="0" algn="ctr" defTabSz="914400" rtl="0" eaLnBrk="1" fontAlgn="auto" latinLnBrk="0" hangingPunct="1">
              <a:lnSpc>
                <a:spcPct val="100000"/>
              </a:lnSpc>
              <a:buNone/>
              <a:defRPr kumimoji="0" lang="zh-CN" altLang="en-US" sz="6000" b="1" i="0" u="none" strike="noStrike" kern="1200" cap="none" spc="300" normalizeH="0" baseline="0" noProof="1">
                <a:solidFill>
                  <a:schemeClr val="tx1">
                    <a:lumMod val="85000"/>
                    <a:lumOff val="15000"/>
                  </a:schemeClr>
                </a:solidFill>
                <a:effectLst/>
                <a:uFillTx/>
                <a:latin typeface="Arial" panose="020b0604020202020204" pitchFamily="34" charset="0"/>
                <a:ea typeface="微软雅黑" panose="020b0503020204020204" pitchFamily="34" charset="-122"/>
                <a:cs typeface="+mj-cs"/>
                <a:sym typeface="+mn-ea"/>
              </a:defRPr>
            </a:lvl1pPr>
          </a:lstStyle>
          <a:p>
            <a:pPr lvl="0"/>
            <a:r>
              <a:rPr>
                <a:sym typeface="+mn-ea"/>
              </a:rPr>
              <a:t>单击此处编辑标题</a:t>
            </a:r>
          </a:p>
        </p:txBody>
      </p:sp>
      <p:sp>
        <p:nvSpPr>
          <p:cNvPr id="7" name="文本占位符 6"/>
          <p:cNvSpPr>
            <a:spLocks noGrp="1"/>
          </p:cNvSpPr>
          <p:nvPr>
            <p:ph type="body" sz="quarter" idx="13"/>
            <p:custDataLst>
              <p:tags r:id="rId5"/>
            </p:custDataLst>
          </p:nvPr>
        </p:nvSpPr>
        <p:spPr>
          <a:xfrm>
            <a:off x="1198800" y="3560400"/>
            <a:ext cx="9799200" cy="471600"/>
          </a:xfrm>
        </p:spPr>
        <p:txBody>
          <a:bodyPr lIns="90000" tIns="46800" rIns="90000" bIns="46800">
            <a:normAutofit/>
          </a:bodyPr>
          <a:lstStyle>
            <a:lvl1pPr marL="0" indent="0" algn="ctr">
              <a:lnSpc>
                <a:spcPct val="110000"/>
              </a:lnSpc>
              <a:buNone/>
              <a:defRPr sz="2400" spc="200" baseline="0">
                <a:solidFill>
                  <a:schemeClr val="tx1">
                    <a:lumMod val="65000"/>
                    <a:lumOff val="35000"/>
                  </a:schemeClr>
                </a:solidFill>
              </a:defRPr>
            </a:lvl1pPr>
          </a:lstStyle>
          <a:p>
            <a:pPr lvl="0"/>
            <a:r>
              <a:rPr lang="zh-CN" altLang="en-US"/>
              <a:t>单击此处编辑母版文本样式</a:t>
            </a:r>
          </a:p>
        </p:txBody>
      </p:sp>
    </p:spTree>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tags" Target="../tags/tag57.xml" /><Relationship Id="rId13" Type="http://schemas.openxmlformats.org/officeDocument/2006/relationships/tags" Target="../tags/tag58.xml" /><Relationship Id="rId14" Type="http://schemas.openxmlformats.org/officeDocument/2006/relationships/tags" Target="../tags/tag59.xml" /><Relationship Id="rId15" Type="http://schemas.openxmlformats.org/officeDocument/2006/relationships/tags" Target="../tags/tag60.xml" /><Relationship Id="rId16" Type="http://schemas.openxmlformats.org/officeDocument/2006/relationships/tags" Target="../tags/tag61.xml" /><Relationship Id="rId17" Type="http://schemas.openxmlformats.org/officeDocument/2006/relationships/tags" Target="../tags/tag62.xml" /><Relationship Id="rId18" Type="http://schemas.openxmlformats.org/officeDocument/2006/relationships/image" Target="../media/image1.png" /><Relationship Id="rId19" Type="http://schemas.openxmlformats.org/officeDocument/2006/relationships/theme" Target="../theme/theme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blipFill rotWithShape="0">
          <a:blip r:embed="rId18"/>
          <a:stretch>
            <a:fillRect/>
          </a:stretch>
        </a:blipFill>
        <a:effectLst/>
      </p:bgPr>
    </p:bg>
    <p:spTree>
      <p:nvGrpSpPr>
        <p:cNvPr id="1" name=""/>
        <p:cNvGrpSpPr/>
        <p:nvPr/>
      </p:nvGrpSpPr>
      <p:grpSpPr>
        <a:xfrm>
          <a:off x="0" y="0"/>
          <a:ext cx="0" cy="0"/>
        </a:xfrm>
      </p:grpSpPr>
      <p:sp>
        <p:nvSpPr>
          <p:cNvPr id="2" name="标题占位符 1"/>
          <p:cNvSpPr>
            <a:spLocks noGrp="1"/>
          </p:cNvSpPr>
          <p:nvPr>
            <p:ph type="title"/>
            <p:custDataLst>
              <p:tags r:id="rId12"/>
            </p:custDataLst>
          </p:nvPr>
        </p:nvSpPr>
        <p:spPr>
          <a:xfrm>
            <a:off x="608400" y="608400"/>
            <a:ext cx="10969200" cy="648000"/>
          </a:xfrm>
          <a:prstGeom prst="rect">
            <a:avLst/>
          </a:prstGeom>
        </p:spPr>
        <p:txBody>
          <a:bodyPr vert="horz" lIns="101600" tIns="38100" rIns="76200" bIns="38100" rtlCol="0" anchor="ctr" anchorCtr="0">
            <a:normAutofit/>
          </a:bodyPr>
          <a:lstStyle/>
          <a:p>
            <a:r>
              <a:rPr lang="zh-CN" altLang="en-US"/>
              <a:t>单击此处编辑母版标题样式</a:t>
            </a:r>
          </a:p>
        </p:txBody>
      </p:sp>
      <p:sp>
        <p:nvSpPr>
          <p:cNvPr id="3" name="文本占位符 2"/>
          <p:cNvSpPr>
            <a:spLocks noGrp="1"/>
          </p:cNvSpPr>
          <p:nvPr>
            <p:ph type="body" idx="1"/>
            <p:custDataLst>
              <p:tags r:id="rId13"/>
            </p:custDataLst>
          </p:nvPr>
        </p:nvSpPr>
        <p:spPr>
          <a:xfrm>
            <a:off x="608400" y="1515600"/>
            <a:ext cx="10969200" cy="4736880"/>
          </a:xfrm>
          <a:prstGeom prst="rect">
            <a:avLst/>
          </a:prstGeom>
        </p:spPr>
        <p:txBody>
          <a:bodyPr vert="horz" lIns="90000" tIns="46800" rIns="90000" bIns="4680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custDataLst>
              <p:tags r:id="rId14"/>
            </p:custDataLst>
          </p:nvPr>
        </p:nvSpPr>
        <p:spPr>
          <a:xfrm>
            <a:off x="612000" y="6314400"/>
            <a:ext cx="2700000" cy="316800"/>
          </a:xfrm>
          <a:prstGeom prst="rect">
            <a:avLst/>
          </a:prstGeom>
        </p:spPr>
        <p:txBody>
          <a:bodyPr vert="horz" lIns="91440" tIns="45720" rIns="91440" bIns="45720" rtlCol="0" anchor="ctr">
            <a:normAutofit/>
          </a:bodyPr>
          <a:lstStyle>
            <a:lvl1pPr algn="l">
              <a:defRPr sz="1000" baseline="0">
                <a:solidFill>
                  <a:schemeClr val="tx1">
                    <a:tint val="75000"/>
                  </a:schemeClr>
                </a:solidFill>
                <a:latin typeface="Arial" panose="020b0604020202020204" pitchFamily="34" charset="0"/>
                <a:ea typeface="微软雅黑" panose="020b0503020204020204" pitchFamily="34" charset="-122"/>
              </a:defRPr>
            </a:lvl1pPr>
          </a:lstStyle>
          <a:p>
            <a:fld id="{760FBDFE-C587-4B4C-A407-44438C67B59E}" type="datetimeFigureOut">
              <a:rPr lang="zh-CN" altLang="en-US" smtClean="0"/>
              <a:t>2020-7-2</a:t>
            </a:fld>
            <a:endParaRPr lang="zh-CN" altLang="en-US"/>
          </a:p>
        </p:txBody>
      </p:sp>
      <p:sp>
        <p:nvSpPr>
          <p:cNvPr id="5" name="页脚占位符 4"/>
          <p:cNvSpPr>
            <a:spLocks noGrp="1"/>
          </p:cNvSpPr>
          <p:nvPr>
            <p:ph type="ftr" sz="quarter" idx="3"/>
            <p:custDataLst>
              <p:tags r:id="rId15"/>
            </p:custDataLst>
          </p:nvPr>
        </p:nvSpPr>
        <p:spPr>
          <a:xfrm>
            <a:off x="4116000" y="6314400"/>
            <a:ext cx="3960000" cy="316800"/>
          </a:xfrm>
          <a:prstGeom prst="rect">
            <a:avLst/>
          </a:prstGeom>
        </p:spPr>
        <p:txBody>
          <a:bodyPr vert="horz" lIns="91440" tIns="45720" rIns="91440" bIns="45720" rtlCol="0" anchor="ctr">
            <a:normAutofit/>
          </a:bodyPr>
          <a:lstStyle>
            <a:lvl1pPr algn="ctr">
              <a:defRPr sz="1000" baseline="0">
                <a:solidFill>
                  <a:schemeClr val="tx1">
                    <a:tint val="75000"/>
                  </a:schemeClr>
                </a:solidFill>
                <a:latin typeface="Arial" panose="020b0604020202020204" pitchFamily="34" charset="0"/>
                <a:ea typeface="微软雅黑" panose="020b0503020204020204" pitchFamily="34" charset="-122"/>
              </a:defRPr>
            </a:lvl1pPr>
          </a:lstStyle>
          <a:p>
            <a:endParaRPr lang="zh-CN" altLang="en-US"/>
          </a:p>
        </p:txBody>
      </p:sp>
      <p:sp>
        <p:nvSpPr>
          <p:cNvPr id="6" name="灯片编号占位符 5"/>
          <p:cNvSpPr>
            <a:spLocks noGrp="1"/>
          </p:cNvSpPr>
          <p:nvPr>
            <p:ph type="sldNum" sz="quarter" idx="4"/>
            <p:custDataLst>
              <p:tags r:id="rId16"/>
            </p:custDataLst>
          </p:nvPr>
        </p:nvSpPr>
        <p:spPr>
          <a:xfrm>
            <a:off x="8877600" y="6314400"/>
            <a:ext cx="2700000" cy="316800"/>
          </a:xfrm>
          <a:prstGeom prst="rect">
            <a:avLst/>
          </a:prstGeom>
        </p:spPr>
        <p:txBody>
          <a:bodyPr vert="horz" lIns="91440" tIns="45720" rIns="91440" bIns="45720" rtlCol="0" anchor="ctr">
            <a:normAutofit/>
          </a:bodyPr>
          <a:lstStyle>
            <a:lvl1pPr algn="r">
              <a:defRPr sz="1000" baseline="0">
                <a:solidFill>
                  <a:schemeClr val="tx1">
                    <a:tint val="75000"/>
                  </a:schemeClr>
                </a:solidFill>
                <a:latin typeface="Arial" panose="020b0604020202020204" pitchFamily="34" charset="0"/>
                <a:ea typeface="微软雅黑" panose="020b0503020204020204" pitchFamily="34" charset="-122"/>
              </a:defRPr>
            </a:lvl1pPr>
          </a:lstStyle>
          <a:p>
            <a:fld id="{49AE70B2-8BF9-45C0-BB95-33D1B9D3A854}" type="slidenum">
              <a:rPr lang="zh-CN" altLang="en-US" smtClean="0"/>
              <a:t>0</a:t>
            </a:fld>
            <a:endParaRPr lang="zh-CN" altLang="en-US"/>
          </a:p>
        </p:txBody>
      </p:sp>
      <p:sp>
        <p:nvSpPr>
          <p:cNvPr id="7" name="KSO_TEMPLATE" hidden="1"/>
          <p:cNvSpPr/>
          <p:nvPr>
            <p:custDataLst>
              <p:tags r:id="rId17"/>
            </p:custDataLst>
          </p:nvPr>
        </p:nvSpPr>
        <p:spPr>
          <a:xfrm flipH="1">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timing/>
  <p:txStyles>
    <p:titleStyle>
      <a:lvl1pPr algn="l" defTabSz="914400" rtl="0" eaLnBrk="1" fontAlgn="auto" latinLnBrk="0" hangingPunct="1">
        <a:lnSpc>
          <a:spcPct val="100000"/>
        </a:lnSpc>
        <a:spcBef>
          <a:spcPct val="0"/>
        </a:spcBef>
        <a:buNone/>
        <a:defRPr sz="3600" b="1" u="none" strike="noStrike" kern="1200" cap="none" spc="300" normalizeH="0" baseline="0">
          <a:solidFill>
            <a:schemeClr val="tx1">
              <a:lumMod val="85000"/>
              <a:lumOff val="15000"/>
            </a:schemeClr>
          </a:solidFill>
          <a:uFillTx/>
          <a:latin typeface="Arial" panose="020b0604020202020204" pitchFamily="34" charset="0"/>
          <a:ea typeface="微软雅黑" panose="020b0503020204020204" pitchFamily="34" charset="-122"/>
          <a:cs typeface="+mj-cs"/>
        </a:defRPr>
      </a:lvl1pPr>
    </p:titleStyle>
    <p:bodyStyle>
      <a:lvl1pPr marL="228600" indent="-228600" algn="l" defTabSz="914400" rtl="0" eaLnBrk="1" fontAlgn="auto" latinLnBrk="0" hangingPunct="1">
        <a:lnSpc>
          <a:spcPct val="130000"/>
        </a:lnSpc>
        <a:spcBef>
          <a:spcPct val="0"/>
        </a:spcBef>
        <a:spcAft>
          <a:spcPts val="1000"/>
        </a:spcAft>
        <a:buFont typeface="Arial" panose="020b0604020202020204" pitchFamily="34" charset="0"/>
        <a:buChar char="•"/>
        <a:defRPr sz="1600" u="none" strike="noStrike" kern="1200" cap="none" spc="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1pPr>
      <a:lvl2pPr marL="685800" indent="-228600" algn="l" defTabSz="914400" rtl="0" eaLnBrk="1" fontAlgn="auto" latinLnBrk="0" hangingPunct="1">
        <a:lnSpc>
          <a:spcPct val="130000"/>
        </a:lnSpc>
        <a:spcBef>
          <a:spcPct val="0"/>
        </a:spcBef>
        <a:spcAft>
          <a:spcPts val="1000"/>
        </a:spcAft>
        <a:buFont typeface="Arial" panose="020b0604020202020204" pitchFamily="34" charset="0"/>
        <a:buChar char="•"/>
        <a:tabLst>
          <a:tab pos="1609725"/>
        </a:tabLst>
        <a:defRPr sz="1600" u="none" strike="noStrike" kern="1200" cap="none" spc="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2pPr>
      <a:lvl3pPr marL="1143000" indent="-228600" algn="l" defTabSz="914400" rtl="0" eaLnBrk="1" fontAlgn="auto" latinLnBrk="0" hangingPunct="1">
        <a:lnSpc>
          <a:spcPct val="130000"/>
        </a:lnSpc>
        <a:spcBef>
          <a:spcPct val="0"/>
        </a:spcBef>
        <a:spcAft>
          <a:spcPts val="1000"/>
        </a:spcAft>
        <a:buFont typeface="Arial" panose="020b0604020202020204" pitchFamily="34" charset="0"/>
        <a:buChar char="•"/>
        <a:defRPr sz="1600" u="none" strike="noStrike" kern="1200" cap="none" spc="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3pPr>
      <a:lvl4pPr marL="1600200" indent="-228600" algn="l" defTabSz="914400" rtl="0" eaLnBrk="1" fontAlgn="auto" latinLnBrk="0" hangingPunct="1">
        <a:lnSpc>
          <a:spcPct val="130000"/>
        </a:lnSpc>
        <a:spcBef>
          <a:spcPct val="0"/>
        </a:spcBef>
        <a:spcAft>
          <a:spcPts val="1000"/>
        </a:spcAft>
        <a:buFont typeface="Arial" panose="020b0604020202020204" pitchFamily="34" charset="0"/>
        <a:buChar char="•"/>
        <a:defRPr sz="1600" u="none" strike="noStrike" kern="1200" cap="none" spc="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4pPr>
      <a:lvl5pPr marL="2057400" indent="-228600" algn="l" defTabSz="914400" rtl="0" eaLnBrk="1" fontAlgn="auto" latinLnBrk="0" hangingPunct="1">
        <a:lnSpc>
          <a:spcPct val="130000"/>
        </a:lnSpc>
        <a:spcBef>
          <a:spcPct val="0"/>
        </a:spcBef>
        <a:spcAft>
          <a:spcPts val="1000"/>
        </a:spcAft>
        <a:buFont typeface="Arial" panose="020b0604020202020204" pitchFamily="34" charset="0"/>
        <a:buChar char="•"/>
        <a:defRPr sz="1600" u="none" strike="noStrike" kern="1200" cap="none" spc="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jpeg" /><Relationship Id="rId3" Type="http://schemas.openxmlformats.org/officeDocument/2006/relationships/tags" Target="../tags/tag63.xml"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64.xml" /><Relationship Id="rId3" Type="http://schemas.openxmlformats.org/officeDocument/2006/relationships/tags" Target="../tags/tag65.xml"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66.xml"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3.png" /><Relationship Id="rId3" Type="http://schemas.openxmlformats.org/officeDocument/2006/relationships/image" Target="../media/image4.jpeg" /><Relationship Id="rId4" Type="http://schemas.openxmlformats.org/officeDocument/2006/relationships/image" Target="../media/image5.jpeg" /><Relationship Id="rId5" Type="http://schemas.openxmlformats.org/officeDocument/2006/relationships/image" Target="../media/image6.jpeg" /><Relationship Id="rId6" Type="http://schemas.openxmlformats.org/officeDocument/2006/relationships/tags" Target="../tags/tag67.xml"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7.jpeg" /><Relationship Id="rId3" Type="http://schemas.openxmlformats.org/officeDocument/2006/relationships/image" Target="../media/image8.jpeg"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tags" Target="../tags/tag68.xml"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9.png" /><Relationship Id="rId3" Type="http://schemas.openxmlformats.org/officeDocument/2006/relationships/image" Target="../media/image10.jpeg" /><Relationship Id="rId4" Type="http://schemas.openxmlformats.org/officeDocument/2006/relationships/image" Target="../media/image11.jpeg" /><Relationship Id="rId5" Type="http://schemas.openxmlformats.org/officeDocument/2006/relationships/tags" Target="../tags/tag69.xml"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tags" Target="../tags/tag70.xml"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xml" /><Relationship Id="rId3" Type="http://schemas.openxmlformats.org/officeDocument/2006/relationships/image" Target="../media/image12.jpeg" /><Relationship Id="rId4" Type="http://schemas.openxmlformats.org/officeDocument/2006/relationships/tags" Target="../tags/tag71.xml"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2.xml" /><Relationship Id="rId3" Type="http://schemas.openxmlformats.org/officeDocument/2006/relationships/image" Target="../media/image13.jpeg" /><Relationship Id="rId4" Type="http://schemas.openxmlformats.org/officeDocument/2006/relationships/tags" Target="../tags/tag72.xml" /><Relationship Id="rId5" Type="http://schemas.openxmlformats.org/officeDocument/2006/relationships/tags" Target="../tags/tag73.xml"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4.jpeg" /><Relationship Id="rId3" Type="http://schemas.openxmlformats.org/officeDocument/2006/relationships/tags" Target="../tags/tag74.xml"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5.png" /><Relationship Id="rId3" Type="http://schemas.openxmlformats.org/officeDocument/2006/relationships/tags" Target="../tags/tag75.xml"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76.xml"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6.jpeg" /><Relationship Id="rId3" Type="http://schemas.openxmlformats.org/officeDocument/2006/relationships/tags" Target="../tags/tag77.xml"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78.xml"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7.jpeg" /><Relationship Id="rId3" Type="http://schemas.openxmlformats.org/officeDocument/2006/relationships/tags" Target="../tags/tag79.xml"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8.jpeg" /><Relationship Id="rId3" Type="http://schemas.openxmlformats.org/officeDocument/2006/relationships/tags" Target="../tags/tag80.xml"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81.xml"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9.jpeg" /><Relationship Id="rId3" Type="http://schemas.openxmlformats.org/officeDocument/2006/relationships/tags" Target="../tags/tag82.xml"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83.xml"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0.jpeg" /><Relationship Id="rId3" Type="http://schemas.openxmlformats.org/officeDocument/2006/relationships/image" Target="../media/image21.jpeg" /><Relationship Id="rId4" Type="http://schemas.openxmlformats.org/officeDocument/2006/relationships/image" Target="../media/image22.png" /><Relationship Id="rId5" Type="http://schemas.openxmlformats.org/officeDocument/2006/relationships/image" Target="../media/image23.jpeg" /><Relationship Id="rId6" Type="http://schemas.openxmlformats.org/officeDocument/2006/relationships/image" Target="../media/image24.jpeg" /><Relationship Id="rId7" Type="http://schemas.openxmlformats.org/officeDocument/2006/relationships/image" Target="../media/image25.jpeg" /><Relationship Id="rId8" Type="http://schemas.openxmlformats.org/officeDocument/2006/relationships/tags" Target="../tags/tag84.xml"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6.jpeg" /><Relationship Id="rId3" Type="http://schemas.openxmlformats.org/officeDocument/2006/relationships/image" Target="../media/image27.jpeg" /><Relationship Id="rId4" Type="http://schemas.openxmlformats.org/officeDocument/2006/relationships/tags" Target="../tags/tag85.xml"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8.jpeg" /><Relationship Id="rId3" Type="http://schemas.openxmlformats.org/officeDocument/2006/relationships/image" Target="../media/image29.jpeg" /><Relationship Id="rId4" Type="http://schemas.openxmlformats.org/officeDocument/2006/relationships/image" Target="../media/image30.jpeg" /><Relationship Id="rId5" Type="http://schemas.openxmlformats.org/officeDocument/2006/relationships/image" Target="../media/image31.jpeg" /><Relationship Id="rId6" Type="http://schemas.openxmlformats.org/officeDocument/2006/relationships/image" Target="../media/image32.jpeg" /><Relationship Id="rId7" Type="http://schemas.openxmlformats.org/officeDocument/2006/relationships/tags" Target="../tags/tag86.xml"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87.xml" /></Relationships>
</file>

<file path=ppt/slides/_rels/slide2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88.xml" /></Relationships>
</file>

<file path=ppt/slides/_rels/slide26.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33.jpeg" /><Relationship Id="rId3" Type="http://schemas.openxmlformats.org/officeDocument/2006/relationships/image" Target="../media/image34.png" /><Relationship Id="rId4" Type="http://schemas.openxmlformats.org/officeDocument/2006/relationships/tags" Target="../tags/tag89.xml" /></Relationships>
</file>

<file path=ppt/slides/slide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5" name="图片 4" descr="360截图20200305221114605"/>
          <p:cNvPicPr>
            <a:picLocks noChangeAspect="1"/>
          </p:cNvPicPr>
          <p:nvPr/>
        </p:nvPicPr>
        <p:blipFill>
          <a:blip r:embed="rId2"/>
          <a:stretch>
            <a:fillRect/>
          </a:stretch>
        </p:blipFill>
        <p:spPr>
          <a:xfrm>
            <a:off x="185532" y="188401"/>
            <a:ext cx="11555894" cy="6481197"/>
          </a:xfrm>
          <a:prstGeom prst="rect">
            <a:avLst/>
          </a:prstGeom>
        </p:spPr>
      </p:pic>
      <p:sp>
        <p:nvSpPr>
          <p:cNvPr id="4" name="椭圆 3">
            <a:extLst>
              <a:ext uri="{FF2B5EF4-FFF2-40B4-BE49-F238E27FC236}">
                <a16:creationId xmlns:a16="http://schemas.microsoft.com/office/drawing/2014/main" xmlns="" id="{C98B6755-3C13-4228-8977-80C5F491DB6D}"/>
              </a:ext>
            </a:extLst>
          </p:cNvPr>
          <p:cNvSpPr/>
          <p:nvPr/>
        </p:nvSpPr>
        <p:spPr>
          <a:xfrm>
            <a:off x="2796207" y="1458649"/>
            <a:ext cx="1205949" cy="1655611"/>
          </a:xfrm>
          <a:prstGeom prst="ellipse">
            <a:avLst/>
          </a:prstGeom>
          <a:noFill/>
          <a:ln w="28575">
            <a:solidFill>
              <a:srgbClr val="7030A0"/>
            </a:solidFill>
            <a:prstDash val="sysDot"/>
          </a:ln>
          <a:extLst>
            <a:ext uri="{909E8E84-426E-40DD-AFC4-6F175D3DCCD1}">
              <a14:hiddenFill xmlns:a14="http://schemas.microsoft.com/office/drawing/2010/main">
                <a:solidFill>
                  <a:srgbClr val="FF0000"/>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a:sym typeface="+mn-ea"/>
            </a:endParaRPr>
          </a:p>
        </p:txBody>
      </p:sp>
      <p:sp>
        <p:nvSpPr>
          <p:cNvPr id="6" name="椭圆 5">
            <a:extLst>
              <a:ext uri="{FF2B5EF4-FFF2-40B4-BE49-F238E27FC236}">
                <a16:creationId xmlns:a16="http://schemas.microsoft.com/office/drawing/2014/main" xmlns="" id="{76A3859E-A95A-4727-BD81-6468899109BA}"/>
              </a:ext>
            </a:extLst>
          </p:cNvPr>
          <p:cNvSpPr/>
          <p:nvPr/>
        </p:nvSpPr>
        <p:spPr>
          <a:xfrm>
            <a:off x="6887706" y="2160103"/>
            <a:ext cx="3846555" cy="2862471"/>
          </a:xfrm>
          <a:prstGeom prst="ellipse">
            <a:avLst/>
          </a:prstGeom>
          <a:noFill/>
          <a:ln w="28575">
            <a:solidFill>
              <a:srgbClr val="7030A0"/>
            </a:solidFill>
            <a:prstDash val="sysDot"/>
          </a:ln>
          <a:extLst>
            <a:ext uri="{909E8E84-426E-40DD-AFC4-6F175D3DCCD1}">
              <a14:hiddenFill xmlns:a14="http://schemas.microsoft.com/office/drawing/2010/main">
                <a:solidFill>
                  <a:srgbClr val="FF0000"/>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a:sym typeface="+mn-ea"/>
            </a:endParaRPr>
          </a:p>
        </p:txBody>
      </p:sp>
    </p:spTree>
    <p:custDataLst>
      <p:tags r:id="rId3"/>
    </p:custDataLst>
  </p:cSld>
  <p:clrMapOvr>
    <a:masterClrMapping/>
  </p:clrMapOvr>
  <mc:AlternateContent>
    <mc:Choice xmlns:p14="http://schemas.microsoft.com/office/powerpoint/2010/main" Requires="p14">
      <p:transition spd="slow" advTm="48829" p14:dur="2000"/>
    </mc:Choice>
    <mc:Fallback>
      <p:transition spd="slow" advTm="48829"/>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副标题 3"/>
          <p:cNvSpPr>
            <a:spLocks noGrp="1"/>
          </p:cNvSpPr>
          <p:nvPr>
            <p:ph type="subTitle" idx="1"/>
            <p:custDataLst>
              <p:tags r:id="rId2"/>
            </p:custDataLst>
          </p:nvPr>
        </p:nvSpPr>
        <p:spPr>
          <a:xfrm>
            <a:off x="106017" y="2192048"/>
            <a:ext cx="11844048" cy="2747645"/>
          </a:xfrm>
        </p:spPr>
        <p:txBody>
          <a:bodyPr>
            <a:noAutofit/>
          </a:bodyPr>
          <a:lstStyle/>
          <a:p>
            <a:pPr algn="ctr"/>
            <a:r>
              <a:rPr lang="zh-CN" altLang="en-US" sz="4800" b="1">
                <a:solidFill>
                  <a:schemeClr val="tx1"/>
                </a:solidFill>
                <a:latin typeface="华文楷体" panose="02010600040101010101" pitchFamily="2" charset="-122"/>
                <a:ea typeface="华文楷体" panose="02010600040101010101" pitchFamily="2" charset="-122"/>
                <a:cs typeface="黑体" panose="02010609060101010101" charset="-122"/>
              </a:rPr>
              <a:t>第</a:t>
            </a:r>
            <a:r>
              <a:rPr lang="en-US" altLang="zh-CN" sz="4800" b="1">
                <a:solidFill>
                  <a:schemeClr val="tx1"/>
                </a:solidFill>
                <a:latin typeface="华文楷体" panose="02010600040101010101" pitchFamily="2" charset="-122"/>
                <a:ea typeface="华文楷体" panose="02010600040101010101" pitchFamily="2" charset="-122"/>
                <a:cs typeface="黑体" panose="02010609060101010101" charset="-122"/>
              </a:rPr>
              <a:t>20</a:t>
            </a:r>
            <a:r>
              <a:rPr lang="zh-CN" altLang="en-US" sz="4800" b="1">
                <a:solidFill>
                  <a:schemeClr val="tx1"/>
                </a:solidFill>
                <a:latin typeface="华文楷体" panose="02010600040101010101" pitchFamily="2" charset="-122"/>
                <a:ea typeface="华文楷体" panose="02010600040101010101" pitchFamily="2" charset="-122"/>
                <a:cs typeface="黑体" panose="02010609060101010101" charset="-122"/>
              </a:rPr>
              <a:t>课 社会主义国家的发展与变化</a:t>
            </a:r>
          </a:p>
        </p:txBody>
      </p:sp>
      <p:sp>
        <p:nvSpPr>
          <p:cNvPr id="3" name="文本框 2">
            <a:extLst>
              <a:ext uri="{FF2B5EF4-FFF2-40B4-BE49-F238E27FC236}">
                <a16:creationId xmlns:a16="http://schemas.microsoft.com/office/drawing/2014/main" xmlns="" id="{F1BD6B90-1C3E-4B9D-87A6-0999E9AA771F}"/>
              </a:ext>
            </a:extLst>
          </p:cNvPr>
          <p:cNvSpPr txBox="1"/>
          <p:nvPr/>
        </p:nvSpPr>
        <p:spPr>
          <a:xfrm>
            <a:off x="3101009" y="4041913"/>
            <a:ext cx="5671930" cy="1272209"/>
          </a:xfrm>
          <a:prstGeom prst="rect">
            <a:avLst/>
          </a:prstGeom>
          <a:noFill/>
        </p:spPr>
        <p:txBody>
          <a:bodyPr wrap="square" rtlCol="0">
            <a:spAutoFit/>
          </a:bodyPr>
          <a:lstStyle/>
          <a:p>
            <a:endParaRPr lang="zh-CN" altLang="en-US"/>
          </a:p>
        </p:txBody>
      </p:sp>
    </p:spTree>
    <p:custDataLst>
      <p:tags r:id="rId3"/>
    </p:custDataLst>
  </p:cSld>
  <p:clrMapOvr>
    <a:masterClrMapping/>
  </p:clrMapOvr>
  <mc:AlternateContent>
    <mc:Choice xmlns:p14="http://schemas.microsoft.com/office/powerpoint/2010/main" Requires="p14">
      <p:transition spd="slow" advTm="5911" p14:dur="2000"/>
    </mc:Choice>
    <mc:Fallback>
      <p:transition spd="slow" advTm="5911"/>
    </mc:Fallback>
  </mc:AlternateContent>
  <p:timing/>
</p:sld>
</file>

<file path=ppt/slides/slide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a:xfrm>
            <a:off x="2006600" y="2555875"/>
            <a:ext cx="8655685" cy="705485"/>
          </a:xfrm>
        </p:spPr>
        <p:txBody>
          <a:bodyPr>
            <a:noAutofit/>
          </a:bodyPr>
          <a:lstStyle/>
          <a:p>
            <a:r>
              <a:rPr lang="zh-CN" altLang="en-US" sz="4400"/>
              <a:t>一、聚焦：二战后的苏联改革</a:t>
            </a:r>
          </a:p>
        </p:txBody>
      </p:sp>
    </p:spTree>
    <p:custDataLst>
      <p:tags r:id="rId2"/>
    </p:custDataLst>
  </p:cSld>
  <p:clrMapOvr>
    <a:masterClrMapping/>
  </p:clrMapOvr>
  <mc:AlternateContent>
    <mc:Choice xmlns:p14="http://schemas.microsoft.com/office/powerpoint/2010/main" Requires="p14">
      <p:transition spd="slow" advTm="4247" p14:dur="2000"/>
    </mc:Choice>
    <mc:Fallback>
      <p:transition spd="slow" advTm="4247"/>
    </mc:Fallback>
  </mc:AlternateContent>
  <p:timing/>
</p:sld>
</file>

<file path=ppt/slides/slide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3" name="图片 2">
            <a:extLst>
              <a:ext uri="{FF2B5EF4-FFF2-40B4-BE49-F238E27FC236}">
                <a16:creationId xmlns:a16="http://schemas.microsoft.com/office/drawing/2014/main" xmlns="" id="{AA91EEA5-EEC7-4A77-A232-48832D1AD4F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2390" y="1175713"/>
            <a:ext cx="2857809" cy="3648077"/>
          </a:xfrm>
          <a:prstGeom prst="rect">
            <a:avLst/>
          </a:prstGeom>
        </p:spPr>
      </p:pic>
      <p:pic>
        <p:nvPicPr>
          <p:cNvPr id="10" name="图片 9">
            <a:extLst>
              <a:ext uri="{FF2B5EF4-FFF2-40B4-BE49-F238E27FC236}">
                <a16:creationId xmlns:a16="http://schemas.microsoft.com/office/drawing/2014/main" xmlns="" id="{1CE6D91E-03D0-4B0A-8A13-B0AB1A35FEF0}"/>
              </a:ext>
            </a:extLst>
          </p:cNvPr>
          <p:cNvPicPr>
            <a:picLocks noChangeAspect="1"/>
          </p:cNvPicPr>
          <p:nvPr/>
        </p:nvPicPr>
        <p:blipFill>
          <a:blip r:embed="rId3">
            <a:extLst>
              <a:ext uri="{28A0092B-C50C-407E-A947-70E740481C1C}">
                <a14:useLocalDpi xmlns:a14="http://schemas.microsoft.com/office/drawing/2010/main" val="0"/>
              </a:ext>
            </a:extLst>
          </a:blip>
          <a:srcRect l="2527" t="1797"/>
          <a:stretch>
            <a:fillRect/>
          </a:stretch>
        </p:blipFill>
        <p:spPr>
          <a:xfrm>
            <a:off x="9329530" y="1170254"/>
            <a:ext cx="2829806" cy="3653536"/>
          </a:xfrm>
          <a:prstGeom prst="rect">
            <a:avLst/>
          </a:prstGeom>
        </p:spPr>
      </p:pic>
      <p:pic>
        <p:nvPicPr>
          <p:cNvPr id="12" name="图片 11">
            <a:extLst>
              <a:ext uri="{FF2B5EF4-FFF2-40B4-BE49-F238E27FC236}">
                <a16:creationId xmlns:a16="http://schemas.microsoft.com/office/drawing/2014/main" xmlns="" id="{0F0AD26A-3773-423E-87E9-132B9CEB1D9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297114" y="1170254"/>
            <a:ext cx="2829806" cy="3653536"/>
          </a:xfrm>
          <a:prstGeom prst="rect">
            <a:avLst/>
          </a:prstGeom>
        </p:spPr>
      </p:pic>
      <p:pic>
        <p:nvPicPr>
          <p:cNvPr id="14" name="图片 13">
            <a:extLst>
              <a:ext uri="{FF2B5EF4-FFF2-40B4-BE49-F238E27FC236}">
                <a16:creationId xmlns:a16="http://schemas.microsoft.com/office/drawing/2014/main" xmlns="" id="{F87D3D5B-0E7B-44B8-B143-AD8936BB51C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236695" y="1170254"/>
            <a:ext cx="2829806" cy="3648077"/>
          </a:xfrm>
          <a:prstGeom prst="rect">
            <a:avLst/>
          </a:prstGeom>
        </p:spPr>
      </p:pic>
      <p:sp>
        <p:nvSpPr>
          <p:cNvPr id="2" name="文本框 1">
            <a:extLst>
              <a:ext uri="{FF2B5EF4-FFF2-40B4-BE49-F238E27FC236}">
                <a16:creationId xmlns:a16="http://schemas.microsoft.com/office/drawing/2014/main" xmlns="" id="{4EDB4EBA-BDE9-41C1-8226-769D97B6C820}"/>
              </a:ext>
            </a:extLst>
          </p:cNvPr>
          <p:cNvSpPr txBox="1"/>
          <p:nvPr/>
        </p:nvSpPr>
        <p:spPr>
          <a:xfrm>
            <a:off x="246665" y="5312955"/>
            <a:ext cx="11807687" cy="369332"/>
          </a:xfrm>
          <a:prstGeom prst="rect">
            <a:avLst/>
          </a:prstGeom>
          <a:solidFill>
            <a:schemeClr val="bg1"/>
          </a:solidFill>
        </p:spPr>
        <p:txBody>
          <a:bodyPr wrap="square" rtlCol="0">
            <a:spAutoFit/>
          </a:bodyPr>
          <a:lstStyle/>
          <a:p>
            <a:r>
              <a:rPr lang="zh-CN" altLang="en-US"/>
              <a:t>苏联“四五计划”宣传画      新型工业城市</a:t>
            </a:r>
            <a:r>
              <a:rPr lang="en-US" altLang="zh-CN"/>
              <a:t>——</a:t>
            </a:r>
            <a:r>
              <a:rPr lang="zh-CN" altLang="en-US"/>
              <a:t>斯大林格勒         苏联工人在疗养院             修复后的第聂伯河水电站</a:t>
            </a:r>
          </a:p>
        </p:txBody>
      </p:sp>
    </p:spTree>
    <p:custDataLst>
      <p:tags r:id="rId6"/>
    </p:custDataLst>
    <p:extLst>
      <p:ext uri="{BB962C8B-B14F-4D97-AF65-F5344CB8AC3E}">
        <p14:creationId xmlns:p14="http://schemas.microsoft.com/office/powerpoint/2010/main" val="2357078133"/>
      </p:ext>
    </p:extLst>
  </p:cSld>
  <p:clrMapOvr>
    <a:masterClrMapping/>
  </p:clrMapOvr>
  <mc:AlternateContent>
    <mc:Choice xmlns:p14="http://schemas.microsoft.com/office/powerpoint/2010/main" Requires="p14">
      <p:transition spd="slow" advTm="30945" p14:dur="2000"/>
    </mc:Choice>
    <mc:Fallback>
      <p:transition spd="slow" advTm="30945"/>
    </mc:Fallback>
  </mc:AlternateContent>
  <p:timing/>
</p:sld>
</file>

<file path=ppt/slides/slide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Rectangle 7">
            <a:extLst>
              <a:ext uri="{FF2B5EF4-FFF2-40B4-BE49-F238E27FC236}">
                <a16:creationId xmlns:a16="http://schemas.microsoft.com/office/drawing/2014/main" xmlns="" id="{78288C86-0352-4991-B02C-88865993A1E6}"/>
              </a:ext>
            </a:extLst>
          </p:cNvPr>
          <p:cNvSpPr>
            <a:spLocks noChangeArrowheads="1"/>
          </p:cNvSpPr>
          <p:nvPr/>
        </p:nvSpPr>
        <p:spPr bwMode="auto">
          <a:xfrm>
            <a:off x="4112099" y="505088"/>
            <a:ext cx="7120647" cy="1708160"/>
          </a:xfrm>
          <a:prstGeom prst="rect">
            <a:avLst/>
          </a:prstGeom>
          <a:solidFill>
            <a:schemeClr val="bg1"/>
          </a:solidFill>
          <a:ln w="9525">
            <a:solidFill>
              <a:srgbClr val="000000"/>
            </a:solidFill>
            <a:miter lim="800000"/>
          </a:ln>
        </p:spPr>
        <p:txBody>
          <a:bodyPr wrap="square">
            <a:spAutoFit/>
          </a:bodyPr>
          <a:lstStyle/>
          <a:p>
            <a:pPr>
              <a:lnSpc>
                <a:spcPct val="125000"/>
              </a:lnSpc>
              <a:spcBef>
                <a:spcPct val="0"/>
              </a:spcBef>
            </a:pPr>
            <a:r>
              <a:rPr lang="zh-CN" altLang="en-US">
                <a:solidFill>
                  <a:schemeClr val="tx2"/>
                </a:solidFill>
                <a:latin typeface="Verdana" panose="020b0604030504040204" pitchFamily="34" charset="0"/>
                <a:ea typeface="楷体_GB2312" pitchFamily="49" charset="-122"/>
              </a:rPr>
              <a:t>　      </a:t>
            </a:r>
            <a:r>
              <a:rPr lang="zh-CN" altLang="en-US" sz="2800">
                <a:latin typeface="Verdana" panose="020b0604030504040204" pitchFamily="34" charset="0"/>
                <a:ea typeface="楷体_GB2312" pitchFamily="49" charset="-122"/>
              </a:rPr>
              <a:t>他接过的是一个扶木犁的穷国，他留下的是一个拥有核武器的强国。</a:t>
            </a:r>
            <a:endParaRPr lang="en-US" altLang="zh-CN" sz="2800">
              <a:latin typeface="Verdana" panose="020b0604030504040204" pitchFamily="34" charset="0"/>
              <a:ea typeface="楷体_GB2312" pitchFamily="49" charset="-122"/>
            </a:endParaRPr>
          </a:p>
          <a:p>
            <a:pPr>
              <a:lnSpc>
                <a:spcPct val="125000"/>
              </a:lnSpc>
              <a:spcBef>
                <a:spcPct val="0"/>
              </a:spcBef>
            </a:pPr>
            <a:r>
              <a:rPr lang="en-US" altLang="zh-CN" sz="2800">
                <a:latin typeface="Verdana" panose="020b0604030504040204" pitchFamily="34" charset="0"/>
                <a:ea typeface="楷体_GB2312" pitchFamily="49" charset="-122"/>
              </a:rPr>
              <a:t>                                       </a:t>
            </a:r>
            <a:r>
              <a:rPr lang="en-US" altLang="zh-CN" sz="2800">
                <a:ea typeface="楷体_GB2312" pitchFamily="49" charset="-122"/>
              </a:rPr>
              <a:t>——</a:t>
            </a:r>
            <a:r>
              <a:rPr lang="zh-CN" altLang="en-US" sz="2800">
                <a:latin typeface="Verdana" panose="020b0604030504040204" pitchFamily="34" charset="0"/>
                <a:ea typeface="楷体_GB2312" pitchFamily="49" charset="-122"/>
              </a:rPr>
              <a:t>丘吉尔</a:t>
            </a:r>
            <a:r>
              <a:rPr lang="zh-CN" altLang="en-US">
                <a:latin typeface="Verdana" panose="020b0604030504040204" pitchFamily="34" charset="0"/>
                <a:ea typeface="楷体_GB2312" pitchFamily="49" charset="-122"/>
              </a:rPr>
              <a:t> </a:t>
            </a:r>
          </a:p>
        </p:txBody>
      </p:sp>
      <p:pic>
        <p:nvPicPr>
          <p:cNvPr id="5" name="Picture 4" descr="Img242003938">
            <a:extLst>
              <a:ext uri="{FF2B5EF4-FFF2-40B4-BE49-F238E27FC236}">
                <a16:creationId xmlns:a16="http://schemas.microsoft.com/office/drawing/2014/main" xmlns="" id="{599526FC-22B8-47D4-90BF-1240DD28AB9A}"/>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204064" y="444320"/>
            <a:ext cx="3654425" cy="4364155"/>
          </a:xfrm>
          <a:prstGeom prst="rect">
            <a:avLst/>
          </a:prstGeom>
          <a:noFill/>
          <a:ln w="38100" cmpd="dbl">
            <a:solidFill>
              <a:srgbClr val="FF0000"/>
            </a:solidFill>
            <a:miter lim="800000"/>
          </a:ln>
          <a:extLst>
            <a:ext uri="{909E8E84-426E-40DD-AFC4-6F175D3DCCD1}">
              <a14:hiddenFill xmlns:a14="http://schemas.microsoft.com/office/drawing/2010/main">
                <a:solidFill>
                  <a:srgbClr val="FFFFFF"/>
                </a:solidFill>
              </a14:hiddenFill>
            </a:ext>
          </a:extLst>
        </p:spPr>
      </p:pic>
      <p:pic>
        <p:nvPicPr>
          <p:cNvPr id="6" name="Picture 7">
            <a:extLst>
              <a:ext uri="{FF2B5EF4-FFF2-40B4-BE49-F238E27FC236}">
                <a16:creationId xmlns:a16="http://schemas.microsoft.com/office/drawing/2014/main" xmlns="" id="{6B03C8C9-F271-42AB-9775-AC837DFB062F}"/>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7871790" y="2661532"/>
            <a:ext cx="3864353" cy="3670852"/>
          </a:xfrm>
          <a:prstGeom prst="rect">
            <a:avLst/>
          </a:prstGeom>
          <a:noFill/>
          <a:extLst>
            <a:ext uri="{909E8E84-426E-40DD-AFC4-6F175D3DCCD1}">
              <a14:hiddenFill xmlns:a14="http://schemas.microsoft.com/office/drawing/2010/main">
                <a:solidFill>
                  <a:srgbClr val="FFFFFF"/>
                </a:solidFill>
              </a14:hiddenFill>
            </a:ext>
          </a:extLst>
        </p:spPr>
      </p:pic>
      <p:sp>
        <p:nvSpPr>
          <p:cNvPr id="10" name="文本框 9">
            <a:extLst>
              <a:ext uri="{FF2B5EF4-FFF2-40B4-BE49-F238E27FC236}">
                <a16:creationId xmlns:a16="http://schemas.microsoft.com/office/drawing/2014/main" xmlns="" id="{C5057C66-F936-4531-877E-1FFF4E5C9CEE}"/>
              </a:ext>
            </a:extLst>
          </p:cNvPr>
          <p:cNvSpPr txBox="1"/>
          <p:nvPr/>
        </p:nvSpPr>
        <p:spPr>
          <a:xfrm>
            <a:off x="5035240" y="5214129"/>
            <a:ext cx="2637182" cy="1118255"/>
          </a:xfrm>
          <a:prstGeom prst="rect">
            <a:avLst/>
          </a:prstGeom>
          <a:solidFill>
            <a:schemeClr val="bg1"/>
          </a:solidFill>
          <a:ln w="9525">
            <a:solidFill>
              <a:schemeClr val="accent6">
                <a:lumMod val="75000"/>
              </a:schemeClr>
            </a:solidFill>
            <a:miter lim="800000"/>
          </a:ln>
        </p:spPr>
        <p:txBody>
          <a:bodyPr wrap="square">
            <a:spAutoFit/>
          </a:bodyPr>
          <a:lstStyle>
            <a:defPPr>
              <a:defRPr lang="zh-CN"/>
            </a:defPPr>
            <a:lvl1pPr>
              <a:lnSpc>
                <a:spcPct val="125000"/>
              </a:lnSpc>
              <a:spcBef>
                <a:spcPct val="0"/>
              </a:spcBef>
              <a:defRPr>
                <a:solidFill>
                  <a:schemeClr val="tx2"/>
                </a:solidFill>
                <a:latin typeface="Verdana" panose="020b0604030504040204" pitchFamily="34" charset="0"/>
                <a:ea typeface="楷体_GB2312" pitchFamily="49" charset="-122"/>
              </a:defRPr>
            </a:lvl1pPr>
          </a:lstStyle>
          <a:p>
            <a:r>
              <a:rPr lang="zh-CN" altLang="en-US" sz="2800">
                <a:solidFill>
                  <a:schemeClr val="tx1"/>
                </a:solidFill>
              </a:rPr>
              <a:t>   畸形的年代，    </a:t>
            </a:r>
            <a:endParaRPr lang="en-US" altLang="zh-CN" sz="2800">
              <a:solidFill>
                <a:schemeClr val="tx1"/>
              </a:solidFill>
            </a:endParaRPr>
          </a:p>
          <a:p>
            <a:r>
              <a:rPr lang="en-US" altLang="zh-CN" sz="2800">
                <a:solidFill>
                  <a:schemeClr val="tx1"/>
                </a:solidFill>
              </a:rPr>
              <a:t>   </a:t>
            </a:r>
            <a:r>
              <a:rPr lang="zh-CN" altLang="en-US" sz="2800">
                <a:solidFill>
                  <a:schemeClr val="tx1"/>
                </a:solidFill>
              </a:rPr>
              <a:t>跛脚的巨人。</a:t>
            </a:r>
            <a:endParaRPr lang="en-US" altLang="zh-CN" sz="2800">
              <a:solidFill>
                <a:schemeClr val="tx1"/>
              </a:solidFill>
            </a:endParaRPr>
          </a:p>
        </p:txBody>
      </p:sp>
      <p:sp>
        <p:nvSpPr>
          <p:cNvPr id="11" name="Oval 7">
            <a:extLst>
              <a:ext uri="{FF2B5EF4-FFF2-40B4-BE49-F238E27FC236}">
                <a16:creationId xmlns:a16="http://schemas.microsoft.com/office/drawing/2014/main" xmlns="" id="{3E823E5F-C07A-4DB1-96E5-616C615464E9}"/>
              </a:ext>
            </a:extLst>
          </p:cNvPr>
          <p:cNvSpPr>
            <a:spLocks noChangeArrowheads="1"/>
          </p:cNvSpPr>
          <p:nvPr/>
        </p:nvSpPr>
        <p:spPr bwMode="auto">
          <a:xfrm>
            <a:off x="4862017" y="2827187"/>
            <a:ext cx="2282434" cy="1633855"/>
          </a:xfrm>
          <a:prstGeom prst="ellipse">
            <a:avLst/>
          </a:prstGeom>
          <a:solidFill>
            <a:schemeClr val="bg1"/>
          </a:solidFill>
          <a:ln w="9525">
            <a:solidFill>
              <a:schemeClr val="accent4">
                <a:lumMod val="75000"/>
              </a:schemeClr>
            </a:solidFill>
            <a:rou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r>
              <a:rPr lang="zh-CN" altLang="en-US" sz="3200" b="1">
                <a:solidFill>
                  <a:srgbClr val="C00000"/>
                </a:solidFill>
                <a:ea typeface="黑体" panose="02010609060101010101" pitchFamily="49" charset="-122"/>
              </a:rPr>
              <a:t>优先发展</a:t>
            </a:r>
            <a:endParaRPr lang="en-US" altLang="zh-CN" sz="3200" b="1">
              <a:solidFill>
                <a:srgbClr val="C00000"/>
              </a:solidFill>
              <a:ea typeface="黑体" panose="02010609060101010101" pitchFamily="49" charset="-122"/>
            </a:endParaRPr>
          </a:p>
          <a:p>
            <a:pPr algn="ctr" fontAlgn="base">
              <a:spcBef>
                <a:spcPct val="0"/>
              </a:spcBef>
              <a:spcAft>
                <a:spcPct val="0"/>
              </a:spcAft>
            </a:pPr>
            <a:r>
              <a:rPr lang="zh-CN" altLang="en-US" sz="3200" b="1">
                <a:solidFill>
                  <a:srgbClr val="C00000"/>
                </a:solidFill>
                <a:ea typeface="黑体" panose="02010609060101010101" pitchFamily="49" charset="-122"/>
              </a:rPr>
              <a:t>重工业</a:t>
            </a:r>
          </a:p>
        </p:txBody>
      </p:sp>
    </p:spTree>
    <p:extLst>
      <p:ext uri="{BB962C8B-B14F-4D97-AF65-F5344CB8AC3E}">
        <p14:creationId xmlns:p14="http://schemas.microsoft.com/office/powerpoint/2010/main" val="4194619078"/>
      </p:ext>
    </p:extLst>
  </p:cSld>
  <p:clrMapOvr>
    <a:masterClrMapping/>
  </p:clrMapOvr>
  <mc:AlternateContent>
    <mc:Choice xmlns:p14="http://schemas.microsoft.com/office/powerpoint/2010/main" Requires="p14">
      <p:transition spd="slow" advTm="15078" p14:dur="2000"/>
    </mc:Choice>
    <mc:Fallback>
      <p:transition spd="slow" advTm="15078"/>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45" presetClass="entr"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2000"/>
                                        <p:tgtEl>
                                          <p:spTgt spid="11"/>
                                        </p:tgtEl>
                                      </p:cBhvr>
                                    </p:animEffect>
                                    <p:anim calcmode="lin" valueType="num">
                                      <p:cBhvr>
                                        <p:cTn id="8" dur="2000" fill="hold"/>
                                        <p:tgtEl>
                                          <p:spTgt spid="11"/>
                                        </p:tgtEl>
                                        <p:attrNameLst>
                                          <p:attrName>ppt_w</p:attrName>
                                        </p:attrNameLst>
                                      </p:cBhvr>
                                      <p:tavLst>
                                        <p:tav tm="0" fmla="#ppt_w*sin(2.5*pi*$)">
                                          <p:val>
                                            <p:fltVal val="0"/>
                                          </p:val>
                                        </p:tav>
                                        <p:tav tm="100000">
                                          <p:val>
                                            <p:fltVal val="1"/>
                                          </p:val>
                                        </p:tav>
                                      </p:tavLst>
                                    </p:anim>
                                    <p:anim calcmode="lin" valueType="num">
                                      <p:cBhvr>
                                        <p:cTn id="9" dur="2000" fill="hold"/>
                                        <p:tgtEl>
                                          <p:spTgt spid="11"/>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6" name="矩形 5"/>
          <p:cNvSpPr/>
          <p:nvPr/>
        </p:nvSpPr>
        <p:spPr>
          <a:xfrm>
            <a:off x="10160" y="-17145"/>
            <a:ext cx="2063750" cy="687387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文本框 7"/>
          <p:cNvSpPr txBox="1"/>
          <p:nvPr/>
        </p:nvSpPr>
        <p:spPr>
          <a:xfrm>
            <a:off x="2299970" y="3393667"/>
            <a:ext cx="2398140" cy="1815882"/>
          </a:xfrm>
          <a:prstGeom prst="rect">
            <a:avLst/>
          </a:prstGeom>
          <a:solidFill>
            <a:schemeClr val="bg1"/>
          </a:solidFill>
          <a:ln>
            <a:solidFill>
              <a:schemeClr val="tx1"/>
            </a:solidFill>
          </a:ln>
        </p:spPr>
        <p:txBody>
          <a:bodyPr wrap="square" rtlCol="0" anchor="t">
            <a:spAutoFit/>
          </a:bodyPr>
          <a:lstStyle/>
          <a:p>
            <a:pPr lvl="0" algn="l">
              <a:buClrTx/>
              <a:buSzTx/>
              <a:buFont typeface="Arial" panose="020b0604020202020204" pitchFamily="34" charset="0"/>
            </a:pPr>
            <a:r>
              <a:rPr lang="zh-CN" altLang="en-US" sz="2800" b="1">
                <a:latin typeface="黑体" panose="02010609060101010101" charset="-122"/>
                <a:ea typeface="黑体" panose="02010609060101010101" charset="-122"/>
                <a:cs typeface="楷体" panose="02010609060101010101" charset="-122"/>
                <a:sym typeface="+mn-ea"/>
              </a:rPr>
              <a:t>加大农业投入、将农产品义务交售制改为收购制</a:t>
            </a:r>
          </a:p>
        </p:txBody>
      </p:sp>
      <p:sp>
        <p:nvSpPr>
          <p:cNvPr id="10" name="文本框 9"/>
          <p:cNvSpPr txBox="1"/>
          <p:nvPr/>
        </p:nvSpPr>
        <p:spPr>
          <a:xfrm>
            <a:off x="5069205" y="3403105"/>
            <a:ext cx="1994535" cy="1384995"/>
          </a:xfrm>
          <a:prstGeom prst="rect">
            <a:avLst/>
          </a:prstGeom>
          <a:solidFill>
            <a:schemeClr val="bg1"/>
          </a:solidFill>
          <a:ln>
            <a:solidFill>
              <a:schemeClr val="tx1"/>
            </a:solidFill>
          </a:ln>
        </p:spPr>
        <p:txBody>
          <a:bodyPr wrap="square" rtlCol="0" anchor="t">
            <a:spAutoFit/>
          </a:bodyPr>
          <a:lstStyle/>
          <a:p>
            <a:pPr lvl="0" algn="l">
              <a:buClrTx/>
              <a:buSzTx/>
              <a:buFont typeface="Arial" panose="020b0604020202020204" pitchFamily="34" charset="0"/>
            </a:pPr>
            <a:r>
              <a:rPr lang="zh-CN" altLang="en-US" sz="2800" b="1">
                <a:latin typeface="黑体" panose="02010609060101010101" charset="-122"/>
                <a:ea typeface="黑体" panose="02010609060101010101" charset="-122"/>
                <a:cs typeface="楷体" panose="02010609060101010101" charset="-122"/>
                <a:sym typeface="+mn-ea"/>
              </a:rPr>
              <a:t>改革工业管理体制，下放部分权力</a:t>
            </a:r>
          </a:p>
        </p:txBody>
      </p:sp>
      <p:sp>
        <p:nvSpPr>
          <p:cNvPr id="11" name="文本框 10"/>
          <p:cNvSpPr txBox="1"/>
          <p:nvPr/>
        </p:nvSpPr>
        <p:spPr>
          <a:xfrm>
            <a:off x="7434835" y="3400169"/>
            <a:ext cx="2727913" cy="2246769"/>
          </a:xfrm>
          <a:prstGeom prst="rect">
            <a:avLst/>
          </a:prstGeom>
          <a:solidFill>
            <a:schemeClr val="bg1"/>
          </a:solidFill>
          <a:ln>
            <a:solidFill>
              <a:schemeClr val="tx1"/>
            </a:solidFill>
          </a:ln>
        </p:spPr>
        <p:txBody>
          <a:bodyPr wrap="square" rtlCol="0" anchor="t">
            <a:spAutoFit/>
          </a:bodyPr>
          <a:lstStyle/>
          <a:p>
            <a:pPr lvl="0" algn="l">
              <a:buClrTx/>
              <a:buSzTx/>
              <a:buFont typeface="Arial" panose="020b0604020202020204" pitchFamily="34" charset="0"/>
            </a:pPr>
            <a:r>
              <a:rPr lang="zh-CN" altLang="en-US" sz="2800" b="1">
                <a:latin typeface="黑体" panose="02010609060101010101" charset="-122"/>
                <a:ea typeface="黑体" panose="02010609060101010101" charset="-122"/>
                <a:cs typeface="楷体" panose="02010609060101010101" charset="-122"/>
                <a:sym typeface="+mn-ea"/>
              </a:rPr>
              <a:t>批判斯大林个人崇拜、平反冤假错案，强调集体领导，改革干部制度</a:t>
            </a:r>
          </a:p>
        </p:txBody>
      </p:sp>
      <p:sp>
        <p:nvSpPr>
          <p:cNvPr id="15" name="文本框 14"/>
          <p:cNvSpPr txBox="1"/>
          <p:nvPr/>
        </p:nvSpPr>
        <p:spPr>
          <a:xfrm>
            <a:off x="10382409" y="3393667"/>
            <a:ext cx="1655255" cy="1815882"/>
          </a:xfrm>
          <a:prstGeom prst="rect">
            <a:avLst/>
          </a:prstGeom>
          <a:solidFill>
            <a:schemeClr val="bg1"/>
          </a:solidFill>
          <a:ln>
            <a:solidFill>
              <a:schemeClr val="tx1"/>
            </a:solidFill>
          </a:ln>
        </p:spPr>
        <p:txBody>
          <a:bodyPr wrap="square" rtlCol="0" anchor="t">
            <a:spAutoFit/>
          </a:bodyPr>
          <a:lstStyle/>
          <a:p>
            <a:pPr lvl="0" algn="l">
              <a:buClrTx/>
              <a:buSzTx/>
              <a:buFont typeface="Arial" panose="020b0604020202020204" pitchFamily="34" charset="0"/>
            </a:pPr>
            <a:r>
              <a:rPr lang="zh-CN" altLang="en-US" sz="2800" b="1">
                <a:latin typeface="黑体" panose="02010609060101010101" charset="-122"/>
                <a:ea typeface="黑体" panose="02010609060101010101" charset="-122"/>
                <a:cs typeface="楷体" panose="02010609060101010101" charset="-122"/>
                <a:sym typeface="+mn-ea"/>
              </a:rPr>
              <a:t>提出“三和路线”，首次访问美国</a:t>
            </a:r>
          </a:p>
        </p:txBody>
      </p:sp>
      <p:sp>
        <p:nvSpPr>
          <p:cNvPr id="16" name="文本框 15"/>
          <p:cNvSpPr txBox="1"/>
          <p:nvPr/>
        </p:nvSpPr>
        <p:spPr>
          <a:xfrm>
            <a:off x="2658977" y="5402693"/>
            <a:ext cx="1680125" cy="1200329"/>
          </a:xfrm>
          <a:prstGeom prst="rect">
            <a:avLst/>
          </a:prstGeom>
          <a:noFill/>
        </p:spPr>
        <p:txBody>
          <a:bodyPr wrap="square" rtlCol="0">
            <a:spAutoFit/>
          </a:bodyPr>
          <a:lstStyle/>
          <a:p>
            <a:pPr algn="l" fontAlgn="auto"/>
            <a:r>
              <a:rPr lang="zh-CN" altLang="en-US" sz="3600" b="1">
                <a:solidFill>
                  <a:srgbClr val="C00000"/>
                </a:solidFill>
                <a:latin typeface="楷体" panose="02010609060101010101" charset="-122"/>
                <a:ea typeface="楷体" panose="02010609060101010101" charset="-122"/>
              </a:rPr>
              <a:t>突破口侧重点</a:t>
            </a:r>
          </a:p>
        </p:txBody>
      </p:sp>
      <p:sp>
        <p:nvSpPr>
          <p:cNvPr id="34" name="文本框 33"/>
          <p:cNvSpPr txBox="1"/>
          <p:nvPr/>
        </p:nvSpPr>
        <p:spPr>
          <a:xfrm>
            <a:off x="2540" y="4039235"/>
            <a:ext cx="2059940" cy="1198880"/>
          </a:xfrm>
          <a:prstGeom prst="rect">
            <a:avLst/>
          </a:prstGeom>
          <a:solidFill>
            <a:schemeClr val="bg1"/>
          </a:solidFill>
        </p:spPr>
        <p:txBody>
          <a:bodyPr wrap="square" rtlCol="0" anchor="t">
            <a:spAutoFit/>
          </a:bodyPr>
          <a:lstStyle/>
          <a:p>
            <a:pPr algn="ctr">
              <a:buClrTx/>
              <a:buSzTx/>
              <a:buFontTx/>
            </a:pPr>
            <a:r>
              <a:rPr sz="3600" b="1" u="sng">
                <a:solidFill>
                  <a:srgbClr val="C00000"/>
                </a:solidFill>
                <a:latin typeface="+mj-ea"/>
                <a:ea typeface="+mj-ea"/>
                <a:cs typeface="+mj-ea"/>
                <a:sym typeface="+mn-ea"/>
              </a:rPr>
              <a:t>赫鲁晓夫改革</a:t>
            </a:r>
            <a:endParaRPr lang="zh-CN" altLang="en-US"/>
          </a:p>
        </p:txBody>
      </p:sp>
      <p:sp>
        <p:nvSpPr>
          <p:cNvPr id="32" name="文本框 31"/>
          <p:cNvSpPr txBox="1"/>
          <p:nvPr/>
        </p:nvSpPr>
        <p:spPr>
          <a:xfrm>
            <a:off x="2296795" y="855142"/>
            <a:ext cx="9885045" cy="2264081"/>
          </a:xfrm>
          <a:prstGeom prst="rect">
            <a:avLst/>
          </a:prstGeom>
          <a:solidFill>
            <a:schemeClr val="bg1"/>
          </a:solidFill>
          <a:ln>
            <a:solidFill>
              <a:schemeClr val="tx1"/>
            </a:solidFill>
          </a:ln>
        </p:spPr>
        <p:txBody>
          <a:bodyPr wrap="square" rtlCol="0" anchor="t">
            <a:spAutoFit/>
          </a:bodyPr>
          <a:lstStyle/>
          <a:p>
            <a:pPr indent="0" fontAlgn="auto">
              <a:lnSpc>
                <a:spcPct val="98000"/>
              </a:lnSpc>
              <a:buFont typeface="Arial" panose="020b0604020202020204" pitchFamily="34" charset="0"/>
              <a:buNone/>
            </a:pPr>
            <a:r>
              <a:rPr lang="zh-CN" altLang="en-US" sz="2400">
                <a:latin typeface="楷体" panose="02010609060101010101" charset="-122"/>
                <a:ea typeface="楷体" panose="02010609060101010101" charset="-122"/>
                <a:cs typeface="楷体" panose="02010609060101010101" charset="-122"/>
              </a:rPr>
              <a:t>片面发展重工业，农业和轻工业长期落后。</a:t>
            </a:r>
            <a:endParaRPr lang="en-US" altLang="zh-CN" sz="2400">
              <a:latin typeface="楷体" charset="-122"/>
              <a:ea typeface="楷体" charset="-122"/>
              <a:cs typeface="楷体" panose="02010609060101010101" charset="-122"/>
            </a:endParaRPr>
          </a:p>
          <a:p>
            <a:pPr indent="0" fontAlgn="auto">
              <a:lnSpc>
                <a:spcPct val="98000"/>
              </a:lnSpc>
              <a:buFont typeface="Arial" panose="020b0604020202020204" pitchFamily="34" charset="0"/>
              <a:buNone/>
            </a:pPr>
            <a:r>
              <a:rPr lang="zh-CN" altLang="en-US" sz="2400">
                <a:latin typeface="楷体" panose="02010609060101010101" charset="-122"/>
                <a:ea typeface="楷体" panose="02010609060101010101" charset="-122"/>
                <a:cs typeface="楷体" panose="02010609060101010101" charset="-122"/>
              </a:rPr>
              <a:t>忽视消费品生产，人民生活水平提高缓慢。</a:t>
            </a:r>
            <a:endParaRPr lang="en-US" altLang="zh-CN" sz="2400">
              <a:latin typeface="楷体" panose="02010609060101010101" charset="-122"/>
              <a:ea typeface="楷体" panose="02010609060101010101" charset="-122"/>
              <a:cs typeface="楷体" panose="02010609060101010101" charset="-122"/>
            </a:endParaRPr>
          </a:p>
          <a:p>
            <a:pPr indent="0" fontAlgn="auto">
              <a:lnSpc>
                <a:spcPct val="98000"/>
              </a:lnSpc>
              <a:buFont typeface="Arial" panose="020b0604020202020204" pitchFamily="34" charset="0"/>
              <a:buNone/>
            </a:pPr>
            <a:r>
              <a:rPr lang="zh-CN" altLang="en-US" sz="2400">
                <a:latin typeface="楷体" panose="02010609060101010101" charset="-122"/>
                <a:ea typeface="楷体" panose="02010609060101010101" charset="-122"/>
                <a:cs typeface="楷体" panose="02010609060101010101" charset="-122"/>
              </a:rPr>
              <a:t>农业为工业化积累资金，农民越来越贫困，农村半崩溃。</a:t>
            </a:r>
            <a:endParaRPr lang="en-US" altLang="zh-CN" sz="2400">
              <a:latin typeface="楷体" panose="02010609060101010101" charset="-122"/>
              <a:ea typeface="楷体" panose="02010609060101010101" charset="-122"/>
              <a:cs typeface="楷体" panose="02010609060101010101" charset="-122"/>
            </a:endParaRPr>
          </a:p>
          <a:p>
            <a:pPr indent="0" fontAlgn="auto">
              <a:lnSpc>
                <a:spcPct val="98000"/>
              </a:lnSpc>
              <a:buFont typeface="Arial" panose="020b0604020202020204" pitchFamily="34" charset="0"/>
              <a:buNone/>
            </a:pPr>
            <a:r>
              <a:rPr lang="zh-CN" altLang="en-US" sz="2400">
                <a:latin typeface="楷体" panose="02010609060101010101" charset="-122"/>
                <a:ea typeface="楷体" panose="02010609060101010101" charset="-122"/>
                <a:cs typeface="楷体" panose="02010609060101010101" charset="-122"/>
              </a:rPr>
              <a:t>长期僵化执行计划指令，压抑地方和企业的积极性。</a:t>
            </a:r>
            <a:endParaRPr lang="en-US" altLang="zh-CN" sz="2400">
              <a:latin typeface="楷体" panose="02010609060101010101" charset="-122"/>
              <a:ea typeface="楷体" panose="02010609060101010101" charset="-122"/>
              <a:cs typeface="楷体" panose="02010609060101010101" charset="-122"/>
            </a:endParaRPr>
          </a:p>
          <a:p>
            <a:pPr indent="0" fontAlgn="auto">
              <a:lnSpc>
                <a:spcPct val="98000"/>
              </a:lnSpc>
              <a:buFont typeface="Arial" panose="020b0604020202020204" pitchFamily="34" charset="0"/>
              <a:buNone/>
            </a:pPr>
            <a:r>
              <a:rPr lang="zh-CN" altLang="en-US" sz="2400">
                <a:latin typeface="楷体" panose="02010609060101010101" charset="-122"/>
                <a:ea typeface="楷体" panose="02010609060101010101" charset="-122"/>
                <a:cs typeface="楷体" panose="02010609060101010101" charset="-122"/>
              </a:rPr>
              <a:t>个人崇拜有增无减，社会主义民主和法制遭到破坏。</a:t>
            </a:r>
            <a:endParaRPr lang="en-US" altLang="zh-CN" sz="2400">
              <a:latin typeface="楷体" panose="02010609060101010101" charset="-122"/>
              <a:ea typeface="楷体" panose="02010609060101010101" charset="-122"/>
              <a:cs typeface="楷体" panose="02010609060101010101" charset="-122"/>
            </a:endParaRPr>
          </a:p>
          <a:p>
            <a:pPr indent="0" fontAlgn="auto">
              <a:lnSpc>
                <a:spcPct val="98000"/>
              </a:lnSpc>
              <a:buFont typeface="Arial" panose="020b0604020202020204" pitchFamily="34" charset="0"/>
              <a:buNone/>
            </a:pPr>
            <a:r>
              <a:rPr lang="zh-CN" altLang="en-US" sz="2400">
                <a:latin typeface="楷体" panose="02010609060101010101" charset="-122"/>
                <a:ea typeface="楷体" panose="02010609060101010101" charset="-122"/>
                <a:cs typeface="楷体" panose="02010609060101010101" charset="-122"/>
              </a:rPr>
              <a:t>国家与外部世界相对隔绝。</a:t>
            </a:r>
          </a:p>
        </p:txBody>
      </p:sp>
      <p:sp>
        <p:nvSpPr>
          <p:cNvPr id="9" name="矩形 8"/>
          <p:cNvSpPr/>
          <p:nvPr/>
        </p:nvSpPr>
        <p:spPr>
          <a:xfrm>
            <a:off x="2061845" y="0"/>
            <a:ext cx="83185" cy="692404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2" name="直接箭头连接符 21"/>
          <p:cNvCxnSpPr/>
          <p:nvPr/>
        </p:nvCxnSpPr>
        <p:spPr>
          <a:xfrm flipV="1">
            <a:off x="2963910" y="1931036"/>
            <a:ext cx="2358660" cy="1362316"/>
          </a:xfrm>
          <a:prstGeom prst="straightConnector1">
            <a:avLst/>
          </a:prstGeom>
          <a:ln w="28575">
            <a:solidFill>
              <a:srgbClr val="C00000"/>
            </a:solidFill>
            <a:tailEnd type="arrow" w="med" len="med"/>
          </a:ln>
        </p:spPr>
        <p:style>
          <a:lnRef idx="1">
            <a:schemeClr val="accent6"/>
          </a:lnRef>
          <a:fillRef idx="0">
            <a:schemeClr val="accent6"/>
          </a:fillRef>
          <a:effectRef idx="0">
            <a:schemeClr val="accent6"/>
          </a:effectRef>
          <a:fontRef idx="minor">
            <a:schemeClr val="tx1"/>
          </a:fontRef>
        </p:style>
      </p:cxnSp>
      <p:cxnSp>
        <p:nvCxnSpPr>
          <p:cNvPr id="23" name="直接箭头连接符 22"/>
          <p:cNvCxnSpPr/>
          <p:nvPr/>
        </p:nvCxnSpPr>
        <p:spPr>
          <a:xfrm flipV="1">
            <a:off x="5268627" y="2329741"/>
            <a:ext cx="1661492" cy="1075900"/>
          </a:xfrm>
          <a:prstGeom prst="straightConnector1">
            <a:avLst/>
          </a:prstGeom>
          <a:ln w="28575">
            <a:solidFill>
              <a:srgbClr val="C00000"/>
            </a:solidFill>
            <a:tailEnd type="arrow" w="med" len="med"/>
          </a:ln>
        </p:spPr>
        <p:style>
          <a:lnRef idx="1">
            <a:schemeClr val="accent6"/>
          </a:lnRef>
          <a:fillRef idx="0">
            <a:schemeClr val="accent6"/>
          </a:fillRef>
          <a:effectRef idx="0">
            <a:schemeClr val="accent6"/>
          </a:effectRef>
          <a:fontRef idx="minor">
            <a:schemeClr val="tx1"/>
          </a:fontRef>
        </p:style>
      </p:cxnSp>
      <p:cxnSp>
        <p:nvCxnSpPr>
          <p:cNvPr id="36" name="直接箭头连接符 35"/>
          <p:cNvCxnSpPr/>
          <p:nvPr/>
        </p:nvCxnSpPr>
        <p:spPr>
          <a:xfrm flipH="1" flipV="1">
            <a:off x="7031437" y="2612194"/>
            <a:ext cx="1806644" cy="816807"/>
          </a:xfrm>
          <a:prstGeom prst="straightConnector1">
            <a:avLst/>
          </a:prstGeom>
          <a:ln w="28575">
            <a:solidFill>
              <a:srgbClr val="C00000"/>
            </a:solidFill>
            <a:tailEnd type="arrow" w="med" len="med"/>
          </a:ln>
        </p:spPr>
        <p:style>
          <a:lnRef idx="1">
            <a:schemeClr val="accent6"/>
          </a:lnRef>
          <a:fillRef idx="0">
            <a:schemeClr val="accent6"/>
          </a:fillRef>
          <a:effectRef idx="0">
            <a:schemeClr val="accent6"/>
          </a:effectRef>
          <a:fontRef idx="minor">
            <a:schemeClr val="tx1"/>
          </a:fontRef>
        </p:style>
      </p:cxnSp>
      <p:sp>
        <p:nvSpPr>
          <p:cNvPr id="38" name="矩形 37"/>
          <p:cNvSpPr/>
          <p:nvPr/>
        </p:nvSpPr>
        <p:spPr>
          <a:xfrm>
            <a:off x="-23495" y="3030220"/>
            <a:ext cx="2112010" cy="762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a:sym typeface="+mn-ea"/>
            </a:endParaRPr>
          </a:p>
        </p:txBody>
      </p:sp>
      <p:sp>
        <p:nvSpPr>
          <p:cNvPr id="39" name="矩形 38"/>
          <p:cNvSpPr/>
          <p:nvPr/>
        </p:nvSpPr>
        <p:spPr>
          <a:xfrm>
            <a:off x="-33020" y="-16510"/>
            <a:ext cx="12233910" cy="84836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zh-CN" altLang="en-US" sz="4000"/>
              <a:t>（一）赫鲁晓夫改革（1953~1964）</a:t>
            </a:r>
          </a:p>
        </p:txBody>
      </p:sp>
      <p:sp>
        <p:nvSpPr>
          <p:cNvPr id="41" name="文本框 40"/>
          <p:cNvSpPr txBox="1"/>
          <p:nvPr/>
        </p:nvSpPr>
        <p:spPr>
          <a:xfrm>
            <a:off x="-33020" y="1307465"/>
            <a:ext cx="2094865" cy="1076325"/>
          </a:xfrm>
          <a:prstGeom prst="rect">
            <a:avLst/>
          </a:prstGeom>
          <a:noFill/>
          <a:extLst>
            <a:ext uri="{909E8E84-426E-40DD-AFC4-6F175D3DCCD1}">
              <a14:hiddenFill xmlns:a14="http://schemas.microsoft.com/office/drawing/2010/main">
                <a:solidFill>
                  <a:schemeClr val="bg1"/>
                </a:solidFill>
              </a14:hiddenFill>
            </a:ext>
          </a:extLst>
        </p:spPr>
        <p:txBody>
          <a:bodyPr wrap="square" rtlCol="0" anchor="t">
            <a:spAutoFit/>
          </a:bodyPr>
          <a:lstStyle/>
          <a:p>
            <a:pPr lvl="0" algn="ctr">
              <a:buClrTx/>
              <a:buSzTx/>
              <a:buFontTx/>
            </a:pPr>
            <a:r>
              <a:rPr sz="3200" b="1">
                <a:latin typeface="+mj-ea"/>
                <a:ea typeface="+mj-ea"/>
                <a:cs typeface="+mj-ea"/>
                <a:sym typeface="+mn-ea"/>
              </a:rPr>
              <a:t>斯大林留下的</a:t>
            </a:r>
            <a:r>
              <a:rPr lang="zh-CN" sz="3200" b="1">
                <a:latin typeface="+mj-ea"/>
                <a:ea typeface="+mj-ea"/>
                <a:cs typeface="+mj-ea"/>
                <a:sym typeface="+mn-ea"/>
              </a:rPr>
              <a:t>难题</a:t>
            </a:r>
            <a:endParaRPr lang="zh-CN" sz="3200" b="1" u="sng">
              <a:solidFill>
                <a:srgbClr val="C00000"/>
              </a:solidFill>
              <a:latin typeface="+mj-ea"/>
              <a:ea typeface="+mj-ea"/>
              <a:cs typeface="+mj-ea"/>
              <a:sym typeface="+mn-ea"/>
            </a:endParaRPr>
          </a:p>
        </p:txBody>
      </p:sp>
      <p:sp>
        <p:nvSpPr>
          <p:cNvPr id="18" name="矩形 17"/>
          <p:cNvSpPr/>
          <p:nvPr/>
        </p:nvSpPr>
        <p:spPr>
          <a:xfrm>
            <a:off x="10160" y="831850"/>
            <a:ext cx="2060575" cy="2198370"/>
          </a:xfrm>
          <a:prstGeom prst="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400" b="1">
                <a:solidFill>
                  <a:schemeClr val="tx1"/>
                </a:solidFill>
                <a:latin typeface="楷体" panose="02010609060101010101" charset="-122"/>
                <a:ea typeface="楷体" panose="02010609060101010101" charset="-122"/>
                <a:sym typeface="+mn-ea"/>
              </a:rPr>
              <a:t>斯大林体制弊端显露</a:t>
            </a:r>
          </a:p>
        </p:txBody>
      </p:sp>
      <p:cxnSp>
        <p:nvCxnSpPr>
          <p:cNvPr id="44" name="直接箭头连接符 43"/>
          <p:cNvCxnSpPr/>
          <p:nvPr/>
        </p:nvCxnSpPr>
        <p:spPr>
          <a:xfrm flipH="1" flipV="1">
            <a:off x="5732927" y="2826641"/>
            <a:ext cx="4939622" cy="567026"/>
          </a:xfrm>
          <a:prstGeom prst="straightConnector1">
            <a:avLst/>
          </a:prstGeom>
          <a:ln w="28575">
            <a:solidFill>
              <a:srgbClr val="C00000"/>
            </a:solidFill>
            <a:tailEnd type="arrow" w="med" len="med"/>
          </a:ln>
        </p:spPr>
        <p:style>
          <a:lnRef idx="1">
            <a:schemeClr val="accent6"/>
          </a:lnRef>
          <a:fillRef idx="0">
            <a:schemeClr val="accent6"/>
          </a:fillRef>
          <a:effectRef idx="0">
            <a:schemeClr val="accent6"/>
          </a:effectRef>
          <a:fontRef idx="minor">
            <a:schemeClr val="tx1"/>
          </a:fontRef>
        </p:style>
      </p:cxnSp>
    </p:spTree>
    <p:custDataLst>
      <p:tags r:id="rId2"/>
    </p:custDataLst>
    <p:extLst>
      <p:ext uri="{BB962C8B-B14F-4D97-AF65-F5344CB8AC3E}">
        <p14:creationId xmlns:p14="http://schemas.microsoft.com/office/powerpoint/2010/main" val="3200519012"/>
      </p:ext>
    </p:extLst>
  </p:cSld>
  <p:clrMapOvr>
    <a:masterClrMapping/>
  </p:clrMapOvr>
  <mc:AlternateContent>
    <mc:Choice xmlns:p14="http://schemas.microsoft.com/office/powerpoint/2010/main" Requires="p14">
      <p:transition spd="slow" advTm="105965" p14:dur="2000"/>
    </mc:Choice>
    <mc:Fallback>
      <p:transition spd="slow" advTm="105965"/>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0-#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34"/>
                                        </p:tgtEl>
                                        <p:attrNameLst>
                                          <p:attrName>style.visibility</p:attrName>
                                        </p:attrNameLst>
                                      </p:cBhvr>
                                      <p:to>
                                        <p:strVal val="visible"/>
                                      </p:to>
                                    </p:set>
                                    <p:anim calcmode="lin" valueType="num">
                                      <p:cBhvr additive="base">
                                        <p:cTn id="11" dur="500" fill="hold"/>
                                        <p:tgtEl>
                                          <p:spTgt spid="34"/>
                                        </p:tgtEl>
                                        <p:attrNameLst>
                                          <p:attrName>ppt_x</p:attrName>
                                        </p:attrNameLst>
                                      </p:cBhvr>
                                      <p:tavLst>
                                        <p:tav tm="0">
                                          <p:val>
                                            <p:strVal val="0-#ppt_w/2"/>
                                          </p:val>
                                        </p:tav>
                                        <p:tav tm="100000">
                                          <p:val>
                                            <p:strVal val="#ppt_x"/>
                                          </p:val>
                                        </p:tav>
                                      </p:tavLst>
                                    </p:anim>
                                    <p:anim calcmode="lin" valueType="num">
                                      <p:cBhvr additive="base">
                                        <p:cTn id="12" dur="500" fill="hold"/>
                                        <p:tgtEl>
                                          <p:spTgt spid="34"/>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500" fill="hold"/>
                                        <p:tgtEl>
                                          <p:spTgt spid="9"/>
                                        </p:tgtEl>
                                        <p:attrNameLst>
                                          <p:attrName>ppt_x</p:attrName>
                                        </p:attrNameLst>
                                      </p:cBhvr>
                                      <p:tavLst>
                                        <p:tav tm="0">
                                          <p:val>
                                            <p:strVal val="0-#ppt_w/2"/>
                                          </p:val>
                                        </p:tav>
                                        <p:tav tm="100000">
                                          <p:val>
                                            <p:strVal val="#ppt_x"/>
                                          </p:val>
                                        </p:tav>
                                      </p:tavLst>
                                    </p:anim>
                                    <p:anim calcmode="lin" valueType="num">
                                      <p:cBhvr additive="base">
                                        <p:cTn id="16" dur="500" fill="hold"/>
                                        <p:tgtEl>
                                          <p:spTgt spid="9"/>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38"/>
                                        </p:tgtEl>
                                        <p:attrNameLst>
                                          <p:attrName>style.visibility</p:attrName>
                                        </p:attrNameLst>
                                      </p:cBhvr>
                                      <p:to>
                                        <p:strVal val="visible"/>
                                      </p:to>
                                    </p:set>
                                    <p:anim calcmode="lin" valueType="num">
                                      <p:cBhvr additive="base">
                                        <p:cTn id="19" dur="500" fill="hold"/>
                                        <p:tgtEl>
                                          <p:spTgt spid="38"/>
                                        </p:tgtEl>
                                        <p:attrNameLst>
                                          <p:attrName>ppt_x</p:attrName>
                                        </p:attrNameLst>
                                      </p:cBhvr>
                                      <p:tavLst>
                                        <p:tav tm="0">
                                          <p:val>
                                            <p:strVal val="0-#ppt_w/2"/>
                                          </p:val>
                                        </p:tav>
                                        <p:tav tm="100000">
                                          <p:val>
                                            <p:strVal val="#ppt_x"/>
                                          </p:val>
                                        </p:tav>
                                      </p:tavLst>
                                    </p:anim>
                                    <p:anim calcmode="lin" valueType="num">
                                      <p:cBhvr additive="base">
                                        <p:cTn id="20" dur="500" fill="hold"/>
                                        <p:tgtEl>
                                          <p:spTgt spid="38"/>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41"/>
                                        </p:tgtEl>
                                        <p:attrNameLst>
                                          <p:attrName>style.visibility</p:attrName>
                                        </p:attrNameLst>
                                      </p:cBhvr>
                                      <p:to>
                                        <p:strVal val="visible"/>
                                      </p:to>
                                    </p:set>
                                    <p:anim calcmode="lin" valueType="num">
                                      <p:cBhvr additive="base">
                                        <p:cTn id="23" dur="500" fill="hold"/>
                                        <p:tgtEl>
                                          <p:spTgt spid="41"/>
                                        </p:tgtEl>
                                        <p:attrNameLst>
                                          <p:attrName>ppt_x</p:attrName>
                                        </p:attrNameLst>
                                      </p:cBhvr>
                                      <p:tavLst>
                                        <p:tav tm="0">
                                          <p:val>
                                            <p:strVal val="0-#ppt_w/2"/>
                                          </p:val>
                                        </p:tav>
                                        <p:tav tm="100000">
                                          <p:val>
                                            <p:strVal val="#ppt_x"/>
                                          </p:val>
                                        </p:tav>
                                      </p:tavLst>
                                    </p:anim>
                                    <p:anim calcmode="lin" valueType="num">
                                      <p:cBhvr additive="base">
                                        <p:cTn id="24" dur="500" fill="hold"/>
                                        <p:tgtEl>
                                          <p:spTgt spid="41"/>
                                        </p:tgtEl>
                                        <p:attrNameLst>
                                          <p:attrName>ppt_y</p:attrName>
                                        </p:attrNameLst>
                                      </p:cBhvr>
                                      <p:tavLst>
                                        <p:tav tm="0">
                                          <p:val>
                                            <p:strVal val="#ppt_y"/>
                                          </p:val>
                                        </p:tav>
                                        <p:tav tm="100000">
                                          <p:val>
                                            <p:strVal val="#ppt_y"/>
                                          </p:val>
                                        </p:tav>
                                      </p:tavLst>
                                    </p:anim>
                                  </p:childTnLst>
                                </p:cTn>
                              </p:par>
                            </p:childTnLst>
                          </p:cTn>
                        </p:par>
                      </p:childTnLst>
                    </p:cTn>
                  </p:par>
                  <p:par>
                    <p:cTn id="25" fill="hold" nodeType="clickPar">
                      <p:stCondLst>
                        <p:cond delay="indefinite"/>
                      </p:stCondLst>
                      <p:childTnLst>
                        <p:par>
                          <p:cTn id="26" fill="hold" nodeType="afterGroup">
                            <p:stCondLst>
                              <p:cond delay="0"/>
                            </p:stCondLst>
                            <p:childTnLst>
                              <p:par>
                                <p:cTn id="27" presetID="3" presetClass="entr" presetSubtype="10" fill="hold" grpId="0" nodeType="clickEffect">
                                  <p:stCondLst>
                                    <p:cond delay="0"/>
                                  </p:stCondLst>
                                  <p:childTnLst>
                                    <p:set>
                                      <p:cBhvr>
                                        <p:cTn id="28" dur="1" fill="hold">
                                          <p:stCondLst>
                                            <p:cond delay="0"/>
                                          </p:stCondLst>
                                        </p:cTn>
                                        <p:tgtEl>
                                          <p:spTgt spid="32"/>
                                        </p:tgtEl>
                                        <p:attrNameLst>
                                          <p:attrName>style.visibility</p:attrName>
                                        </p:attrNameLst>
                                      </p:cBhvr>
                                      <p:to>
                                        <p:strVal val="visible"/>
                                      </p:to>
                                    </p:set>
                                    <p:animEffect transition="in" filter="blinds(horizontal)">
                                      <p:cBhvr>
                                        <p:cTn id="29" dur="500"/>
                                        <p:tgtEl>
                                          <p:spTgt spid="32"/>
                                        </p:tgtEl>
                                      </p:cBhvr>
                                    </p:animEffect>
                                  </p:childTnLst>
                                </p:cTn>
                              </p:par>
                            </p:childTnLst>
                          </p:cTn>
                        </p:par>
                      </p:childTnLst>
                    </p:cTn>
                  </p:par>
                  <p:par>
                    <p:cTn id="30" fill="hold" nodeType="clickPar">
                      <p:stCondLst>
                        <p:cond delay="indefinite"/>
                      </p:stCondLst>
                      <p:childTnLst>
                        <p:par>
                          <p:cTn id="31" fill="hold" nodeType="afterGroup">
                            <p:stCondLst>
                              <p:cond delay="0"/>
                            </p:stCondLst>
                            <p:childTnLst>
                              <p:par>
                                <p:cTn id="32" presetID="2" presetClass="entr" presetSubtype="4" fill="hold" grpId="0" nodeType="clickEffect">
                                  <p:stCondLst>
                                    <p:cond delay="0"/>
                                  </p:stCondLst>
                                  <p:childTnLst>
                                    <p:set>
                                      <p:cBhvr>
                                        <p:cTn id="33" dur="1" fill="hold">
                                          <p:stCondLst>
                                            <p:cond delay="0"/>
                                          </p:stCondLst>
                                        </p:cTn>
                                        <p:tgtEl>
                                          <p:spTgt spid="18"/>
                                        </p:tgtEl>
                                        <p:attrNameLst>
                                          <p:attrName>style.visibility</p:attrName>
                                        </p:attrNameLst>
                                      </p:cBhvr>
                                      <p:to>
                                        <p:strVal val="visible"/>
                                      </p:to>
                                    </p:set>
                                    <p:anim calcmode="lin" valueType="num">
                                      <p:cBhvr additive="base">
                                        <p:cTn id="34" dur="500" fill="hold"/>
                                        <p:tgtEl>
                                          <p:spTgt spid="18"/>
                                        </p:tgtEl>
                                        <p:attrNameLst>
                                          <p:attrName>ppt_x</p:attrName>
                                        </p:attrNameLst>
                                      </p:cBhvr>
                                      <p:tavLst>
                                        <p:tav tm="0">
                                          <p:val>
                                            <p:strVal val="#ppt_x"/>
                                          </p:val>
                                        </p:tav>
                                        <p:tav tm="100000">
                                          <p:val>
                                            <p:strVal val="#ppt_x"/>
                                          </p:val>
                                        </p:tav>
                                      </p:tavLst>
                                    </p:anim>
                                    <p:anim calcmode="lin" valueType="num">
                                      <p:cBhvr additive="base">
                                        <p:cTn id="35"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36" fill="hold" nodeType="clickPar">
                      <p:stCondLst>
                        <p:cond delay="indefinite"/>
                      </p:stCondLst>
                      <p:childTnLst>
                        <p:par>
                          <p:cTn id="37" fill="hold" nodeType="afterGroup">
                            <p:stCondLst>
                              <p:cond delay="0"/>
                            </p:stCondLst>
                            <p:childTnLst>
                              <p:par>
                                <p:cTn id="38" presetID="3" presetClass="entr" presetSubtype="10" fill="hold" grpId="0" nodeType="clickEffect">
                                  <p:stCondLst>
                                    <p:cond delay="0"/>
                                  </p:stCondLst>
                                  <p:childTnLst>
                                    <p:set>
                                      <p:cBhvr>
                                        <p:cTn id="39" dur="1" fill="hold">
                                          <p:stCondLst>
                                            <p:cond delay="0"/>
                                          </p:stCondLst>
                                        </p:cTn>
                                        <p:tgtEl>
                                          <p:spTgt spid="8"/>
                                        </p:tgtEl>
                                        <p:attrNameLst>
                                          <p:attrName>style.visibility</p:attrName>
                                        </p:attrNameLst>
                                      </p:cBhvr>
                                      <p:to>
                                        <p:strVal val="visible"/>
                                      </p:to>
                                    </p:set>
                                    <p:animEffect transition="in" filter="blinds(horizontal)">
                                      <p:cBhvr>
                                        <p:cTn id="40" dur="500"/>
                                        <p:tgtEl>
                                          <p:spTgt spid="8"/>
                                        </p:tgtEl>
                                      </p:cBhvr>
                                    </p:animEffect>
                                  </p:childTnLst>
                                </p:cTn>
                              </p:par>
                              <p:par>
                                <p:cTn id="41" presetID="3" presetClass="entr" presetSubtype="10" fill="hold" nodeType="withEffect">
                                  <p:stCondLst>
                                    <p:cond delay="0"/>
                                  </p:stCondLst>
                                  <p:childTnLst>
                                    <p:set>
                                      <p:cBhvr>
                                        <p:cTn id="42" dur="1" fill="hold">
                                          <p:stCondLst>
                                            <p:cond delay="0"/>
                                          </p:stCondLst>
                                        </p:cTn>
                                        <p:tgtEl>
                                          <p:spTgt spid="22"/>
                                        </p:tgtEl>
                                        <p:attrNameLst>
                                          <p:attrName>style.visibility</p:attrName>
                                        </p:attrNameLst>
                                      </p:cBhvr>
                                      <p:to>
                                        <p:strVal val="visible"/>
                                      </p:to>
                                    </p:set>
                                    <p:animEffect transition="in" filter="blinds(horizontal)">
                                      <p:cBhvr>
                                        <p:cTn id="43" dur="500"/>
                                        <p:tgtEl>
                                          <p:spTgt spid="22"/>
                                        </p:tgtEl>
                                      </p:cBhvr>
                                    </p:animEffect>
                                  </p:childTnLst>
                                </p:cTn>
                              </p:par>
                            </p:childTnLst>
                          </p:cTn>
                        </p:par>
                      </p:childTnLst>
                    </p:cTn>
                  </p:par>
                  <p:par>
                    <p:cTn id="44" fill="hold" nodeType="clickPar">
                      <p:stCondLst>
                        <p:cond delay="indefinite"/>
                      </p:stCondLst>
                      <p:childTnLst>
                        <p:par>
                          <p:cTn id="45" fill="hold" nodeType="afterGroup">
                            <p:stCondLst>
                              <p:cond delay="0"/>
                            </p:stCondLst>
                            <p:childTnLst>
                              <p:par>
                                <p:cTn id="46" presetID="3" presetClass="entr" presetSubtype="10" fill="hold" grpId="0" nodeType="clickEffect">
                                  <p:stCondLst>
                                    <p:cond delay="0"/>
                                  </p:stCondLst>
                                  <p:childTnLst>
                                    <p:set>
                                      <p:cBhvr>
                                        <p:cTn id="47" dur="1" fill="hold">
                                          <p:stCondLst>
                                            <p:cond delay="0"/>
                                          </p:stCondLst>
                                        </p:cTn>
                                        <p:tgtEl>
                                          <p:spTgt spid="10"/>
                                        </p:tgtEl>
                                        <p:attrNameLst>
                                          <p:attrName>style.visibility</p:attrName>
                                        </p:attrNameLst>
                                      </p:cBhvr>
                                      <p:to>
                                        <p:strVal val="visible"/>
                                      </p:to>
                                    </p:set>
                                    <p:animEffect transition="in" filter="blinds(horizontal)">
                                      <p:cBhvr>
                                        <p:cTn id="48" dur="500"/>
                                        <p:tgtEl>
                                          <p:spTgt spid="10"/>
                                        </p:tgtEl>
                                      </p:cBhvr>
                                    </p:animEffect>
                                  </p:childTnLst>
                                </p:cTn>
                              </p:par>
                              <p:par>
                                <p:cTn id="49" presetID="3" presetClass="entr" presetSubtype="10" fill="hold" nodeType="withEffect">
                                  <p:stCondLst>
                                    <p:cond delay="0"/>
                                  </p:stCondLst>
                                  <p:childTnLst>
                                    <p:set>
                                      <p:cBhvr>
                                        <p:cTn id="50" dur="1" fill="hold">
                                          <p:stCondLst>
                                            <p:cond delay="0"/>
                                          </p:stCondLst>
                                        </p:cTn>
                                        <p:tgtEl>
                                          <p:spTgt spid="23"/>
                                        </p:tgtEl>
                                        <p:attrNameLst>
                                          <p:attrName>style.visibility</p:attrName>
                                        </p:attrNameLst>
                                      </p:cBhvr>
                                      <p:to>
                                        <p:strVal val="visible"/>
                                      </p:to>
                                    </p:set>
                                    <p:animEffect transition="in" filter="blinds(horizontal)">
                                      <p:cBhvr>
                                        <p:cTn id="51" dur="500"/>
                                        <p:tgtEl>
                                          <p:spTgt spid="23"/>
                                        </p:tgtEl>
                                      </p:cBhvr>
                                    </p:animEffect>
                                  </p:childTnLst>
                                </p:cTn>
                              </p:par>
                            </p:childTnLst>
                          </p:cTn>
                        </p:par>
                      </p:childTnLst>
                    </p:cTn>
                  </p:par>
                  <p:par>
                    <p:cTn id="52" fill="hold" nodeType="clickPar">
                      <p:stCondLst>
                        <p:cond delay="indefinite"/>
                      </p:stCondLst>
                      <p:childTnLst>
                        <p:par>
                          <p:cTn id="53" fill="hold" nodeType="afterGroup">
                            <p:stCondLst>
                              <p:cond delay="0"/>
                            </p:stCondLst>
                            <p:childTnLst>
                              <p:par>
                                <p:cTn id="54" presetID="3" presetClass="entr" presetSubtype="10" fill="hold" grpId="0" nodeType="clickEffect">
                                  <p:stCondLst>
                                    <p:cond delay="0"/>
                                  </p:stCondLst>
                                  <p:childTnLst>
                                    <p:set>
                                      <p:cBhvr>
                                        <p:cTn id="55" dur="1" fill="hold">
                                          <p:stCondLst>
                                            <p:cond delay="0"/>
                                          </p:stCondLst>
                                        </p:cTn>
                                        <p:tgtEl>
                                          <p:spTgt spid="11"/>
                                        </p:tgtEl>
                                        <p:attrNameLst>
                                          <p:attrName>style.visibility</p:attrName>
                                        </p:attrNameLst>
                                      </p:cBhvr>
                                      <p:to>
                                        <p:strVal val="visible"/>
                                      </p:to>
                                    </p:set>
                                    <p:animEffect transition="in" filter="blinds(horizontal)">
                                      <p:cBhvr>
                                        <p:cTn id="56" dur="500"/>
                                        <p:tgtEl>
                                          <p:spTgt spid="11"/>
                                        </p:tgtEl>
                                      </p:cBhvr>
                                    </p:animEffect>
                                  </p:childTnLst>
                                </p:cTn>
                              </p:par>
                              <p:par>
                                <p:cTn id="57" presetID="3" presetClass="entr" presetSubtype="10" fill="hold" nodeType="withEffect">
                                  <p:stCondLst>
                                    <p:cond delay="0"/>
                                  </p:stCondLst>
                                  <p:childTnLst>
                                    <p:set>
                                      <p:cBhvr>
                                        <p:cTn id="58" dur="1" fill="hold">
                                          <p:stCondLst>
                                            <p:cond delay="0"/>
                                          </p:stCondLst>
                                        </p:cTn>
                                        <p:tgtEl>
                                          <p:spTgt spid="36"/>
                                        </p:tgtEl>
                                        <p:attrNameLst>
                                          <p:attrName>style.visibility</p:attrName>
                                        </p:attrNameLst>
                                      </p:cBhvr>
                                      <p:to>
                                        <p:strVal val="visible"/>
                                      </p:to>
                                    </p:set>
                                    <p:animEffect transition="in" filter="blinds(horizontal)">
                                      <p:cBhvr>
                                        <p:cTn id="59" dur="500"/>
                                        <p:tgtEl>
                                          <p:spTgt spid="36"/>
                                        </p:tgtEl>
                                      </p:cBhvr>
                                    </p:animEffect>
                                  </p:childTnLst>
                                </p:cTn>
                              </p:par>
                            </p:childTnLst>
                          </p:cTn>
                        </p:par>
                      </p:childTnLst>
                    </p:cTn>
                  </p:par>
                  <p:par>
                    <p:cTn id="60" fill="hold" nodeType="clickPar">
                      <p:stCondLst>
                        <p:cond delay="indefinite"/>
                      </p:stCondLst>
                      <p:childTnLst>
                        <p:par>
                          <p:cTn id="61" fill="hold" nodeType="afterGroup">
                            <p:stCondLst>
                              <p:cond delay="0"/>
                            </p:stCondLst>
                            <p:childTnLst>
                              <p:par>
                                <p:cTn id="62" presetID="3" presetClass="entr" presetSubtype="10" fill="hold" grpId="0" nodeType="clickEffect">
                                  <p:stCondLst>
                                    <p:cond delay="0"/>
                                  </p:stCondLst>
                                  <p:childTnLst>
                                    <p:set>
                                      <p:cBhvr>
                                        <p:cTn id="63" dur="1" fill="hold">
                                          <p:stCondLst>
                                            <p:cond delay="0"/>
                                          </p:stCondLst>
                                        </p:cTn>
                                        <p:tgtEl>
                                          <p:spTgt spid="15"/>
                                        </p:tgtEl>
                                        <p:attrNameLst>
                                          <p:attrName>style.visibility</p:attrName>
                                        </p:attrNameLst>
                                      </p:cBhvr>
                                      <p:to>
                                        <p:strVal val="visible"/>
                                      </p:to>
                                    </p:set>
                                    <p:animEffect transition="in" filter="blinds(horizontal)">
                                      <p:cBhvr>
                                        <p:cTn id="64" dur="500"/>
                                        <p:tgtEl>
                                          <p:spTgt spid="15"/>
                                        </p:tgtEl>
                                      </p:cBhvr>
                                    </p:animEffect>
                                  </p:childTnLst>
                                </p:cTn>
                              </p:par>
                              <p:par>
                                <p:cTn id="65" presetID="3" presetClass="entr" presetSubtype="10" fill="hold" nodeType="withEffect">
                                  <p:stCondLst>
                                    <p:cond delay="0"/>
                                  </p:stCondLst>
                                  <p:childTnLst>
                                    <p:set>
                                      <p:cBhvr>
                                        <p:cTn id="66" dur="1" fill="hold">
                                          <p:stCondLst>
                                            <p:cond delay="0"/>
                                          </p:stCondLst>
                                        </p:cTn>
                                        <p:tgtEl>
                                          <p:spTgt spid="44"/>
                                        </p:tgtEl>
                                        <p:attrNameLst>
                                          <p:attrName>style.visibility</p:attrName>
                                        </p:attrNameLst>
                                      </p:cBhvr>
                                      <p:to>
                                        <p:strVal val="visible"/>
                                      </p:to>
                                    </p:set>
                                    <p:animEffect transition="in" filter="blinds(horizontal)">
                                      <p:cBhvr>
                                        <p:cTn id="67" dur="500"/>
                                        <p:tgtEl>
                                          <p:spTgt spid="44"/>
                                        </p:tgtEl>
                                      </p:cBhvr>
                                    </p:animEffect>
                                  </p:childTnLst>
                                </p:cTn>
                              </p:par>
                            </p:childTnLst>
                          </p:cTn>
                        </p:par>
                      </p:childTnLst>
                    </p:cTn>
                  </p:par>
                  <p:par>
                    <p:cTn id="68" fill="hold" nodeType="clickPar">
                      <p:stCondLst>
                        <p:cond delay="indefinite"/>
                      </p:stCondLst>
                      <p:childTnLst>
                        <p:par>
                          <p:cTn id="69" fill="hold" nodeType="afterGroup">
                            <p:stCondLst>
                              <p:cond delay="0"/>
                            </p:stCondLst>
                            <p:childTnLst>
                              <p:par>
                                <p:cTn id="70" presetID="3" presetClass="entr" presetSubtype="10" fill="hold" grpId="0" nodeType="clickEffect">
                                  <p:stCondLst>
                                    <p:cond delay="0"/>
                                  </p:stCondLst>
                                  <p:childTnLst>
                                    <p:set>
                                      <p:cBhvr>
                                        <p:cTn id="71" dur="1" fill="hold">
                                          <p:stCondLst>
                                            <p:cond delay="0"/>
                                          </p:stCondLst>
                                        </p:cTn>
                                        <p:tgtEl>
                                          <p:spTgt spid="16"/>
                                        </p:tgtEl>
                                        <p:attrNameLst>
                                          <p:attrName>style.visibility</p:attrName>
                                        </p:attrNameLst>
                                      </p:cBhvr>
                                      <p:to>
                                        <p:strVal val="visible"/>
                                      </p:to>
                                    </p:set>
                                    <p:animEffect transition="in" filter="blinds(horizontal)">
                                      <p:cBhvr>
                                        <p:cTn id="72"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p:bldP spid="10" grpId="0"/>
      <p:bldP spid="11" grpId="0"/>
      <p:bldP spid="15" grpId="0"/>
      <p:bldP spid="16" grpId="0"/>
      <p:bldP spid="34" grpId="0"/>
      <p:bldP spid="32" grpId="0"/>
      <p:bldP spid="9" grpId="0"/>
      <p:bldP spid="38" grpId="0"/>
      <p:bldP spid="41" grpId="0"/>
      <p:bldP spid="18" grpId="0"/>
    </p:bldLst>
  </p:timing>
</p:sld>
</file>

<file path=ppt/slides/slide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pSp>
        <p:nvGrpSpPr>
          <p:cNvPr id="10" name="组合 9"/>
          <p:cNvGrpSpPr/>
          <p:nvPr/>
        </p:nvGrpSpPr>
        <p:grpSpPr>
          <a:xfrm>
            <a:off x="231775" y="248285"/>
            <a:ext cx="3966845" cy="3853180"/>
            <a:chOff x="1100" y="2189"/>
            <a:chExt cx="7502" cy="6068"/>
          </a:xfrm>
        </p:grpSpPr>
        <p:grpSp>
          <p:nvGrpSpPr>
            <p:cNvPr id="8" name="组合 7"/>
            <p:cNvGrpSpPr/>
            <p:nvPr/>
          </p:nvGrpSpPr>
          <p:grpSpPr>
            <a:xfrm>
              <a:off x="1100" y="2189"/>
              <a:ext cx="7502" cy="4954"/>
              <a:chOff x="1100" y="2189"/>
              <a:chExt cx="7502" cy="4954"/>
            </a:xfrm>
          </p:grpSpPr>
          <p:pic>
            <p:nvPicPr>
              <p:cNvPr id="6" name="图片 5" descr="52fcb9c7ef694"/>
              <p:cNvPicPr>
                <a:picLocks noChangeAspect="1"/>
              </p:cNvPicPr>
              <p:nvPr/>
            </p:nvPicPr>
            <p:blipFill>
              <a:blip r:embed="rId2"/>
              <a:srcRect r="68906" b="9991"/>
              <a:stretch>
                <a:fillRect/>
              </a:stretch>
            </p:blipFill>
            <p:spPr>
              <a:xfrm>
                <a:off x="1100" y="2189"/>
                <a:ext cx="4980" cy="4955"/>
              </a:xfrm>
              <a:prstGeom prst="rect">
                <a:avLst/>
              </a:prstGeom>
            </p:spPr>
          </p:pic>
          <p:pic>
            <p:nvPicPr>
              <p:cNvPr id="7" name="图片 6" descr="52fcb9c7ef694"/>
              <p:cNvPicPr>
                <a:picLocks noChangeAspect="1"/>
              </p:cNvPicPr>
              <p:nvPr/>
            </p:nvPicPr>
            <p:blipFill>
              <a:blip r:embed="rId2"/>
              <a:srcRect l="80712" b="12276"/>
              <a:stretch>
                <a:fillRect/>
              </a:stretch>
            </p:blipFill>
            <p:spPr>
              <a:xfrm>
                <a:off x="6080" y="2189"/>
                <a:ext cx="2522" cy="4851"/>
              </a:xfrm>
              <a:prstGeom prst="rect">
                <a:avLst/>
              </a:prstGeom>
            </p:spPr>
          </p:pic>
        </p:grpSp>
        <p:sp>
          <p:nvSpPr>
            <p:cNvPr id="9" name="文本框 8"/>
            <p:cNvSpPr txBox="1"/>
            <p:nvPr/>
          </p:nvSpPr>
          <p:spPr>
            <a:xfrm>
              <a:off x="1335" y="7144"/>
              <a:ext cx="7267" cy="1113"/>
            </a:xfrm>
            <a:prstGeom prst="rect">
              <a:avLst/>
            </a:prstGeom>
            <a:noFill/>
          </p:spPr>
          <p:txBody>
            <a:bodyPr wrap="square" rtlCol="0" anchor="t">
              <a:spAutoFit/>
            </a:bodyPr>
            <a:lstStyle/>
            <a:p>
              <a:r>
                <a:rPr lang="zh-CN" altLang="en-US" sz="2000"/>
                <a:t>1953~19</a:t>
              </a:r>
              <a:r>
                <a:rPr lang="en-US" altLang="zh-CN" sz="2000"/>
                <a:t>58</a:t>
              </a:r>
              <a:r>
                <a:rPr lang="zh-CN" altLang="en-US" sz="2000"/>
                <a:t>年苏联与世界实际GDP平均增长率对比示意图</a:t>
              </a:r>
            </a:p>
          </p:txBody>
        </p:sp>
      </p:grpSp>
      <p:grpSp>
        <p:nvGrpSpPr>
          <p:cNvPr id="18" name="组合 17"/>
          <p:cNvGrpSpPr/>
          <p:nvPr/>
        </p:nvGrpSpPr>
        <p:grpSpPr>
          <a:xfrm>
            <a:off x="8830310" y="1348740"/>
            <a:ext cx="3126740" cy="5280025"/>
            <a:chOff x="14428" y="1927"/>
            <a:chExt cx="4924" cy="8315"/>
          </a:xfrm>
        </p:grpSpPr>
        <p:pic>
          <p:nvPicPr>
            <p:cNvPr id="15" name="图片 14" descr="dc25dd50e0a2f4e1cdb2f1b24b84bdae"/>
            <p:cNvPicPr>
              <a:picLocks noChangeAspect="1"/>
            </p:cNvPicPr>
            <p:nvPr/>
          </p:nvPicPr>
          <p:blipFill>
            <a:blip r:embed="rId3"/>
            <a:stretch>
              <a:fillRect/>
            </a:stretch>
          </p:blipFill>
          <p:spPr>
            <a:xfrm>
              <a:off x="14428" y="1927"/>
              <a:ext cx="4924" cy="7202"/>
            </a:xfrm>
            <a:prstGeom prst="rect">
              <a:avLst/>
            </a:prstGeom>
          </p:spPr>
        </p:pic>
        <p:sp>
          <p:nvSpPr>
            <p:cNvPr id="17" name="文本框 16"/>
            <p:cNvSpPr txBox="1"/>
            <p:nvPr/>
          </p:nvSpPr>
          <p:spPr>
            <a:xfrm>
              <a:off x="14428" y="9129"/>
              <a:ext cx="4923" cy="1113"/>
            </a:xfrm>
            <a:prstGeom prst="rect">
              <a:avLst/>
            </a:prstGeom>
            <a:noFill/>
          </p:spPr>
          <p:txBody>
            <a:bodyPr wrap="square" rtlCol="0" anchor="t">
              <a:spAutoFit/>
            </a:bodyPr>
            <a:lstStyle/>
            <a:p>
              <a:pPr lvl="0" algn="l">
                <a:buClrTx/>
                <a:buSzTx/>
                <a:buFontTx/>
              </a:pPr>
              <a:r>
                <a:rPr lang="zh-CN" altLang="en-US" sz="2000">
                  <a:sym typeface="+mn-ea"/>
                </a:rPr>
                <a:t>1957年成功发射了世界上第一颗人造地球卫星</a:t>
              </a:r>
            </a:p>
          </p:txBody>
        </p:sp>
      </p:grpSp>
      <p:sp>
        <p:nvSpPr>
          <p:cNvPr id="16" name="文本框 15">
            <a:extLst>
              <a:ext uri="{FF2B5EF4-FFF2-40B4-BE49-F238E27FC236}">
                <a16:creationId xmlns:a16="http://schemas.microsoft.com/office/drawing/2014/main" xmlns="" id="{7C53541D-B499-4420-8038-F5FD6AAA4604}"/>
              </a:ext>
            </a:extLst>
          </p:cNvPr>
          <p:cNvSpPr txBox="1"/>
          <p:nvPr/>
        </p:nvSpPr>
        <p:spPr>
          <a:xfrm>
            <a:off x="4504900" y="4454967"/>
            <a:ext cx="4019131" cy="707886"/>
          </a:xfrm>
          <a:prstGeom prst="rect">
            <a:avLst/>
          </a:prstGeom>
          <a:noFill/>
        </p:spPr>
        <p:txBody>
          <a:bodyPr wrap="square" rtlCol="0" anchor="t">
            <a:spAutoFit/>
          </a:bodyPr>
          <a:lstStyle/>
          <a:p>
            <a:pPr lvl="0" algn="l">
              <a:buClrTx/>
              <a:buSzTx/>
              <a:buFontTx/>
            </a:pPr>
            <a:r>
              <a:rPr lang="zh-CN" altLang="en-US" sz="2000">
                <a:sym typeface="+mn-ea"/>
              </a:rPr>
              <a:t> 195</a:t>
            </a:r>
            <a:r>
              <a:rPr lang="en-US" altLang="zh-CN" sz="2000">
                <a:sym typeface="+mn-ea"/>
              </a:rPr>
              <a:t>4</a:t>
            </a:r>
            <a:r>
              <a:rPr lang="zh-CN" altLang="en-US" sz="2000">
                <a:sym typeface="+mn-ea"/>
              </a:rPr>
              <a:t> 年世界上第一座原子能</a:t>
            </a:r>
            <a:endParaRPr lang="en-US" altLang="zh-CN" sz="2000">
              <a:sym typeface="+mn-ea"/>
            </a:endParaRPr>
          </a:p>
          <a:p>
            <a:pPr lvl="0" algn="l">
              <a:buClrTx/>
              <a:buSzTx/>
              <a:buFontTx/>
            </a:pPr>
            <a:r>
              <a:rPr lang="en-US" altLang="zh-CN" sz="2000">
                <a:sym typeface="+mn-ea"/>
              </a:rPr>
              <a:t>              </a:t>
            </a:r>
            <a:r>
              <a:rPr lang="zh-CN" altLang="en-US" sz="2000">
                <a:sym typeface="+mn-ea"/>
              </a:rPr>
              <a:t>发电站外景</a:t>
            </a:r>
          </a:p>
        </p:txBody>
      </p:sp>
      <p:pic>
        <p:nvPicPr>
          <p:cNvPr id="19" name="图片 18">
            <a:extLst>
              <a:ext uri="{FF2B5EF4-FFF2-40B4-BE49-F238E27FC236}">
                <a16:creationId xmlns:a16="http://schemas.microsoft.com/office/drawing/2014/main" xmlns="" id="{701C2947-CF5D-4335-B2BB-1CDE2926532D}"/>
              </a:ext>
            </a:extLst>
          </p:cNvPr>
          <p:cNvPicPr>
            <a:picLocks noChangeAspect="1"/>
          </p:cNvPicPr>
          <p:nvPr/>
        </p:nvPicPr>
        <p:blipFill>
          <a:blip r:embed="rId4">
            <a:extLst>
              <a:ext uri="{28A0092B-C50C-407E-A947-70E740481C1C}">
                <a14:useLocalDpi xmlns:a14="http://schemas.microsoft.com/office/drawing/2010/main" val="0"/>
              </a:ext>
            </a:extLst>
          </a:blip>
          <a:srcRect t="8166"/>
          <a:stretch>
            <a:fillRect/>
          </a:stretch>
        </p:blipFill>
        <p:spPr>
          <a:xfrm>
            <a:off x="4322881" y="777294"/>
            <a:ext cx="4138550" cy="3310255"/>
          </a:xfrm>
          <a:prstGeom prst="rect">
            <a:avLst/>
          </a:prstGeom>
        </p:spPr>
      </p:pic>
    </p:spTree>
    <p:custDataLst>
      <p:tags r:id="rId5"/>
    </p:custDataLst>
  </p:cSld>
  <p:clrMapOvr>
    <a:masterClrMapping/>
  </p:clrMapOvr>
  <mc:AlternateContent>
    <mc:Choice xmlns:p14="http://schemas.microsoft.com/office/powerpoint/2010/main" Requires="p14">
      <p:transition spd="slow" advTm="36613" p14:dur="2000"/>
    </mc:Choice>
    <mc:Fallback>
      <p:transition spd="slow" advTm="36613"/>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3" presetClass="entr" presetSubtype="10"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linds(horizontal)">
                                      <p:cBhvr>
                                        <p:cTn id="7" dur="500"/>
                                        <p:tgtEl>
                                          <p:spTgt spid="10"/>
                                        </p:tgtEl>
                                      </p:cBhvr>
                                    </p:animEffect>
                                  </p:childTnLst>
                                </p:cTn>
                              </p:par>
                            </p:childTnLst>
                          </p:cTn>
                        </p:par>
                      </p:childTnLst>
                    </p:cTn>
                  </p:par>
                  <p:par>
                    <p:cTn id="8" fill="hold" nodeType="clickPar">
                      <p:stCondLst>
                        <p:cond delay="indefinite"/>
                        <p:cond evt="onBegin" delay="0">
                          <p:tn val="7"/>
                        </p:cond>
                      </p:stCondLst>
                      <p:childTnLst>
                        <p:par>
                          <p:cTn id="9" fill="hold" nodeType="after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blinds(horizontal)">
                                      <p:cBhvr>
                                        <p:cTn id="12" dur="500"/>
                                        <p:tgtEl>
                                          <p:spTgt spid="18"/>
                                        </p:tgtEl>
                                      </p:cBhvr>
                                    </p:animEffect>
                                  </p:childTnLst>
                                </p:cTn>
                              </p:par>
                            </p:childTnLst>
                          </p:cTn>
                        </p:par>
                      </p:childTnLst>
                    </p:cTn>
                  </p:par>
                  <p:par>
                    <p:cTn id="13" fill="hold" nodeType="clickPar">
                      <p:stCondLst>
                        <p:cond delay="indefinite"/>
                        <p:cond evt="onBegin" delay="0">
                          <p:tn val="12"/>
                        </p:cond>
                      </p:stCondLst>
                      <p:childTnLst>
                        <p:par>
                          <p:cTn id="14" fill="hold" nodeType="after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18"/>
                                        </p:tgtEl>
                                        <p:attrNameLst>
                                          <p:attrName>style.visibility</p:attrName>
                                        </p:attrNameLst>
                                      </p:cBhvr>
                                      <p:to>
                                        <p:strVal val="visible"/>
                                      </p:to>
                                    </p:set>
                                    <p:animEffect transition="in" filter="blinds(horizontal)">
                                      <p:cBhvr>
                                        <p:cTn id="17" dur="500"/>
                                        <p:tgtEl>
                                          <p:spTgt spid="18"/>
                                        </p:tgtEl>
                                      </p:cBhvr>
                                    </p:animEffect>
                                  </p:childTnLst>
                                </p:cTn>
                              </p:par>
                              <p:par>
                                <p:cTn id="18" presetID="3" presetClass="entr" presetSubtype="10" fill="hold" nodeType="withEffect">
                                  <p:stCondLst>
                                    <p:cond delay="0"/>
                                  </p:stCondLst>
                                  <p:childTnLst>
                                    <p:set>
                                      <p:cBhvr>
                                        <p:cTn id="19" dur="1" fill="hold">
                                          <p:stCondLst>
                                            <p:cond delay="0"/>
                                          </p:stCondLst>
                                        </p:cTn>
                                        <p:tgtEl>
                                          <p:spTgt spid="19"/>
                                        </p:tgtEl>
                                        <p:attrNameLst>
                                          <p:attrName>style.visibility</p:attrName>
                                        </p:attrNameLst>
                                      </p:cBhvr>
                                      <p:to>
                                        <p:strVal val="visible"/>
                                      </p:to>
                                    </p:set>
                                    <p:animEffect transition="in" filter="blinds(horizontal)">
                                      <p:cBhvr>
                                        <p:cTn id="20" dur="500"/>
                                        <p:tgtEl>
                                          <p:spTgt spid="19"/>
                                        </p:tgtEl>
                                      </p:cBhvr>
                                    </p:animEffect>
                                  </p:childTnLst>
                                </p:cTn>
                              </p:par>
                              <p:par>
                                <p:cTn id="21" presetID="3" presetClass="entr" presetSubtype="10" fill="hold" grpId="0" nodeType="withEffect">
                                  <p:stCondLst>
                                    <p:cond delay="0"/>
                                  </p:stCondLst>
                                  <p:childTnLst>
                                    <p:set>
                                      <p:cBhvr>
                                        <p:cTn id="22" dur="1" fill="hold">
                                          <p:stCondLst>
                                            <p:cond delay="0"/>
                                          </p:stCondLst>
                                        </p:cTn>
                                        <p:tgtEl>
                                          <p:spTgt spid="16"/>
                                        </p:tgtEl>
                                        <p:attrNameLst>
                                          <p:attrName>style.visibility</p:attrName>
                                        </p:attrNameLst>
                                      </p:cBhvr>
                                      <p:to>
                                        <p:strVal val="visible"/>
                                      </p:to>
                                    </p:set>
                                    <p:animEffect transition="in" filter="blinds(horizontal)">
                                      <p:cBhvr>
                                        <p:cTn id="23"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6" name="矩形 5"/>
          <p:cNvSpPr/>
          <p:nvPr/>
        </p:nvSpPr>
        <p:spPr>
          <a:xfrm>
            <a:off x="10160" y="-17145"/>
            <a:ext cx="2063750" cy="687387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文本框 7"/>
          <p:cNvSpPr txBox="1"/>
          <p:nvPr/>
        </p:nvSpPr>
        <p:spPr>
          <a:xfrm>
            <a:off x="2299970" y="3393667"/>
            <a:ext cx="2398140" cy="1815882"/>
          </a:xfrm>
          <a:prstGeom prst="rect">
            <a:avLst/>
          </a:prstGeom>
          <a:solidFill>
            <a:schemeClr val="bg1"/>
          </a:solidFill>
          <a:ln>
            <a:solidFill>
              <a:schemeClr val="tx1"/>
            </a:solidFill>
          </a:ln>
        </p:spPr>
        <p:txBody>
          <a:bodyPr wrap="square" rtlCol="0" anchor="t">
            <a:spAutoFit/>
          </a:bodyPr>
          <a:lstStyle/>
          <a:p>
            <a:pPr lvl="0" algn="l">
              <a:buClrTx/>
              <a:buSzTx/>
              <a:buFont typeface="Arial" panose="020b0604020202020204" pitchFamily="34" charset="0"/>
            </a:pPr>
            <a:r>
              <a:rPr lang="zh-CN" altLang="en-US" sz="2800" b="1">
                <a:latin typeface="黑体" panose="02010609060101010101" charset="-122"/>
                <a:ea typeface="黑体" panose="02010609060101010101" charset="-122"/>
                <a:cs typeface="楷体" panose="02010609060101010101" charset="-122"/>
                <a:sym typeface="+mn-ea"/>
              </a:rPr>
              <a:t>加大农业投入、将农产品义务交售制改为收购制</a:t>
            </a:r>
          </a:p>
        </p:txBody>
      </p:sp>
      <p:sp>
        <p:nvSpPr>
          <p:cNvPr id="10" name="文本框 9"/>
          <p:cNvSpPr txBox="1"/>
          <p:nvPr/>
        </p:nvSpPr>
        <p:spPr>
          <a:xfrm>
            <a:off x="5069205" y="3403105"/>
            <a:ext cx="1994535" cy="1384995"/>
          </a:xfrm>
          <a:prstGeom prst="rect">
            <a:avLst/>
          </a:prstGeom>
          <a:solidFill>
            <a:schemeClr val="bg1"/>
          </a:solidFill>
          <a:ln>
            <a:solidFill>
              <a:schemeClr val="tx1"/>
            </a:solidFill>
          </a:ln>
        </p:spPr>
        <p:txBody>
          <a:bodyPr wrap="square" rtlCol="0" anchor="t">
            <a:spAutoFit/>
          </a:bodyPr>
          <a:lstStyle/>
          <a:p>
            <a:pPr lvl="0" algn="l">
              <a:buClrTx/>
              <a:buSzTx/>
              <a:buFont typeface="Arial" panose="020b0604020202020204" pitchFamily="34" charset="0"/>
            </a:pPr>
            <a:r>
              <a:rPr lang="zh-CN" altLang="en-US" sz="2800" b="1">
                <a:latin typeface="黑体" panose="02010609060101010101" charset="-122"/>
                <a:ea typeface="黑体" panose="02010609060101010101" charset="-122"/>
                <a:cs typeface="楷体" panose="02010609060101010101" charset="-122"/>
                <a:sym typeface="+mn-ea"/>
              </a:rPr>
              <a:t>改革工业管理体制，下放部分权力</a:t>
            </a:r>
          </a:p>
        </p:txBody>
      </p:sp>
      <p:sp>
        <p:nvSpPr>
          <p:cNvPr id="11" name="文本框 10"/>
          <p:cNvSpPr txBox="1"/>
          <p:nvPr/>
        </p:nvSpPr>
        <p:spPr>
          <a:xfrm>
            <a:off x="7434835" y="3400169"/>
            <a:ext cx="2727913" cy="2246769"/>
          </a:xfrm>
          <a:prstGeom prst="rect">
            <a:avLst/>
          </a:prstGeom>
          <a:solidFill>
            <a:schemeClr val="bg1"/>
          </a:solidFill>
          <a:ln>
            <a:solidFill>
              <a:schemeClr val="tx1"/>
            </a:solidFill>
          </a:ln>
        </p:spPr>
        <p:txBody>
          <a:bodyPr wrap="square" rtlCol="0" anchor="t">
            <a:spAutoFit/>
          </a:bodyPr>
          <a:lstStyle/>
          <a:p>
            <a:pPr lvl="0" algn="l">
              <a:buClrTx/>
              <a:buSzTx/>
              <a:buFont typeface="Arial" panose="020b0604020202020204" pitchFamily="34" charset="0"/>
            </a:pPr>
            <a:r>
              <a:rPr lang="zh-CN" altLang="en-US" sz="2800" b="1">
                <a:latin typeface="黑体" panose="02010609060101010101" charset="-122"/>
                <a:ea typeface="黑体" panose="02010609060101010101" charset="-122"/>
                <a:cs typeface="楷体" panose="02010609060101010101" charset="-122"/>
                <a:sym typeface="+mn-ea"/>
              </a:rPr>
              <a:t>批判斯大林个人崇拜、平反冤假错案，强调集体领导，改革干部制度</a:t>
            </a:r>
          </a:p>
        </p:txBody>
      </p:sp>
      <p:sp>
        <p:nvSpPr>
          <p:cNvPr id="15" name="文本框 14"/>
          <p:cNvSpPr txBox="1"/>
          <p:nvPr/>
        </p:nvSpPr>
        <p:spPr>
          <a:xfrm>
            <a:off x="10382409" y="3393667"/>
            <a:ext cx="1655255" cy="1815882"/>
          </a:xfrm>
          <a:prstGeom prst="rect">
            <a:avLst/>
          </a:prstGeom>
          <a:solidFill>
            <a:schemeClr val="bg1"/>
          </a:solidFill>
          <a:ln>
            <a:solidFill>
              <a:schemeClr val="tx1"/>
            </a:solidFill>
          </a:ln>
        </p:spPr>
        <p:txBody>
          <a:bodyPr wrap="square" rtlCol="0" anchor="t">
            <a:spAutoFit/>
          </a:bodyPr>
          <a:lstStyle/>
          <a:p>
            <a:pPr lvl="0" algn="l">
              <a:buClrTx/>
              <a:buSzTx/>
              <a:buFont typeface="Arial" panose="020b0604020202020204" pitchFamily="34" charset="0"/>
            </a:pPr>
            <a:r>
              <a:rPr lang="zh-CN" altLang="en-US" sz="2800" b="1">
                <a:latin typeface="黑体" panose="02010609060101010101" charset="-122"/>
                <a:ea typeface="黑体" panose="02010609060101010101" charset="-122"/>
                <a:cs typeface="楷体" panose="02010609060101010101" charset="-122"/>
                <a:sym typeface="+mn-ea"/>
              </a:rPr>
              <a:t>提出“三和路线”，首次访问美国</a:t>
            </a:r>
          </a:p>
        </p:txBody>
      </p:sp>
      <p:sp>
        <p:nvSpPr>
          <p:cNvPr id="16" name="文本框 15"/>
          <p:cNvSpPr txBox="1"/>
          <p:nvPr/>
        </p:nvSpPr>
        <p:spPr>
          <a:xfrm>
            <a:off x="2658977" y="5402693"/>
            <a:ext cx="1680125" cy="1200329"/>
          </a:xfrm>
          <a:prstGeom prst="rect">
            <a:avLst/>
          </a:prstGeom>
          <a:noFill/>
        </p:spPr>
        <p:txBody>
          <a:bodyPr wrap="square" rtlCol="0">
            <a:spAutoFit/>
          </a:bodyPr>
          <a:lstStyle/>
          <a:p>
            <a:pPr algn="l" fontAlgn="auto"/>
            <a:r>
              <a:rPr lang="zh-CN" altLang="en-US" sz="3600" b="1">
                <a:solidFill>
                  <a:srgbClr val="C00000"/>
                </a:solidFill>
                <a:latin typeface="楷体" panose="02010609060101010101" charset="-122"/>
                <a:ea typeface="楷体" panose="02010609060101010101" charset="-122"/>
              </a:rPr>
              <a:t>突破口侧重点</a:t>
            </a:r>
          </a:p>
        </p:txBody>
      </p:sp>
      <p:sp>
        <p:nvSpPr>
          <p:cNvPr id="34" name="文本框 33"/>
          <p:cNvSpPr txBox="1"/>
          <p:nvPr/>
        </p:nvSpPr>
        <p:spPr>
          <a:xfrm>
            <a:off x="2540" y="4039235"/>
            <a:ext cx="2059940" cy="1198880"/>
          </a:xfrm>
          <a:prstGeom prst="rect">
            <a:avLst/>
          </a:prstGeom>
          <a:solidFill>
            <a:schemeClr val="bg1"/>
          </a:solidFill>
        </p:spPr>
        <p:txBody>
          <a:bodyPr wrap="square" rtlCol="0" anchor="t">
            <a:spAutoFit/>
          </a:bodyPr>
          <a:lstStyle/>
          <a:p>
            <a:pPr algn="ctr">
              <a:buClrTx/>
              <a:buSzTx/>
              <a:buFontTx/>
            </a:pPr>
            <a:r>
              <a:rPr sz="3600" b="1" u="sng">
                <a:solidFill>
                  <a:srgbClr val="C00000"/>
                </a:solidFill>
                <a:latin typeface="+mj-ea"/>
                <a:ea typeface="+mj-ea"/>
                <a:cs typeface="+mj-ea"/>
                <a:sym typeface="+mn-ea"/>
              </a:rPr>
              <a:t>赫鲁晓夫改革</a:t>
            </a:r>
            <a:endParaRPr lang="zh-CN" altLang="en-US"/>
          </a:p>
        </p:txBody>
      </p:sp>
      <p:sp>
        <p:nvSpPr>
          <p:cNvPr id="32" name="文本框 31"/>
          <p:cNvSpPr txBox="1"/>
          <p:nvPr/>
        </p:nvSpPr>
        <p:spPr>
          <a:xfrm>
            <a:off x="2296795" y="855142"/>
            <a:ext cx="9885045" cy="2264081"/>
          </a:xfrm>
          <a:prstGeom prst="rect">
            <a:avLst/>
          </a:prstGeom>
          <a:solidFill>
            <a:schemeClr val="bg1"/>
          </a:solidFill>
          <a:ln>
            <a:solidFill>
              <a:schemeClr val="tx1"/>
            </a:solidFill>
          </a:ln>
        </p:spPr>
        <p:txBody>
          <a:bodyPr wrap="square" rtlCol="0" anchor="t">
            <a:spAutoFit/>
          </a:bodyPr>
          <a:lstStyle/>
          <a:p>
            <a:pPr indent="0" fontAlgn="auto">
              <a:lnSpc>
                <a:spcPct val="98000"/>
              </a:lnSpc>
              <a:buFont typeface="Arial" panose="020b0604020202020204" pitchFamily="34" charset="0"/>
              <a:buNone/>
            </a:pPr>
            <a:r>
              <a:rPr lang="zh-CN" altLang="en-US" sz="2400">
                <a:latin typeface="楷体" panose="02010609060101010101" charset="-122"/>
                <a:ea typeface="楷体" panose="02010609060101010101" charset="-122"/>
                <a:cs typeface="楷体" panose="02010609060101010101" charset="-122"/>
              </a:rPr>
              <a:t>片面发展重工业，农业和轻工业长期落后。</a:t>
            </a:r>
            <a:endParaRPr lang="en-US" altLang="zh-CN" sz="2400">
              <a:latin typeface="楷体" panose="02010609060101010101" charset="-122"/>
              <a:ea typeface="楷体" panose="02010609060101010101" charset="-122"/>
              <a:cs typeface="楷体" panose="02010609060101010101" charset="-122"/>
            </a:endParaRPr>
          </a:p>
          <a:p>
            <a:pPr indent="0" fontAlgn="auto">
              <a:lnSpc>
                <a:spcPct val="98000"/>
              </a:lnSpc>
              <a:buFont typeface="Arial" panose="020b0604020202020204" pitchFamily="34" charset="0"/>
              <a:buNone/>
            </a:pPr>
            <a:r>
              <a:rPr lang="zh-CN" altLang="en-US" sz="2400">
                <a:latin typeface="楷体" panose="02010609060101010101" charset="-122"/>
                <a:ea typeface="楷体" panose="02010609060101010101" charset="-122"/>
                <a:cs typeface="楷体" panose="02010609060101010101" charset="-122"/>
              </a:rPr>
              <a:t>忽视消费品生产，人民生活水平提高缓慢。</a:t>
            </a:r>
            <a:endParaRPr lang="en-US" altLang="zh-CN" sz="2400">
              <a:latin typeface="楷体" panose="02010609060101010101" charset="-122"/>
              <a:ea typeface="楷体" panose="02010609060101010101" charset="-122"/>
              <a:cs typeface="楷体" panose="02010609060101010101" charset="-122"/>
            </a:endParaRPr>
          </a:p>
          <a:p>
            <a:pPr indent="0" fontAlgn="auto">
              <a:lnSpc>
                <a:spcPct val="98000"/>
              </a:lnSpc>
              <a:buFont typeface="Arial" panose="020b0604020202020204" pitchFamily="34" charset="0"/>
              <a:buNone/>
            </a:pPr>
            <a:r>
              <a:rPr lang="zh-CN" altLang="en-US" sz="2400">
                <a:latin typeface="楷体" panose="02010609060101010101" charset="-122"/>
                <a:ea typeface="楷体" panose="02010609060101010101" charset="-122"/>
                <a:cs typeface="楷体" panose="02010609060101010101" charset="-122"/>
              </a:rPr>
              <a:t>为工业化积累资金，农民越来越贫困的，农村半崩溃。</a:t>
            </a:r>
            <a:endParaRPr lang="en-US" altLang="zh-CN" sz="2400">
              <a:latin typeface="楷体" panose="02010609060101010101" charset="-122"/>
              <a:ea typeface="楷体" panose="02010609060101010101" charset="-122"/>
              <a:cs typeface="楷体" panose="02010609060101010101" charset="-122"/>
            </a:endParaRPr>
          </a:p>
          <a:p>
            <a:pPr indent="0" fontAlgn="auto">
              <a:lnSpc>
                <a:spcPct val="98000"/>
              </a:lnSpc>
              <a:buFont typeface="Arial" panose="020b0604020202020204" pitchFamily="34" charset="0"/>
              <a:buNone/>
            </a:pPr>
            <a:r>
              <a:rPr lang="zh-CN" altLang="en-US" sz="2400">
                <a:latin typeface="楷体" panose="02010609060101010101" charset="-122"/>
                <a:ea typeface="楷体" panose="02010609060101010101" charset="-122"/>
                <a:cs typeface="楷体" panose="02010609060101010101" charset="-122"/>
              </a:rPr>
              <a:t>长期僵化执行计划指令，压抑地方和企业的积极性。</a:t>
            </a:r>
            <a:endParaRPr lang="en-US" altLang="zh-CN" sz="2400">
              <a:latin typeface="楷体" panose="02010609060101010101" charset="-122"/>
              <a:ea typeface="楷体" panose="02010609060101010101" charset="-122"/>
              <a:cs typeface="楷体" panose="02010609060101010101" charset="-122"/>
            </a:endParaRPr>
          </a:p>
          <a:p>
            <a:pPr indent="0" fontAlgn="auto">
              <a:lnSpc>
                <a:spcPct val="98000"/>
              </a:lnSpc>
              <a:buFont typeface="Arial" panose="020b0604020202020204" pitchFamily="34" charset="0"/>
              <a:buNone/>
            </a:pPr>
            <a:r>
              <a:rPr lang="zh-CN" altLang="en-US" sz="2400">
                <a:latin typeface="楷体" panose="02010609060101010101" charset="-122"/>
                <a:ea typeface="楷体" panose="02010609060101010101" charset="-122"/>
                <a:cs typeface="楷体" panose="02010609060101010101" charset="-122"/>
              </a:rPr>
              <a:t>个人崇拜有增无减，社会主义民主和法制遭到破坏。</a:t>
            </a:r>
            <a:endParaRPr lang="en-US" altLang="zh-CN" sz="2400">
              <a:latin typeface="楷体" panose="02010609060101010101" charset="-122"/>
              <a:ea typeface="楷体" panose="02010609060101010101" charset="-122"/>
              <a:cs typeface="楷体" panose="02010609060101010101" charset="-122"/>
            </a:endParaRPr>
          </a:p>
          <a:p>
            <a:pPr indent="0" fontAlgn="auto">
              <a:lnSpc>
                <a:spcPct val="98000"/>
              </a:lnSpc>
              <a:buFont typeface="Arial" panose="020b0604020202020204" pitchFamily="34" charset="0"/>
              <a:buNone/>
            </a:pPr>
            <a:r>
              <a:rPr lang="zh-CN" altLang="en-US" sz="2400">
                <a:latin typeface="楷体" panose="02010609060101010101" charset="-122"/>
                <a:ea typeface="楷体" panose="02010609060101010101" charset="-122"/>
                <a:cs typeface="楷体" panose="02010609060101010101" charset="-122"/>
              </a:rPr>
              <a:t>国家与外部世界相对隔绝。</a:t>
            </a:r>
          </a:p>
        </p:txBody>
      </p:sp>
      <p:sp>
        <p:nvSpPr>
          <p:cNvPr id="9" name="矩形 8"/>
          <p:cNvSpPr/>
          <p:nvPr/>
        </p:nvSpPr>
        <p:spPr>
          <a:xfrm>
            <a:off x="2061845" y="0"/>
            <a:ext cx="83185" cy="692404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2" name="直接箭头连接符 21"/>
          <p:cNvCxnSpPr/>
          <p:nvPr/>
        </p:nvCxnSpPr>
        <p:spPr>
          <a:xfrm flipV="1">
            <a:off x="2963910" y="1931036"/>
            <a:ext cx="2358660" cy="1362316"/>
          </a:xfrm>
          <a:prstGeom prst="straightConnector1">
            <a:avLst/>
          </a:prstGeom>
          <a:ln w="28575">
            <a:solidFill>
              <a:srgbClr val="C00000"/>
            </a:solidFill>
            <a:tailEnd type="arrow" w="med" len="med"/>
          </a:ln>
        </p:spPr>
        <p:style>
          <a:lnRef idx="1">
            <a:schemeClr val="accent6"/>
          </a:lnRef>
          <a:fillRef idx="0">
            <a:schemeClr val="accent6"/>
          </a:fillRef>
          <a:effectRef idx="0">
            <a:schemeClr val="accent6"/>
          </a:effectRef>
          <a:fontRef idx="minor">
            <a:schemeClr val="tx1"/>
          </a:fontRef>
        </p:style>
      </p:cxnSp>
      <p:cxnSp>
        <p:nvCxnSpPr>
          <p:cNvPr id="23" name="直接箭头连接符 22"/>
          <p:cNvCxnSpPr/>
          <p:nvPr/>
        </p:nvCxnSpPr>
        <p:spPr>
          <a:xfrm flipV="1">
            <a:off x="5268627" y="2329741"/>
            <a:ext cx="1661492" cy="1075900"/>
          </a:xfrm>
          <a:prstGeom prst="straightConnector1">
            <a:avLst/>
          </a:prstGeom>
          <a:ln w="28575">
            <a:solidFill>
              <a:srgbClr val="C00000"/>
            </a:solidFill>
            <a:tailEnd type="arrow" w="med" len="med"/>
          </a:ln>
        </p:spPr>
        <p:style>
          <a:lnRef idx="1">
            <a:schemeClr val="accent6"/>
          </a:lnRef>
          <a:fillRef idx="0">
            <a:schemeClr val="accent6"/>
          </a:fillRef>
          <a:effectRef idx="0">
            <a:schemeClr val="accent6"/>
          </a:effectRef>
          <a:fontRef idx="minor">
            <a:schemeClr val="tx1"/>
          </a:fontRef>
        </p:style>
      </p:cxnSp>
      <p:cxnSp>
        <p:nvCxnSpPr>
          <p:cNvPr id="36" name="直接箭头连接符 35"/>
          <p:cNvCxnSpPr/>
          <p:nvPr/>
        </p:nvCxnSpPr>
        <p:spPr>
          <a:xfrm flipH="1" flipV="1">
            <a:off x="7031437" y="2612194"/>
            <a:ext cx="1806644" cy="816807"/>
          </a:xfrm>
          <a:prstGeom prst="straightConnector1">
            <a:avLst/>
          </a:prstGeom>
          <a:ln w="28575">
            <a:solidFill>
              <a:srgbClr val="C00000"/>
            </a:solidFill>
            <a:tailEnd type="arrow" w="med" len="med"/>
          </a:ln>
        </p:spPr>
        <p:style>
          <a:lnRef idx="1">
            <a:schemeClr val="accent6"/>
          </a:lnRef>
          <a:fillRef idx="0">
            <a:schemeClr val="accent6"/>
          </a:fillRef>
          <a:effectRef idx="0">
            <a:schemeClr val="accent6"/>
          </a:effectRef>
          <a:fontRef idx="minor">
            <a:schemeClr val="tx1"/>
          </a:fontRef>
        </p:style>
      </p:cxnSp>
      <p:sp>
        <p:nvSpPr>
          <p:cNvPr id="38" name="矩形 37"/>
          <p:cNvSpPr/>
          <p:nvPr/>
        </p:nvSpPr>
        <p:spPr>
          <a:xfrm>
            <a:off x="-23495" y="3030220"/>
            <a:ext cx="2112010" cy="762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a:sym typeface="+mn-ea"/>
            </a:endParaRPr>
          </a:p>
        </p:txBody>
      </p:sp>
      <p:sp>
        <p:nvSpPr>
          <p:cNvPr id="39" name="矩形 38"/>
          <p:cNvSpPr/>
          <p:nvPr/>
        </p:nvSpPr>
        <p:spPr>
          <a:xfrm>
            <a:off x="-33020" y="-16510"/>
            <a:ext cx="12233910" cy="84836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zh-CN" altLang="en-US" sz="4000"/>
              <a:t>（一）赫鲁晓夫改革（1953~1964）</a:t>
            </a:r>
          </a:p>
        </p:txBody>
      </p:sp>
      <p:sp>
        <p:nvSpPr>
          <p:cNvPr id="41" name="文本框 40"/>
          <p:cNvSpPr txBox="1"/>
          <p:nvPr/>
        </p:nvSpPr>
        <p:spPr>
          <a:xfrm>
            <a:off x="-33020" y="1307465"/>
            <a:ext cx="2094865" cy="1076325"/>
          </a:xfrm>
          <a:prstGeom prst="rect">
            <a:avLst/>
          </a:prstGeom>
          <a:noFill/>
          <a:extLst>
            <a:ext uri="{909E8E84-426E-40DD-AFC4-6F175D3DCCD1}">
              <a14:hiddenFill xmlns:a14="http://schemas.microsoft.com/office/drawing/2010/main">
                <a:solidFill>
                  <a:schemeClr val="bg1"/>
                </a:solidFill>
              </a14:hiddenFill>
            </a:ext>
          </a:extLst>
        </p:spPr>
        <p:txBody>
          <a:bodyPr wrap="square" rtlCol="0" anchor="t">
            <a:spAutoFit/>
          </a:bodyPr>
          <a:lstStyle/>
          <a:p>
            <a:pPr lvl="0" algn="ctr">
              <a:buClrTx/>
              <a:buSzTx/>
              <a:buFontTx/>
            </a:pPr>
            <a:r>
              <a:rPr sz="3200" b="1">
                <a:latin typeface="+mj-ea"/>
                <a:ea typeface="+mj-ea"/>
                <a:cs typeface="+mj-ea"/>
                <a:sym typeface="+mn-ea"/>
              </a:rPr>
              <a:t>斯大林留下的</a:t>
            </a:r>
            <a:r>
              <a:rPr lang="zh-CN" sz="3200" b="1">
                <a:latin typeface="+mj-ea"/>
                <a:ea typeface="+mj-ea"/>
                <a:cs typeface="+mj-ea"/>
                <a:sym typeface="+mn-ea"/>
              </a:rPr>
              <a:t>难题</a:t>
            </a:r>
            <a:endParaRPr lang="zh-CN" sz="3200" b="1" u="sng">
              <a:solidFill>
                <a:srgbClr val="C00000"/>
              </a:solidFill>
              <a:latin typeface="+mj-ea"/>
              <a:ea typeface="+mj-ea"/>
              <a:cs typeface="+mj-ea"/>
              <a:sym typeface="+mn-ea"/>
            </a:endParaRPr>
          </a:p>
        </p:txBody>
      </p:sp>
      <p:sp>
        <p:nvSpPr>
          <p:cNvPr id="18" name="矩形 17"/>
          <p:cNvSpPr/>
          <p:nvPr/>
        </p:nvSpPr>
        <p:spPr>
          <a:xfrm>
            <a:off x="10160" y="831850"/>
            <a:ext cx="2060575" cy="2198370"/>
          </a:xfrm>
          <a:prstGeom prst="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400" b="1">
                <a:solidFill>
                  <a:schemeClr val="tx1"/>
                </a:solidFill>
                <a:latin typeface="楷体" panose="02010609060101010101" charset="-122"/>
                <a:ea typeface="楷体" panose="02010609060101010101" charset="-122"/>
                <a:sym typeface="+mn-ea"/>
              </a:rPr>
              <a:t>斯大林体制弊端显露</a:t>
            </a:r>
          </a:p>
        </p:txBody>
      </p:sp>
      <p:cxnSp>
        <p:nvCxnSpPr>
          <p:cNvPr id="44" name="直接箭头连接符 43"/>
          <p:cNvCxnSpPr/>
          <p:nvPr/>
        </p:nvCxnSpPr>
        <p:spPr>
          <a:xfrm flipH="1" flipV="1">
            <a:off x="5732927" y="2826641"/>
            <a:ext cx="4939622" cy="567026"/>
          </a:xfrm>
          <a:prstGeom prst="straightConnector1">
            <a:avLst/>
          </a:prstGeom>
          <a:ln w="28575">
            <a:solidFill>
              <a:srgbClr val="C00000"/>
            </a:solidFill>
            <a:tailEnd type="arrow" w="med" len="med"/>
          </a:ln>
        </p:spPr>
        <p:style>
          <a:lnRef idx="1">
            <a:schemeClr val="accent6"/>
          </a:lnRef>
          <a:fillRef idx="0">
            <a:schemeClr val="accent6"/>
          </a:fillRef>
          <a:effectRef idx="0">
            <a:schemeClr val="accent6"/>
          </a:effectRef>
          <a:fontRef idx="minor">
            <a:schemeClr val="tx1"/>
          </a:fontRef>
        </p:style>
      </p:cxnSp>
      <p:sp>
        <p:nvSpPr>
          <p:cNvPr id="19" name="矩形 18">
            <a:extLst>
              <a:ext uri="{FF2B5EF4-FFF2-40B4-BE49-F238E27FC236}">
                <a16:creationId xmlns:a16="http://schemas.microsoft.com/office/drawing/2014/main" xmlns="" id="{474D0949-C170-4226-9812-BB5756FC19C0}"/>
              </a:ext>
            </a:extLst>
          </p:cNvPr>
          <p:cNvSpPr/>
          <p:nvPr/>
        </p:nvSpPr>
        <p:spPr>
          <a:xfrm>
            <a:off x="-9843" y="3122390"/>
            <a:ext cx="2084705" cy="3750945"/>
          </a:xfrm>
          <a:prstGeom prst="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r>
              <a:rPr lang="zh-CN" altLang="en-US" sz="3400" b="1">
                <a:solidFill>
                  <a:schemeClr val="tx1"/>
                </a:solidFill>
                <a:latin typeface="楷体" panose="02010609060101010101" charset="-122"/>
                <a:ea typeface="楷体" panose="02010609060101010101" charset="-122"/>
                <a:sym typeface="+mn-ea"/>
              </a:rPr>
              <a:t>赫氏改革具有针对性、开创性，取得一定的成效</a:t>
            </a:r>
          </a:p>
        </p:txBody>
      </p:sp>
    </p:spTree>
    <p:custDataLst>
      <p:tags r:id="rId2"/>
    </p:custDataLst>
    <p:extLst>
      <p:ext uri="{BB962C8B-B14F-4D97-AF65-F5344CB8AC3E}">
        <p14:creationId xmlns:p14="http://schemas.microsoft.com/office/powerpoint/2010/main" val="1837226332"/>
      </p:ext>
    </p:extLst>
  </p:cSld>
  <p:clrMapOvr>
    <a:masterClrMapping/>
  </p:clrMapOvr>
  <mc:AlternateContent>
    <mc:Choice xmlns:p14="http://schemas.microsoft.com/office/powerpoint/2010/main" Requires="p14">
      <p:transition spd="slow" advTm="14103" p14:dur="2000"/>
    </mc:Choice>
    <mc:Fallback>
      <p:transition spd="slow" advTm="14103"/>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500" fill="hold"/>
                                        <p:tgtEl>
                                          <p:spTgt spid="19"/>
                                        </p:tgtEl>
                                        <p:attrNameLst>
                                          <p:attrName>ppt_x</p:attrName>
                                        </p:attrNameLst>
                                      </p:cBhvr>
                                      <p:tavLst>
                                        <p:tav tm="0">
                                          <p:val>
                                            <p:strVal val="#ppt_x"/>
                                          </p:val>
                                        </p:tav>
                                        <p:tav tm="100000">
                                          <p:val>
                                            <p:strVal val="#ppt_x"/>
                                          </p:val>
                                        </p:tav>
                                      </p:tavLst>
                                    </p:anim>
                                    <p:anim calcmode="lin" valueType="num">
                                      <p:cBhvr additive="base">
                                        <p:cTn id="8"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 name="文本框 4"/>
          <p:cNvSpPr txBox="1"/>
          <p:nvPr/>
        </p:nvSpPr>
        <p:spPr>
          <a:xfrm>
            <a:off x="4462525" y="3464538"/>
            <a:ext cx="7560358" cy="3010055"/>
          </a:xfrm>
          <a:prstGeom prst="rect">
            <a:avLst/>
          </a:prstGeom>
          <a:solidFill>
            <a:schemeClr val="bg1"/>
          </a:solidFill>
          <a:ln>
            <a:solidFill>
              <a:schemeClr val="tx1"/>
            </a:solidFill>
          </a:ln>
        </p:spPr>
        <p:txBody>
          <a:bodyPr wrap="square" rtlCol="0" anchor="t">
            <a:spAutoFit/>
          </a:bodyPr>
          <a:lstStyle/>
          <a:p>
            <a:pPr marL="457200" lvl="0" indent="-457200" algn="l" fontAlgn="auto">
              <a:lnSpc>
                <a:spcPct val="100000"/>
              </a:lnSpc>
              <a:buClrTx/>
              <a:buSzTx/>
              <a:buFont typeface="Arial" panose="020b0604020202020204" pitchFamily="34" charset="0"/>
              <a:buChar char="•"/>
            </a:pPr>
            <a:r>
              <a:rPr lang="zh-CN" altLang="en-US" sz="2400" b="1">
                <a:latin typeface="楷体" panose="02010609060101010101" charset="-122"/>
                <a:ea typeface="楷体" panose="02010609060101010101" charset="-122"/>
                <a:cs typeface="楷体" panose="02010609060101010101" charset="-122"/>
                <a:sym typeface="+mn-ea"/>
              </a:rPr>
              <a:t>（《秘密报告》传达后）一批大学生和工人聚集在第比利斯的街道和广场上，他们提出了“不许批评斯大林”的口号。</a:t>
            </a:r>
          </a:p>
          <a:p>
            <a:pPr lvl="0" indent="0" algn="r" fontAlgn="auto">
              <a:lnSpc>
                <a:spcPct val="90000"/>
              </a:lnSpc>
              <a:buClrTx/>
              <a:buSzTx/>
              <a:buFont typeface="Arial" panose="020b0604020202020204" pitchFamily="34" charset="0"/>
              <a:buNone/>
            </a:pPr>
            <a:endParaRPr lang="en-US" altLang="zh-CN" sz="2400" b="1">
              <a:latin typeface="楷体" charset="-122"/>
              <a:ea typeface="楷体" charset="-122"/>
              <a:cs typeface="楷体" panose="02010609060101010101" charset="-122"/>
              <a:sym typeface="+mn-ea"/>
            </a:endParaRPr>
          </a:p>
          <a:p>
            <a:pPr marL="457200" lvl="0" indent="-457200" algn="l" fontAlgn="auto">
              <a:lnSpc>
                <a:spcPct val="100000"/>
              </a:lnSpc>
              <a:buClrTx/>
              <a:buSzTx/>
              <a:buFont typeface="Arial" panose="020b0604020202020204" pitchFamily="34" charset="0"/>
              <a:buChar char="•"/>
            </a:pPr>
            <a:r>
              <a:rPr lang="zh-CN" altLang="en-US" sz="2400" b="1">
                <a:latin typeface="楷体" panose="02010609060101010101" charset="-122"/>
                <a:ea typeface="楷体" panose="02010609060101010101" charset="-122"/>
                <a:cs typeface="楷体" panose="02010609060101010101" charset="-122"/>
                <a:sym typeface="+mn-ea"/>
              </a:rPr>
              <a:t>最近资产阶级报刊广泛进行污蔑性的反苏宣传，反动派企图利用有关苏联共产党指责斯大林个人崇拜的一些事实来作为进行这种污蔑的理由。</a:t>
            </a:r>
          </a:p>
          <a:p>
            <a:pPr lvl="0" indent="0" algn="r" fontAlgn="auto">
              <a:lnSpc>
                <a:spcPct val="100000"/>
              </a:lnSpc>
              <a:buClrTx/>
              <a:buSzTx/>
              <a:buFont typeface="Arial" panose="020b0604020202020204" pitchFamily="34" charset="0"/>
              <a:buNone/>
            </a:pPr>
            <a:endParaRPr lang="en-US" altLang="zh-CN" sz="2000">
              <a:latin typeface="楷体" charset="-122"/>
              <a:ea typeface="楷体" charset="-122"/>
              <a:cs typeface="楷体" panose="02010609060101010101" charset="-122"/>
              <a:sym typeface="+mn-ea"/>
            </a:endParaRPr>
          </a:p>
        </p:txBody>
      </p:sp>
      <p:pic>
        <p:nvPicPr>
          <p:cNvPr id="7" name="图片 6" descr="C:\Users\Administrator\Desktop\t0140750b503fe148c2.jpgt0140750b503fe148c2"/>
          <p:cNvPicPr>
            <a:picLocks noChangeAspect="1"/>
          </p:cNvPicPr>
          <p:nvPr/>
        </p:nvPicPr>
        <p:blipFill>
          <a:blip r:embed="rId3"/>
          <a:stretch>
            <a:fillRect/>
          </a:stretch>
        </p:blipFill>
        <p:spPr>
          <a:xfrm>
            <a:off x="278299" y="1236820"/>
            <a:ext cx="4018766" cy="5237773"/>
          </a:xfrm>
          <a:prstGeom prst="rect">
            <a:avLst/>
          </a:prstGeom>
        </p:spPr>
      </p:pic>
      <p:sp>
        <p:nvSpPr>
          <p:cNvPr id="8" name="文本框 7"/>
          <p:cNvSpPr txBox="1"/>
          <p:nvPr/>
        </p:nvSpPr>
        <p:spPr>
          <a:xfrm>
            <a:off x="2518278" y="106829"/>
            <a:ext cx="8227060" cy="646331"/>
          </a:xfrm>
          <a:prstGeom prst="rect">
            <a:avLst/>
          </a:prstGeom>
          <a:noFill/>
        </p:spPr>
        <p:txBody>
          <a:bodyPr wrap="square" rtlCol="0">
            <a:spAutoFit/>
          </a:bodyPr>
          <a:lstStyle/>
          <a:p>
            <a:r>
              <a:rPr lang="zh-CN" altLang="en-US" sz="3600" b="1">
                <a:solidFill>
                  <a:srgbClr val="0945A5"/>
                </a:solidFill>
                <a:sym typeface="+mn-ea"/>
              </a:rPr>
              <a:t>改革的另一面：一些</a:t>
            </a:r>
            <a:r>
              <a:rPr lang="zh-CN" altLang="en-US" sz="3600" b="1">
                <a:solidFill>
                  <a:srgbClr val="0945A5"/>
                </a:solidFill>
              </a:rPr>
              <a:t>料想不到的结果</a:t>
            </a:r>
          </a:p>
        </p:txBody>
      </p:sp>
      <p:sp>
        <p:nvSpPr>
          <p:cNvPr id="13" name="文本框 12">
            <a:extLst>
              <a:ext uri="{FF2B5EF4-FFF2-40B4-BE49-F238E27FC236}">
                <a16:creationId xmlns:a16="http://schemas.microsoft.com/office/drawing/2014/main" xmlns="" id="{B0A880C9-8FFA-40B3-97F9-A83DCD35818F}"/>
              </a:ext>
            </a:extLst>
          </p:cNvPr>
          <p:cNvSpPr txBox="1"/>
          <p:nvPr/>
        </p:nvSpPr>
        <p:spPr>
          <a:xfrm>
            <a:off x="4462525" y="954687"/>
            <a:ext cx="7588447" cy="2308324"/>
          </a:xfrm>
          <a:prstGeom prst="rect">
            <a:avLst/>
          </a:prstGeom>
          <a:solidFill>
            <a:schemeClr val="bg1"/>
          </a:solidFill>
          <a:ln>
            <a:solidFill>
              <a:schemeClr val="tx1"/>
            </a:solidFill>
          </a:ln>
        </p:spPr>
        <p:txBody>
          <a:bodyPr wrap="square" rtlCol="0" anchor="t">
            <a:spAutoFit/>
          </a:bodyPr>
          <a:lstStyle/>
          <a:p>
            <a:pPr lvl="0"/>
            <a:r>
              <a:rPr lang="en-US" altLang="zh-CN" sz="2400">
                <a:latin typeface="楷体" panose="02010609060101010101" pitchFamily="49" charset="-122"/>
                <a:ea typeface="楷体" panose="02010609060101010101" pitchFamily="49" charset="-122"/>
                <a:cs typeface="楷体" panose="02010609060101010101" charset="-122"/>
                <a:sym typeface="+mn-ea"/>
              </a:rPr>
              <a:t>     </a:t>
            </a:r>
            <a:r>
              <a:rPr lang="en-US" altLang="zh-CN" sz="2400" b="1">
                <a:latin typeface="楷体" panose="02010609060101010101" pitchFamily="49" charset="-122"/>
                <a:ea typeface="楷体" panose="02010609060101010101" pitchFamily="49" charset="-122"/>
                <a:cs typeface="楷体" panose="02010609060101010101" charset="-122"/>
                <a:sym typeface="+mn-ea"/>
              </a:rPr>
              <a:t>1956</a:t>
            </a:r>
            <a:r>
              <a:rPr lang="zh-CN" altLang="en-US" sz="2400" b="1">
                <a:latin typeface="楷体" panose="02010609060101010101" pitchFamily="49" charset="-122"/>
                <a:ea typeface="楷体" panose="02010609060101010101" pitchFamily="49" charset="-122"/>
                <a:cs typeface="楷体" panose="02010609060101010101" charset="-122"/>
                <a:sym typeface="+mn-ea"/>
              </a:rPr>
              <a:t>年赫鲁晓夫在</a:t>
            </a:r>
            <a:r>
              <a:rPr lang="zh-CN" altLang="en-US" sz="2400" b="1">
                <a:latin typeface="楷体" panose="02010609060101010101" pitchFamily="49" charset="-122"/>
                <a:ea typeface="楷体" panose="02010609060101010101" pitchFamily="49" charset="-122"/>
              </a:rPr>
              <a:t>苏联共产党第二十次代表大会所作的</a:t>
            </a:r>
            <a:r>
              <a:rPr lang="en-US" altLang="zh-CN" sz="2400" b="1">
                <a:latin typeface="楷体" panose="02010609060101010101" pitchFamily="49" charset="-122"/>
                <a:ea typeface="楷体" panose="02010609060101010101" pitchFamily="49" charset="-122"/>
              </a:rPr>
              <a:t>《</a:t>
            </a:r>
            <a:r>
              <a:rPr lang="zh-CN" altLang="en-US" sz="2400" b="1">
                <a:latin typeface="楷体" panose="02010609060101010101" pitchFamily="49" charset="-122"/>
                <a:ea typeface="楷体" panose="02010609060101010101" pitchFamily="49" charset="-122"/>
              </a:rPr>
              <a:t>关于个人迷信及其后果</a:t>
            </a:r>
            <a:r>
              <a:rPr lang="en-US" altLang="zh-CN" sz="2400" b="1">
                <a:latin typeface="楷体" panose="02010609060101010101" pitchFamily="49" charset="-122"/>
                <a:ea typeface="楷体" panose="02010609060101010101" pitchFamily="49" charset="-122"/>
              </a:rPr>
              <a:t>》</a:t>
            </a:r>
            <a:r>
              <a:rPr lang="zh-CN" altLang="en-US" sz="2400" b="1">
                <a:latin typeface="楷体" panose="02010609060101010101" pitchFamily="49" charset="-122"/>
                <a:ea typeface="楷体" panose="02010609060101010101" pitchFamily="49" charset="-122"/>
              </a:rPr>
              <a:t>的报告，打破了斯大林的个人崇拜，有助于摆脱教条僵化思想的束缚和健全民主。</a:t>
            </a:r>
            <a:endParaRPr lang="en-US" altLang="zh-CN" sz="2400" b="1">
              <a:latin typeface="楷体" pitchFamily="49" charset="-122"/>
              <a:ea typeface="楷体" pitchFamily="49" charset="-122"/>
            </a:endParaRPr>
          </a:p>
          <a:p>
            <a:pPr lvl="0"/>
            <a:r>
              <a:rPr lang="en-US" altLang="zh-CN" sz="2400" b="1">
                <a:latin typeface="楷体" panose="02010609060101010101" pitchFamily="49" charset="-122"/>
                <a:ea typeface="楷体" panose="02010609060101010101" pitchFamily="49" charset="-122"/>
                <a:cs typeface="楷体" panose="02010609060101010101" charset="-122"/>
                <a:sym typeface="+mn-ea"/>
              </a:rPr>
              <a:t>    </a:t>
            </a:r>
            <a:r>
              <a:rPr lang="zh-CN" altLang="en-US" sz="2400" b="1">
                <a:latin typeface="楷体" panose="02010609060101010101" pitchFamily="49" charset="-122"/>
                <a:ea typeface="楷体" panose="02010609060101010101" pitchFamily="49" charset="-122"/>
                <a:cs typeface="楷体" panose="02010609060101010101" charset="-122"/>
                <a:sym typeface="+mn-ea"/>
              </a:rPr>
              <a:t>但报告没有对斯大林的功过作出全面科学的分析，引起了思想的混乱，造成了严重的后遗症。</a:t>
            </a:r>
            <a:endParaRPr lang="en-US" altLang="zh-CN" sz="2400" b="1">
              <a:latin typeface="楷体" pitchFamily="49" charset="-122"/>
              <a:ea typeface="楷体" pitchFamily="49" charset="-122"/>
              <a:cs typeface="楷体" panose="02010609060101010101" charset="-122"/>
              <a:sym typeface="+mn-ea"/>
            </a:endParaRPr>
          </a:p>
        </p:txBody>
      </p:sp>
    </p:spTree>
    <p:custDataLst>
      <p:tags r:id="rId4"/>
    </p:custDataLst>
    <p:extLst>
      <p:ext uri="{BB962C8B-B14F-4D97-AF65-F5344CB8AC3E}">
        <p14:creationId xmlns:p14="http://schemas.microsoft.com/office/powerpoint/2010/main" val="1474339987"/>
      </p:ext>
    </p:extLst>
  </p:cSld>
  <p:clrMapOvr>
    <a:masterClrMapping/>
  </p:clrMapOvr>
  <mc:AlternateContent>
    <mc:Choice xmlns:p14="http://schemas.microsoft.com/office/powerpoint/2010/main" Requires="p14">
      <p:transition spd="slow" advTm="50171" p14:dur="2000"/>
    </mc:Choice>
    <mc:Fallback>
      <p:transition spd="slow" advTm="50171"/>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fade">
                                      <p:cBhvr>
                                        <p:cTn id="10" dur="500"/>
                                        <p:tgtEl>
                                          <p:spTgt spid="13"/>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13" grpId="0"/>
    </p:bldLst>
  </p:timing>
</p:sld>
</file>

<file path=ppt/slides/slide1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 name="文本框 4"/>
          <p:cNvSpPr txBox="1"/>
          <p:nvPr/>
        </p:nvSpPr>
        <p:spPr>
          <a:xfrm>
            <a:off x="4490614" y="2916113"/>
            <a:ext cx="7560358" cy="3046988"/>
          </a:xfrm>
          <a:prstGeom prst="rect">
            <a:avLst/>
          </a:prstGeom>
          <a:solidFill>
            <a:schemeClr val="bg1"/>
          </a:solidFill>
          <a:ln>
            <a:solidFill>
              <a:schemeClr val="tx1"/>
            </a:solidFill>
          </a:ln>
        </p:spPr>
        <p:txBody>
          <a:bodyPr wrap="square" rtlCol="0" anchor="t">
            <a:spAutoFit/>
          </a:bodyPr>
          <a:lstStyle/>
          <a:p>
            <a:pPr marL="457200" lvl="0" indent="-457200">
              <a:buFont typeface="Arial" panose="020b0604020202020204" pitchFamily="34" charset="0"/>
              <a:buChar char="•"/>
            </a:pPr>
            <a:r>
              <a:rPr lang="zh-CN" altLang="en-US" sz="2400" b="1">
                <a:latin typeface="楷体" panose="02010609060101010101" charset="-122"/>
                <a:ea typeface="楷体" panose="02010609060101010101" charset="-122"/>
                <a:cs typeface="楷体" panose="02010609060101010101" charset="-122"/>
                <a:sym typeface="+mn-ea"/>
              </a:rPr>
              <a:t>苏联的气候条件无法满足玉米生长所需要的环境要求。赫鲁晓夫改革中凭个人直觉瞎指挥、一刀切的现象时有发生，对玉米种植中出现的所有反对意见，不论正确与否，一律否决。</a:t>
            </a:r>
            <a:endParaRPr lang="en-US" altLang="zh-CN" sz="2400" b="1">
              <a:latin typeface="楷体" panose="02010609060101010101" charset="-122"/>
              <a:ea typeface="楷体" panose="02010609060101010101" charset="-122"/>
              <a:cs typeface="楷体" panose="02010609060101010101" charset="-122"/>
              <a:sym typeface="+mn-ea"/>
            </a:endParaRPr>
          </a:p>
          <a:p>
            <a:pPr lvl="0"/>
            <a:r>
              <a:rPr lang="zh-CN" altLang="en-US" sz="2400" b="1">
                <a:latin typeface="楷体" panose="02010609060101010101" charset="-122"/>
                <a:ea typeface="楷体" panose="02010609060101010101" charset="-122"/>
                <a:cs typeface="楷体" panose="02010609060101010101" charset="-122"/>
                <a:sym typeface="+mn-ea"/>
              </a:rPr>
              <a:t> </a:t>
            </a:r>
            <a:endParaRPr lang="en-US" altLang="zh-CN" sz="2400" b="1">
              <a:latin typeface="楷体" panose="02010609060101010101" charset="-122"/>
              <a:ea typeface="楷体" panose="02010609060101010101" charset="-122"/>
              <a:cs typeface="楷体" panose="02010609060101010101" charset="-122"/>
              <a:sym typeface="+mn-ea"/>
            </a:endParaRPr>
          </a:p>
          <a:p>
            <a:pPr marL="457200" lvl="0" indent="-457200">
              <a:buFont typeface="Arial" panose="020b0604020202020204" pitchFamily="34" charset="0"/>
              <a:buChar char="•"/>
            </a:pPr>
            <a:r>
              <a:rPr lang="zh-CN" altLang="en-US" sz="2400" b="1">
                <a:latin typeface="楷体" panose="02010609060101010101" charset="-122"/>
                <a:ea typeface="楷体" panose="02010609060101010101" charset="-122"/>
                <a:cs typeface="楷体" panose="02010609060101010101" charset="-122"/>
                <a:sym typeface="+mn-ea"/>
              </a:rPr>
              <a:t>头几年的谷物产量增加了，但接着又保持不变</a:t>
            </a:r>
            <a:r>
              <a:rPr lang="en-US" altLang="zh-CN" sz="2400" b="1">
                <a:latin typeface="楷体" panose="02010609060101010101" charset="-122"/>
                <a:ea typeface="楷体" panose="02010609060101010101" charset="-122"/>
                <a:cs typeface="楷体" panose="02010609060101010101" charset="-122"/>
                <a:sym typeface="+mn-ea"/>
              </a:rPr>
              <a:t>,</a:t>
            </a:r>
            <a:r>
              <a:rPr lang="zh-CN" altLang="en-US" sz="2400" b="1">
                <a:latin typeface="楷体" panose="02010609060101010101" charset="-122"/>
                <a:ea typeface="楷体" panose="02010609060101010101" charset="-122"/>
                <a:cs typeface="楷体" panose="02010609060101010101" charset="-122"/>
                <a:sym typeface="+mn-ea"/>
              </a:rPr>
              <a:t>1963年出现了转折。很多地方因为气候条件恶劣造成玉米歉收，其他粮食作物也由于播种面积减少而减产</a:t>
            </a:r>
            <a:r>
              <a:rPr lang="zh-CN" altLang="en-US" sz="2400">
                <a:latin typeface="楷体" panose="02010609060101010101" charset="-122"/>
                <a:ea typeface="楷体" panose="02010609060101010101" charset="-122"/>
                <a:cs typeface="楷体" panose="02010609060101010101" charset="-122"/>
                <a:sym typeface="+mn-ea"/>
              </a:rPr>
              <a:t>。</a:t>
            </a:r>
            <a:endParaRPr lang="en-US" altLang="zh-CN" sz="2000">
              <a:latin typeface="楷体" panose="02010609060101010101" charset="-122"/>
              <a:ea typeface="楷体" panose="02010609060101010101" charset="-122"/>
              <a:cs typeface="楷体" panose="02010609060101010101" charset="-122"/>
              <a:sym typeface="+mn-ea"/>
            </a:endParaRPr>
          </a:p>
        </p:txBody>
      </p:sp>
      <p:sp>
        <p:nvSpPr>
          <p:cNvPr id="8" name="文本框 7"/>
          <p:cNvSpPr txBox="1"/>
          <p:nvPr/>
        </p:nvSpPr>
        <p:spPr>
          <a:xfrm>
            <a:off x="2518278" y="106829"/>
            <a:ext cx="8227060" cy="646331"/>
          </a:xfrm>
          <a:prstGeom prst="rect">
            <a:avLst/>
          </a:prstGeom>
          <a:noFill/>
        </p:spPr>
        <p:txBody>
          <a:bodyPr wrap="square" rtlCol="0">
            <a:spAutoFit/>
          </a:bodyPr>
          <a:lstStyle/>
          <a:p>
            <a:r>
              <a:rPr lang="zh-CN" altLang="en-US" sz="3600" b="1">
                <a:solidFill>
                  <a:srgbClr val="0945A5"/>
                </a:solidFill>
                <a:sym typeface="+mn-ea"/>
              </a:rPr>
              <a:t>改革的另一面：一些</a:t>
            </a:r>
            <a:r>
              <a:rPr lang="zh-CN" altLang="en-US" sz="3600" b="1">
                <a:solidFill>
                  <a:srgbClr val="0945A5"/>
                </a:solidFill>
              </a:rPr>
              <a:t>料想不到的结果</a:t>
            </a:r>
          </a:p>
        </p:txBody>
      </p:sp>
      <p:sp>
        <p:nvSpPr>
          <p:cNvPr id="13" name="文本框 12">
            <a:extLst>
              <a:ext uri="{FF2B5EF4-FFF2-40B4-BE49-F238E27FC236}">
                <a16:creationId xmlns:a16="http://schemas.microsoft.com/office/drawing/2014/main" xmlns="" id="{B0A880C9-8FFA-40B3-97F9-A83DCD35818F}"/>
              </a:ext>
            </a:extLst>
          </p:cNvPr>
          <p:cNvSpPr txBox="1"/>
          <p:nvPr/>
        </p:nvSpPr>
        <p:spPr>
          <a:xfrm>
            <a:off x="4462525" y="954687"/>
            <a:ext cx="7588447" cy="1569660"/>
          </a:xfrm>
          <a:prstGeom prst="rect">
            <a:avLst/>
          </a:prstGeom>
          <a:solidFill>
            <a:schemeClr val="bg1"/>
          </a:solidFill>
          <a:ln>
            <a:solidFill>
              <a:schemeClr val="tx1"/>
            </a:solidFill>
          </a:ln>
        </p:spPr>
        <p:txBody>
          <a:bodyPr wrap="square" rtlCol="0" anchor="t">
            <a:spAutoFit/>
          </a:bodyPr>
          <a:lstStyle/>
          <a:p>
            <a:pPr lvl="0"/>
            <a:r>
              <a:rPr lang="zh-CN" altLang="en-US" sz="2400" b="1">
                <a:latin typeface="楷体" panose="02010609060101010101" charset="-122"/>
                <a:ea typeface="楷体" panose="02010609060101010101" charset="-122"/>
                <a:cs typeface="楷体" panose="02010609060101010101" charset="-122"/>
                <a:sym typeface="+mn-ea"/>
              </a:rPr>
              <a:t>    美国之行坚定了赫鲁晓夫大种玉米的信心。在</a:t>
            </a:r>
            <a:r>
              <a:rPr lang="en-US" altLang="zh-CN" sz="2400" b="1">
                <a:latin typeface="楷体" panose="02010609060101010101" charset="-122"/>
                <a:ea typeface="楷体" panose="02010609060101010101" charset="-122"/>
                <a:cs typeface="楷体" panose="02010609060101010101" charset="-122"/>
                <a:sym typeface="+mn-ea"/>
              </a:rPr>
              <a:t>1957</a:t>
            </a:r>
            <a:r>
              <a:rPr lang="zh-CN" altLang="en-US" sz="2400" b="1">
                <a:latin typeface="楷体" panose="02010609060101010101" charset="-122"/>
                <a:ea typeface="楷体" panose="02010609060101010101" charset="-122"/>
                <a:cs typeface="楷体" panose="02010609060101010101" charset="-122"/>
                <a:sym typeface="+mn-ea"/>
              </a:rPr>
              <a:t>年，赫鲁晓夫提出，三四年内苏联的人均肉类、牛奶、黄油产量赶上美国的目标，要求各地都扩充玉米，以增加饲料。</a:t>
            </a:r>
            <a:endParaRPr lang="en-US" altLang="zh-CN" sz="2400" b="1">
              <a:latin typeface="楷体" panose="02010609060101010101" pitchFamily="49" charset="-122"/>
              <a:ea typeface="楷体" panose="02010609060101010101" pitchFamily="49" charset="-122"/>
              <a:cs typeface="楷体" panose="02010609060101010101" charset="-122"/>
              <a:sym typeface="+mn-ea"/>
            </a:endParaRPr>
          </a:p>
        </p:txBody>
      </p:sp>
      <p:pic>
        <p:nvPicPr>
          <p:cNvPr id="6" name="Picture 7" descr="尼基塔·谢尔盖耶维奇·赫鲁晓夫">
            <a:extLst>
              <a:ext uri="{FF2B5EF4-FFF2-40B4-BE49-F238E27FC236}">
                <a16:creationId xmlns:a16="http://schemas.microsoft.com/office/drawing/2014/main" xmlns="" id="{CFA124D2-1746-4765-87E2-9AC2BDD52D8C}"/>
              </a:ext>
            </a:extLst>
          </p:cNvPr>
          <p:cNvPicPr>
            <a:picLocks noChangeAspect="1" noChangeArrowheads="1"/>
          </p:cNvPicPr>
          <p:nvPr>
            <p:custDataLst>
              <p:tags r:id="rId4"/>
            </p:custDataLst>
          </p:nvPr>
        </p:nvPicPr>
        <p:blipFill>
          <a:blip r:embed="rId3">
            <a:extLst>
              <a:ext uri="{28A0092B-C50C-407E-A947-70E740481C1C}">
                <a14:useLocalDpi xmlns:a14="http://schemas.microsoft.com/office/drawing/2010/main" val="0"/>
              </a:ext>
            </a:extLst>
          </a:blip>
          <a:stretch>
            <a:fillRect/>
          </a:stretch>
        </p:blipFill>
        <p:spPr bwMode="auto">
          <a:xfrm>
            <a:off x="302998" y="1246981"/>
            <a:ext cx="4000500" cy="4364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Text Box 8">
            <a:extLst>
              <a:ext uri="{FF2B5EF4-FFF2-40B4-BE49-F238E27FC236}">
                <a16:creationId xmlns:a16="http://schemas.microsoft.com/office/drawing/2014/main" xmlns="" id="{612CEDE6-3DF9-427D-B382-1AC5C7977BCE}"/>
              </a:ext>
            </a:extLst>
          </p:cNvPr>
          <p:cNvSpPr txBox="1">
            <a:spLocks noChangeArrowheads="1"/>
          </p:cNvSpPr>
          <p:nvPr/>
        </p:nvSpPr>
        <p:spPr bwMode="auto">
          <a:xfrm>
            <a:off x="625268" y="5772861"/>
            <a:ext cx="3355961" cy="380480"/>
          </a:xfrm>
          <a:prstGeom prst="rect">
            <a:avLst/>
          </a:prstGeom>
          <a:solidFill>
            <a:schemeClr val="bg1"/>
          </a:solidFill>
          <a:ln>
            <a:noFill/>
          </a:ln>
        </p:spPr>
        <p:txBody>
          <a:bodyPr wrap="square" lIns="0" tIns="36000" rIns="0" bIns="36000">
            <a:spAutoFit/>
          </a:bodyPr>
          <a:lstStyle/>
          <a:p>
            <a:r>
              <a:rPr lang="zh-CN" altLang="en-US" sz="2000">
                <a:latin typeface="黑体" panose="02010609060101010101" pitchFamily="49" charset="-122"/>
                <a:ea typeface="黑体" panose="02010609060101010101" pitchFamily="49" charset="-122"/>
              </a:rPr>
              <a:t> 赫鲁晓夫大力提倡种植玉米</a:t>
            </a:r>
          </a:p>
        </p:txBody>
      </p:sp>
    </p:spTree>
    <p:custDataLst>
      <p:tags r:id="rId5"/>
    </p:custDataLst>
    <p:extLst>
      <p:ext uri="{BB962C8B-B14F-4D97-AF65-F5344CB8AC3E}">
        <p14:creationId xmlns:p14="http://schemas.microsoft.com/office/powerpoint/2010/main" val="2834984072"/>
      </p:ext>
    </p:extLst>
  </p:cSld>
  <p:clrMapOvr>
    <a:masterClrMapping/>
  </p:clrMapOvr>
  <mc:AlternateContent>
    <mc:Choice xmlns:p14="http://schemas.microsoft.com/office/powerpoint/2010/main" Requires="p14">
      <p:transition spd="slow" advTm="59075" p14:dur="2000"/>
    </mc:Choice>
    <mc:Fallback>
      <p:transition spd="slow" advTm="59075"/>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childTnLst>
                          </p:cTn>
                        </p:par>
                      </p:childTnLst>
                    </p:cTn>
                  </p:par>
                  <p:par>
                    <p:cTn id="8" fill="hold" nodeType="clickPar">
                      <p:stCondLst>
                        <p:cond delay="indefinite"/>
                        <p:cond evt="onBegin" delay="0">
                          <p:tn val="7"/>
                        </p:cond>
                      </p:stCondLst>
                      <p:childTnLst>
                        <p:par>
                          <p:cTn id="9" fill="hold" nodeType="after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par>
                    <p:cTn id="13" fill="hold" nodeType="clickPar">
                      <p:stCondLst>
                        <p:cond delay="indefinite"/>
                        <p:cond evt="onBegin" delay="0">
                          <p:tn val="12"/>
                        </p:cond>
                      </p:stCondLst>
                      <p:childTnLst>
                        <p:par>
                          <p:cTn id="14" fill="hold" nodeType="afterGroup">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13" grpId="0"/>
      <p:bldP spid="9" grpId="0"/>
    </p:bldLst>
  </p:timing>
</p:sld>
</file>

<file path=ppt/slides/slide1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矩形 3">
            <a:extLst>
              <a:ext uri="{FF2B5EF4-FFF2-40B4-BE49-F238E27FC236}">
                <a16:creationId xmlns:a16="http://schemas.microsoft.com/office/drawing/2014/main" xmlns="" id="{93A995FA-4207-4814-8A7A-A194B54E984E}"/>
              </a:ext>
            </a:extLst>
          </p:cNvPr>
          <p:cNvSpPr/>
          <p:nvPr/>
        </p:nvSpPr>
        <p:spPr>
          <a:xfrm>
            <a:off x="-33020" y="-16510"/>
            <a:ext cx="12233910" cy="84836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zh-CN" altLang="en-US" sz="4000"/>
              <a:t>（一）赫鲁晓夫改革（1953~1964）</a:t>
            </a:r>
          </a:p>
        </p:txBody>
      </p:sp>
      <p:pic>
        <p:nvPicPr>
          <p:cNvPr id="5" name="Picture 5" descr="3594666411354004137999.jpg">
            <a:extLst>
              <a:ext uri="{FF2B5EF4-FFF2-40B4-BE49-F238E27FC236}">
                <a16:creationId xmlns:a16="http://schemas.microsoft.com/office/drawing/2014/main" xmlns="" id="{312F0397-89BE-4989-8D70-79DFD450C657}"/>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8159385" y="1262537"/>
            <a:ext cx="3733800" cy="3887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文本框 5">
            <a:extLst>
              <a:ext uri="{FF2B5EF4-FFF2-40B4-BE49-F238E27FC236}">
                <a16:creationId xmlns:a16="http://schemas.microsoft.com/office/drawing/2014/main" xmlns="" id="{45AA8989-C15C-44D3-99C7-15F0750B8498}"/>
              </a:ext>
            </a:extLst>
          </p:cNvPr>
          <p:cNvSpPr txBox="1"/>
          <p:nvPr/>
        </p:nvSpPr>
        <p:spPr>
          <a:xfrm>
            <a:off x="448941" y="1262537"/>
            <a:ext cx="7425818" cy="3970318"/>
          </a:xfrm>
          <a:prstGeom prst="rect">
            <a:avLst/>
          </a:prstGeom>
          <a:solidFill>
            <a:schemeClr val="bg1"/>
          </a:solidFill>
          <a:ln>
            <a:solidFill>
              <a:schemeClr val="tx1"/>
            </a:solidFill>
          </a:ln>
        </p:spPr>
        <p:txBody>
          <a:bodyPr wrap="square" rtlCol="0" anchor="t">
            <a:spAutoFit/>
          </a:bodyPr>
          <a:lstStyle/>
          <a:p>
            <a:pPr lvl="0"/>
            <a:r>
              <a:rPr lang="zh-CN" altLang="en-US" sz="3600">
                <a:latin typeface="楷体" panose="02010609060101010101" pitchFamily="49" charset="-122"/>
                <a:ea typeface="楷体" panose="02010609060101010101" pitchFamily="49" charset="-122"/>
              </a:rPr>
              <a:t>   赫鲁晓夫改革采取的部分措施取得一定的成效；但改革在理论上没有突破，改革目标严重脱离苏联实际，无法</a:t>
            </a:r>
            <a:r>
              <a:rPr lang="zh-CN" altLang="en-US" sz="3600">
                <a:latin typeface="楷体" panose="02010609060101010101" pitchFamily="49" charset="-122"/>
                <a:ea typeface="楷体" panose="02010609060101010101" pitchFamily="49" charset="-122"/>
                <a:sym typeface="+mn-ea"/>
              </a:rPr>
              <a:t>真正</a:t>
            </a:r>
            <a:r>
              <a:rPr lang="zh-CN" altLang="en-US" sz="3600">
                <a:latin typeface="楷体" panose="02010609060101010101" pitchFamily="49" charset="-122"/>
                <a:ea typeface="楷体" panose="02010609060101010101" pitchFamily="49" charset="-122"/>
              </a:rPr>
              <a:t>实现人民对美好幸福生活的期望，改革并不彻底，最终难逃失败的结局。</a:t>
            </a:r>
            <a:endParaRPr lang="en-US" altLang="zh-CN" sz="3600">
              <a:latin typeface="楷体" pitchFamily="49" charset="-122"/>
              <a:ea typeface="楷体" pitchFamily="49" charset="-122"/>
            </a:endParaRPr>
          </a:p>
          <a:p>
            <a:pPr lvl="0"/>
            <a:endParaRPr lang="en-US" altLang="zh-CN" sz="3600">
              <a:latin typeface="楷体" pitchFamily="49" charset="-122"/>
              <a:ea typeface="楷体" pitchFamily="49" charset="-122"/>
              <a:cs typeface="楷体" panose="02010609060101010101" charset="-122"/>
              <a:sym typeface="+mn-ea"/>
            </a:endParaRPr>
          </a:p>
        </p:txBody>
      </p:sp>
      <p:sp>
        <p:nvSpPr>
          <p:cNvPr id="7" name="矩形 6">
            <a:extLst>
              <a:ext uri="{FF2B5EF4-FFF2-40B4-BE49-F238E27FC236}">
                <a16:creationId xmlns:a16="http://schemas.microsoft.com/office/drawing/2014/main" xmlns="" id="{B9198C83-B619-4B24-A984-79D470281E2F}"/>
              </a:ext>
            </a:extLst>
          </p:cNvPr>
          <p:cNvSpPr/>
          <p:nvPr/>
        </p:nvSpPr>
        <p:spPr>
          <a:xfrm>
            <a:off x="638036" y="5450518"/>
            <a:ext cx="8272780" cy="521970"/>
          </a:xfrm>
          <a:prstGeom prst="rect">
            <a:avLst/>
          </a:prstGeom>
          <a:solidFill>
            <a:schemeClr val="bg2"/>
          </a:solidFill>
          <a:ln>
            <a:noFill/>
          </a:ln>
        </p:spPr>
        <p:txBody>
          <a:bodyPr wrap="square" rtlCol="0" anchor="t">
            <a:spAutoFit/>
            <a:scene3d>
              <a:camera prst="orthographicFront"/>
              <a:lightRig rig="threePt" dir="t"/>
            </a:scene3d>
          </a:bodyPr>
          <a:lstStyle/>
          <a:p>
            <a:pPr lvl="0" algn="ctr">
              <a:buClrTx/>
              <a:buSzTx/>
              <a:buFontTx/>
            </a:pPr>
            <a:r>
              <a:rPr lang="zh-CN" altLang="en-US" sz="2800" b="1">
                <a:ln w="9525">
                  <a:solidFill>
                    <a:schemeClr val="bg1"/>
                  </a:solidFill>
                  <a:prstDash val="solid"/>
                </a:ln>
                <a:solidFill>
                  <a:srgbClr val="C00000"/>
                </a:solidFill>
                <a:effectLst>
                  <a:outerShdw blurRad="12700" dist="38100" dir="2700000" algn="tl" rotWithShape="0">
                    <a:schemeClr val="accent5">
                      <a:lumMod val="60000"/>
                      <a:lumOff val="40000"/>
                    </a:schemeClr>
                  </a:outerShdw>
                </a:effectLst>
                <a:sym typeface="+mn-ea"/>
              </a:rPr>
              <a:t> 启示</a:t>
            </a:r>
            <a:r>
              <a:rPr lang="en-US" altLang="zh-CN" sz="2800" b="1">
                <a:ln w="9525">
                  <a:solidFill>
                    <a:schemeClr val="bg1"/>
                  </a:solidFill>
                  <a:prstDash val="solid"/>
                </a:ln>
                <a:solidFill>
                  <a:srgbClr val="C00000"/>
                </a:solidFill>
                <a:effectLst>
                  <a:outerShdw blurRad="12700" dist="38100" dir="2700000" algn="tl" rotWithShape="0">
                    <a:schemeClr val="accent5">
                      <a:lumMod val="60000"/>
                      <a:lumOff val="40000"/>
                    </a:schemeClr>
                  </a:outerShdw>
                </a:effectLst>
                <a:sym typeface="+mn-ea"/>
              </a:rPr>
              <a:t>1</a:t>
            </a:r>
            <a:r>
              <a:rPr lang="zh-CN" altLang="en-US" sz="2800" b="1">
                <a:ln w="9525">
                  <a:solidFill>
                    <a:schemeClr val="bg1"/>
                  </a:solidFill>
                  <a:prstDash val="solid"/>
                </a:ln>
                <a:solidFill>
                  <a:srgbClr val="C00000"/>
                </a:solidFill>
                <a:effectLst>
                  <a:outerShdw blurRad="12700" dist="38100" dir="2700000" algn="tl" rotWithShape="0">
                    <a:schemeClr val="accent5">
                      <a:lumMod val="60000"/>
                      <a:lumOff val="40000"/>
                    </a:schemeClr>
                  </a:outerShdw>
                </a:effectLst>
                <a:sym typeface="+mn-ea"/>
              </a:rPr>
              <a:t>： 应客观评价历史人物，警惕历史虚无主义</a:t>
            </a:r>
          </a:p>
        </p:txBody>
      </p:sp>
      <p:sp>
        <p:nvSpPr>
          <p:cNvPr id="8" name="矩形 7">
            <a:extLst>
              <a:ext uri="{FF2B5EF4-FFF2-40B4-BE49-F238E27FC236}">
                <a16:creationId xmlns:a16="http://schemas.microsoft.com/office/drawing/2014/main" xmlns="" id="{4BDE7291-75BF-4C1A-A18F-B91B340379D9}"/>
              </a:ext>
            </a:extLst>
          </p:cNvPr>
          <p:cNvSpPr/>
          <p:nvPr/>
        </p:nvSpPr>
        <p:spPr>
          <a:xfrm>
            <a:off x="638036" y="6011697"/>
            <a:ext cx="11553964" cy="523220"/>
          </a:xfrm>
          <a:prstGeom prst="rect">
            <a:avLst/>
          </a:prstGeom>
          <a:solidFill>
            <a:schemeClr val="bg2"/>
          </a:solidFill>
          <a:ln>
            <a:noFill/>
          </a:ln>
        </p:spPr>
        <p:txBody>
          <a:bodyPr wrap="square" rtlCol="0" anchor="t">
            <a:spAutoFit/>
            <a:scene3d>
              <a:camera prst="orthographicFront"/>
              <a:lightRig rig="threePt" dir="t"/>
            </a:scene3d>
          </a:bodyPr>
          <a:lstStyle/>
          <a:p>
            <a:pPr lvl="0" algn="ctr">
              <a:buClrTx/>
              <a:buSzTx/>
              <a:buFontTx/>
            </a:pPr>
            <a:r>
              <a:rPr lang="zh-CN" altLang="en-US" sz="2800" b="1">
                <a:ln w="9525">
                  <a:solidFill>
                    <a:schemeClr val="bg1"/>
                  </a:solidFill>
                  <a:prstDash val="solid"/>
                </a:ln>
                <a:solidFill>
                  <a:srgbClr val="C00000"/>
                </a:solidFill>
                <a:effectLst>
                  <a:outerShdw blurRad="12700" dist="38100" dir="2700000" algn="tl" rotWithShape="0">
                    <a:schemeClr val="accent5">
                      <a:lumMod val="60000"/>
                      <a:lumOff val="40000"/>
                    </a:schemeClr>
                  </a:outerShdw>
                </a:effectLst>
                <a:sym typeface="+mn-ea"/>
              </a:rPr>
              <a:t>启示</a:t>
            </a:r>
            <a:r>
              <a:rPr lang="en-US" altLang="zh-CN" sz="2800" b="1">
                <a:ln w="9525">
                  <a:solidFill>
                    <a:schemeClr val="bg1"/>
                  </a:solidFill>
                  <a:prstDash val="solid"/>
                </a:ln>
                <a:solidFill>
                  <a:srgbClr val="C00000"/>
                </a:solidFill>
                <a:effectLst>
                  <a:outerShdw blurRad="12700" dist="38100" dir="2700000" algn="tl" rotWithShape="0">
                    <a:schemeClr val="accent5">
                      <a:lumMod val="60000"/>
                      <a:lumOff val="40000"/>
                    </a:schemeClr>
                  </a:outerShdw>
                </a:effectLst>
                <a:sym typeface="+mn-ea"/>
              </a:rPr>
              <a:t>2</a:t>
            </a:r>
            <a:r>
              <a:rPr lang="zh-CN" altLang="en-US" sz="2800" b="1">
                <a:ln w="9525">
                  <a:solidFill>
                    <a:schemeClr val="bg1"/>
                  </a:solidFill>
                  <a:prstDash val="solid"/>
                </a:ln>
                <a:solidFill>
                  <a:srgbClr val="C00000"/>
                </a:solidFill>
                <a:effectLst>
                  <a:outerShdw blurRad="12700" dist="38100" dir="2700000" algn="tl" rotWithShape="0">
                    <a:schemeClr val="accent5">
                      <a:lumMod val="60000"/>
                      <a:lumOff val="40000"/>
                    </a:schemeClr>
                  </a:outerShdw>
                </a:effectLst>
                <a:sym typeface="+mn-ea"/>
              </a:rPr>
              <a:t>： 改革必须尊重客观规律，循序渐进，敢于突破僵化模式的羁绊</a:t>
            </a:r>
          </a:p>
        </p:txBody>
      </p:sp>
    </p:spTree>
    <p:custDataLst>
      <p:tags r:id="rId3"/>
    </p:custDataLst>
    <p:extLst>
      <p:ext uri="{BB962C8B-B14F-4D97-AF65-F5344CB8AC3E}">
        <p14:creationId xmlns:p14="http://schemas.microsoft.com/office/powerpoint/2010/main" val="804822089"/>
      </p:ext>
    </p:extLst>
  </p:cSld>
  <p:clrMapOvr>
    <a:masterClrMapping/>
  </p:clrMapOvr>
  <mc:AlternateContent>
    <mc:Choice xmlns:p14="http://schemas.microsoft.com/office/powerpoint/2010/main" Requires="p14">
      <p:transition spd="slow" advTm="50016" p14:dur="2000"/>
    </mc:Choice>
    <mc:Fallback>
      <p:transition spd="slow" advTm="50016"/>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500"/>
                                        <p:tgtEl>
                                          <p:spTgt spid="7"/>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linds(horizontal)">
                                      <p:cBhvr>
                                        <p:cTn id="1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1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4" name="矩形 23"/>
          <p:cNvSpPr/>
          <p:nvPr/>
        </p:nvSpPr>
        <p:spPr>
          <a:xfrm>
            <a:off x="10160" y="-17145"/>
            <a:ext cx="2063750" cy="687387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文本框 24"/>
          <p:cNvSpPr txBox="1"/>
          <p:nvPr/>
        </p:nvSpPr>
        <p:spPr>
          <a:xfrm>
            <a:off x="28575" y="3089910"/>
            <a:ext cx="2059940" cy="1198880"/>
          </a:xfrm>
          <a:prstGeom prst="rect">
            <a:avLst/>
          </a:prstGeom>
          <a:solidFill>
            <a:schemeClr val="bg1"/>
          </a:solidFill>
        </p:spPr>
        <p:txBody>
          <a:bodyPr wrap="square" rtlCol="0" anchor="t">
            <a:spAutoFit/>
          </a:bodyPr>
          <a:lstStyle/>
          <a:p>
            <a:pPr algn="ctr">
              <a:buClrTx/>
              <a:buSzTx/>
              <a:buFontTx/>
            </a:pPr>
            <a:r>
              <a:rPr sz="3600" b="1" u="sng" err="1">
                <a:solidFill>
                  <a:srgbClr val="C00000"/>
                </a:solidFill>
                <a:latin typeface="+mj-ea"/>
                <a:ea typeface="+mj-ea"/>
                <a:cs typeface="+mj-ea"/>
                <a:sym typeface="+mn-ea"/>
              </a:rPr>
              <a:t>勃列日涅夫改革</a:t>
            </a:r>
            <a:endParaRPr sz="3600" b="1" u="sng">
              <a:solidFill>
                <a:srgbClr val="C00000"/>
              </a:solidFill>
              <a:latin typeface="+mj-ea"/>
              <a:ea typeface="+mj-ea"/>
              <a:cs typeface="+mj-ea"/>
              <a:sym typeface="+mn-ea"/>
            </a:endParaRPr>
          </a:p>
        </p:txBody>
      </p:sp>
      <p:sp>
        <p:nvSpPr>
          <p:cNvPr id="26" name="矩形 25"/>
          <p:cNvSpPr/>
          <p:nvPr/>
        </p:nvSpPr>
        <p:spPr>
          <a:xfrm>
            <a:off x="2061845" y="0"/>
            <a:ext cx="83185" cy="692404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矩形 26"/>
          <p:cNvSpPr/>
          <p:nvPr/>
        </p:nvSpPr>
        <p:spPr>
          <a:xfrm>
            <a:off x="-23495" y="2220595"/>
            <a:ext cx="2112010" cy="762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a:sym typeface="+mn-ea"/>
            </a:endParaRPr>
          </a:p>
        </p:txBody>
      </p:sp>
      <p:sp>
        <p:nvSpPr>
          <p:cNvPr id="28" name="文本框 27"/>
          <p:cNvSpPr txBox="1"/>
          <p:nvPr/>
        </p:nvSpPr>
        <p:spPr>
          <a:xfrm>
            <a:off x="-97624" y="945577"/>
            <a:ext cx="2341245" cy="1077218"/>
          </a:xfrm>
          <a:prstGeom prst="rect">
            <a:avLst/>
          </a:prstGeom>
          <a:noFill/>
          <a:extLst>
            <a:ext uri="{909E8E84-426E-40DD-AFC4-6F175D3DCCD1}">
              <a14:hiddenFill xmlns:a14="http://schemas.microsoft.com/office/drawing/2010/main">
                <a:solidFill>
                  <a:schemeClr val="bg1"/>
                </a:solidFill>
              </a14:hiddenFill>
            </a:ext>
          </a:extLst>
        </p:spPr>
        <p:txBody>
          <a:bodyPr wrap="square" rtlCol="0" anchor="t">
            <a:spAutoFit/>
          </a:bodyPr>
          <a:lstStyle/>
          <a:p>
            <a:pPr lvl="0" algn="ctr">
              <a:buClrTx/>
              <a:buSzTx/>
              <a:buFontTx/>
            </a:pPr>
            <a:r>
              <a:rPr lang="zh-CN" altLang="en-US" sz="3200" b="1">
                <a:latin typeface="+mj-ea"/>
                <a:ea typeface="+mj-ea"/>
                <a:cs typeface="+mj-ea"/>
                <a:sym typeface="+mn-ea"/>
              </a:rPr>
              <a:t>赫鲁晓夫</a:t>
            </a:r>
            <a:endParaRPr lang="en-US" altLang="zh-CN" sz="3200" b="1">
              <a:latin typeface="+mj-ea"/>
              <a:ea typeface="+mj-ea"/>
              <a:cs typeface="+mj-ea"/>
              <a:sym typeface="+mn-ea"/>
            </a:endParaRPr>
          </a:p>
          <a:p>
            <a:pPr lvl="0" algn="ctr">
              <a:buClrTx/>
              <a:buSzTx/>
              <a:buFontTx/>
            </a:pPr>
            <a:r>
              <a:rPr lang="zh-CN" altLang="en-US" sz="3200" b="1">
                <a:latin typeface="+mj-ea"/>
                <a:ea typeface="+mj-ea"/>
                <a:cs typeface="+mj-ea"/>
                <a:sym typeface="+mn-ea"/>
              </a:rPr>
              <a:t>留下</a:t>
            </a:r>
            <a:r>
              <a:rPr sz="3200" b="1" err="1">
                <a:latin typeface="+mj-ea"/>
                <a:ea typeface="+mj-ea"/>
                <a:cs typeface="+mj-ea"/>
                <a:sym typeface="+mn-ea"/>
              </a:rPr>
              <a:t>的难题</a:t>
            </a:r>
            <a:endParaRPr lang="zh-CN" sz="3200" b="1" u="sng">
              <a:solidFill>
                <a:srgbClr val="C00000"/>
              </a:solidFill>
              <a:latin typeface="+mj-ea"/>
              <a:ea typeface="+mj-ea"/>
              <a:cs typeface="+mj-ea"/>
              <a:sym typeface="+mn-ea"/>
            </a:endParaRPr>
          </a:p>
        </p:txBody>
      </p:sp>
      <p:grpSp>
        <p:nvGrpSpPr>
          <p:cNvPr id="7" name="组合 6"/>
          <p:cNvGrpSpPr/>
          <p:nvPr/>
        </p:nvGrpSpPr>
        <p:grpSpPr>
          <a:xfrm>
            <a:off x="4260215" y="2519045"/>
            <a:ext cx="6925310" cy="3461916"/>
            <a:chOff x="1355" y="453"/>
            <a:chExt cx="12086" cy="6157"/>
          </a:xfrm>
        </p:grpSpPr>
        <p:pic>
          <p:nvPicPr>
            <p:cNvPr id="6" name="图片 5" descr="图片1"/>
            <p:cNvPicPr>
              <a:picLocks noChangeAspect="1"/>
            </p:cNvPicPr>
            <p:nvPr/>
          </p:nvPicPr>
          <p:blipFill>
            <a:blip r:embed="rId2"/>
            <a:srcRect t="8916" b="3241"/>
            <a:stretch>
              <a:fillRect/>
            </a:stretch>
          </p:blipFill>
          <p:spPr>
            <a:xfrm>
              <a:off x="1355" y="453"/>
              <a:ext cx="12086" cy="5448"/>
            </a:xfrm>
            <a:prstGeom prst="rect">
              <a:avLst/>
            </a:prstGeom>
          </p:spPr>
        </p:pic>
        <p:sp>
          <p:nvSpPr>
            <p:cNvPr id="9" name="文本框 8"/>
            <p:cNvSpPr txBox="1"/>
            <p:nvPr/>
          </p:nvSpPr>
          <p:spPr>
            <a:xfrm>
              <a:off x="1355" y="5901"/>
              <a:ext cx="12086" cy="709"/>
            </a:xfrm>
            <a:prstGeom prst="rect">
              <a:avLst/>
            </a:prstGeom>
            <a:noFill/>
          </p:spPr>
          <p:txBody>
            <a:bodyPr wrap="square" rtlCol="0" anchor="t">
              <a:spAutoFit/>
            </a:bodyPr>
            <a:lstStyle/>
            <a:p>
              <a:pPr algn="ctr"/>
              <a:r>
                <a:rPr lang="zh-CN" altLang="en-US" sz="2000"/>
                <a:t>19</a:t>
              </a:r>
              <a:r>
                <a:rPr lang="en-US" altLang="zh-CN" sz="2000"/>
                <a:t>63</a:t>
              </a:r>
              <a:r>
                <a:rPr lang="zh-CN" altLang="en-US" sz="2000"/>
                <a:t>~19</a:t>
              </a:r>
              <a:r>
                <a:rPr lang="en-US" altLang="zh-CN" sz="2000"/>
                <a:t>83</a:t>
              </a:r>
              <a:r>
                <a:rPr lang="zh-CN" altLang="en-US" sz="2000"/>
                <a:t>年苏联与世界实际GDP平均增长率对比示意图</a:t>
              </a:r>
            </a:p>
          </p:txBody>
        </p:sp>
      </p:grpSp>
      <p:sp>
        <p:nvSpPr>
          <p:cNvPr id="39" name="矩形 38"/>
          <p:cNvSpPr/>
          <p:nvPr/>
        </p:nvSpPr>
        <p:spPr>
          <a:xfrm>
            <a:off x="-33020" y="-16510"/>
            <a:ext cx="12233910" cy="84836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zh-CN" altLang="en-US" sz="4000"/>
              <a:t>（二）勃列日涅夫改革（</a:t>
            </a:r>
            <a:r>
              <a:rPr lang="en-US" altLang="zh-CN" sz="4000"/>
              <a:t>1964~1982</a:t>
            </a:r>
            <a:r>
              <a:rPr lang="zh-CN" altLang="en-US" sz="4000"/>
              <a:t>）</a:t>
            </a:r>
          </a:p>
        </p:txBody>
      </p:sp>
      <p:sp>
        <p:nvSpPr>
          <p:cNvPr id="11" name="文本框 10"/>
          <p:cNvSpPr txBox="1"/>
          <p:nvPr/>
        </p:nvSpPr>
        <p:spPr>
          <a:xfrm>
            <a:off x="2241550" y="3905885"/>
            <a:ext cx="2550795" cy="2245360"/>
          </a:xfrm>
          <a:prstGeom prst="rect">
            <a:avLst/>
          </a:prstGeom>
          <a:solidFill>
            <a:schemeClr val="bg1"/>
          </a:solidFill>
          <a:ln>
            <a:solidFill>
              <a:schemeClr val="tx1"/>
            </a:solidFill>
          </a:ln>
        </p:spPr>
        <p:txBody>
          <a:bodyPr wrap="square" rtlCol="0" anchor="t">
            <a:spAutoFit/>
          </a:bodyPr>
          <a:lstStyle/>
          <a:p>
            <a:pPr lvl="0" algn="l">
              <a:buClrTx/>
              <a:buSzTx/>
              <a:buFont typeface="Arial" panose="020b0604020202020204" pitchFamily="34" charset="0"/>
            </a:pPr>
            <a:r>
              <a:rPr lang="zh-CN" altLang="en-US" sz="2800" b="1">
                <a:latin typeface="黑体" panose="02010609060101010101" charset="-122"/>
                <a:ea typeface="黑体" panose="02010609060101010101" charset="-122"/>
                <a:cs typeface="楷体" panose="02010609060101010101" charset="-122"/>
                <a:sym typeface="+mn-ea"/>
              </a:rPr>
              <a:t>工业推行“新经济体制”改革（柯西金主持），扩大企业自主权</a:t>
            </a:r>
          </a:p>
        </p:txBody>
      </p:sp>
      <p:sp>
        <p:nvSpPr>
          <p:cNvPr id="18" name="矩形 17"/>
          <p:cNvSpPr/>
          <p:nvPr/>
        </p:nvSpPr>
        <p:spPr>
          <a:xfrm>
            <a:off x="2351405" y="975360"/>
            <a:ext cx="9700260" cy="96647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zh-CN" altLang="en-US" sz="3400" b="1">
                <a:solidFill>
                  <a:srgbClr val="0945A5"/>
                </a:solidFill>
                <a:latin typeface="楷体" panose="02010609060101010101" charset="-122"/>
                <a:ea typeface="楷体" panose="02010609060101010101" charset="-122"/>
                <a:sym typeface="+mn-ea"/>
              </a:rPr>
              <a:t>  改革失败，国家混乱；斯大林体制弊端突出</a:t>
            </a:r>
          </a:p>
        </p:txBody>
      </p:sp>
      <p:sp>
        <p:nvSpPr>
          <p:cNvPr id="16" name="文本框 15"/>
          <p:cNvSpPr txBox="1"/>
          <p:nvPr/>
        </p:nvSpPr>
        <p:spPr>
          <a:xfrm>
            <a:off x="3492500" y="6151245"/>
            <a:ext cx="1299845" cy="521970"/>
          </a:xfrm>
          <a:prstGeom prst="rect">
            <a:avLst/>
          </a:prstGeom>
          <a:noFill/>
        </p:spPr>
        <p:txBody>
          <a:bodyPr wrap="square" rtlCol="0">
            <a:spAutoFit/>
          </a:bodyPr>
          <a:lstStyle/>
          <a:p>
            <a:pPr algn="l" fontAlgn="auto"/>
            <a:r>
              <a:rPr lang="zh-CN" altLang="en-US" sz="2800" b="1">
                <a:solidFill>
                  <a:srgbClr val="C00000"/>
                </a:solidFill>
                <a:latin typeface="楷体" panose="02010609060101010101" charset="-122"/>
                <a:ea typeface="楷体" panose="02010609060101010101" charset="-122"/>
              </a:rPr>
              <a:t>侧重点</a:t>
            </a:r>
          </a:p>
        </p:txBody>
      </p:sp>
      <p:sp>
        <p:nvSpPr>
          <p:cNvPr id="8" name="椭圆 7"/>
          <p:cNvSpPr/>
          <p:nvPr/>
        </p:nvSpPr>
        <p:spPr>
          <a:xfrm>
            <a:off x="5327015" y="2501900"/>
            <a:ext cx="2488565" cy="2778760"/>
          </a:xfrm>
          <a:prstGeom prst="ellipse">
            <a:avLst/>
          </a:prstGeom>
          <a:noFill/>
          <a:ln w="38100">
            <a:solidFill>
              <a:srgbClr val="C00000"/>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p:nvSpPr>
        <p:spPr>
          <a:xfrm>
            <a:off x="7700645" y="2501900"/>
            <a:ext cx="2488565" cy="2778760"/>
          </a:xfrm>
          <a:prstGeom prst="ellipse">
            <a:avLst/>
          </a:prstGeom>
          <a:noFill/>
          <a:ln w="38100">
            <a:solidFill>
              <a:srgbClr val="0945A5"/>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9" name="直接箭头连接符 18"/>
          <p:cNvCxnSpPr>
            <a:stCxn id="11" idx="3"/>
          </p:cNvCxnSpPr>
          <p:nvPr/>
        </p:nvCxnSpPr>
        <p:spPr>
          <a:xfrm flipV="1">
            <a:off x="4792345" y="4034155"/>
            <a:ext cx="1809750" cy="994410"/>
          </a:xfrm>
          <a:prstGeom prst="straightConnector1">
            <a:avLst/>
          </a:prstGeom>
          <a:ln w="28575">
            <a:solidFill>
              <a:srgbClr val="C00000"/>
            </a:solidFill>
            <a:tailEnd type="arrow"/>
          </a:ln>
        </p:spPr>
        <p:style>
          <a:lnRef idx="1">
            <a:schemeClr val="accent1"/>
          </a:lnRef>
          <a:fillRef idx="0">
            <a:schemeClr val="accent1"/>
          </a:fillRef>
          <a:effectRef idx="0">
            <a:schemeClr val="accent1"/>
          </a:effectRef>
          <a:fontRef idx="minor">
            <a:schemeClr val="tx1"/>
          </a:fontRef>
        </p:style>
      </p:cxnSp>
      <p:sp>
        <p:nvSpPr>
          <p:cNvPr id="15" name="文本框 14"/>
          <p:cNvSpPr txBox="1"/>
          <p:nvPr/>
        </p:nvSpPr>
        <p:spPr>
          <a:xfrm>
            <a:off x="2296160" y="2501900"/>
            <a:ext cx="2441575" cy="953135"/>
          </a:xfrm>
          <a:prstGeom prst="rect">
            <a:avLst/>
          </a:prstGeom>
          <a:solidFill>
            <a:schemeClr val="bg1"/>
          </a:solidFill>
          <a:ln>
            <a:solidFill>
              <a:schemeClr val="tx1"/>
            </a:solidFill>
          </a:ln>
        </p:spPr>
        <p:txBody>
          <a:bodyPr wrap="square" rtlCol="0" anchor="t">
            <a:spAutoFit/>
          </a:bodyPr>
          <a:lstStyle/>
          <a:p>
            <a:pPr lvl="0" algn="l">
              <a:buClrTx/>
              <a:buSzTx/>
              <a:buFont typeface="Arial" panose="020b0604020202020204" pitchFamily="34" charset="0"/>
            </a:pPr>
            <a:r>
              <a:rPr lang="zh-CN" altLang="en-US" sz="2800" b="1">
                <a:latin typeface="黑体" panose="02010609060101010101" charset="-122"/>
                <a:ea typeface="黑体" panose="02010609060101010101" charset="-122"/>
                <a:cs typeface="楷体" panose="02010609060101010101" charset="-122"/>
                <a:sym typeface="+mn-ea"/>
              </a:rPr>
              <a:t>扩大农场和农庄的自主权</a:t>
            </a:r>
          </a:p>
        </p:txBody>
      </p:sp>
      <p:cxnSp>
        <p:nvCxnSpPr>
          <p:cNvPr id="17" name="直接箭头连接符 16"/>
          <p:cNvCxnSpPr/>
          <p:nvPr/>
        </p:nvCxnSpPr>
        <p:spPr>
          <a:xfrm>
            <a:off x="4733290" y="2853055"/>
            <a:ext cx="1837055" cy="942340"/>
          </a:xfrm>
          <a:prstGeom prst="straightConnector1">
            <a:avLst/>
          </a:prstGeom>
          <a:ln w="28575">
            <a:solidFill>
              <a:srgbClr val="C00000"/>
            </a:solidFill>
            <a:tailEnd type="arrow"/>
          </a:ln>
        </p:spPr>
        <p:style>
          <a:lnRef idx="1">
            <a:schemeClr val="accent1"/>
          </a:lnRef>
          <a:fillRef idx="0">
            <a:schemeClr val="accent1"/>
          </a:fillRef>
          <a:effectRef idx="0">
            <a:schemeClr val="accent1"/>
          </a:effectRef>
          <a:fontRef idx="minor">
            <a:schemeClr val="tx1"/>
          </a:fontRef>
        </p:style>
      </p:cxnSp>
      <p:sp>
        <p:nvSpPr>
          <p:cNvPr id="20" name="矩形 19"/>
          <p:cNvSpPr/>
          <p:nvPr/>
        </p:nvSpPr>
        <p:spPr>
          <a:xfrm>
            <a:off x="8395970" y="2853055"/>
            <a:ext cx="1249680" cy="1198880"/>
          </a:xfrm>
          <a:prstGeom prst="rect">
            <a:avLst/>
          </a:prstGeom>
          <a:noFill/>
          <a:ln>
            <a:noFill/>
          </a:ln>
        </p:spPr>
        <p:txBody>
          <a:bodyPr wrap="square" rtlCol="0" anchor="t">
            <a:spAutoFit/>
          </a:bodyPr>
          <a:lstStyle/>
          <a:p>
            <a:pPr algn="ctr"/>
            <a:r>
              <a:rPr lang="zh-CN" altLang="en-US" sz="7200" b="1">
                <a:ln w="9525">
                  <a:solidFill>
                    <a:schemeClr val="bg1"/>
                  </a:solidFill>
                  <a:prstDash val="solid"/>
                </a:ln>
                <a:solidFill>
                  <a:srgbClr val="002060"/>
                </a:solidFill>
                <a:effectLst>
                  <a:outerShdw blurRad="12700" dist="38100" dir="2700000" algn="tl" rotWithShape="0">
                    <a:schemeClr val="accent5">
                      <a:lumMod val="60000"/>
                      <a:lumOff val="40000"/>
                    </a:schemeClr>
                  </a:outerShdw>
                </a:effectLst>
              </a:rPr>
              <a:t>？</a:t>
            </a:r>
          </a:p>
        </p:txBody>
      </p:sp>
    </p:spTree>
    <p:custDataLst>
      <p:tags r:id="rId3"/>
    </p:custDataLst>
  </p:cSld>
  <p:clrMapOvr>
    <a:masterClrMapping/>
  </p:clrMapOvr>
  <mc:AlternateContent>
    <mc:Choice xmlns:p14="http://schemas.microsoft.com/office/powerpoint/2010/main" Requires="p14">
      <p:transition spd="slow" advTm="47955" p14:dur="2000"/>
    </mc:Choice>
    <mc:Fallback>
      <p:transition spd="slow" advTm="47955"/>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fill="hold"/>
                                        <p:tgtEl>
                                          <p:spTgt spid="24"/>
                                        </p:tgtEl>
                                        <p:attrNameLst>
                                          <p:attrName>ppt_x</p:attrName>
                                        </p:attrNameLst>
                                      </p:cBhvr>
                                      <p:tavLst>
                                        <p:tav tm="0">
                                          <p:val>
                                            <p:strVal val="0-#ppt_w/2"/>
                                          </p:val>
                                        </p:tav>
                                        <p:tav tm="100000">
                                          <p:val>
                                            <p:strVal val="#ppt_x"/>
                                          </p:val>
                                        </p:tav>
                                      </p:tavLst>
                                    </p:anim>
                                    <p:anim calcmode="lin" valueType="num">
                                      <p:cBhvr additive="base">
                                        <p:cTn id="8" dur="500" fill="hold"/>
                                        <p:tgtEl>
                                          <p:spTgt spid="24"/>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25"/>
                                        </p:tgtEl>
                                        <p:attrNameLst>
                                          <p:attrName>style.visibility</p:attrName>
                                        </p:attrNameLst>
                                      </p:cBhvr>
                                      <p:to>
                                        <p:strVal val="visible"/>
                                      </p:to>
                                    </p:set>
                                    <p:anim calcmode="lin" valueType="num">
                                      <p:cBhvr additive="base">
                                        <p:cTn id="11" dur="500" fill="hold"/>
                                        <p:tgtEl>
                                          <p:spTgt spid="25"/>
                                        </p:tgtEl>
                                        <p:attrNameLst>
                                          <p:attrName>ppt_x</p:attrName>
                                        </p:attrNameLst>
                                      </p:cBhvr>
                                      <p:tavLst>
                                        <p:tav tm="0">
                                          <p:val>
                                            <p:strVal val="0-#ppt_w/2"/>
                                          </p:val>
                                        </p:tav>
                                        <p:tav tm="100000">
                                          <p:val>
                                            <p:strVal val="#ppt_x"/>
                                          </p:val>
                                        </p:tav>
                                      </p:tavLst>
                                    </p:anim>
                                    <p:anim calcmode="lin" valueType="num">
                                      <p:cBhvr additive="base">
                                        <p:cTn id="12" dur="500" fill="hold"/>
                                        <p:tgtEl>
                                          <p:spTgt spid="25"/>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26"/>
                                        </p:tgtEl>
                                        <p:attrNameLst>
                                          <p:attrName>style.visibility</p:attrName>
                                        </p:attrNameLst>
                                      </p:cBhvr>
                                      <p:to>
                                        <p:strVal val="visible"/>
                                      </p:to>
                                    </p:set>
                                    <p:anim calcmode="lin" valueType="num">
                                      <p:cBhvr additive="base">
                                        <p:cTn id="15" dur="500" fill="hold"/>
                                        <p:tgtEl>
                                          <p:spTgt spid="26"/>
                                        </p:tgtEl>
                                        <p:attrNameLst>
                                          <p:attrName>ppt_x</p:attrName>
                                        </p:attrNameLst>
                                      </p:cBhvr>
                                      <p:tavLst>
                                        <p:tav tm="0">
                                          <p:val>
                                            <p:strVal val="0-#ppt_w/2"/>
                                          </p:val>
                                        </p:tav>
                                        <p:tav tm="100000">
                                          <p:val>
                                            <p:strVal val="#ppt_x"/>
                                          </p:val>
                                        </p:tav>
                                      </p:tavLst>
                                    </p:anim>
                                    <p:anim calcmode="lin" valueType="num">
                                      <p:cBhvr additive="base">
                                        <p:cTn id="16" dur="500" fill="hold"/>
                                        <p:tgtEl>
                                          <p:spTgt spid="26"/>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27"/>
                                        </p:tgtEl>
                                        <p:attrNameLst>
                                          <p:attrName>style.visibility</p:attrName>
                                        </p:attrNameLst>
                                      </p:cBhvr>
                                      <p:to>
                                        <p:strVal val="visible"/>
                                      </p:to>
                                    </p:set>
                                    <p:anim calcmode="lin" valueType="num">
                                      <p:cBhvr additive="base">
                                        <p:cTn id="19" dur="500" fill="hold"/>
                                        <p:tgtEl>
                                          <p:spTgt spid="27"/>
                                        </p:tgtEl>
                                        <p:attrNameLst>
                                          <p:attrName>ppt_x</p:attrName>
                                        </p:attrNameLst>
                                      </p:cBhvr>
                                      <p:tavLst>
                                        <p:tav tm="0">
                                          <p:val>
                                            <p:strVal val="0-#ppt_w/2"/>
                                          </p:val>
                                        </p:tav>
                                        <p:tav tm="100000">
                                          <p:val>
                                            <p:strVal val="#ppt_x"/>
                                          </p:val>
                                        </p:tav>
                                      </p:tavLst>
                                    </p:anim>
                                    <p:anim calcmode="lin" valueType="num">
                                      <p:cBhvr additive="base">
                                        <p:cTn id="20" dur="500" fill="hold"/>
                                        <p:tgtEl>
                                          <p:spTgt spid="27"/>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28"/>
                                        </p:tgtEl>
                                        <p:attrNameLst>
                                          <p:attrName>style.visibility</p:attrName>
                                        </p:attrNameLst>
                                      </p:cBhvr>
                                      <p:to>
                                        <p:strVal val="visible"/>
                                      </p:to>
                                    </p:set>
                                    <p:anim calcmode="lin" valueType="num">
                                      <p:cBhvr additive="base">
                                        <p:cTn id="23" dur="500" fill="hold"/>
                                        <p:tgtEl>
                                          <p:spTgt spid="28"/>
                                        </p:tgtEl>
                                        <p:attrNameLst>
                                          <p:attrName>ppt_x</p:attrName>
                                        </p:attrNameLst>
                                      </p:cBhvr>
                                      <p:tavLst>
                                        <p:tav tm="0">
                                          <p:val>
                                            <p:strVal val="0-#ppt_w/2"/>
                                          </p:val>
                                        </p:tav>
                                        <p:tav tm="100000">
                                          <p:val>
                                            <p:strVal val="#ppt_x"/>
                                          </p:val>
                                        </p:tav>
                                      </p:tavLst>
                                    </p:anim>
                                    <p:anim calcmode="lin" valueType="num">
                                      <p:cBhvr additive="base">
                                        <p:cTn id="24" dur="500" fill="hold"/>
                                        <p:tgtEl>
                                          <p:spTgt spid="28"/>
                                        </p:tgtEl>
                                        <p:attrNameLst>
                                          <p:attrName>ppt_y</p:attrName>
                                        </p:attrNameLst>
                                      </p:cBhvr>
                                      <p:tavLst>
                                        <p:tav tm="0">
                                          <p:val>
                                            <p:strVal val="#ppt_y"/>
                                          </p:val>
                                        </p:tav>
                                        <p:tav tm="100000">
                                          <p:val>
                                            <p:strVal val="#ppt_y"/>
                                          </p:val>
                                        </p:tav>
                                      </p:tavLst>
                                    </p:anim>
                                  </p:childTnLst>
                                </p:cTn>
                              </p:par>
                            </p:childTnLst>
                          </p:cTn>
                        </p:par>
                      </p:childTnLst>
                    </p:cTn>
                  </p:par>
                  <p:par>
                    <p:cTn id="25" fill="hold" nodeType="clickPar">
                      <p:stCondLst>
                        <p:cond delay="indefinite"/>
                      </p:stCondLst>
                      <p:childTnLst>
                        <p:par>
                          <p:cTn id="26" fill="hold" nodeType="afterGroup">
                            <p:stCondLst>
                              <p:cond delay="0"/>
                            </p:stCondLst>
                            <p:childTnLst>
                              <p:par>
                                <p:cTn id="27" presetID="3" presetClass="entr" presetSubtype="10" fill="hold" grpId="0" nodeType="clickEffect">
                                  <p:stCondLst>
                                    <p:cond delay="0"/>
                                  </p:stCondLst>
                                  <p:childTnLst>
                                    <p:set>
                                      <p:cBhvr>
                                        <p:cTn id="28" dur="1" fill="hold">
                                          <p:stCondLst>
                                            <p:cond delay="0"/>
                                          </p:stCondLst>
                                        </p:cTn>
                                        <p:tgtEl>
                                          <p:spTgt spid="18"/>
                                        </p:tgtEl>
                                        <p:attrNameLst>
                                          <p:attrName>style.visibility</p:attrName>
                                        </p:attrNameLst>
                                      </p:cBhvr>
                                      <p:to>
                                        <p:strVal val="visible"/>
                                      </p:to>
                                    </p:set>
                                    <p:animEffect transition="in" filter="blinds(horizontal)">
                                      <p:cBhvr>
                                        <p:cTn id="29" dur="500"/>
                                        <p:tgtEl>
                                          <p:spTgt spid="18"/>
                                        </p:tgtEl>
                                      </p:cBhvr>
                                    </p:animEffect>
                                  </p:childTnLst>
                                </p:cTn>
                              </p:par>
                            </p:childTnLst>
                          </p:cTn>
                        </p:par>
                      </p:childTnLst>
                    </p:cTn>
                  </p:par>
                  <p:par>
                    <p:cTn id="30" fill="hold" nodeType="clickPar">
                      <p:stCondLst>
                        <p:cond delay="indefinite"/>
                      </p:stCondLst>
                      <p:childTnLst>
                        <p:par>
                          <p:cTn id="31" fill="hold" nodeType="afterGroup">
                            <p:stCondLst>
                              <p:cond delay="0"/>
                            </p:stCondLst>
                            <p:childTnLst>
                              <p:par>
                                <p:cTn id="32" presetID="3" presetClass="entr" presetSubtype="10" fill="hold" nodeType="clickEffect">
                                  <p:stCondLst>
                                    <p:cond delay="0"/>
                                  </p:stCondLst>
                                  <p:childTnLst>
                                    <p:set>
                                      <p:cBhvr>
                                        <p:cTn id="33" dur="1" fill="hold">
                                          <p:stCondLst>
                                            <p:cond delay="0"/>
                                          </p:stCondLst>
                                        </p:cTn>
                                        <p:tgtEl>
                                          <p:spTgt spid="7"/>
                                        </p:tgtEl>
                                        <p:attrNameLst>
                                          <p:attrName>style.visibility</p:attrName>
                                        </p:attrNameLst>
                                      </p:cBhvr>
                                      <p:to>
                                        <p:strVal val="visible"/>
                                      </p:to>
                                    </p:set>
                                    <p:animEffect transition="in" filter="blinds(horizontal)">
                                      <p:cBhvr>
                                        <p:cTn id="34" dur="500"/>
                                        <p:tgtEl>
                                          <p:spTgt spid="7"/>
                                        </p:tgtEl>
                                      </p:cBhvr>
                                    </p:animEffect>
                                  </p:childTnLst>
                                </p:cTn>
                              </p:par>
                            </p:childTnLst>
                          </p:cTn>
                        </p:par>
                      </p:childTnLst>
                    </p:cTn>
                  </p:par>
                  <p:par>
                    <p:cTn id="35" fill="hold" nodeType="clickPar">
                      <p:stCondLst>
                        <p:cond delay="indefinite"/>
                      </p:stCondLst>
                      <p:childTnLst>
                        <p:par>
                          <p:cTn id="36" fill="hold" nodeType="afterGroup">
                            <p:stCondLst>
                              <p:cond delay="0"/>
                            </p:stCondLst>
                            <p:childTnLst>
                              <p:par>
                                <p:cTn id="37" presetID="3" presetClass="entr" presetSubtype="10" fill="hold" grpId="0" nodeType="clickEffect">
                                  <p:stCondLst>
                                    <p:cond delay="0"/>
                                  </p:stCondLst>
                                  <p:childTnLst>
                                    <p:set>
                                      <p:cBhvr>
                                        <p:cTn id="38" dur="1" fill="hold">
                                          <p:stCondLst>
                                            <p:cond delay="0"/>
                                          </p:stCondLst>
                                        </p:cTn>
                                        <p:tgtEl>
                                          <p:spTgt spid="15"/>
                                        </p:tgtEl>
                                        <p:attrNameLst>
                                          <p:attrName>style.visibility</p:attrName>
                                        </p:attrNameLst>
                                      </p:cBhvr>
                                      <p:to>
                                        <p:strVal val="visible"/>
                                      </p:to>
                                    </p:set>
                                    <p:animEffect transition="in" filter="blinds(horizontal)">
                                      <p:cBhvr>
                                        <p:cTn id="39" dur="500"/>
                                        <p:tgtEl>
                                          <p:spTgt spid="15"/>
                                        </p:tgtEl>
                                      </p:cBhvr>
                                    </p:animEffect>
                                  </p:childTnLst>
                                </p:cTn>
                              </p:par>
                              <p:par>
                                <p:cTn id="40" presetID="3" presetClass="entr" presetSubtype="10" fill="hold" nodeType="withEffect">
                                  <p:stCondLst>
                                    <p:cond delay="0"/>
                                  </p:stCondLst>
                                  <p:childTnLst>
                                    <p:set>
                                      <p:cBhvr>
                                        <p:cTn id="41" dur="1" fill="hold">
                                          <p:stCondLst>
                                            <p:cond delay="0"/>
                                          </p:stCondLst>
                                        </p:cTn>
                                        <p:tgtEl>
                                          <p:spTgt spid="17"/>
                                        </p:tgtEl>
                                        <p:attrNameLst>
                                          <p:attrName>style.visibility</p:attrName>
                                        </p:attrNameLst>
                                      </p:cBhvr>
                                      <p:to>
                                        <p:strVal val="visible"/>
                                      </p:to>
                                    </p:set>
                                    <p:animEffect transition="in" filter="blinds(horizontal)">
                                      <p:cBhvr>
                                        <p:cTn id="42" dur="500"/>
                                        <p:tgtEl>
                                          <p:spTgt spid="17"/>
                                        </p:tgtEl>
                                      </p:cBhvr>
                                    </p:animEffect>
                                  </p:childTnLst>
                                </p:cTn>
                              </p:par>
                            </p:childTnLst>
                          </p:cTn>
                        </p:par>
                      </p:childTnLst>
                    </p:cTn>
                  </p:par>
                  <p:par>
                    <p:cTn id="43" fill="hold" nodeType="clickPar">
                      <p:stCondLst>
                        <p:cond delay="indefinite"/>
                      </p:stCondLst>
                      <p:childTnLst>
                        <p:par>
                          <p:cTn id="44" fill="hold" nodeType="afterGroup">
                            <p:stCondLst>
                              <p:cond delay="0"/>
                            </p:stCondLst>
                            <p:childTnLst>
                              <p:par>
                                <p:cTn id="45" presetID="3" presetClass="entr" presetSubtype="10" fill="hold" grpId="0" nodeType="clickEffect">
                                  <p:stCondLst>
                                    <p:cond delay="0"/>
                                  </p:stCondLst>
                                  <p:childTnLst>
                                    <p:set>
                                      <p:cBhvr>
                                        <p:cTn id="46" dur="1" fill="hold">
                                          <p:stCondLst>
                                            <p:cond delay="0"/>
                                          </p:stCondLst>
                                        </p:cTn>
                                        <p:tgtEl>
                                          <p:spTgt spid="11"/>
                                        </p:tgtEl>
                                        <p:attrNameLst>
                                          <p:attrName>style.visibility</p:attrName>
                                        </p:attrNameLst>
                                      </p:cBhvr>
                                      <p:to>
                                        <p:strVal val="visible"/>
                                      </p:to>
                                    </p:set>
                                    <p:animEffect transition="in" filter="blinds(horizontal)">
                                      <p:cBhvr>
                                        <p:cTn id="47" dur="500"/>
                                        <p:tgtEl>
                                          <p:spTgt spid="11"/>
                                        </p:tgtEl>
                                      </p:cBhvr>
                                    </p:animEffect>
                                  </p:childTnLst>
                                </p:cTn>
                              </p:par>
                              <p:par>
                                <p:cTn id="48" presetID="3" presetClass="entr" presetSubtype="10" fill="hold" nodeType="withEffect">
                                  <p:stCondLst>
                                    <p:cond delay="0"/>
                                  </p:stCondLst>
                                  <p:childTnLst>
                                    <p:set>
                                      <p:cBhvr>
                                        <p:cTn id="49" dur="1" fill="hold">
                                          <p:stCondLst>
                                            <p:cond delay="0"/>
                                          </p:stCondLst>
                                        </p:cTn>
                                        <p:tgtEl>
                                          <p:spTgt spid="19"/>
                                        </p:tgtEl>
                                        <p:attrNameLst>
                                          <p:attrName>style.visibility</p:attrName>
                                        </p:attrNameLst>
                                      </p:cBhvr>
                                      <p:to>
                                        <p:strVal val="visible"/>
                                      </p:to>
                                    </p:set>
                                    <p:animEffect transition="in" filter="blinds(horizontal)">
                                      <p:cBhvr>
                                        <p:cTn id="50" dur="500"/>
                                        <p:tgtEl>
                                          <p:spTgt spid="19"/>
                                        </p:tgtEl>
                                      </p:cBhvr>
                                    </p:animEffect>
                                  </p:childTnLst>
                                </p:cTn>
                              </p:par>
                              <p:par>
                                <p:cTn id="51" presetID="3" presetClass="entr" presetSubtype="10" fill="hold" grpId="0" nodeType="withEffect">
                                  <p:stCondLst>
                                    <p:cond delay="0"/>
                                  </p:stCondLst>
                                  <p:childTnLst>
                                    <p:set>
                                      <p:cBhvr>
                                        <p:cTn id="52" dur="1" fill="hold">
                                          <p:stCondLst>
                                            <p:cond delay="0"/>
                                          </p:stCondLst>
                                        </p:cTn>
                                        <p:tgtEl>
                                          <p:spTgt spid="16"/>
                                        </p:tgtEl>
                                        <p:attrNameLst>
                                          <p:attrName>style.visibility</p:attrName>
                                        </p:attrNameLst>
                                      </p:cBhvr>
                                      <p:to>
                                        <p:strVal val="visible"/>
                                      </p:to>
                                    </p:set>
                                    <p:animEffect transition="in" filter="blinds(horizontal)">
                                      <p:cBhvr>
                                        <p:cTn id="53" dur="500"/>
                                        <p:tgtEl>
                                          <p:spTgt spid="16"/>
                                        </p:tgtEl>
                                      </p:cBhvr>
                                    </p:animEffect>
                                  </p:childTnLst>
                                </p:cTn>
                              </p:par>
                            </p:childTnLst>
                          </p:cTn>
                        </p:par>
                      </p:childTnLst>
                    </p:cTn>
                  </p:par>
                  <p:par>
                    <p:cTn id="54" fill="hold" nodeType="clickPar">
                      <p:stCondLst>
                        <p:cond delay="indefinite"/>
                      </p:stCondLst>
                      <p:childTnLst>
                        <p:par>
                          <p:cTn id="55" fill="hold" nodeType="afterGroup">
                            <p:stCondLst>
                              <p:cond delay="0"/>
                            </p:stCondLst>
                            <p:childTnLst>
                              <p:par>
                                <p:cTn id="56" presetID="3" presetClass="entr" presetSubtype="10" fill="hold" grpId="0" nodeType="clickEffect">
                                  <p:stCondLst>
                                    <p:cond delay="0"/>
                                  </p:stCondLst>
                                  <p:childTnLst>
                                    <p:set>
                                      <p:cBhvr>
                                        <p:cTn id="57" dur="1" fill="hold">
                                          <p:stCondLst>
                                            <p:cond delay="0"/>
                                          </p:stCondLst>
                                        </p:cTn>
                                        <p:tgtEl>
                                          <p:spTgt spid="8"/>
                                        </p:tgtEl>
                                        <p:attrNameLst>
                                          <p:attrName>style.visibility</p:attrName>
                                        </p:attrNameLst>
                                      </p:cBhvr>
                                      <p:to>
                                        <p:strVal val="visible"/>
                                      </p:to>
                                    </p:set>
                                    <p:animEffect transition="in" filter="blinds(horizontal)">
                                      <p:cBhvr>
                                        <p:cTn id="58" dur="500"/>
                                        <p:tgtEl>
                                          <p:spTgt spid="8"/>
                                        </p:tgtEl>
                                      </p:cBhvr>
                                    </p:animEffect>
                                  </p:childTnLst>
                                </p:cTn>
                              </p:par>
                            </p:childTnLst>
                          </p:cTn>
                        </p:par>
                      </p:childTnLst>
                    </p:cTn>
                  </p:par>
                  <p:par>
                    <p:cTn id="59" fill="hold" nodeType="clickPar">
                      <p:stCondLst>
                        <p:cond delay="indefinite"/>
                      </p:stCondLst>
                      <p:childTnLst>
                        <p:par>
                          <p:cTn id="60" fill="hold" nodeType="afterGroup">
                            <p:stCondLst>
                              <p:cond delay="0"/>
                            </p:stCondLst>
                            <p:childTnLst>
                              <p:par>
                                <p:cTn id="61" presetID="3" presetClass="entr" presetSubtype="10" fill="hold" grpId="0" nodeType="clickEffect">
                                  <p:stCondLst>
                                    <p:cond delay="0"/>
                                  </p:stCondLst>
                                  <p:childTnLst>
                                    <p:set>
                                      <p:cBhvr>
                                        <p:cTn id="62" dur="1" fill="hold">
                                          <p:stCondLst>
                                            <p:cond delay="0"/>
                                          </p:stCondLst>
                                        </p:cTn>
                                        <p:tgtEl>
                                          <p:spTgt spid="10"/>
                                        </p:tgtEl>
                                        <p:attrNameLst>
                                          <p:attrName>style.visibility</p:attrName>
                                        </p:attrNameLst>
                                      </p:cBhvr>
                                      <p:to>
                                        <p:strVal val="visible"/>
                                      </p:to>
                                    </p:set>
                                    <p:animEffect transition="in" filter="blinds(horizontal)">
                                      <p:cBhvr>
                                        <p:cTn id="63" dur="500"/>
                                        <p:tgtEl>
                                          <p:spTgt spid="10"/>
                                        </p:tgtEl>
                                      </p:cBhvr>
                                    </p:animEffect>
                                  </p:childTnLst>
                                </p:cTn>
                              </p:par>
                              <p:par>
                                <p:cTn id="64" presetID="3" presetClass="entr" presetSubtype="10" fill="hold" grpId="0" nodeType="withEffect">
                                  <p:stCondLst>
                                    <p:cond delay="0"/>
                                  </p:stCondLst>
                                  <p:childTnLst>
                                    <p:set>
                                      <p:cBhvr>
                                        <p:cTn id="65" dur="1" fill="hold">
                                          <p:stCondLst>
                                            <p:cond delay="0"/>
                                          </p:stCondLst>
                                        </p:cTn>
                                        <p:tgtEl>
                                          <p:spTgt spid="20"/>
                                        </p:tgtEl>
                                        <p:attrNameLst>
                                          <p:attrName>style.visibility</p:attrName>
                                        </p:attrNameLst>
                                      </p:cBhvr>
                                      <p:to>
                                        <p:strVal val="visible"/>
                                      </p:to>
                                    </p:set>
                                    <p:animEffect transition="in" filter="blinds(horizontal)">
                                      <p:cBhvr>
                                        <p:cTn id="66"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25" grpId="0"/>
      <p:bldP spid="26" grpId="0"/>
      <p:bldP spid="27" grpId="0"/>
      <p:bldP spid="28" grpId="0"/>
      <p:bldP spid="11" grpId="0"/>
      <p:bldP spid="18" grpId="0"/>
      <p:bldP spid="16" grpId="0"/>
      <p:bldP spid="8" grpId="0"/>
      <p:bldP spid="10" grpId="0"/>
      <p:bldP spid="15" grpId="0"/>
      <p:bldP spid="20" grpId="0"/>
    </p:bldLst>
  </p:timing>
</p:sld>
</file>

<file path=ppt/slides/slide1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1" name="文本框 10"/>
          <p:cNvSpPr txBox="1"/>
          <p:nvPr/>
        </p:nvSpPr>
        <p:spPr>
          <a:xfrm>
            <a:off x="1151475" y="6020917"/>
            <a:ext cx="10013315" cy="521970"/>
          </a:xfrm>
          <a:prstGeom prst="rect">
            <a:avLst/>
          </a:prstGeom>
          <a:noFill/>
        </p:spPr>
        <p:txBody>
          <a:bodyPr wrap="square" rtlCol="0">
            <a:spAutoFit/>
          </a:bodyPr>
          <a:lstStyle/>
          <a:p>
            <a:pPr lvl="0" algn="l">
              <a:buClrTx/>
              <a:buSzTx/>
              <a:buFontTx/>
            </a:pPr>
            <a:r>
              <a:rPr lang="zh-CN" altLang="en-US" sz="2800" b="1">
                <a:solidFill>
                  <a:srgbClr val="002060"/>
                </a:solidFill>
                <a:latin typeface="宋体" panose="02010600030101010101" pitchFamily="2" charset="-122"/>
                <a:ea typeface="宋体" panose="02010600030101010101" pitchFamily="2" charset="-122"/>
                <a:sym typeface="+mn-ea"/>
              </a:rPr>
              <a:t>问题：你能从以上材料中找到勃列日涅夫改革失败的原因吗？</a:t>
            </a:r>
          </a:p>
        </p:txBody>
      </p:sp>
      <p:sp>
        <p:nvSpPr>
          <p:cNvPr id="13" name="文本框 12">
            <a:extLst>
              <a:ext uri="{FF2B5EF4-FFF2-40B4-BE49-F238E27FC236}">
                <a16:creationId xmlns:a16="http://schemas.microsoft.com/office/drawing/2014/main" xmlns="" id="{15826304-CF0A-43DF-8BF1-BFA4EBCEB204}"/>
              </a:ext>
            </a:extLst>
          </p:cNvPr>
          <p:cNvSpPr txBox="1"/>
          <p:nvPr/>
        </p:nvSpPr>
        <p:spPr>
          <a:xfrm>
            <a:off x="852529" y="383518"/>
            <a:ext cx="10513971" cy="5509200"/>
          </a:xfrm>
          <a:prstGeom prst="rect">
            <a:avLst/>
          </a:prstGeom>
          <a:solidFill>
            <a:schemeClr val="bg1"/>
          </a:solidFill>
          <a:ln>
            <a:solidFill>
              <a:schemeClr val="tx1"/>
            </a:solidFill>
          </a:ln>
        </p:spPr>
        <p:txBody>
          <a:bodyPr wrap="square" rtlCol="0" anchor="t">
            <a:spAutoFit/>
          </a:bodyPr>
          <a:lstStyle/>
          <a:p>
            <a:pPr marL="457200" lvl="0" indent="-457200">
              <a:buFont typeface="Arial" panose="020b0604020202020204" pitchFamily="34" charset="0"/>
              <a:buChar char="•"/>
            </a:pPr>
            <a:r>
              <a:rPr lang="zh-CN" altLang="en-US" sz="2800">
                <a:latin typeface="楷体" panose="02010609060101010101" charset="-122"/>
                <a:ea typeface="楷体" panose="02010609060101010101" charset="-122"/>
                <a:cs typeface="楷体" panose="02010609060101010101" charset="-122"/>
                <a:sym typeface="+mn-ea"/>
              </a:rPr>
              <a:t>在勃列日涅夫执政的18年中，自上而下的高度集中的行政权力对社会下达各种指令和指标，为社会活动的各个环节规定行为标准。</a:t>
            </a:r>
            <a:endParaRPr lang="en-US" altLang="zh-CN" sz="2800">
              <a:latin typeface="楷体" charset="-122"/>
              <a:ea typeface="楷体" charset="-122"/>
              <a:cs typeface="楷体" panose="02010609060101010101" charset="-122"/>
              <a:sym typeface="+mn-ea"/>
            </a:endParaRPr>
          </a:p>
          <a:p>
            <a:pPr lvl="0"/>
            <a:endParaRPr lang="en-US" altLang="zh-CN" sz="2800">
              <a:latin typeface="楷体" panose="02010609060101010101" charset="-122"/>
              <a:ea typeface="楷体" panose="02010609060101010101" charset="-122"/>
              <a:cs typeface="楷体" panose="02010609060101010101" charset="-122"/>
              <a:sym typeface="+mn-ea"/>
            </a:endParaRPr>
          </a:p>
          <a:p>
            <a:pPr marL="457200" indent="-457200">
              <a:buFont typeface="Arial" panose="020b0604020202020204" pitchFamily="34" charset="0"/>
              <a:buChar char="•"/>
            </a:pPr>
            <a:r>
              <a:rPr lang="zh-CN" altLang="en-US" sz="2800">
                <a:latin typeface="楷体" panose="02010609060101010101" charset="-122"/>
                <a:ea typeface="楷体" panose="02010609060101010101" charset="-122"/>
                <a:cs typeface="楷体" panose="02010609060101010101" charset="-122"/>
                <a:sym typeface="+mn-ea"/>
              </a:rPr>
              <a:t>70年代的苏联几乎每两位科学家中就有一位在研究坦克、火炮和导弹，基本上达到了与美国相平衡的军事力量，甚至在诸如战略核武器等领域还超过了美国。但是，其代价也是巨大的，过高的军事投入必然影响其他领域的投资。</a:t>
            </a:r>
            <a:endParaRPr lang="en-US" altLang="zh-CN" sz="2800">
              <a:latin typeface="楷体" panose="02010609060101010101" charset="-122"/>
              <a:ea typeface="楷体" panose="02010609060101010101" charset="-122"/>
              <a:cs typeface="楷体" panose="02010609060101010101" charset="-122"/>
              <a:sym typeface="+mn-ea"/>
            </a:endParaRPr>
          </a:p>
          <a:p>
            <a:endParaRPr lang="en-US" altLang="zh-CN" sz="2800">
              <a:latin typeface="楷体" panose="02010609060101010101" charset="-122"/>
              <a:ea typeface="楷体" panose="02010609060101010101" charset="-122"/>
              <a:cs typeface="楷体" panose="02010609060101010101" charset="-122"/>
              <a:sym typeface="+mn-ea"/>
            </a:endParaRPr>
          </a:p>
          <a:p>
            <a:pPr marL="457200" indent="-457200">
              <a:buFont typeface="Arial" panose="020b0604020202020204" pitchFamily="34" charset="0"/>
              <a:buChar char="•"/>
            </a:pPr>
            <a:r>
              <a:rPr lang="zh-CN" altLang="en-US" sz="2800">
                <a:latin typeface="楷体" panose="02010609060101010101" charset="-122"/>
                <a:ea typeface="楷体" panose="02010609060101010101" charset="-122"/>
                <a:cs typeface="楷体" panose="02010609060101010101" charset="-122"/>
                <a:sym typeface="+mn-ea"/>
              </a:rPr>
              <a:t>勃列日涅夫执政后期，理论上的教条化和宣传上的形式化盛行起来。在意识形态宣传中，“改革”竟成了一个忌讳的词语。</a:t>
            </a:r>
          </a:p>
          <a:p>
            <a:pPr marL="457200" indent="-457200">
              <a:buFont typeface="Arial" panose="020b0604020202020204" pitchFamily="34" charset="0"/>
              <a:buChar char="•"/>
            </a:pPr>
            <a:endParaRPr lang="zh-CN" altLang="en-US" sz="2400">
              <a:latin typeface="楷体" charset="-122"/>
              <a:ea typeface="楷体" charset="-122"/>
              <a:cs typeface="楷体" panose="02010609060101010101" charset="-122"/>
              <a:sym typeface="+mn-ea"/>
            </a:endParaRPr>
          </a:p>
          <a:p>
            <a:pPr marL="457200" lvl="0" indent="-457200">
              <a:buFont typeface="Arial" panose="020b0604020202020204" pitchFamily="34" charset="0"/>
              <a:buChar char="•"/>
            </a:pPr>
            <a:endParaRPr lang="en-US" altLang="zh-CN" sz="2000">
              <a:latin typeface="楷体" panose="02010609060101010101" charset="-122"/>
              <a:ea typeface="楷体" panose="02010609060101010101" charset="-122"/>
              <a:cs typeface="楷体" panose="02010609060101010101" charset="-122"/>
              <a:sym typeface="+mn-ea"/>
            </a:endParaRPr>
          </a:p>
        </p:txBody>
      </p:sp>
      <p:sp>
        <p:nvSpPr>
          <p:cNvPr id="12" name="文本框 11"/>
          <p:cNvSpPr txBox="1"/>
          <p:nvPr/>
        </p:nvSpPr>
        <p:spPr>
          <a:xfrm>
            <a:off x="5613279" y="1454993"/>
            <a:ext cx="10207625" cy="523220"/>
          </a:xfrm>
          <a:prstGeom prst="rect">
            <a:avLst/>
          </a:prstGeom>
          <a:noFill/>
        </p:spPr>
        <p:txBody>
          <a:bodyPr wrap="square" rtlCol="0" anchor="t">
            <a:spAutoFit/>
          </a:bodyPr>
          <a:lstStyle/>
          <a:p>
            <a:pPr lvl="0"/>
            <a:r>
              <a:rPr lang="zh-CN" altLang="en-US" sz="2800" b="1">
                <a:solidFill>
                  <a:srgbClr val="C00000"/>
                </a:solidFill>
                <a:sym typeface="+mn-ea"/>
              </a:rPr>
              <a:t>①未从根本上触动和打破传统模式</a:t>
            </a:r>
          </a:p>
        </p:txBody>
      </p:sp>
      <p:sp>
        <p:nvSpPr>
          <p:cNvPr id="16" name="文本框 15"/>
          <p:cNvSpPr txBox="1"/>
          <p:nvPr/>
        </p:nvSpPr>
        <p:spPr>
          <a:xfrm>
            <a:off x="6720935" y="3805786"/>
            <a:ext cx="5862320" cy="521970"/>
          </a:xfrm>
          <a:prstGeom prst="rect">
            <a:avLst/>
          </a:prstGeom>
          <a:noFill/>
        </p:spPr>
        <p:txBody>
          <a:bodyPr wrap="square" rtlCol="0" anchor="t">
            <a:spAutoFit/>
          </a:bodyPr>
          <a:lstStyle/>
          <a:p>
            <a:pPr lvl="0"/>
            <a:r>
              <a:rPr lang="zh-CN" altLang="en-US" sz="2800" b="1">
                <a:solidFill>
                  <a:srgbClr val="C00000"/>
                </a:solidFill>
                <a:sym typeface="+mn-ea"/>
              </a:rPr>
              <a:t>②</a:t>
            </a:r>
            <a:r>
              <a:rPr lang="zh-CN" altLang="en-US" sz="2800" b="1">
                <a:solidFill>
                  <a:srgbClr val="C00000"/>
                </a:solidFill>
              </a:rPr>
              <a:t>军备竞赛加剧，制约发展</a:t>
            </a:r>
            <a:endParaRPr lang="zh-CN" altLang="en-US" sz="2800" b="1">
              <a:solidFill>
                <a:srgbClr val="C00000"/>
              </a:solidFill>
              <a:sym typeface="+mn-ea"/>
            </a:endParaRPr>
          </a:p>
        </p:txBody>
      </p:sp>
      <p:sp>
        <p:nvSpPr>
          <p:cNvPr id="15" name="文本框 14"/>
          <p:cNvSpPr txBox="1"/>
          <p:nvPr/>
        </p:nvSpPr>
        <p:spPr>
          <a:xfrm>
            <a:off x="3753224" y="5166196"/>
            <a:ext cx="7918076" cy="523220"/>
          </a:xfrm>
          <a:prstGeom prst="rect">
            <a:avLst/>
          </a:prstGeom>
          <a:noFill/>
        </p:spPr>
        <p:txBody>
          <a:bodyPr wrap="square" rtlCol="0" anchor="t">
            <a:spAutoFit/>
          </a:bodyPr>
          <a:lstStyle/>
          <a:p>
            <a:r>
              <a:rPr lang="zh-CN" altLang="en-US" sz="2800" b="1">
                <a:solidFill>
                  <a:srgbClr val="C00000"/>
                </a:solidFill>
              </a:rPr>
              <a:t>③</a:t>
            </a:r>
            <a:r>
              <a:rPr lang="zh-CN" altLang="en-US" sz="2800" b="1">
                <a:solidFill>
                  <a:srgbClr val="C00000"/>
                </a:solidFill>
                <a:sym typeface="+mn-ea"/>
              </a:rPr>
              <a:t>后期保守专断，国家政治生活与意识形态僵化</a:t>
            </a:r>
            <a:r>
              <a:rPr lang="zh-CN" altLang="en-US" sz="2800" b="1">
                <a:solidFill>
                  <a:srgbClr val="C00000"/>
                </a:solidFill>
              </a:rPr>
              <a:t> </a:t>
            </a:r>
          </a:p>
        </p:txBody>
      </p:sp>
    </p:spTree>
    <p:custDataLst>
      <p:tags r:id="rId2"/>
    </p:custDataLst>
    <p:extLst>
      <p:ext uri="{BB962C8B-B14F-4D97-AF65-F5344CB8AC3E}">
        <p14:creationId xmlns:p14="http://schemas.microsoft.com/office/powerpoint/2010/main" val="4009031077"/>
      </p:ext>
    </p:extLst>
  </p:cSld>
  <p:clrMapOvr>
    <a:masterClrMapping/>
  </p:clrMapOvr>
  <mc:AlternateContent>
    <mc:Choice xmlns:p14="http://schemas.microsoft.com/office/powerpoint/2010/main" Requires="p14">
      <p:transition spd="slow" advTm="64820" p14:dur="2000"/>
    </mc:Choice>
    <mc:Fallback>
      <p:transition spd="slow" advTm="64820"/>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additive="base">
                                        <p:cTn id="13" dur="500" fill="hold"/>
                                        <p:tgtEl>
                                          <p:spTgt spid="16"/>
                                        </p:tgtEl>
                                        <p:attrNameLst>
                                          <p:attrName>ppt_x</p:attrName>
                                        </p:attrNameLst>
                                      </p:cBhvr>
                                      <p:tavLst>
                                        <p:tav tm="0">
                                          <p:val>
                                            <p:strVal val="#ppt_x"/>
                                          </p:val>
                                        </p:tav>
                                        <p:tav tm="100000">
                                          <p:val>
                                            <p:strVal val="#ppt_x"/>
                                          </p:val>
                                        </p:tav>
                                      </p:tavLst>
                                    </p:anim>
                                    <p:anim calcmode="lin" valueType="num">
                                      <p:cBhvr additive="base">
                                        <p:cTn id="14"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5"/>
                                        </p:tgtEl>
                                        <p:attrNameLst>
                                          <p:attrName>style.visibility</p:attrName>
                                        </p:attrNameLst>
                                      </p:cBhvr>
                                      <p:to>
                                        <p:strVal val="visible"/>
                                      </p:to>
                                    </p:set>
                                    <p:anim calcmode="lin" valueType="num">
                                      <p:cBhvr additive="base">
                                        <p:cTn id="19" dur="500" fill="hold"/>
                                        <p:tgtEl>
                                          <p:spTgt spid="15"/>
                                        </p:tgtEl>
                                        <p:attrNameLst>
                                          <p:attrName>ppt_x</p:attrName>
                                        </p:attrNameLst>
                                      </p:cBhvr>
                                      <p:tavLst>
                                        <p:tav tm="0">
                                          <p:val>
                                            <p:strVal val="#ppt_x"/>
                                          </p:val>
                                        </p:tav>
                                        <p:tav tm="100000">
                                          <p:val>
                                            <p:strVal val="#ppt_x"/>
                                          </p:val>
                                        </p:tav>
                                      </p:tavLst>
                                    </p:anim>
                                    <p:anim calcmode="lin" valueType="num">
                                      <p:cBhvr additive="base">
                                        <p:cTn id="20"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6" grpId="0"/>
      <p:bldP spid="15" grpId="0"/>
    </p:bldLst>
  </p:timing>
</p:sld>
</file>

<file path=ppt/slides/slide1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8" name="矩形 7">
            <a:extLst>
              <a:ext uri="{FF2B5EF4-FFF2-40B4-BE49-F238E27FC236}">
                <a16:creationId xmlns:a16="http://schemas.microsoft.com/office/drawing/2014/main" xmlns="" id="{A66BC300-20CA-4D4F-A2F6-B290D01888B1}"/>
              </a:ext>
            </a:extLst>
          </p:cNvPr>
          <p:cNvSpPr/>
          <p:nvPr/>
        </p:nvSpPr>
        <p:spPr>
          <a:xfrm>
            <a:off x="-33020" y="-16510"/>
            <a:ext cx="12233910" cy="84836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zh-CN" altLang="en-US" sz="4000"/>
              <a:t>（二）勃列日涅夫改革（</a:t>
            </a:r>
            <a:r>
              <a:rPr lang="en-US" altLang="zh-CN" sz="4000"/>
              <a:t>1964~1982</a:t>
            </a:r>
            <a:r>
              <a:rPr lang="zh-CN" altLang="en-US" sz="4000"/>
              <a:t>）</a:t>
            </a:r>
          </a:p>
        </p:txBody>
      </p:sp>
      <p:pic>
        <p:nvPicPr>
          <p:cNvPr id="9" name="Picture 4" descr="brezhnev">
            <a:extLst>
              <a:ext uri="{FF2B5EF4-FFF2-40B4-BE49-F238E27FC236}">
                <a16:creationId xmlns:a16="http://schemas.microsoft.com/office/drawing/2014/main" xmlns="" id="{DDF1EA6C-1951-48A5-83E3-0E3F3B2BBCFA}"/>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8454887" y="1525174"/>
            <a:ext cx="3140765" cy="35042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文本框 12">
            <a:extLst>
              <a:ext uri="{FF2B5EF4-FFF2-40B4-BE49-F238E27FC236}">
                <a16:creationId xmlns:a16="http://schemas.microsoft.com/office/drawing/2014/main" xmlns="" id="{6D6E39A6-F64D-41DC-AEB0-1173B265F637}"/>
              </a:ext>
            </a:extLst>
          </p:cNvPr>
          <p:cNvSpPr txBox="1"/>
          <p:nvPr/>
        </p:nvSpPr>
        <p:spPr>
          <a:xfrm>
            <a:off x="448941" y="1262537"/>
            <a:ext cx="7425818" cy="2862322"/>
          </a:xfrm>
          <a:prstGeom prst="rect">
            <a:avLst/>
          </a:prstGeom>
          <a:solidFill>
            <a:schemeClr val="bg1"/>
          </a:solidFill>
          <a:ln>
            <a:solidFill>
              <a:schemeClr val="tx1"/>
            </a:solidFill>
          </a:ln>
        </p:spPr>
        <p:txBody>
          <a:bodyPr wrap="square" rtlCol="0" anchor="t">
            <a:spAutoFit/>
          </a:bodyPr>
          <a:lstStyle/>
          <a:p>
            <a:pPr lvl="0"/>
            <a:r>
              <a:rPr lang="zh-CN" altLang="en-US" sz="3600">
                <a:latin typeface="楷体" panose="02010609060101010101" pitchFamily="49" charset="-122"/>
                <a:ea typeface="楷体" panose="02010609060101010101" pitchFamily="49" charset="-122"/>
              </a:rPr>
              <a:t>   勃列日涅夫前期改革取得一定的成效。但由于军备竞赛和改革停滞，人民生活水平长期得不到较大的提高。广大人民群众的不满情绪越来越强烈，改变现状的呼声日益高涨。</a:t>
            </a:r>
            <a:endParaRPr lang="en-US" altLang="zh-CN" sz="3600">
              <a:latin typeface="楷体" pitchFamily="49" charset="-122"/>
              <a:ea typeface="楷体" pitchFamily="49" charset="-122"/>
              <a:sym typeface="+mn-ea"/>
            </a:endParaRPr>
          </a:p>
        </p:txBody>
      </p:sp>
      <p:sp>
        <p:nvSpPr>
          <p:cNvPr id="14" name="矩形 13">
            <a:extLst>
              <a:ext uri="{FF2B5EF4-FFF2-40B4-BE49-F238E27FC236}">
                <a16:creationId xmlns:a16="http://schemas.microsoft.com/office/drawing/2014/main" xmlns="" id="{0E9CE93D-795E-4CCA-BF93-56696B2AADD9}"/>
              </a:ext>
            </a:extLst>
          </p:cNvPr>
          <p:cNvSpPr/>
          <p:nvPr/>
        </p:nvSpPr>
        <p:spPr>
          <a:xfrm>
            <a:off x="543339" y="5372181"/>
            <a:ext cx="11052313" cy="954107"/>
          </a:xfrm>
          <a:prstGeom prst="rect">
            <a:avLst/>
          </a:prstGeom>
          <a:solidFill>
            <a:schemeClr val="bg2"/>
          </a:solidFill>
          <a:ln>
            <a:noFill/>
          </a:ln>
        </p:spPr>
        <p:txBody>
          <a:bodyPr wrap="square" rtlCol="0" anchor="t">
            <a:spAutoFit/>
            <a:scene3d>
              <a:camera prst="orthographicFront"/>
              <a:lightRig rig="threePt" dir="t"/>
            </a:scene3d>
          </a:bodyPr>
          <a:lstStyle/>
          <a:p>
            <a:pPr lvl="0" algn="ctr">
              <a:buClrTx/>
              <a:buSzTx/>
              <a:buFontTx/>
            </a:pPr>
            <a:r>
              <a:rPr lang="zh-CN" altLang="en-US" sz="2800" b="1">
                <a:ln w="9525">
                  <a:solidFill>
                    <a:schemeClr val="bg1"/>
                  </a:solidFill>
                  <a:prstDash val="solid"/>
                </a:ln>
                <a:solidFill>
                  <a:srgbClr val="C00000"/>
                </a:solidFill>
                <a:effectLst>
                  <a:outerShdw blurRad="12700" dist="38100" dir="2700000" algn="tl" rotWithShape="0">
                    <a:schemeClr val="accent5">
                      <a:lumMod val="60000"/>
                      <a:lumOff val="40000"/>
                    </a:schemeClr>
                  </a:outerShdw>
                </a:effectLst>
                <a:sym typeface="+mn-ea"/>
              </a:rPr>
              <a:t> 启示： 国民经济比例应协调发展，在关注国家军事实力的同时，</a:t>
            </a:r>
            <a:endParaRPr lang="en-US" altLang="zh-CN" sz="2800" b="1">
              <a:ln w="9525">
                <a:solidFill>
                  <a:schemeClr val="bg1"/>
                </a:solidFill>
                <a:prstDash val="solid"/>
              </a:ln>
              <a:solidFill>
                <a:srgbClr val="C00000"/>
              </a:solidFill>
              <a:effectLst>
                <a:outerShdw blurRad="12700" dist="38100" dir="2700000" algn="tl" rotWithShape="0">
                  <a:schemeClr val="accent5">
                    <a:lumMod val="60000"/>
                    <a:lumOff val="40000"/>
                  </a:schemeClr>
                </a:outerShdw>
              </a:effectLst>
              <a:sym typeface="+mn-ea"/>
            </a:endParaRPr>
          </a:p>
          <a:p>
            <a:pPr lvl="0" algn="ctr">
              <a:buClrTx/>
              <a:buSzTx/>
              <a:buFontTx/>
            </a:pPr>
            <a:r>
              <a:rPr lang="zh-CN" altLang="en-US" sz="2800" b="1">
                <a:ln w="9525">
                  <a:solidFill>
                    <a:schemeClr val="bg1"/>
                  </a:solidFill>
                  <a:prstDash val="solid"/>
                </a:ln>
                <a:solidFill>
                  <a:srgbClr val="C00000"/>
                </a:solidFill>
                <a:effectLst>
                  <a:outerShdw blurRad="12700" dist="38100" dir="2700000" algn="tl" rotWithShape="0">
                    <a:schemeClr val="accent5">
                      <a:lumMod val="60000"/>
                      <a:lumOff val="40000"/>
                    </a:schemeClr>
                  </a:outerShdw>
                </a:effectLst>
                <a:sym typeface="+mn-ea"/>
              </a:rPr>
              <a:t>更应该关注民生。</a:t>
            </a:r>
          </a:p>
        </p:txBody>
      </p:sp>
    </p:spTree>
    <p:custDataLst>
      <p:tags r:id="rId3"/>
    </p:custDataLst>
  </p:cSld>
  <p:clrMapOvr>
    <a:masterClrMapping/>
  </p:clrMapOvr>
  <mc:AlternateContent>
    <mc:Choice xmlns:p14="http://schemas.microsoft.com/office/powerpoint/2010/main" Requires="p14">
      <p:transition spd="slow" advTm="25835" p14:dur="2000"/>
    </mc:Choice>
    <mc:Fallback>
      <p:transition spd="slow" advTm="25835"/>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blinds(horizontal)">
                                      <p:cBhvr>
                                        <p:cTn id="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1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4" name="矩形 23"/>
          <p:cNvSpPr/>
          <p:nvPr/>
        </p:nvSpPr>
        <p:spPr>
          <a:xfrm>
            <a:off x="10160" y="-17145"/>
            <a:ext cx="2063750" cy="687387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文本框 24"/>
          <p:cNvSpPr txBox="1"/>
          <p:nvPr/>
        </p:nvSpPr>
        <p:spPr>
          <a:xfrm>
            <a:off x="28575" y="3089910"/>
            <a:ext cx="2059940" cy="1198880"/>
          </a:xfrm>
          <a:prstGeom prst="rect">
            <a:avLst/>
          </a:prstGeom>
          <a:solidFill>
            <a:schemeClr val="bg1"/>
          </a:solidFill>
        </p:spPr>
        <p:txBody>
          <a:bodyPr wrap="square" rtlCol="0" anchor="t">
            <a:spAutoFit/>
          </a:bodyPr>
          <a:lstStyle/>
          <a:p>
            <a:pPr algn="ctr">
              <a:buClrTx/>
              <a:buSzTx/>
              <a:buFontTx/>
            </a:pPr>
            <a:r>
              <a:rPr sz="3600" b="1" u="sng">
                <a:solidFill>
                  <a:srgbClr val="C00000"/>
                </a:solidFill>
                <a:latin typeface="+mj-ea"/>
                <a:ea typeface="+mj-ea"/>
                <a:cs typeface="+mj-ea"/>
                <a:sym typeface="+mn-ea"/>
              </a:rPr>
              <a:t>戈尔巴乔夫改革</a:t>
            </a:r>
          </a:p>
        </p:txBody>
      </p:sp>
      <p:sp>
        <p:nvSpPr>
          <p:cNvPr id="26" name="矩形 25"/>
          <p:cNvSpPr/>
          <p:nvPr/>
        </p:nvSpPr>
        <p:spPr>
          <a:xfrm>
            <a:off x="2061845" y="0"/>
            <a:ext cx="83185" cy="692404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矩形 26"/>
          <p:cNvSpPr/>
          <p:nvPr/>
        </p:nvSpPr>
        <p:spPr>
          <a:xfrm>
            <a:off x="-23495" y="2220595"/>
            <a:ext cx="2112010" cy="762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a:sym typeface="+mn-ea"/>
            </a:endParaRPr>
          </a:p>
        </p:txBody>
      </p:sp>
      <p:sp>
        <p:nvSpPr>
          <p:cNvPr id="28" name="文本框 27"/>
          <p:cNvSpPr txBox="1"/>
          <p:nvPr/>
        </p:nvSpPr>
        <p:spPr>
          <a:xfrm>
            <a:off x="-90170" y="987613"/>
            <a:ext cx="2297429" cy="1077218"/>
          </a:xfrm>
          <a:prstGeom prst="rect">
            <a:avLst/>
          </a:prstGeom>
          <a:noFill/>
          <a:extLst>
            <a:ext uri="{909E8E84-426E-40DD-AFC4-6F175D3DCCD1}">
              <a14:hiddenFill xmlns:a14="http://schemas.microsoft.com/office/drawing/2010/main">
                <a:solidFill>
                  <a:schemeClr val="bg1"/>
                </a:solidFill>
              </a14:hiddenFill>
            </a:ext>
          </a:extLst>
        </p:spPr>
        <p:txBody>
          <a:bodyPr wrap="square" rtlCol="0" anchor="t">
            <a:spAutoFit/>
          </a:bodyPr>
          <a:lstStyle/>
          <a:p>
            <a:pPr lvl="0" algn="ctr">
              <a:buClrTx/>
              <a:buSzTx/>
              <a:buFontTx/>
            </a:pPr>
            <a:r>
              <a:rPr lang="zh-CN" altLang="en-US" sz="3200" b="1">
                <a:latin typeface="+mj-ea"/>
                <a:ea typeface="+mj-ea"/>
                <a:cs typeface="+mj-ea"/>
                <a:sym typeface="+mn-ea"/>
              </a:rPr>
              <a:t>勃烈日涅夫留下</a:t>
            </a:r>
            <a:r>
              <a:rPr sz="3200" b="1">
                <a:latin typeface="+mj-ea"/>
                <a:ea typeface="+mj-ea"/>
                <a:cs typeface="+mj-ea"/>
                <a:sym typeface="+mn-ea"/>
              </a:rPr>
              <a:t>的</a:t>
            </a:r>
            <a:r>
              <a:rPr lang="zh-CN" altLang="en-US" sz="3200" b="1">
                <a:latin typeface="+mj-ea"/>
                <a:ea typeface="+mj-ea"/>
                <a:cs typeface="+mj-ea"/>
                <a:sym typeface="+mn-ea"/>
              </a:rPr>
              <a:t>难题</a:t>
            </a:r>
            <a:endParaRPr lang="zh-CN" sz="3200" b="1" u="sng">
              <a:solidFill>
                <a:srgbClr val="C00000"/>
              </a:solidFill>
              <a:latin typeface="+mj-ea"/>
              <a:ea typeface="+mj-ea"/>
              <a:cs typeface="+mj-ea"/>
              <a:sym typeface="+mn-ea"/>
            </a:endParaRPr>
          </a:p>
        </p:txBody>
      </p:sp>
      <p:sp>
        <p:nvSpPr>
          <p:cNvPr id="39" name="矩形 38"/>
          <p:cNvSpPr/>
          <p:nvPr/>
        </p:nvSpPr>
        <p:spPr>
          <a:xfrm>
            <a:off x="-33020" y="-16510"/>
            <a:ext cx="12233910" cy="84836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zh-CN" altLang="en-US" sz="4000"/>
              <a:t>（三）戈尔巴乔夫改革（</a:t>
            </a:r>
            <a:r>
              <a:rPr lang="en-US" altLang="zh-CN" sz="4000"/>
              <a:t>1985~1991</a:t>
            </a:r>
            <a:r>
              <a:rPr lang="zh-CN" altLang="en-US" sz="4000"/>
              <a:t>）</a:t>
            </a:r>
          </a:p>
        </p:txBody>
      </p:sp>
      <p:sp>
        <p:nvSpPr>
          <p:cNvPr id="2" name="矩形 1"/>
          <p:cNvSpPr/>
          <p:nvPr/>
        </p:nvSpPr>
        <p:spPr>
          <a:xfrm>
            <a:off x="2433955" y="927735"/>
            <a:ext cx="8919210" cy="1109345"/>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l">
              <a:buClrTx/>
              <a:buSzTx/>
              <a:buFontTx/>
            </a:pPr>
            <a:r>
              <a:rPr lang="zh-CN" altLang="en-US" sz="3400" b="1">
                <a:solidFill>
                  <a:srgbClr val="0945A5"/>
                </a:solidFill>
                <a:latin typeface="楷体" panose="02010609060101010101" charset="-122"/>
                <a:ea typeface="楷体" panose="02010609060101010101" charset="-122"/>
                <a:sym typeface="+mn-ea"/>
              </a:rPr>
              <a:t>国家政治、经济领域积累大量亟待解决的问题，苏联社会陷入危机边缘。</a:t>
            </a:r>
          </a:p>
        </p:txBody>
      </p:sp>
      <p:sp>
        <p:nvSpPr>
          <p:cNvPr id="3" name="文本框 2"/>
          <p:cNvSpPr txBox="1"/>
          <p:nvPr/>
        </p:nvSpPr>
        <p:spPr>
          <a:xfrm>
            <a:off x="2526030" y="2659380"/>
            <a:ext cx="2603500" cy="3108543"/>
          </a:xfrm>
          <a:prstGeom prst="rect">
            <a:avLst/>
          </a:prstGeom>
          <a:solidFill>
            <a:schemeClr val="bg1"/>
          </a:solidFill>
          <a:ln>
            <a:solidFill>
              <a:schemeClr val="tx1"/>
            </a:solidFill>
          </a:ln>
        </p:spPr>
        <p:txBody>
          <a:bodyPr wrap="square" rtlCol="0" anchor="t">
            <a:spAutoFit/>
          </a:bodyPr>
          <a:lstStyle/>
          <a:p>
            <a:pPr lvl="0" algn="l">
              <a:buClrTx/>
              <a:buSzTx/>
              <a:buFont typeface="Arial" panose="020b0604020202020204" pitchFamily="34" charset="0"/>
            </a:pPr>
            <a:r>
              <a:rPr lang="zh-CN" altLang="en-US" sz="2800" b="1">
                <a:latin typeface="黑体" panose="02010609060101010101" charset="-122"/>
                <a:ea typeface="黑体" panose="02010609060101010101" charset="-122"/>
                <a:cs typeface="楷体" panose="02010609060101010101" charset="-122"/>
                <a:sym typeface="+mn-ea"/>
              </a:rPr>
              <a:t>经济上主要围绕社会生产力进行“加速发展战略”，承认市场调节在社会主义经济中的作用</a:t>
            </a:r>
          </a:p>
        </p:txBody>
      </p:sp>
      <p:sp>
        <p:nvSpPr>
          <p:cNvPr id="4" name="文本框 3"/>
          <p:cNvSpPr txBox="1"/>
          <p:nvPr/>
        </p:nvSpPr>
        <p:spPr>
          <a:xfrm>
            <a:off x="6149340" y="3214370"/>
            <a:ext cx="2332990" cy="1383665"/>
          </a:xfrm>
          <a:prstGeom prst="rect">
            <a:avLst/>
          </a:prstGeom>
          <a:solidFill>
            <a:schemeClr val="bg1"/>
          </a:solidFill>
          <a:ln>
            <a:solidFill>
              <a:schemeClr val="tx1"/>
            </a:solidFill>
          </a:ln>
        </p:spPr>
        <p:txBody>
          <a:bodyPr wrap="square" rtlCol="0" anchor="t">
            <a:spAutoFit/>
          </a:bodyPr>
          <a:lstStyle/>
          <a:p>
            <a:pPr lvl="0" algn="l">
              <a:buClrTx/>
              <a:buSzTx/>
              <a:buFont typeface="Arial" panose="020b0604020202020204" pitchFamily="34" charset="0"/>
            </a:pPr>
            <a:r>
              <a:rPr lang="zh-CN" altLang="en-US" sz="2800" b="1">
                <a:latin typeface="黑体" panose="02010609060101010101" charset="-122"/>
                <a:ea typeface="黑体" panose="02010609060101010101" charset="-122"/>
                <a:cs typeface="楷体" panose="02010609060101010101" charset="-122"/>
                <a:sym typeface="+mn-ea"/>
              </a:rPr>
              <a:t>政治上全盘西化，实行多党制和议会政治</a:t>
            </a:r>
          </a:p>
        </p:txBody>
      </p:sp>
      <p:sp>
        <p:nvSpPr>
          <p:cNvPr id="5" name="右箭头 4"/>
          <p:cNvSpPr/>
          <p:nvPr/>
        </p:nvSpPr>
        <p:spPr>
          <a:xfrm>
            <a:off x="5235575" y="3523615"/>
            <a:ext cx="829945" cy="76517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右箭头 6"/>
          <p:cNvSpPr/>
          <p:nvPr/>
        </p:nvSpPr>
        <p:spPr>
          <a:xfrm>
            <a:off x="8624570" y="3523615"/>
            <a:ext cx="829945" cy="76517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文本框 13">
            <a:extLst>
              <a:ext uri="{FF2B5EF4-FFF2-40B4-BE49-F238E27FC236}">
                <a16:creationId xmlns:a16="http://schemas.microsoft.com/office/drawing/2014/main" xmlns="" id="{50EE2B14-1628-4169-BBCC-802F81A0C1F6}"/>
              </a:ext>
            </a:extLst>
          </p:cNvPr>
          <p:cNvSpPr txBox="1"/>
          <p:nvPr/>
        </p:nvSpPr>
        <p:spPr>
          <a:xfrm>
            <a:off x="9454515" y="3214370"/>
            <a:ext cx="2332990" cy="1815882"/>
          </a:xfrm>
          <a:prstGeom prst="rect">
            <a:avLst/>
          </a:prstGeom>
          <a:solidFill>
            <a:schemeClr val="bg1"/>
          </a:solidFill>
          <a:ln>
            <a:solidFill>
              <a:schemeClr val="tx1"/>
            </a:solidFill>
          </a:ln>
        </p:spPr>
        <p:txBody>
          <a:bodyPr wrap="square" rtlCol="0" anchor="t">
            <a:spAutoFit/>
          </a:bodyPr>
          <a:lstStyle/>
          <a:p>
            <a:pPr lvl="0" algn="l">
              <a:buClrTx/>
              <a:buSzTx/>
              <a:buFont typeface="Arial" panose="020b0604020202020204" pitchFamily="34" charset="0"/>
            </a:pPr>
            <a:r>
              <a:rPr lang="zh-CN" altLang="en-US" sz="2800" b="1">
                <a:latin typeface="黑体" panose="02010609060101010101" charset="-122"/>
                <a:ea typeface="黑体" panose="02010609060101010101" charset="-122"/>
                <a:cs typeface="楷体" panose="02010609060101010101" charset="-122"/>
                <a:sym typeface="+mn-ea"/>
              </a:rPr>
              <a:t>意识形态抛弃马克思主义指导，实行多元化</a:t>
            </a:r>
          </a:p>
        </p:txBody>
      </p:sp>
    </p:spTree>
    <p:custDataLst>
      <p:tags r:id="rId2"/>
    </p:custDataLst>
  </p:cSld>
  <p:clrMapOvr>
    <a:masterClrMapping/>
  </p:clrMapOvr>
  <mc:AlternateContent>
    <mc:Choice xmlns:p14="http://schemas.microsoft.com/office/powerpoint/2010/main" Requires="p14">
      <p:transition spd="slow" advTm="53144" p14:dur="2000"/>
    </mc:Choice>
    <mc:Fallback>
      <p:transition spd="slow" advTm="53144"/>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fill="hold"/>
                                        <p:tgtEl>
                                          <p:spTgt spid="24"/>
                                        </p:tgtEl>
                                        <p:attrNameLst>
                                          <p:attrName>ppt_x</p:attrName>
                                        </p:attrNameLst>
                                      </p:cBhvr>
                                      <p:tavLst>
                                        <p:tav tm="0">
                                          <p:val>
                                            <p:strVal val="0-#ppt_w/2"/>
                                          </p:val>
                                        </p:tav>
                                        <p:tav tm="100000">
                                          <p:val>
                                            <p:strVal val="#ppt_x"/>
                                          </p:val>
                                        </p:tav>
                                      </p:tavLst>
                                    </p:anim>
                                    <p:anim calcmode="lin" valueType="num">
                                      <p:cBhvr additive="base">
                                        <p:cTn id="8" dur="500" fill="hold"/>
                                        <p:tgtEl>
                                          <p:spTgt spid="24"/>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25"/>
                                        </p:tgtEl>
                                        <p:attrNameLst>
                                          <p:attrName>style.visibility</p:attrName>
                                        </p:attrNameLst>
                                      </p:cBhvr>
                                      <p:to>
                                        <p:strVal val="visible"/>
                                      </p:to>
                                    </p:set>
                                    <p:anim calcmode="lin" valueType="num">
                                      <p:cBhvr additive="base">
                                        <p:cTn id="11" dur="500" fill="hold"/>
                                        <p:tgtEl>
                                          <p:spTgt spid="25"/>
                                        </p:tgtEl>
                                        <p:attrNameLst>
                                          <p:attrName>ppt_x</p:attrName>
                                        </p:attrNameLst>
                                      </p:cBhvr>
                                      <p:tavLst>
                                        <p:tav tm="0">
                                          <p:val>
                                            <p:strVal val="0-#ppt_w/2"/>
                                          </p:val>
                                        </p:tav>
                                        <p:tav tm="100000">
                                          <p:val>
                                            <p:strVal val="#ppt_x"/>
                                          </p:val>
                                        </p:tav>
                                      </p:tavLst>
                                    </p:anim>
                                    <p:anim calcmode="lin" valueType="num">
                                      <p:cBhvr additive="base">
                                        <p:cTn id="12" dur="500" fill="hold"/>
                                        <p:tgtEl>
                                          <p:spTgt spid="25"/>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26"/>
                                        </p:tgtEl>
                                        <p:attrNameLst>
                                          <p:attrName>style.visibility</p:attrName>
                                        </p:attrNameLst>
                                      </p:cBhvr>
                                      <p:to>
                                        <p:strVal val="visible"/>
                                      </p:to>
                                    </p:set>
                                    <p:anim calcmode="lin" valueType="num">
                                      <p:cBhvr additive="base">
                                        <p:cTn id="15" dur="500" fill="hold"/>
                                        <p:tgtEl>
                                          <p:spTgt spid="26"/>
                                        </p:tgtEl>
                                        <p:attrNameLst>
                                          <p:attrName>ppt_x</p:attrName>
                                        </p:attrNameLst>
                                      </p:cBhvr>
                                      <p:tavLst>
                                        <p:tav tm="0">
                                          <p:val>
                                            <p:strVal val="0-#ppt_w/2"/>
                                          </p:val>
                                        </p:tav>
                                        <p:tav tm="100000">
                                          <p:val>
                                            <p:strVal val="#ppt_x"/>
                                          </p:val>
                                        </p:tav>
                                      </p:tavLst>
                                    </p:anim>
                                    <p:anim calcmode="lin" valueType="num">
                                      <p:cBhvr additive="base">
                                        <p:cTn id="16" dur="500" fill="hold"/>
                                        <p:tgtEl>
                                          <p:spTgt spid="26"/>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27"/>
                                        </p:tgtEl>
                                        <p:attrNameLst>
                                          <p:attrName>style.visibility</p:attrName>
                                        </p:attrNameLst>
                                      </p:cBhvr>
                                      <p:to>
                                        <p:strVal val="visible"/>
                                      </p:to>
                                    </p:set>
                                    <p:anim calcmode="lin" valueType="num">
                                      <p:cBhvr additive="base">
                                        <p:cTn id="19" dur="500" fill="hold"/>
                                        <p:tgtEl>
                                          <p:spTgt spid="27"/>
                                        </p:tgtEl>
                                        <p:attrNameLst>
                                          <p:attrName>ppt_x</p:attrName>
                                        </p:attrNameLst>
                                      </p:cBhvr>
                                      <p:tavLst>
                                        <p:tav tm="0">
                                          <p:val>
                                            <p:strVal val="0-#ppt_w/2"/>
                                          </p:val>
                                        </p:tav>
                                        <p:tav tm="100000">
                                          <p:val>
                                            <p:strVal val="#ppt_x"/>
                                          </p:val>
                                        </p:tav>
                                      </p:tavLst>
                                    </p:anim>
                                    <p:anim calcmode="lin" valueType="num">
                                      <p:cBhvr additive="base">
                                        <p:cTn id="20" dur="500" fill="hold"/>
                                        <p:tgtEl>
                                          <p:spTgt spid="27"/>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28"/>
                                        </p:tgtEl>
                                        <p:attrNameLst>
                                          <p:attrName>style.visibility</p:attrName>
                                        </p:attrNameLst>
                                      </p:cBhvr>
                                      <p:to>
                                        <p:strVal val="visible"/>
                                      </p:to>
                                    </p:set>
                                    <p:anim calcmode="lin" valueType="num">
                                      <p:cBhvr additive="base">
                                        <p:cTn id="23" dur="500" fill="hold"/>
                                        <p:tgtEl>
                                          <p:spTgt spid="28"/>
                                        </p:tgtEl>
                                        <p:attrNameLst>
                                          <p:attrName>ppt_x</p:attrName>
                                        </p:attrNameLst>
                                      </p:cBhvr>
                                      <p:tavLst>
                                        <p:tav tm="0">
                                          <p:val>
                                            <p:strVal val="0-#ppt_w/2"/>
                                          </p:val>
                                        </p:tav>
                                        <p:tav tm="100000">
                                          <p:val>
                                            <p:strVal val="#ppt_x"/>
                                          </p:val>
                                        </p:tav>
                                      </p:tavLst>
                                    </p:anim>
                                    <p:anim calcmode="lin" valueType="num">
                                      <p:cBhvr additive="base">
                                        <p:cTn id="24" dur="500" fill="hold"/>
                                        <p:tgtEl>
                                          <p:spTgt spid="28"/>
                                        </p:tgtEl>
                                        <p:attrNameLst>
                                          <p:attrName>ppt_y</p:attrName>
                                        </p:attrNameLst>
                                      </p:cBhvr>
                                      <p:tavLst>
                                        <p:tav tm="0">
                                          <p:val>
                                            <p:strVal val="#ppt_y"/>
                                          </p:val>
                                        </p:tav>
                                        <p:tav tm="100000">
                                          <p:val>
                                            <p:strVal val="#ppt_y"/>
                                          </p:val>
                                        </p:tav>
                                      </p:tavLst>
                                    </p:anim>
                                  </p:childTnLst>
                                </p:cTn>
                              </p:par>
                            </p:childTnLst>
                          </p:cTn>
                        </p:par>
                      </p:childTnLst>
                    </p:cTn>
                  </p:par>
                  <p:par>
                    <p:cTn id="25" fill="hold" nodeType="clickPar">
                      <p:stCondLst>
                        <p:cond delay="indefinite"/>
                      </p:stCondLst>
                      <p:childTnLst>
                        <p:par>
                          <p:cTn id="26" fill="hold" nodeType="afterGroup">
                            <p:stCondLst>
                              <p:cond delay="0"/>
                            </p:stCondLst>
                            <p:childTnLst>
                              <p:par>
                                <p:cTn id="27" presetID="3" presetClass="entr" presetSubtype="10" fill="hold" grpId="0" nodeType="clickEffect">
                                  <p:stCondLst>
                                    <p:cond delay="0"/>
                                  </p:stCondLst>
                                  <p:childTnLst>
                                    <p:set>
                                      <p:cBhvr>
                                        <p:cTn id="28" dur="1" fill="hold">
                                          <p:stCondLst>
                                            <p:cond delay="0"/>
                                          </p:stCondLst>
                                        </p:cTn>
                                        <p:tgtEl>
                                          <p:spTgt spid="2"/>
                                        </p:tgtEl>
                                        <p:attrNameLst>
                                          <p:attrName>style.visibility</p:attrName>
                                        </p:attrNameLst>
                                      </p:cBhvr>
                                      <p:to>
                                        <p:strVal val="visible"/>
                                      </p:to>
                                    </p:set>
                                    <p:animEffect transition="in" filter="blinds(horizontal)">
                                      <p:cBhvr>
                                        <p:cTn id="29" dur="500"/>
                                        <p:tgtEl>
                                          <p:spTgt spid="2"/>
                                        </p:tgtEl>
                                      </p:cBhvr>
                                    </p:animEffect>
                                  </p:childTnLst>
                                </p:cTn>
                              </p:par>
                            </p:childTnLst>
                          </p:cTn>
                        </p:par>
                      </p:childTnLst>
                    </p:cTn>
                  </p:par>
                  <p:par>
                    <p:cTn id="30" fill="hold" nodeType="clickPar">
                      <p:stCondLst>
                        <p:cond delay="indefinite"/>
                      </p:stCondLst>
                      <p:childTnLst>
                        <p:par>
                          <p:cTn id="31" fill="hold" nodeType="afterGroup">
                            <p:stCondLst>
                              <p:cond delay="0"/>
                            </p:stCondLst>
                            <p:childTnLst>
                              <p:par>
                                <p:cTn id="32" presetID="3" presetClass="entr" presetSubtype="10" fill="hold" grpId="0" nodeType="clickEffect">
                                  <p:stCondLst>
                                    <p:cond delay="0"/>
                                  </p:stCondLst>
                                  <p:childTnLst>
                                    <p:set>
                                      <p:cBhvr>
                                        <p:cTn id="33" dur="1" fill="hold">
                                          <p:stCondLst>
                                            <p:cond delay="0"/>
                                          </p:stCondLst>
                                        </p:cTn>
                                        <p:tgtEl>
                                          <p:spTgt spid="3"/>
                                        </p:tgtEl>
                                        <p:attrNameLst>
                                          <p:attrName>style.visibility</p:attrName>
                                        </p:attrNameLst>
                                      </p:cBhvr>
                                      <p:to>
                                        <p:strVal val="visible"/>
                                      </p:to>
                                    </p:set>
                                    <p:animEffect transition="in" filter="blinds(horizontal)">
                                      <p:cBhvr>
                                        <p:cTn id="34" dur="500"/>
                                        <p:tgtEl>
                                          <p:spTgt spid="3"/>
                                        </p:tgtEl>
                                      </p:cBhvr>
                                    </p:animEffect>
                                  </p:childTnLst>
                                </p:cTn>
                              </p:par>
                            </p:childTnLst>
                          </p:cTn>
                        </p:par>
                      </p:childTnLst>
                    </p:cTn>
                  </p:par>
                  <p:par>
                    <p:cTn id="35" fill="hold" nodeType="clickPar">
                      <p:stCondLst>
                        <p:cond delay="indefinite"/>
                      </p:stCondLst>
                      <p:childTnLst>
                        <p:par>
                          <p:cTn id="36" fill="hold" nodeType="afterGroup">
                            <p:stCondLst>
                              <p:cond delay="0"/>
                            </p:stCondLst>
                            <p:childTnLst>
                              <p:par>
                                <p:cTn id="37" presetID="3" presetClass="entr" presetSubtype="10" fill="hold" grpId="0" nodeType="clickEffect">
                                  <p:stCondLst>
                                    <p:cond delay="0"/>
                                  </p:stCondLst>
                                  <p:childTnLst>
                                    <p:set>
                                      <p:cBhvr>
                                        <p:cTn id="38" dur="1" fill="hold">
                                          <p:stCondLst>
                                            <p:cond delay="0"/>
                                          </p:stCondLst>
                                        </p:cTn>
                                        <p:tgtEl>
                                          <p:spTgt spid="4"/>
                                        </p:tgtEl>
                                        <p:attrNameLst>
                                          <p:attrName>style.visibility</p:attrName>
                                        </p:attrNameLst>
                                      </p:cBhvr>
                                      <p:to>
                                        <p:strVal val="visible"/>
                                      </p:to>
                                    </p:set>
                                    <p:animEffect transition="in" filter="blinds(horizontal)">
                                      <p:cBhvr>
                                        <p:cTn id="39" dur="500"/>
                                        <p:tgtEl>
                                          <p:spTgt spid="4"/>
                                        </p:tgtEl>
                                      </p:cBhvr>
                                    </p:animEffect>
                                  </p:childTnLst>
                                </p:cTn>
                              </p:par>
                              <p:par>
                                <p:cTn id="40" presetID="3" presetClass="entr" presetSubtype="10" fill="hold" grpId="0" nodeType="withEffect">
                                  <p:stCondLst>
                                    <p:cond delay="0"/>
                                  </p:stCondLst>
                                  <p:childTnLst>
                                    <p:set>
                                      <p:cBhvr>
                                        <p:cTn id="41" dur="1" fill="hold">
                                          <p:stCondLst>
                                            <p:cond delay="0"/>
                                          </p:stCondLst>
                                        </p:cTn>
                                        <p:tgtEl>
                                          <p:spTgt spid="5"/>
                                        </p:tgtEl>
                                        <p:attrNameLst>
                                          <p:attrName>style.visibility</p:attrName>
                                        </p:attrNameLst>
                                      </p:cBhvr>
                                      <p:to>
                                        <p:strVal val="visible"/>
                                      </p:to>
                                    </p:set>
                                    <p:animEffect transition="in" filter="blinds(horizontal)">
                                      <p:cBhvr>
                                        <p:cTn id="42" dur="500"/>
                                        <p:tgtEl>
                                          <p:spTgt spid="5"/>
                                        </p:tgtEl>
                                      </p:cBhvr>
                                    </p:animEffect>
                                  </p:childTnLst>
                                </p:cTn>
                              </p:par>
                              <p:par>
                                <p:cTn id="43" presetID="3" presetClass="entr" presetSubtype="10" fill="hold" grpId="0" nodeType="withEffect">
                                  <p:stCondLst>
                                    <p:cond delay="0"/>
                                  </p:stCondLst>
                                  <p:childTnLst>
                                    <p:set>
                                      <p:cBhvr>
                                        <p:cTn id="44" dur="1" fill="hold">
                                          <p:stCondLst>
                                            <p:cond delay="0"/>
                                          </p:stCondLst>
                                        </p:cTn>
                                        <p:tgtEl>
                                          <p:spTgt spid="7"/>
                                        </p:tgtEl>
                                        <p:attrNameLst>
                                          <p:attrName>style.visibility</p:attrName>
                                        </p:attrNameLst>
                                      </p:cBhvr>
                                      <p:to>
                                        <p:strVal val="visible"/>
                                      </p:to>
                                    </p:set>
                                    <p:animEffect transition="in" filter="blinds(horizontal)">
                                      <p:cBhvr>
                                        <p:cTn id="45" dur="500"/>
                                        <p:tgtEl>
                                          <p:spTgt spid="7"/>
                                        </p:tgtEl>
                                      </p:cBhvr>
                                    </p:animEffect>
                                  </p:childTnLst>
                                </p:cTn>
                              </p:par>
                            </p:childTnLst>
                          </p:cTn>
                        </p:par>
                      </p:childTnLst>
                    </p:cTn>
                  </p:par>
                  <p:par>
                    <p:cTn id="46" fill="hold" nodeType="clickPar">
                      <p:stCondLst>
                        <p:cond delay="indefinite"/>
                      </p:stCondLst>
                      <p:childTnLst>
                        <p:par>
                          <p:cTn id="47" fill="hold" nodeType="afterGroup">
                            <p:stCondLst>
                              <p:cond delay="0"/>
                            </p:stCondLst>
                            <p:childTnLst>
                              <p:par>
                                <p:cTn id="48" presetID="3" presetClass="entr" presetSubtype="10" fill="hold" grpId="0" nodeType="clickEffect">
                                  <p:stCondLst>
                                    <p:cond delay="0"/>
                                  </p:stCondLst>
                                  <p:childTnLst>
                                    <p:set>
                                      <p:cBhvr>
                                        <p:cTn id="49" dur="1" fill="hold">
                                          <p:stCondLst>
                                            <p:cond delay="0"/>
                                          </p:stCondLst>
                                        </p:cTn>
                                        <p:tgtEl>
                                          <p:spTgt spid="14"/>
                                        </p:tgtEl>
                                        <p:attrNameLst>
                                          <p:attrName>style.visibility</p:attrName>
                                        </p:attrNameLst>
                                      </p:cBhvr>
                                      <p:to>
                                        <p:strVal val="visible"/>
                                      </p:to>
                                    </p:set>
                                    <p:animEffect transition="in" filter="blinds(horizontal)">
                                      <p:cBhvr>
                                        <p:cTn id="50"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25" grpId="0"/>
      <p:bldP spid="26" grpId="0"/>
      <p:bldP spid="27" grpId="0"/>
      <p:bldP spid="28" grpId="0"/>
      <p:bldP spid="2" grpId="0"/>
      <p:bldP spid="3" grpId="0"/>
      <p:bldP spid="4" grpId="0"/>
      <p:bldP spid="5" grpId="0"/>
      <p:bldP spid="7" grpId="0"/>
      <p:bldP spid="14" grpId="0"/>
    </p:bldLst>
  </p:timing>
</p:sld>
</file>

<file path=ppt/slides/slide1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5" name="图片 4">
            <a:extLst>
              <a:ext uri="{FF2B5EF4-FFF2-40B4-BE49-F238E27FC236}">
                <a16:creationId xmlns:a16="http://schemas.microsoft.com/office/drawing/2014/main" xmlns="" id="{9E1463C3-6C96-4E62-81B6-A5864D84316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08382" y="115956"/>
            <a:ext cx="10336696" cy="6626087"/>
          </a:xfrm>
          <a:prstGeom prst="rect">
            <a:avLst/>
          </a:prstGeom>
        </p:spPr>
      </p:pic>
      <p:sp>
        <p:nvSpPr>
          <p:cNvPr id="6" name="文本框 5">
            <a:extLst>
              <a:ext uri="{FF2B5EF4-FFF2-40B4-BE49-F238E27FC236}">
                <a16:creationId xmlns:a16="http://schemas.microsoft.com/office/drawing/2014/main" xmlns="" id="{4543C66B-3EF0-49D8-903C-D9850F2B2FD6}"/>
              </a:ext>
            </a:extLst>
          </p:cNvPr>
          <p:cNvSpPr txBox="1"/>
          <p:nvPr/>
        </p:nvSpPr>
        <p:spPr>
          <a:xfrm>
            <a:off x="6771861" y="6488668"/>
            <a:ext cx="1311965" cy="369332"/>
          </a:xfrm>
          <a:prstGeom prst="rect">
            <a:avLst/>
          </a:prstGeom>
          <a:solidFill>
            <a:schemeClr val="bg1"/>
          </a:solidFill>
        </p:spPr>
        <p:txBody>
          <a:bodyPr wrap="square" rtlCol="0">
            <a:spAutoFit/>
          </a:bodyPr>
          <a:lstStyle/>
          <a:p>
            <a:endParaRPr lang="zh-CN" altLang="en-US"/>
          </a:p>
        </p:txBody>
      </p:sp>
      <p:sp>
        <p:nvSpPr>
          <p:cNvPr id="4" name="椭圆 3">
            <a:extLst>
              <a:ext uri="{FF2B5EF4-FFF2-40B4-BE49-F238E27FC236}">
                <a16:creationId xmlns:a16="http://schemas.microsoft.com/office/drawing/2014/main" xmlns="" id="{33F61175-F119-4095-B8E7-9E81BF1659D7}"/>
              </a:ext>
            </a:extLst>
          </p:cNvPr>
          <p:cNvSpPr/>
          <p:nvPr/>
        </p:nvSpPr>
        <p:spPr>
          <a:xfrm rot="19882596">
            <a:off x="2914538" y="1211309"/>
            <a:ext cx="513017" cy="1131662"/>
          </a:xfrm>
          <a:prstGeom prst="ellipse">
            <a:avLst/>
          </a:prstGeom>
          <a:noFill/>
          <a:ln w="38100">
            <a:solidFill>
              <a:srgbClr val="FF0000"/>
            </a:solidFill>
            <a:prstDash val="solid"/>
          </a:ln>
          <a:extLst>
            <a:ext uri="{909E8E84-426E-40DD-AFC4-6F175D3DCCD1}">
              <a14:hiddenFill xmlns:a14="http://schemas.microsoft.com/office/drawing/2010/main">
                <a:solidFill>
                  <a:srgbClr val="FF0000"/>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a:sym typeface="+mn-ea"/>
            </a:endParaRPr>
          </a:p>
        </p:txBody>
      </p:sp>
      <p:sp>
        <p:nvSpPr>
          <p:cNvPr id="7" name="椭圆 6">
            <a:extLst>
              <a:ext uri="{FF2B5EF4-FFF2-40B4-BE49-F238E27FC236}">
                <a16:creationId xmlns:a16="http://schemas.microsoft.com/office/drawing/2014/main" xmlns="" id="{1A196A32-B989-4F73-807E-CC1172007005}"/>
              </a:ext>
            </a:extLst>
          </p:cNvPr>
          <p:cNvSpPr/>
          <p:nvPr/>
        </p:nvSpPr>
        <p:spPr>
          <a:xfrm rot="16200000">
            <a:off x="6407428" y="708992"/>
            <a:ext cx="2226367" cy="4810534"/>
          </a:xfrm>
          <a:prstGeom prst="ellipse">
            <a:avLst/>
          </a:prstGeom>
          <a:noFill/>
          <a:ln w="38100">
            <a:solidFill>
              <a:srgbClr val="FF0000"/>
            </a:solidFill>
            <a:prstDash val="solid"/>
          </a:ln>
          <a:extLst>
            <a:ext uri="{909E8E84-426E-40DD-AFC4-6F175D3DCCD1}">
              <a14:hiddenFill xmlns:a14="http://schemas.microsoft.com/office/drawing/2010/main">
                <a:solidFill>
                  <a:srgbClr val="FF0000"/>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a:sym typeface="+mn-ea"/>
            </a:endParaRPr>
          </a:p>
        </p:txBody>
      </p:sp>
    </p:spTree>
    <p:custDataLst>
      <p:tags r:id="rId3"/>
    </p:custDataLst>
    <p:extLst>
      <p:ext uri="{BB962C8B-B14F-4D97-AF65-F5344CB8AC3E}">
        <p14:creationId xmlns:p14="http://schemas.microsoft.com/office/powerpoint/2010/main" val="697976098"/>
      </p:ext>
    </p:extLst>
  </p:cSld>
  <p:clrMapOvr>
    <a:masterClrMapping/>
  </p:clrMapOvr>
  <mc:AlternateContent>
    <mc:Choice xmlns:p14="http://schemas.microsoft.com/office/powerpoint/2010/main" Requires="p14">
      <p:transition spd="slow" advTm="15803" p14:dur="2000"/>
    </mc:Choice>
    <mc:Fallback>
      <p:transition spd="slow" advTm="15803"/>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7" grpId="0"/>
    </p:bldLst>
  </p:timing>
</p:sld>
</file>

<file path=ppt/slides/slide1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3" name="文本框 12">
            <a:extLst>
              <a:ext uri="{FF2B5EF4-FFF2-40B4-BE49-F238E27FC236}">
                <a16:creationId xmlns:a16="http://schemas.microsoft.com/office/drawing/2014/main" xmlns="" id="{6D6E39A6-F64D-41DC-AEB0-1173B265F637}"/>
              </a:ext>
            </a:extLst>
          </p:cNvPr>
          <p:cNvSpPr txBox="1"/>
          <p:nvPr/>
        </p:nvSpPr>
        <p:spPr>
          <a:xfrm>
            <a:off x="448941" y="1262537"/>
            <a:ext cx="7425818" cy="3416320"/>
          </a:xfrm>
          <a:prstGeom prst="rect">
            <a:avLst/>
          </a:prstGeom>
          <a:solidFill>
            <a:schemeClr val="bg1"/>
          </a:solidFill>
          <a:ln>
            <a:solidFill>
              <a:schemeClr val="tx1"/>
            </a:solidFill>
          </a:ln>
        </p:spPr>
        <p:txBody>
          <a:bodyPr wrap="square" rtlCol="0" anchor="t">
            <a:spAutoFit/>
          </a:bodyPr>
          <a:lstStyle/>
          <a:p>
            <a:pPr lvl="0"/>
            <a:r>
              <a:rPr lang="zh-CN" altLang="en-US" sz="3600">
                <a:latin typeface="楷体" panose="02010609060101010101" pitchFamily="49" charset="-122"/>
                <a:ea typeface="楷体" panose="02010609060101010101" pitchFamily="49" charset="-122"/>
              </a:rPr>
              <a:t>   戈尔巴乔夫担任苏共中央总书记时年仅</a:t>
            </a:r>
            <a:r>
              <a:rPr lang="en-US" altLang="zh-CN" sz="3600">
                <a:latin typeface="楷体" panose="02010609060101010101" pitchFamily="49" charset="-122"/>
                <a:ea typeface="楷体" panose="02010609060101010101" pitchFamily="49" charset="-122"/>
              </a:rPr>
              <a:t>54</a:t>
            </a:r>
            <a:r>
              <a:rPr lang="zh-CN" altLang="en-US" sz="3600">
                <a:latin typeface="楷体" panose="02010609060101010101" pitchFamily="49" charset="-122"/>
                <a:ea typeface="楷体" panose="02010609060101010101" pitchFamily="49" charset="-122"/>
              </a:rPr>
              <a:t>岁。他认为，苏联必须进行根本性地变革和创造，才能挽救危机。戈尔巴乔夫试图对斯大林模式进行根本性改革，但最终彻底地断送苏联社会主义的一切。</a:t>
            </a:r>
            <a:endParaRPr lang="en-US" altLang="zh-CN" sz="3600">
              <a:latin typeface="楷体" panose="02010609060101010101" pitchFamily="49" charset="-122"/>
              <a:ea typeface="楷体" panose="02010609060101010101" pitchFamily="49" charset="-122"/>
              <a:sym typeface="+mn-ea"/>
            </a:endParaRPr>
          </a:p>
        </p:txBody>
      </p:sp>
      <p:sp>
        <p:nvSpPr>
          <p:cNvPr id="14" name="矩形 13">
            <a:extLst>
              <a:ext uri="{FF2B5EF4-FFF2-40B4-BE49-F238E27FC236}">
                <a16:creationId xmlns:a16="http://schemas.microsoft.com/office/drawing/2014/main" xmlns="" id="{0E9CE93D-795E-4CCA-BF93-56696B2AADD9}"/>
              </a:ext>
            </a:extLst>
          </p:cNvPr>
          <p:cNvSpPr/>
          <p:nvPr/>
        </p:nvSpPr>
        <p:spPr>
          <a:xfrm>
            <a:off x="826235" y="5105826"/>
            <a:ext cx="7048524" cy="523220"/>
          </a:xfrm>
          <a:prstGeom prst="rect">
            <a:avLst/>
          </a:prstGeom>
          <a:solidFill>
            <a:schemeClr val="bg2"/>
          </a:solidFill>
          <a:ln>
            <a:noFill/>
          </a:ln>
        </p:spPr>
        <p:txBody>
          <a:bodyPr wrap="square" rtlCol="0" anchor="t">
            <a:spAutoFit/>
            <a:scene3d>
              <a:camera prst="orthographicFront"/>
              <a:lightRig rig="threePt" dir="t"/>
            </a:scene3d>
          </a:bodyPr>
          <a:lstStyle/>
          <a:p>
            <a:pPr lvl="0" algn="ctr">
              <a:buClrTx/>
              <a:buSzTx/>
              <a:buFontTx/>
            </a:pPr>
            <a:r>
              <a:rPr lang="zh-CN" altLang="en-US" sz="2800" b="1">
                <a:ln w="9525">
                  <a:solidFill>
                    <a:schemeClr val="bg1"/>
                  </a:solidFill>
                  <a:prstDash val="solid"/>
                </a:ln>
                <a:solidFill>
                  <a:srgbClr val="C00000"/>
                </a:solidFill>
                <a:effectLst>
                  <a:outerShdw blurRad="12700" dist="38100" dir="2700000" algn="tl" rotWithShape="0">
                    <a:schemeClr val="accent5">
                      <a:lumMod val="60000"/>
                      <a:lumOff val="40000"/>
                    </a:schemeClr>
                  </a:outerShdw>
                </a:effectLst>
                <a:sym typeface="+mn-ea"/>
              </a:rPr>
              <a:t> 启示</a:t>
            </a:r>
            <a:r>
              <a:rPr lang="en-US" altLang="zh-CN" sz="2800" b="1">
                <a:ln w="9525">
                  <a:solidFill>
                    <a:schemeClr val="bg1"/>
                  </a:solidFill>
                  <a:prstDash val="solid"/>
                </a:ln>
                <a:solidFill>
                  <a:srgbClr val="C00000"/>
                </a:solidFill>
                <a:effectLst>
                  <a:outerShdw blurRad="12700" dist="38100" dir="2700000" algn="tl" rotWithShape="0">
                    <a:schemeClr val="accent5">
                      <a:lumMod val="60000"/>
                      <a:lumOff val="40000"/>
                    </a:schemeClr>
                  </a:outerShdw>
                </a:effectLst>
                <a:sym typeface="+mn-ea"/>
              </a:rPr>
              <a:t>1</a:t>
            </a:r>
            <a:r>
              <a:rPr lang="zh-CN" altLang="en-US" sz="2800" b="1">
                <a:ln w="9525">
                  <a:solidFill>
                    <a:schemeClr val="bg1"/>
                  </a:solidFill>
                  <a:prstDash val="solid"/>
                </a:ln>
                <a:solidFill>
                  <a:srgbClr val="C00000"/>
                </a:solidFill>
                <a:effectLst>
                  <a:outerShdw blurRad="12700" dist="38100" dir="2700000" algn="tl" rotWithShape="0">
                    <a:schemeClr val="accent5">
                      <a:lumMod val="60000"/>
                      <a:lumOff val="40000"/>
                    </a:schemeClr>
                  </a:outerShdw>
                </a:effectLst>
                <a:sym typeface="+mn-ea"/>
              </a:rPr>
              <a:t>： 改革应以科学社会主义思想为指导</a:t>
            </a:r>
          </a:p>
        </p:txBody>
      </p:sp>
      <p:sp>
        <p:nvSpPr>
          <p:cNvPr id="6" name="矩形 5">
            <a:extLst>
              <a:ext uri="{FF2B5EF4-FFF2-40B4-BE49-F238E27FC236}">
                <a16:creationId xmlns:a16="http://schemas.microsoft.com/office/drawing/2014/main" xmlns="" id="{923FAB4E-3157-4733-9873-B2575575EEC6}"/>
              </a:ext>
            </a:extLst>
          </p:cNvPr>
          <p:cNvSpPr/>
          <p:nvPr/>
        </p:nvSpPr>
        <p:spPr>
          <a:xfrm>
            <a:off x="-33020" y="-16510"/>
            <a:ext cx="12233910" cy="84836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zh-CN" altLang="en-US" sz="4000"/>
              <a:t>（三）戈尔巴乔夫改革（</a:t>
            </a:r>
            <a:r>
              <a:rPr lang="en-US" altLang="zh-CN" sz="4000"/>
              <a:t>1985~1991</a:t>
            </a:r>
            <a:r>
              <a:rPr lang="zh-CN" altLang="en-US" sz="4000"/>
              <a:t>）</a:t>
            </a:r>
          </a:p>
        </p:txBody>
      </p:sp>
      <p:pic>
        <p:nvPicPr>
          <p:cNvPr id="7" name="Picture 4" descr="3550799071354004138045">
            <a:extLst>
              <a:ext uri="{FF2B5EF4-FFF2-40B4-BE49-F238E27FC236}">
                <a16:creationId xmlns:a16="http://schemas.microsoft.com/office/drawing/2014/main" xmlns="" id="{C7D3DBA7-FA4F-4AFB-B13A-CEE315E828BB}"/>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8269357" y="1525174"/>
            <a:ext cx="3473702" cy="3416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矩形 9">
            <a:extLst>
              <a:ext uri="{FF2B5EF4-FFF2-40B4-BE49-F238E27FC236}">
                <a16:creationId xmlns:a16="http://schemas.microsoft.com/office/drawing/2014/main" xmlns="" id="{C2D8149A-CD60-4B9A-BF58-089B1F440F57}"/>
              </a:ext>
            </a:extLst>
          </p:cNvPr>
          <p:cNvSpPr/>
          <p:nvPr/>
        </p:nvSpPr>
        <p:spPr>
          <a:xfrm>
            <a:off x="568210" y="5794405"/>
            <a:ext cx="9755233" cy="523220"/>
          </a:xfrm>
          <a:prstGeom prst="rect">
            <a:avLst/>
          </a:prstGeom>
          <a:solidFill>
            <a:schemeClr val="bg2"/>
          </a:solidFill>
          <a:ln>
            <a:noFill/>
          </a:ln>
        </p:spPr>
        <p:txBody>
          <a:bodyPr wrap="square" rtlCol="0" anchor="t">
            <a:spAutoFit/>
            <a:scene3d>
              <a:camera prst="orthographicFront"/>
              <a:lightRig rig="threePt" dir="t"/>
            </a:scene3d>
          </a:bodyPr>
          <a:lstStyle/>
          <a:p>
            <a:pPr lvl="0" algn="ctr">
              <a:buClrTx/>
              <a:buSzTx/>
              <a:buFontTx/>
            </a:pPr>
            <a:r>
              <a:rPr lang="zh-CN" altLang="en-US" sz="2800" b="1">
                <a:ln w="9525">
                  <a:solidFill>
                    <a:schemeClr val="bg1"/>
                  </a:solidFill>
                  <a:prstDash val="solid"/>
                </a:ln>
                <a:solidFill>
                  <a:srgbClr val="C00000"/>
                </a:solidFill>
                <a:effectLst>
                  <a:outerShdw blurRad="12700" dist="38100" dir="2700000" algn="tl" rotWithShape="0">
                    <a:schemeClr val="accent5">
                      <a:lumMod val="60000"/>
                      <a:lumOff val="40000"/>
                    </a:schemeClr>
                  </a:outerShdw>
                </a:effectLst>
                <a:sym typeface="+mn-ea"/>
              </a:rPr>
              <a:t> 启示</a:t>
            </a:r>
            <a:r>
              <a:rPr lang="en-US" altLang="zh-CN" sz="2800" b="1">
                <a:ln w="9525">
                  <a:solidFill>
                    <a:schemeClr val="bg1"/>
                  </a:solidFill>
                  <a:prstDash val="solid"/>
                </a:ln>
                <a:solidFill>
                  <a:srgbClr val="C00000"/>
                </a:solidFill>
                <a:effectLst>
                  <a:outerShdw blurRad="12700" dist="38100" dir="2700000" algn="tl" rotWithShape="0">
                    <a:schemeClr val="accent5">
                      <a:lumMod val="60000"/>
                      <a:lumOff val="40000"/>
                    </a:schemeClr>
                  </a:outerShdw>
                </a:effectLst>
                <a:sym typeface="+mn-ea"/>
              </a:rPr>
              <a:t>2</a:t>
            </a:r>
            <a:r>
              <a:rPr lang="zh-CN" altLang="en-US" sz="2800" b="1">
                <a:ln w="9525">
                  <a:solidFill>
                    <a:schemeClr val="bg1"/>
                  </a:solidFill>
                  <a:prstDash val="solid"/>
                </a:ln>
                <a:solidFill>
                  <a:srgbClr val="C00000"/>
                </a:solidFill>
                <a:effectLst>
                  <a:outerShdw blurRad="12700" dist="38100" dir="2700000" algn="tl" rotWithShape="0">
                    <a:schemeClr val="accent5">
                      <a:lumMod val="60000"/>
                      <a:lumOff val="40000"/>
                    </a:schemeClr>
                  </a:outerShdw>
                </a:effectLst>
                <a:sym typeface="+mn-ea"/>
              </a:rPr>
              <a:t>： 改革中应坚持党的领导地位，坚持社会主义方向</a:t>
            </a:r>
          </a:p>
        </p:txBody>
      </p:sp>
    </p:spTree>
    <p:custDataLst>
      <p:tags r:id="rId3"/>
    </p:custDataLst>
    <p:extLst>
      <p:ext uri="{BB962C8B-B14F-4D97-AF65-F5344CB8AC3E}">
        <p14:creationId xmlns:p14="http://schemas.microsoft.com/office/powerpoint/2010/main" val="3922755139"/>
      </p:ext>
    </p:extLst>
  </p:cSld>
  <p:clrMapOvr>
    <a:masterClrMapping/>
  </p:clrMapOvr>
  <mc:AlternateContent>
    <mc:Choice xmlns:p14="http://schemas.microsoft.com/office/powerpoint/2010/main" Requires="p14">
      <p:transition spd="slow" advTm="27829" p14:dur="2000"/>
    </mc:Choice>
    <mc:Fallback>
      <p:transition spd="slow" advTm="27829"/>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blinds(horizontal)">
                                      <p:cBhvr>
                                        <p:cTn id="7" dur="500"/>
                                        <p:tgtEl>
                                          <p:spTgt spid="14"/>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blinds(horizontal)">
                                      <p:cBhvr>
                                        <p:cTn id="1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0" grpId="0"/>
    </p:bldLst>
  </p:timing>
</p:sld>
</file>

<file path=ppt/slides/slide1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a:xfrm>
            <a:off x="1290955" y="2555875"/>
            <a:ext cx="10217785" cy="705485"/>
          </a:xfrm>
        </p:spPr>
        <p:txBody>
          <a:bodyPr>
            <a:noAutofit/>
          </a:bodyPr>
          <a:lstStyle/>
          <a:p>
            <a:r>
              <a:rPr lang="zh-CN" altLang="en-US" sz="4400"/>
              <a:t>二、跨时空对话：东欧国家与中国</a:t>
            </a:r>
          </a:p>
        </p:txBody>
      </p:sp>
    </p:spTree>
    <p:custDataLst>
      <p:tags r:id="rId2"/>
    </p:custDataLst>
  </p:cSld>
  <p:clrMapOvr>
    <a:masterClrMapping/>
  </p:clrMapOvr>
  <mc:AlternateContent>
    <mc:Choice xmlns:p14="http://schemas.microsoft.com/office/powerpoint/2010/main" Requires="p14">
      <p:transition spd="slow" advTm="4633" p14:dur="2000"/>
    </mc:Choice>
    <mc:Fallback>
      <p:transition spd="slow" advTm="4633"/>
    </mc:Fallback>
  </mc:AlternateContent>
  <p:timing/>
</p:sld>
</file>

<file path=ppt/slides/slide1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3" name="图片 2">
            <a:extLst>
              <a:ext uri="{FF2B5EF4-FFF2-40B4-BE49-F238E27FC236}">
                <a16:creationId xmlns:a16="http://schemas.microsoft.com/office/drawing/2014/main" xmlns="" id="{F41125F2-2056-47F0-8FC9-BDF343AEE2AB}"/>
              </a:ext>
            </a:extLst>
          </p:cNvPr>
          <p:cNvPicPr>
            <a:picLocks noChangeAspect="1"/>
          </p:cNvPicPr>
          <p:nvPr/>
        </p:nvPicPr>
        <p:blipFill>
          <a:blip r:embed="rId2">
            <a:extLst>
              <a:ext uri="{28A0092B-C50C-407E-A947-70E740481C1C}">
                <a14:useLocalDpi xmlns:a14="http://schemas.microsoft.com/office/drawing/2010/main" val="0"/>
              </a:ext>
            </a:extLst>
          </a:blip>
          <a:srcRect l="32736"/>
          <a:stretch>
            <a:fillRect/>
          </a:stretch>
        </p:blipFill>
        <p:spPr>
          <a:xfrm>
            <a:off x="426556" y="351182"/>
            <a:ext cx="5669444" cy="6155635"/>
          </a:xfrm>
          <a:prstGeom prst="rect">
            <a:avLst/>
          </a:prstGeom>
        </p:spPr>
      </p:pic>
      <p:sp>
        <p:nvSpPr>
          <p:cNvPr id="6" name="文本框 5">
            <a:extLst>
              <a:ext uri="{FF2B5EF4-FFF2-40B4-BE49-F238E27FC236}">
                <a16:creationId xmlns:a16="http://schemas.microsoft.com/office/drawing/2014/main" xmlns="" id="{E3435B64-7BD4-42B1-8984-BD60B8D2C181}"/>
              </a:ext>
            </a:extLst>
          </p:cNvPr>
          <p:cNvSpPr txBox="1"/>
          <p:nvPr/>
        </p:nvSpPr>
        <p:spPr>
          <a:xfrm>
            <a:off x="6346159" y="1298066"/>
            <a:ext cx="5419285" cy="3970318"/>
          </a:xfrm>
          <a:prstGeom prst="rect">
            <a:avLst/>
          </a:prstGeom>
          <a:solidFill>
            <a:schemeClr val="bg1"/>
          </a:solidFill>
          <a:ln>
            <a:solidFill>
              <a:schemeClr val="tx1"/>
            </a:solidFill>
          </a:ln>
        </p:spPr>
        <p:txBody>
          <a:bodyPr wrap="square" rtlCol="0" anchor="t">
            <a:spAutoFit/>
          </a:bodyPr>
          <a:lstStyle/>
          <a:p>
            <a:pPr lvl="0"/>
            <a:r>
              <a:rPr lang="zh-CN" altLang="en-US" sz="3600">
                <a:latin typeface="楷体" panose="02010609060101010101" pitchFamily="49" charset="-122"/>
                <a:ea typeface="楷体" panose="02010609060101010101" pitchFamily="49" charset="-122"/>
              </a:rPr>
              <a:t>   第二次世界大战胜利前后，在苏联的帮助下，东欧建立了一系列人民民主国家。</a:t>
            </a:r>
            <a:endParaRPr lang="en-US" altLang="zh-CN" sz="3600">
              <a:latin typeface="楷体" panose="02010609060101010101" pitchFamily="49" charset="-122"/>
              <a:ea typeface="楷体" panose="02010609060101010101" pitchFamily="49" charset="-122"/>
            </a:endParaRPr>
          </a:p>
          <a:p>
            <a:pPr lvl="0"/>
            <a:r>
              <a:rPr lang="en-US" altLang="zh-CN" sz="3600">
                <a:latin typeface="楷体" panose="02010609060101010101" pitchFamily="49" charset="-122"/>
                <a:ea typeface="楷体" panose="02010609060101010101" pitchFamily="49" charset="-122"/>
                <a:sym typeface="+mn-ea"/>
              </a:rPr>
              <a:t>   1949-1953</a:t>
            </a:r>
            <a:r>
              <a:rPr lang="zh-CN" altLang="en-US" sz="3600">
                <a:latin typeface="楷体" panose="02010609060101010101" pitchFamily="49" charset="-122"/>
                <a:ea typeface="楷体" panose="02010609060101010101" pitchFamily="49" charset="-122"/>
                <a:sym typeface="+mn-ea"/>
              </a:rPr>
              <a:t>年，苏联式的高度集中的政治经济体制在东欧确立。</a:t>
            </a:r>
            <a:endParaRPr lang="en-US" altLang="zh-CN" sz="3600">
              <a:latin typeface="楷体" panose="02010609060101010101" pitchFamily="49" charset="-122"/>
              <a:ea typeface="楷体" panose="02010609060101010101" pitchFamily="49" charset="-122"/>
              <a:sym typeface="+mn-ea"/>
            </a:endParaRPr>
          </a:p>
        </p:txBody>
      </p:sp>
    </p:spTree>
    <p:custDataLst>
      <p:tags r:id="rId3"/>
    </p:custDataLst>
  </p:cSld>
  <p:clrMapOvr>
    <a:masterClrMapping/>
  </p:clrMapOvr>
  <mc:AlternateContent>
    <mc:Choice xmlns:p14="http://schemas.microsoft.com/office/powerpoint/2010/main" Requires="p14">
      <p:transition spd="slow" advTm="38350" p14:dur="2000"/>
    </mc:Choice>
    <mc:Fallback>
      <p:transition spd="slow" advTm="38350"/>
    </mc:Fallback>
  </mc:AlternateContent>
  <p:timing/>
</p:sld>
</file>

<file path=ppt/slides/slide2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3"/>
          <p:cNvSpPr txBox="1"/>
          <p:nvPr/>
        </p:nvSpPr>
        <p:spPr>
          <a:xfrm>
            <a:off x="2382520" y="1073785"/>
            <a:ext cx="4471670" cy="1447165"/>
          </a:xfrm>
          <a:prstGeom prst="rect">
            <a:avLst/>
          </a:prstGeom>
          <a:solidFill>
            <a:schemeClr val="bg1"/>
          </a:solidFill>
          <a:ln>
            <a:solidFill>
              <a:schemeClr val="tx1"/>
            </a:solidFill>
          </a:ln>
        </p:spPr>
        <p:txBody>
          <a:bodyPr vert="horz" wrap="square" numCol="1" spcCol="0" rtlCol="0" fromWordArt="0" anchor="t" anchorCtr="0" forceAA="0" compatLnSpc="0">
            <a:spAutoFit/>
          </a:bodyPr>
          <a:lstStyle/>
          <a:p>
            <a:pPr lvl="0" algn="l">
              <a:lnSpc>
                <a:spcPct val="98000"/>
              </a:lnSpc>
              <a:buClrTx/>
              <a:buSzTx/>
              <a:buFont typeface="Arial" panose="020b0604020202020204" pitchFamily="34" charset="0"/>
            </a:pPr>
            <a:r>
              <a:rPr lang="zh-CN" altLang="en-US" sz="3000">
                <a:latin typeface="楷体" panose="02010609060101010101" charset="-122"/>
                <a:ea typeface="楷体" panose="02010609060101010101" charset="-122"/>
                <a:cs typeface="楷体" panose="02010609060101010101" charset="-122"/>
                <a:sym typeface="+mn-ea"/>
              </a:rPr>
              <a:t>大多采取苏联模式，造成国民经济比重失调，国民收入下降</a:t>
            </a:r>
          </a:p>
        </p:txBody>
      </p:sp>
      <p:sp>
        <p:nvSpPr>
          <p:cNvPr id="5" name="文本框 4"/>
          <p:cNvSpPr txBox="1"/>
          <p:nvPr/>
        </p:nvSpPr>
        <p:spPr>
          <a:xfrm>
            <a:off x="2334185" y="2876853"/>
            <a:ext cx="1393098" cy="2677656"/>
          </a:xfrm>
          <a:prstGeom prst="rect">
            <a:avLst/>
          </a:prstGeom>
          <a:solidFill>
            <a:schemeClr val="bg1"/>
          </a:solidFill>
          <a:ln>
            <a:solidFill>
              <a:schemeClr val="tx1"/>
            </a:solidFill>
          </a:ln>
        </p:spPr>
        <p:txBody>
          <a:bodyPr wrap="square" rtlCol="0" anchor="t">
            <a:spAutoFit/>
          </a:bodyPr>
          <a:lstStyle/>
          <a:p>
            <a:pPr lvl="0" algn="l">
              <a:buClrTx/>
              <a:buSzTx/>
              <a:buFont typeface="Arial" panose="020b0604020202020204" pitchFamily="34" charset="0"/>
            </a:pPr>
            <a:r>
              <a:rPr lang="zh-CN" altLang="en-US" sz="2400" b="1">
                <a:latin typeface="黑体" panose="02010609060101010101" charset="-122"/>
                <a:ea typeface="黑体" panose="02010609060101010101" charset="-122"/>
                <a:cs typeface="楷体" panose="02010609060101010101" charset="-122"/>
                <a:sym typeface="+mn-ea"/>
              </a:rPr>
              <a:t> 南斯拉   </a:t>
            </a:r>
            <a:endParaRPr lang="en-US" altLang="zh-CN" sz="2400" b="1">
              <a:latin typeface="黑体"/>
              <a:ea typeface="黑体"/>
              <a:cs typeface="楷体" panose="02010609060101010101" charset="-122"/>
              <a:sym typeface="+mn-ea"/>
            </a:endParaRPr>
          </a:p>
          <a:p>
            <a:pPr lvl="0" algn="l">
              <a:buClrTx/>
              <a:buSzTx/>
              <a:buFont typeface="Arial" panose="020b0604020202020204" pitchFamily="34" charset="0"/>
            </a:pPr>
            <a:r>
              <a:rPr lang="en-US" altLang="zh-CN" sz="2400" b="1">
                <a:latin typeface="黑体" panose="02010609060101010101" charset="-122"/>
                <a:ea typeface="黑体" panose="02010609060101010101" charset="-122"/>
                <a:cs typeface="楷体" panose="02010609060101010101" charset="-122"/>
                <a:sym typeface="+mn-ea"/>
              </a:rPr>
              <a:t> </a:t>
            </a:r>
            <a:r>
              <a:rPr lang="zh-CN" altLang="en-US" sz="2400" b="1">
                <a:latin typeface="黑体" panose="02010609060101010101" charset="-122"/>
                <a:ea typeface="黑体" panose="02010609060101010101" charset="-122"/>
                <a:cs typeface="楷体" panose="02010609060101010101" charset="-122"/>
                <a:sym typeface="+mn-ea"/>
              </a:rPr>
              <a:t>夫：建 </a:t>
            </a:r>
            <a:endParaRPr lang="en-US" altLang="zh-CN" sz="2400" b="1">
              <a:latin typeface="黑体" panose="02010609060101010101" charset="-122"/>
              <a:ea typeface="黑体" panose="02010609060101010101" charset="-122"/>
              <a:cs typeface="楷体" panose="02010609060101010101" charset="-122"/>
              <a:sym typeface="+mn-ea"/>
            </a:endParaRPr>
          </a:p>
          <a:p>
            <a:pPr lvl="0" algn="l">
              <a:buClrTx/>
              <a:buSzTx/>
              <a:buFont typeface="Arial" panose="020b0604020202020204" pitchFamily="34" charset="0"/>
            </a:pPr>
            <a:r>
              <a:rPr lang="en-US" altLang="zh-CN" sz="2400" b="1">
                <a:latin typeface="黑体" panose="02010609060101010101" charset="-122"/>
                <a:ea typeface="黑体" panose="02010609060101010101" charset="-122"/>
                <a:cs typeface="楷体" panose="02010609060101010101" charset="-122"/>
                <a:sym typeface="+mn-ea"/>
              </a:rPr>
              <a:t> </a:t>
            </a:r>
            <a:r>
              <a:rPr lang="zh-CN" altLang="en-US" sz="2400" b="1">
                <a:latin typeface="黑体" panose="02010609060101010101" charset="-122"/>
                <a:ea typeface="黑体" panose="02010609060101010101" charset="-122"/>
                <a:cs typeface="楷体" panose="02010609060101010101" charset="-122"/>
                <a:sym typeface="+mn-ea"/>
              </a:rPr>
              <a:t>立社会  </a:t>
            </a:r>
            <a:endParaRPr lang="en-US" altLang="zh-CN" sz="2400" b="1">
              <a:latin typeface="黑体" panose="02010609060101010101" charset="-122"/>
              <a:ea typeface="黑体" panose="02010609060101010101" charset="-122"/>
              <a:cs typeface="楷体" panose="02010609060101010101" charset="-122"/>
              <a:sym typeface="+mn-ea"/>
            </a:endParaRPr>
          </a:p>
          <a:p>
            <a:pPr lvl="0" algn="l">
              <a:buClrTx/>
              <a:buSzTx/>
              <a:buFont typeface="Arial" panose="020b0604020202020204" pitchFamily="34" charset="0"/>
            </a:pPr>
            <a:r>
              <a:rPr lang="en-US" altLang="zh-CN" sz="2400" b="1">
                <a:latin typeface="黑体" panose="02010609060101010101" charset="-122"/>
                <a:ea typeface="黑体" panose="02010609060101010101" charset="-122"/>
                <a:cs typeface="楷体" panose="02010609060101010101" charset="-122"/>
                <a:sym typeface="+mn-ea"/>
              </a:rPr>
              <a:t> </a:t>
            </a:r>
            <a:r>
              <a:rPr lang="zh-CN" altLang="en-US" sz="2400" b="1">
                <a:latin typeface="黑体" panose="02010609060101010101" charset="-122"/>
                <a:ea typeface="黑体" panose="02010609060101010101" charset="-122"/>
                <a:cs typeface="楷体" panose="02010609060101010101" charset="-122"/>
                <a:sym typeface="+mn-ea"/>
              </a:rPr>
              <a:t>主义自 </a:t>
            </a:r>
            <a:endParaRPr lang="en-US" altLang="zh-CN" sz="2400" b="1">
              <a:latin typeface="黑体" panose="02010609060101010101" charset="-122"/>
              <a:ea typeface="黑体" panose="02010609060101010101" charset="-122"/>
              <a:cs typeface="楷体" panose="02010609060101010101" charset="-122"/>
              <a:sym typeface="+mn-ea"/>
            </a:endParaRPr>
          </a:p>
          <a:p>
            <a:pPr lvl="0" algn="l">
              <a:buClrTx/>
              <a:buSzTx/>
              <a:buFont typeface="Arial" panose="020b0604020202020204" pitchFamily="34" charset="0"/>
            </a:pPr>
            <a:r>
              <a:rPr lang="en-US" altLang="zh-CN" sz="2400" b="1">
                <a:latin typeface="黑体" panose="02010609060101010101" charset="-122"/>
                <a:ea typeface="黑体" panose="02010609060101010101" charset="-122"/>
                <a:cs typeface="楷体" panose="02010609060101010101" charset="-122"/>
                <a:sym typeface="+mn-ea"/>
              </a:rPr>
              <a:t> </a:t>
            </a:r>
            <a:r>
              <a:rPr lang="zh-CN" altLang="en-US" sz="2400" b="1">
                <a:latin typeface="黑体" panose="02010609060101010101" charset="-122"/>
                <a:ea typeface="黑体" panose="02010609060101010101" charset="-122"/>
                <a:cs typeface="楷体" panose="02010609060101010101" charset="-122"/>
                <a:sym typeface="+mn-ea"/>
              </a:rPr>
              <a:t>治制度， </a:t>
            </a:r>
            <a:endParaRPr lang="en-US" altLang="zh-CN" sz="2400" b="1">
              <a:latin typeface="黑体" panose="02010609060101010101" charset="-122"/>
              <a:ea typeface="黑体" panose="02010609060101010101" charset="-122"/>
              <a:cs typeface="楷体" panose="02010609060101010101" charset="-122"/>
              <a:sym typeface="+mn-ea"/>
            </a:endParaRPr>
          </a:p>
          <a:p>
            <a:pPr lvl="0" algn="l">
              <a:buClrTx/>
              <a:buSzTx/>
              <a:buFont typeface="Arial" panose="020b0604020202020204" pitchFamily="34" charset="0"/>
            </a:pPr>
            <a:r>
              <a:rPr lang="en-US" altLang="zh-CN" sz="2400" b="1">
                <a:latin typeface="黑体" panose="02010609060101010101" charset="-122"/>
                <a:ea typeface="黑体" panose="02010609060101010101" charset="-122"/>
                <a:cs typeface="楷体" panose="02010609060101010101" charset="-122"/>
                <a:sym typeface="+mn-ea"/>
              </a:rPr>
              <a:t> </a:t>
            </a:r>
            <a:r>
              <a:rPr lang="zh-CN" altLang="en-US" sz="2400" b="1">
                <a:latin typeface="黑体" panose="02010609060101010101" charset="-122"/>
                <a:ea typeface="黑体" panose="02010609060101010101" charset="-122"/>
                <a:cs typeface="楷体" panose="02010609060101010101" charset="-122"/>
                <a:sym typeface="+mn-ea"/>
              </a:rPr>
              <a:t>将权力  </a:t>
            </a:r>
            <a:endParaRPr lang="en-US" altLang="zh-CN" sz="2400" b="1">
              <a:latin typeface="黑体" panose="02010609060101010101" charset="-122"/>
              <a:ea typeface="黑体" panose="02010609060101010101" charset="-122"/>
              <a:cs typeface="楷体" panose="02010609060101010101" charset="-122"/>
              <a:sym typeface="+mn-ea"/>
            </a:endParaRPr>
          </a:p>
          <a:p>
            <a:pPr lvl="0" algn="l">
              <a:buClrTx/>
              <a:buSzTx/>
              <a:buFont typeface="Arial" panose="020b0604020202020204" pitchFamily="34" charset="0"/>
            </a:pPr>
            <a:r>
              <a:rPr lang="en-US" altLang="zh-CN" sz="2400" b="1">
                <a:latin typeface="黑体" panose="02010609060101010101" charset="-122"/>
                <a:ea typeface="黑体" panose="02010609060101010101" charset="-122"/>
                <a:cs typeface="楷体" panose="02010609060101010101" charset="-122"/>
                <a:sym typeface="+mn-ea"/>
              </a:rPr>
              <a:t> </a:t>
            </a:r>
            <a:r>
              <a:rPr lang="zh-CN" altLang="en-US" sz="2400" b="1">
                <a:latin typeface="黑体" panose="02010609060101010101" charset="-122"/>
                <a:ea typeface="黑体" panose="02010609060101010101" charset="-122"/>
                <a:cs typeface="楷体" panose="02010609060101010101" charset="-122"/>
                <a:sym typeface="+mn-ea"/>
              </a:rPr>
              <a:t>下放</a:t>
            </a:r>
          </a:p>
        </p:txBody>
      </p:sp>
      <p:sp>
        <p:nvSpPr>
          <p:cNvPr id="6" name="文本框 5"/>
          <p:cNvSpPr txBox="1"/>
          <p:nvPr/>
        </p:nvSpPr>
        <p:spPr>
          <a:xfrm>
            <a:off x="5514658" y="2876853"/>
            <a:ext cx="1596000" cy="2677656"/>
          </a:xfrm>
          <a:prstGeom prst="rect">
            <a:avLst/>
          </a:prstGeom>
          <a:solidFill>
            <a:schemeClr val="bg1"/>
          </a:solidFill>
          <a:ln>
            <a:solidFill>
              <a:schemeClr val="tx1"/>
            </a:solidFill>
          </a:ln>
        </p:spPr>
        <p:txBody>
          <a:bodyPr wrap="square" rtlCol="0" anchor="t">
            <a:spAutoFit/>
          </a:bodyPr>
          <a:lstStyle/>
          <a:p>
            <a:pPr lvl="0" algn="l">
              <a:buClrTx/>
              <a:buSzTx/>
              <a:buFont typeface="Arial" panose="020b0604020202020204" pitchFamily="34" charset="0"/>
            </a:pPr>
            <a:r>
              <a:rPr lang="zh-CN" altLang="en-US" sz="2400" b="1">
                <a:latin typeface="黑体" panose="02010609060101010101" charset="-122"/>
                <a:ea typeface="黑体" panose="02010609060101010101" charset="-122"/>
                <a:cs typeface="楷体" panose="02010609060101010101" charset="-122"/>
                <a:sym typeface="+mn-ea"/>
              </a:rPr>
              <a:t>捷克斯洛伐克：改革党的领导体制，建设有计划的市场经济体制</a:t>
            </a:r>
          </a:p>
        </p:txBody>
      </p:sp>
      <p:sp>
        <p:nvSpPr>
          <p:cNvPr id="24" name="矩形 23"/>
          <p:cNvSpPr/>
          <p:nvPr/>
        </p:nvSpPr>
        <p:spPr>
          <a:xfrm>
            <a:off x="10160" y="-17145"/>
            <a:ext cx="2063750" cy="687387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文本框 9"/>
          <p:cNvSpPr txBox="1"/>
          <p:nvPr/>
        </p:nvSpPr>
        <p:spPr>
          <a:xfrm>
            <a:off x="28575" y="3597910"/>
            <a:ext cx="2059940" cy="645160"/>
          </a:xfrm>
          <a:prstGeom prst="rect">
            <a:avLst/>
          </a:prstGeom>
          <a:solidFill>
            <a:schemeClr val="bg1"/>
          </a:solidFill>
        </p:spPr>
        <p:txBody>
          <a:bodyPr wrap="square" rtlCol="0" anchor="t">
            <a:spAutoFit/>
          </a:bodyPr>
          <a:lstStyle/>
          <a:p>
            <a:pPr algn="ctr">
              <a:buClrTx/>
              <a:buSzTx/>
              <a:buFontTx/>
            </a:pPr>
            <a:r>
              <a:rPr lang="zh-CN" sz="3600" b="1" u="sng">
                <a:solidFill>
                  <a:srgbClr val="C00000"/>
                </a:solidFill>
                <a:latin typeface="+mj-ea"/>
                <a:ea typeface="+mj-ea"/>
                <a:cs typeface="+mj-ea"/>
                <a:sym typeface="+mn-ea"/>
              </a:rPr>
              <a:t>东欧</a:t>
            </a:r>
            <a:r>
              <a:rPr sz="3600" b="1" u="sng">
                <a:solidFill>
                  <a:srgbClr val="C00000"/>
                </a:solidFill>
                <a:latin typeface="+mj-ea"/>
                <a:ea typeface="+mj-ea"/>
                <a:cs typeface="+mj-ea"/>
                <a:sym typeface="+mn-ea"/>
              </a:rPr>
              <a:t>改革</a:t>
            </a:r>
          </a:p>
        </p:txBody>
      </p:sp>
      <p:sp>
        <p:nvSpPr>
          <p:cNvPr id="26" name="矩形 25"/>
          <p:cNvSpPr/>
          <p:nvPr/>
        </p:nvSpPr>
        <p:spPr>
          <a:xfrm>
            <a:off x="2061845" y="0"/>
            <a:ext cx="83185" cy="692404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23495" y="2728595"/>
            <a:ext cx="2112010" cy="762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a:sym typeface="+mn-ea"/>
            </a:endParaRPr>
          </a:p>
        </p:txBody>
      </p:sp>
      <p:sp>
        <p:nvSpPr>
          <p:cNvPr id="12" name="文本框 11"/>
          <p:cNvSpPr txBox="1"/>
          <p:nvPr/>
        </p:nvSpPr>
        <p:spPr>
          <a:xfrm>
            <a:off x="218440" y="930275"/>
            <a:ext cx="1628140" cy="1568450"/>
          </a:xfrm>
          <a:prstGeom prst="rect">
            <a:avLst/>
          </a:prstGeom>
          <a:noFill/>
          <a:extLst>
            <a:ext uri="{909E8E84-426E-40DD-AFC4-6F175D3DCCD1}">
              <a14:hiddenFill xmlns:a14="http://schemas.microsoft.com/office/drawing/2010/main">
                <a:solidFill>
                  <a:schemeClr val="bg1"/>
                </a:solidFill>
              </a14:hiddenFill>
            </a:ext>
          </a:extLst>
        </p:spPr>
        <p:txBody>
          <a:bodyPr wrap="square" rtlCol="0" anchor="t">
            <a:spAutoFit/>
          </a:bodyPr>
          <a:lstStyle/>
          <a:p>
            <a:pPr lvl="0" algn="ctr">
              <a:buClrTx/>
              <a:buSzTx/>
              <a:buFontTx/>
            </a:pPr>
            <a:r>
              <a:rPr lang="zh-CN" sz="3200" b="1">
                <a:latin typeface="+mj-ea"/>
                <a:ea typeface="+mj-ea"/>
                <a:cs typeface="+mj-ea"/>
                <a:sym typeface="+mn-ea"/>
              </a:rPr>
              <a:t>不断出现的新问题</a:t>
            </a:r>
          </a:p>
        </p:txBody>
      </p:sp>
      <p:sp>
        <p:nvSpPr>
          <p:cNvPr id="13" name="文本框 12"/>
          <p:cNvSpPr txBox="1"/>
          <p:nvPr/>
        </p:nvSpPr>
        <p:spPr>
          <a:xfrm>
            <a:off x="7346632" y="914485"/>
            <a:ext cx="4521835" cy="2052870"/>
          </a:xfrm>
          <a:prstGeom prst="rect">
            <a:avLst/>
          </a:prstGeom>
          <a:solidFill>
            <a:schemeClr val="bg1"/>
          </a:solidFill>
          <a:ln>
            <a:solidFill>
              <a:schemeClr val="tx1"/>
            </a:solidFill>
          </a:ln>
        </p:spPr>
        <p:txBody>
          <a:bodyPr vert="horz" wrap="square" numCol="1" spcCol="0" rtlCol="0" fromWordArt="0" anchor="t" anchorCtr="0" forceAA="0" compatLnSpc="0">
            <a:spAutoFit/>
          </a:bodyPr>
          <a:lstStyle/>
          <a:p>
            <a:pPr lvl="0" algn="l">
              <a:lnSpc>
                <a:spcPct val="98000"/>
              </a:lnSpc>
              <a:buClrTx/>
              <a:buSzTx/>
              <a:buFont typeface="Arial" panose="020b0604020202020204" pitchFamily="34" charset="0"/>
            </a:pPr>
            <a:r>
              <a:rPr lang="en-US" altLang="zh-CN" sz="3000">
                <a:latin typeface="楷体" panose="02010609060101010101" charset="-122"/>
                <a:ea typeface="楷体" panose="02010609060101010101" charset="-122"/>
                <a:cs typeface="楷体" panose="02010609060101010101" charset="-122"/>
                <a:sym typeface="+mn-ea"/>
              </a:rPr>
              <a:t>80</a:t>
            </a:r>
            <a:r>
              <a:rPr lang="zh-CN" altLang="en-US" sz="3000">
                <a:latin typeface="楷体" panose="02010609060101010101" charset="-122"/>
                <a:ea typeface="楷体" panose="02010609060101010101" charset="-122"/>
                <a:cs typeface="楷体" panose="02010609060101010101" charset="-122"/>
                <a:sym typeface="+mn-ea"/>
              </a:rPr>
              <a:t>年代，各国经济陷入严重困境，政局剧烈动荡。苏联鼓励改革、西方“和平演变”战略</a:t>
            </a:r>
          </a:p>
        </p:txBody>
      </p:sp>
      <p:sp>
        <p:nvSpPr>
          <p:cNvPr id="14" name="文本框 13"/>
          <p:cNvSpPr txBox="1"/>
          <p:nvPr/>
        </p:nvSpPr>
        <p:spPr>
          <a:xfrm>
            <a:off x="2191386" y="5800393"/>
            <a:ext cx="1409700" cy="368300"/>
          </a:xfrm>
          <a:prstGeom prst="rect">
            <a:avLst/>
          </a:prstGeom>
          <a:noFill/>
        </p:spPr>
        <p:txBody>
          <a:bodyPr wrap="square" rtlCol="0" anchor="t">
            <a:spAutoFit/>
          </a:bodyPr>
          <a:lstStyle/>
          <a:p>
            <a:pPr lvl="0" algn="ctr">
              <a:buClrTx/>
              <a:buSzTx/>
              <a:buFontTx/>
            </a:pPr>
            <a:r>
              <a:rPr lang="zh-CN" altLang="en-US" sz="2800" b="1">
                <a:solidFill>
                  <a:srgbClr val="C00000"/>
                </a:solidFill>
                <a:sym typeface="+mn-ea"/>
              </a:rPr>
              <a:t>埋隐患</a:t>
            </a:r>
          </a:p>
        </p:txBody>
      </p:sp>
      <p:sp>
        <p:nvSpPr>
          <p:cNvPr id="15" name="文本框 14"/>
          <p:cNvSpPr txBox="1"/>
          <p:nvPr/>
        </p:nvSpPr>
        <p:spPr>
          <a:xfrm>
            <a:off x="7339821" y="3433183"/>
            <a:ext cx="4521835" cy="521970"/>
          </a:xfrm>
          <a:prstGeom prst="rect">
            <a:avLst/>
          </a:prstGeom>
          <a:solidFill>
            <a:schemeClr val="bg1"/>
          </a:solidFill>
          <a:ln>
            <a:solidFill>
              <a:schemeClr val="tx1"/>
            </a:solidFill>
          </a:ln>
        </p:spPr>
        <p:txBody>
          <a:bodyPr wrap="square" rtlCol="0" anchor="t">
            <a:spAutoFit/>
          </a:bodyPr>
          <a:lstStyle/>
          <a:p>
            <a:pPr lvl="0" algn="l">
              <a:buClrTx/>
              <a:buSzTx/>
              <a:buFont typeface="Arial" panose="020b0604020202020204" pitchFamily="34" charset="0"/>
            </a:pPr>
            <a:r>
              <a:rPr lang="zh-CN" altLang="en-US" sz="2800" b="1">
                <a:latin typeface="黑体" panose="02010609060101010101" charset="-122"/>
                <a:ea typeface="黑体" panose="02010609060101010101" charset="-122"/>
                <a:cs typeface="楷体" panose="02010609060101010101" charset="-122"/>
                <a:sym typeface="+mn-ea"/>
              </a:rPr>
              <a:t>   纷纷实行政治多元化</a:t>
            </a:r>
          </a:p>
        </p:txBody>
      </p:sp>
      <p:sp>
        <p:nvSpPr>
          <p:cNvPr id="16" name="文本框 15"/>
          <p:cNvSpPr txBox="1"/>
          <p:nvPr/>
        </p:nvSpPr>
        <p:spPr>
          <a:xfrm>
            <a:off x="5312056" y="5784215"/>
            <a:ext cx="1934210" cy="521970"/>
          </a:xfrm>
          <a:prstGeom prst="rect">
            <a:avLst/>
          </a:prstGeom>
          <a:noFill/>
        </p:spPr>
        <p:txBody>
          <a:bodyPr wrap="square" rtlCol="0" anchor="t">
            <a:spAutoFit/>
          </a:bodyPr>
          <a:lstStyle/>
          <a:p>
            <a:pPr lvl="0" algn="ctr">
              <a:buClrTx/>
              <a:buSzTx/>
              <a:buFontTx/>
            </a:pPr>
            <a:r>
              <a:rPr lang="zh-CN" altLang="en-US" sz="2800" b="1">
                <a:solidFill>
                  <a:srgbClr val="C00000"/>
                </a:solidFill>
                <a:sym typeface="+mn-ea"/>
              </a:rPr>
              <a:t>被镇压</a:t>
            </a:r>
          </a:p>
        </p:txBody>
      </p:sp>
      <p:sp>
        <p:nvSpPr>
          <p:cNvPr id="17" name="文本框 16"/>
          <p:cNvSpPr txBox="1"/>
          <p:nvPr/>
        </p:nvSpPr>
        <p:spPr>
          <a:xfrm>
            <a:off x="7381874" y="4122448"/>
            <a:ext cx="4521835" cy="953135"/>
          </a:xfrm>
          <a:prstGeom prst="rect">
            <a:avLst/>
          </a:prstGeom>
          <a:noFill/>
        </p:spPr>
        <p:txBody>
          <a:bodyPr wrap="square" rtlCol="0" anchor="t">
            <a:spAutoFit/>
          </a:bodyPr>
          <a:lstStyle/>
          <a:p>
            <a:pPr lvl="0" algn="l">
              <a:buClrTx/>
              <a:buSzTx/>
              <a:buFontTx/>
            </a:pPr>
            <a:r>
              <a:rPr lang="zh-CN" altLang="en-US" sz="2800" b="1">
                <a:solidFill>
                  <a:srgbClr val="C00000"/>
                </a:solidFill>
                <a:sym typeface="+mn-ea"/>
              </a:rPr>
              <a:t>             东欧剧变</a:t>
            </a:r>
            <a:endParaRPr lang="en-US" altLang="zh-CN" sz="2800" b="1">
              <a:solidFill>
                <a:srgbClr val="C00000"/>
              </a:solidFill>
              <a:sym typeface="+mn-ea"/>
            </a:endParaRPr>
          </a:p>
          <a:p>
            <a:pPr lvl="0" algn="l">
              <a:buClrTx/>
              <a:buSzTx/>
              <a:buFontTx/>
            </a:pPr>
            <a:r>
              <a:rPr lang="zh-CN" altLang="en-US" sz="2800" b="1">
                <a:solidFill>
                  <a:srgbClr val="C00000"/>
                </a:solidFill>
                <a:sym typeface="+mn-ea"/>
              </a:rPr>
              <a:t>社会制度根本性发生改变</a:t>
            </a:r>
          </a:p>
        </p:txBody>
      </p:sp>
      <p:sp>
        <p:nvSpPr>
          <p:cNvPr id="39" name="矩形 38"/>
          <p:cNvSpPr/>
          <p:nvPr/>
        </p:nvSpPr>
        <p:spPr>
          <a:xfrm>
            <a:off x="-33020" y="-16510"/>
            <a:ext cx="12233910" cy="84836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en-US" altLang="zh-CN" sz="4000"/>
              <a:t>      </a:t>
            </a:r>
            <a:r>
              <a:rPr sz="4000" err="1"/>
              <a:t>东欧</a:t>
            </a:r>
            <a:r>
              <a:rPr lang="zh-CN" altLang="en-US" sz="4000"/>
              <a:t>的</a:t>
            </a:r>
            <a:r>
              <a:rPr sz="4000" err="1"/>
              <a:t>社会主义改革和剧变</a:t>
            </a:r>
            <a:endParaRPr sz="4000"/>
          </a:p>
        </p:txBody>
      </p:sp>
      <p:cxnSp>
        <p:nvCxnSpPr>
          <p:cNvPr id="19" name="直接箭头连接符 18"/>
          <p:cNvCxnSpPr/>
          <p:nvPr/>
        </p:nvCxnSpPr>
        <p:spPr>
          <a:xfrm flipH="1" flipV="1">
            <a:off x="5873020" y="2508568"/>
            <a:ext cx="350520" cy="414655"/>
          </a:xfrm>
          <a:prstGeom prst="straightConnector1">
            <a:avLst/>
          </a:prstGeom>
          <a:ln w="28575">
            <a:solidFill>
              <a:srgbClr val="C00000"/>
            </a:solidFill>
            <a:tailEnd type="arrow"/>
          </a:ln>
        </p:spPr>
        <p:style>
          <a:lnRef idx="1">
            <a:schemeClr val="accent1"/>
          </a:lnRef>
          <a:fillRef idx="0">
            <a:schemeClr val="accent1"/>
          </a:fillRef>
          <a:effectRef idx="0">
            <a:schemeClr val="accent1"/>
          </a:effectRef>
          <a:fontRef idx="minor">
            <a:schemeClr val="tx1"/>
          </a:fontRef>
        </p:style>
      </p:cxnSp>
      <p:cxnSp>
        <p:nvCxnSpPr>
          <p:cNvPr id="18" name="直接箭头连接符 17"/>
          <p:cNvCxnSpPr/>
          <p:nvPr/>
        </p:nvCxnSpPr>
        <p:spPr>
          <a:xfrm flipV="1">
            <a:off x="3013710" y="2489835"/>
            <a:ext cx="265430" cy="477520"/>
          </a:xfrm>
          <a:prstGeom prst="straightConnector1">
            <a:avLst/>
          </a:prstGeom>
          <a:ln w="28575">
            <a:solidFill>
              <a:srgbClr val="C00000"/>
            </a:solidFill>
            <a:tailEnd type="arrow"/>
          </a:ln>
        </p:spPr>
        <p:style>
          <a:lnRef idx="1">
            <a:schemeClr val="accent1"/>
          </a:lnRef>
          <a:fillRef idx="0">
            <a:schemeClr val="accent1"/>
          </a:fillRef>
          <a:effectRef idx="0">
            <a:schemeClr val="accent1"/>
          </a:effectRef>
          <a:fontRef idx="minor">
            <a:schemeClr val="tx1"/>
          </a:fontRef>
        </p:style>
      </p:cxnSp>
      <p:cxnSp>
        <p:nvCxnSpPr>
          <p:cNvPr id="20" name="直接箭头连接符 19"/>
          <p:cNvCxnSpPr/>
          <p:nvPr/>
        </p:nvCxnSpPr>
        <p:spPr>
          <a:xfrm flipV="1">
            <a:off x="9600739" y="2771864"/>
            <a:ext cx="635" cy="624205"/>
          </a:xfrm>
          <a:prstGeom prst="straightConnector1">
            <a:avLst/>
          </a:prstGeom>
          <a:ln w="28575">
            <a:solidFill>
              <a:srgbClr val="C00000"/>
            </a:solidFill>
            <a:tailEnd type="arrow"/>
          </a:ln>
        </p:spPr>
        <p:style>
          <a:lnRef idx="1">
            <a:schemeClr val="accent1"/>
          </a:lnRef>
          <a:fillRef idx="0">
            <a:schemeClr val="accent1"/>
          </a:fillRef>
          <a:effectRef idx="0">
            <a:schemeClr val="accent1"/>
          </a:effectRef>
          <a:fontRef idx="minor">
            <a:schemeClr val="tx1"/>
          </a:fontRef>
        </p:style>
      </p:cxnSp>
      <p:sp>
        <p:nvSpPr>
          <p:cNvPr id="21" name="标题 20"/>
          <p:cNvSpPr>
            <a:spLocks noGrp="1"/>
          </p:cNvSpPr>
          <p:nvPr>
            <p:ph type="title"/>
          </p:nvPr>
        </p:nvSpPr>
        <p:spPr>
          <a:xfrm>
            <a:off x="7297612" y="5121422"/>
            <a:ext cx="4810125" cy="1644186"/>
          </a:xfrm>
          <a:solidFill>
            <a:srgbClr val="E3F668"/>
          </a:solidFill>
        </p:spPr>
        <p:txBody>
          <a:bodyPr vert="horz" lIns="90000" tIns="46800" rIns="90000" bIns="46800" rtlCol="0" anchor="ctr" anchorCtr="0">
            <a:normAutofit/>
          </a:bodyPr>
          <a:lstStyle/>
          <a:p>
            <a:pPr lvl="0" algn="l">
              <a:buClrTx/>
              <a:buSzTx/>
              <a:buFontTx/>
            </a:pPr>
            <a:r>
              <a:rPr sz="3200">
                <a:sym typeface="+mn-ea"/>
              </a:rPr>
              <a:t>东欧改革：改革阻力重重，深受苏联影响。</a:t>
            </a:r>
            <a:br>
              <a:rPr lang="en-US" sz="3200">
                <a:sym typeface="+mn-ea"/>
              </a:rPr>
            </a:br>
            <a:r>
              <a:rPr lang="zh-CN" altLang="en-US" sz="3200"/>
              <a:t>改革应从本国国情出发。</a:t>
            </a:r>
            <a:endParaRPr sz="3200">
              <a:sym typeface="+mn-ea"/>
            </a:endParaRPr>
          </a:p>
        </p:txBody>
      </p:sp>
      <p:sp>
        <p:nvSpPr>
          <p:cNvPr id="22" name="文本框 21">
            <a:extLst>
              <a:ext uri="{FF2B5EF4-FFF2-40B4-BE49-F238E27FC236}">
                <a16:creationId xmlns:a16="http://schemas.microsoft.com/office/drawing/2014/main" xmlns="" id="{F1CC492C-7456-415B-AD15-E858BE57F7AB}"/>
              </a:ext>
            </a:extLst>
          </p:cNvPr>
          <p:cNvSpPr txBox="1"/>
          <p:nvPr/>
        </p:nvSpPr>
        <p:spPr>
          <a:xfrm>
            <a:off x="3916439" y="2876853"/>
            <a:ext cx="1409700" cy="2677656"/>
          </a:xfrm>
          <a:prstGeom prst="rect">
            <a:avLst/>
          </a:prstGeom>
          <a:solidFill>
            <a:schemeClr val="bg1"/>
          </a:solidFill>
          <a:ln>
            <a:solidFill>
              <a:schemeClr val="tx1"/>
            </a:solidFill>
          </a:ln>
        </p:spPr>
        <p:txBody>
          <a:bodyPr wrap="square" rtlCol="0" anchor="t">
            <a:spAutoFit/>
          </a:bodyPr>
          <a:lstStyle/>
          <a:p>
            <a:pPr lvl="0" algn="l">
              <a:buClrTx/>
              <a:buSzTx/>
              <a:buFont typeface="Arial" panose="020b0604020202020204" pitchFamily="34" charset="0"/>
            </a:pPr>
            <a:r>
              <a:rPr lang="zh-CN" altLang="en-US" sz="2400" b="1">
                <a:latin typeface="黑体" panose="02010609060101010101" charset="-122"/>
                <a:ea typeface="黑体" panose="02010609060101010101" charset="-122"/>
                <a:cs typeface="楷体" panose="02010609060101010101" charset="-122"/>
                <a:sym typeface="+mn-ea"/>
              </a:rPr>
              <a:t>波兰：五年计划</a:t>
            </a:r>
            <a:endParaRPr lang="en-US" altLang="zh-CN" sz="2400" b="1">
              <a:latin typeface="黑体" panose="02010609060101010101" charset="-122"/>
              <a:ea typeface="黑体" panose="02010609060101010101" charset="-122"/>
              <a:cs typeface="楷体" panose="02010609060101010101" charset="-122"/>
              <a:sym typeface="+mn-ea"/>
            </a:endParaRPr>
          </a:p>
          <a:p>
            <a:pPr lvl="0" algn="l">
              <a:buClrTx/>
              <a:buSzTx/>
              <a:buFont typeface="Arial" panose="020b0604020202020204" pitchFamily="34" charset="0"/>
            </a:pPr>
            <a:endParaRPr lang="en-US" altLang="zh-CN" sz="2400" b="1">
              <a:latin typeface="黑体" panose="02010609060101010101" charset="-122"/>
              <a:ea typeface="黑体" panose="02010609060101010101" charset="-122"/>
              <a:cs typeface="楷体" panose="02010609060101010101" charset="-122"/>
              <a:sym typeface="+mn-ea"/>
            </a:endParaRPr>
          </a:p>
          <a:p>
            <a:pPr lvl="0" algn="l">
              <a:buClrTx/>
              <a:buSzTx/>
              <a:buFont typeface="Arial" panose="020b0604020202020204" pitchFamily="34" charset="0"/>
            </a:pPr>
            <a:r>
              <a:rPr lang="zh-CN" altLang="en-US" sz="2400" b="1">
                <a:latin typeface="黑体" panose="02010609060101010101" charset="-122"/>
                <a:ea typeface="黑体" panose="02010609060101010101" charset="-122"/>
                <a:cs typeface="楷体" panose="02010609060101010101" charset="-122"/>
                <a:sym typeface="+mn-ea"/>
              </a:rPr>
              <a:t>匈牙利、民主德国：经济稳步增长</a:t>
            </a:r>
          </a:p>
        </p:txBody>
      </p:sp>
      <p:cxnSp>
        <p:nvCxnSpPr>
          <p:cNvPr id="27" name="直接箭头连接符 26">
            <a:extLst>
              <a:ext uri="{FF2B5EF4-FFF2-40B4-BE49-F238E27FC236}">
                <a16:creationId xmlns:a16="http://schemas.microsoft.com/office/drawing/2014/main" xmlns="" id="{AD9C4217-698F-4311-963A-8565B3BF1272}"/>
              </a:ext>
            </a:extLst>
          </p:cNvPr>
          <p:cNvCxnSpPr>
            <a:stCxn id="22" idx="0"/>
          </p:cNvCxnSpPr>
          <p:nvPr/>
        </p:nvCxnSpPr>
        <p:spPr>
          <a:xfrm flipV="1">
            <a:off x="4621289" y="2492693"/>
            <a:ext cx="7742" cy="384160"/>
          </a:xfrm>
          <a:prstGeom prst="straightConnector1">
            <a:avLst/>
          </a:prstGeom>
          <a:ln w="28575">
            <a:solidFill>
              <a:srgbClr val="C00000"/>
            </a:solidFill>
            <a:tailEnd type="arrow"/>
          </a:ln>
        </p:spPr>
        <p:style>
          <a:lnRef idx="1">
            <a:schemeClr val="accent1"/>
          </a:lnRef>
          <a:fillRef idx="0">
            <a:schemeClr val="accent1"/>
          </a:fillRef>
          <a:effectRef idx="0">
            <a:schemeClr val="accent1"/>
          </a:effectRef>
          <a:fontRef idx="minor">
            <a:schemeClr val="tx1"/>
          </a:fontRef>
        </p:style>
      </p:cxnSp>
      <p:sp>
        <p:nvSpPr>
          <p:cNvPr id="28" name="文本框 27">
            <a:extLst>
              <a:ext uri="{FF2B5EF4-FFF2-40B4-BE49-F238E27FC236}">
                <a16:creationId xmlns:a16="http://schemas.microsoft.com/office/drawing/2014/main" xmlns="" id="{CE50AC56-5AE3-44EC-9290-34810025CB1A}"/>
              </a:ext>
            </a:extLst>
          </p:cNvPr>
          <p:cNvSpPr txBox="1"/>
          <p:nvPr/>
        </p:nvSpPr>
        <p:spPr>
          <a:xfrm>
            <a:off x="3629344" y="5784215"/>
            <a:ext cx="1934210" cy="521970"/>
          </a:xfrm>
          <a:prstGeom prst="rect">
            <a:avLst/>
          </a:prstGeom>
          <a:noFill/>
        </p:spPr>
        <p:txBody>
          <a:bodyPr wrap="square" rtlCol="0" anchor="t">
            <a:spAutoFit/>
          </a:bodyPr>
          <a:lstStyle/>
          <a:p>
            <a:pPr lvl="0" algn="ctr">
              <a:buClrTx/>
              <a:buSzTx/>
              <a:buFontTx/>
            </a:pPr>
            <a:r>
              <a:rPr lang="zh-CN" altLang="en-US" sz="2800" b="1">
                <a:solidFill>
                  <a:srgbClr val="C00000"/>
                </a:solidFill>
                <a:sym typeface="+mn-ea"/>
              </a:rPr>
              <a:t>未突破</a:t>
            </a:r>
          </a:p>
        </p:txBody>
      </p:sp>
    </p:spTree>
    <p:custDataLst>
      <p:tags r:id="rId2"/>
    </p:custDataLst>
  </p:cSld>
  <p:clrMapOvr>
    <a:masterClrMapping/>
  </p:clrMapOvr>
  <mc:AlternateContent>
    <mc:Choice xmlns:p14="http://schemas.microsoft.com/office/powerpoint/2010/main" Requires="p14">
      <p:transition spd="slow" advTm="112446" p14:dur="2000"/>
    </mc:Choice>
    <mc:Fallback>
      <p:transition spd="slow" advTm="112446"/>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fill="hold"/>
                                        <p:tgtEl>
                                          <p:spTgt spid="24"/>
                                        </p:tgtEl>
                                        <p:attrNameLst>
                                          <p:attrName>ppt_x</p:attrName>
                                        </p:attrNameLst>
                                      </p:cBhvr>
                                      <p:tavLst>
                                        <p:tav tm="0">
                                          <p:val>
                                            <p:strVal val="0-#ppt_w/2"/>
                                          </p:val>
                                        </p:tav>
                                        <p:tav tm="100000">
                                          <p:val>
                                            <p:strVal val="#ppt_x"/>
                                          </p:val>
                                        </p:tav>
                                      </p:tavLst>
                                    </p:anim>
                                    <p:anim calcmode="lin" valueType="num">
                                      <p:cBhvr additive="base">
                                        <p:cTn id="8" dur="500" fill="hold"/>
                                        <p:tgtEl>
                                          <p:spTgt spid="24"/>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500" fill="hold"/>
                                        <p:tgtEl>
                                          <p:spTgt spid="10"/>
                                        </p:tgtEl>
                                        <p:attrNameLst>
                                          <p:attrName>ppt_x</p:attrName>
                                        </p:attrNameLst>
                                      </p:cBhvr>
                                      <p:tavLst>
                                        <p:tav tm="0">
                                          <p:val>
                                            <p:strVal val="0-#ppt_w/2"/>
                                          </p:val>
                                        </p:tav>
                                        <p:tav tm="100000">
                                          <p:val>
                                            <p:strVal val="#ppt_x"/>
                                          </p:val>
                                        </p:tav>
                                      </p:tavLst>
                                    </p:anim>
                                    <p:anim calcmode="lin" valueType="num">
                                      <p:cBhvr additive="base">
                                        <p:cTn id="12" dur="500" fill="hold"/>
                                        <p:tgtEl>
                                          <p:spTgt spid="10"/>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26"/>
                                        </p:tgtEl>
                                        <p:attrNameLst>
                                          <p:attrName>style.visibility</p:attrName>
                                        </p:attrNameLst>
                                      </p:cBhvr>
                                      <p:to>
                                        <p:strVal val="visible"/>
                                      </p:to>
                                    </p:set>
                                    <p:anim calcmode="lin" valueType="num">
                                      <p:cBhvr additive="base">
                                        <p:cTn id="15" dur="500" fill="hold"/>
                                        <p:tgtEl>
                                          <p:spTgt spid="26"/>
                                        </p:tgtEl>
                                        <p:attrNameLst>
                                          <p:attrName>ppt_x</p:attrName>
                                        </p:attrNameLst>
                                      </p:cBhvr>
                                      <p:tavLst>
                                        <p:tav tm="0">
                                          <p:val>
                                            <p:strVal val="0-#ppt_w/2"/>
                                          </p:val>
                                        </p:tav>
                                        <p:tav tm="100000">
                                          <p:val>
                                            <p:strVal val="#ppt_x"/>
                                          </p:val>
                                        </p:tav>
                                      </p:tavLst>
                                    </p:anim>
                                    <p:anim calcmode="lin" valueType="num">
                                      <p:cBhvr additive="base">
                                        <p:cTn id="16" dur="500" fill="hold"/>
                                        <p:tgtEl>
                                          <p:spTgt spid="26"/>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0-#ppt_w/2"/>
                                          </p:val>
                                        </p:tav>
                                        <p:tav tm="100000">
                                          <p:val>
                                            <p:strVal val="#ppt_x"/>
                                          </p:val>
                                        </p:tav>
                                      </p:tavLst>
                                    </p:anim>
                                    <p:anim calcmode="lin" valueType="num">
                                      <p:cBhvr additive="base">
                                        <p:cTn id="20" dur="500" fill="hold"/>
                                        <p:tgtEl>
                                          <p:spTgt spid="11"/>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500" fill="hold"/>
                                        <p:tgtEl>
                                          <p:spTgt spid="12"/>
                                        </p:tgtEl>
                                        <p:attrNameLst>
                                          <p:attrName>ppt_x</p:attrName>
                                        </p:attrNameLst>
                                      </p:cBhvr>
                                      <p:tavLst>
                                        <p:tav tm="0">
                                          <p:val>
                                            <p:strVal val="0-#ppt_w/2"/>
                                          </p:val>
                                        </p:tav>
                                        <p:tav tm="100000">
                                          <p:val>
                                            <p:strVal val="#ppt_x"/>
                                          </p:val>
                                        </p:tav>
                                      </p:tavLst>
                                    </p:anim>
                                    <p:anim calcmode="lin" valueType="num">
                                      <p:cBhvr additive="base">
                                        <p:cTn id="24" dur="500" fill="hold"/>
                                        <p:tgtEl>
                                          <p:spTgt spid="12"/>
                                        </p:tgtEl>
                                        <p:attrNameLst>
                                          <p:attrName>ppt_y</p:attrName>
                                        </p:attrNameLst>
                                      </p:cBhvr>
                                      <p:tavLst>
                                        <p:tav tm="0">
                                          <p:val>
                                            <p:strVal val="#ppt_y"/>
                                          </p:val>
                                        </p:tav>
                                        <p:tav tm="100000">
                                          <p:val>
                                            <p:strVal val="#ppt_y"/>
                                          </p:val>
                                        </p:tav>
                                      </p:tavLst>
                                    </p:anim>
                                  </p:childTnLst>
                                </p:cTn>
                              </p:par>
                            </p:childTnLst>
                          </p:cTn>
                        </p:par>
                      </p:childTnLst>
                    </p:cTn>
                  </p:par>
                  <p:par>
                    <p:cTn id="25" fill="hold" nodeType="clickPar">
                      <p:stCondLst>
                        <p:cond delay="indefinite"/>
                      </p:stCondLst>
                      <p:childTnLst>
                        <p:par>
                          <p:cTn id="26" fill="hold" nodeType="afterGroup">
                            <p:stCondLst>
                              <p:cond delay="0"/>
                            </p:stCondLst>
                            <p:childTnLst>
                              <p:par>
                                <p:cTn id="27" presetID="3" presetClass="entr" presetSubtype="10" fill="hold" grpId="0" nodeType="click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blinds(horizontal)">
                                      <p:cBhvr>
                                        <p:cTn id="29" dur="500"/>
                                        <p:tgtEl>
                                          <p:spTgt spid="4"/>
                                        </p:tgtEl>
                                      </p:cBhvr>
                                    </p:animEffect>
                                  </p:childTnLst>
                                </p:cTn>
                              </p:par>
                            </p:childTnLst>
                          </p:cTn>
                        </p:par>
                      </p:childTnLst>
                    </p:cTn>
                  </p:par>
                  <p:par>
                    <p:cTn id="30" fill="hold" nodeType="clickPar">
                      <p:stCondLst>
                        <p:cond delay="indefinite"/>
                      </p:stCondLst>
                      <p:childTnLst>
                        <p:par>
                          <p:cTn id="31" fill="hold" nodeType="afterGroup">
                            <p:stCondLst>
                              <p:cond delay="0"/>
                            </p:stCondLst>
                            <p:childTnLst>
                              <p:par>
                                <p:cTn id="32" presetID="3" presetClass="entr" presetSubtype="10" fill="hold" grpId="0" nodeType="clickEffect">
                                  <p:stCondLst>
                                    <p:cond delay="0"/>
                                  </p:stCondLst>
                                  <p:childTnLst>
                                    <p:set>
                                      <p:cBhvr>
                                        <p:cTn id="33" dur="1" fill="hold">
                                          <p:stCondLst>
                                            <p:cond delay="0"/>
                                          </p:stCondLst>
                                        </p:cTn>
                                        <p:tgtEl>
                                          <p:spTgt spid="5"/>
                                        </p:tgtEl>
                                        <p:attrNameLst>
                                          <p:attrName>style.visibility</p:attrName>
                                        </p:attrNameLst>
                                      </p:cBhvr>
                                      <p:to>
                                        <p:strVal val="visible"/>
                                      </p:to>
                                    </p:set>
                                    <p:animEffect transition="in" filter="blinds(horizontal)">
                                      <p:cBhvr>
                                        <p:cTn id="34" dur="500"/>
                                        <p:tgtEl>
                                          <p:spTgt spid="5"/>
                                        </p:tgtEl>
                                      </p:cBhvr>
                                    </p:animEffect>
                                  </p:childTnLst>
                                </p:cTn>
                              </p:par>
                              <p:par>
                                <p:cTn id="35" presetID="3" presetClass="entr" presetSubtype="10" fill="hold" grpId="0" nodeType="withEffect">
                                  <p:stCondLst>
                                    <p:cond delay="0"/>
                                  </p:stCondLst>
                                  <p:childTnLst>
                                    <p:set>
                                      <p:cBhvr>
                                        <p:cTn id="36" dur="1" fill="hold">
                                          <p:stCondLst>
                                            <p:cond delay="0"/>
                                          </p:stCondLst>
                                        </p:cTn>
                                        <p:tgtEl>
                                          <p:spTgt spid="6"/>
                                        </p:tgtEl>
                                        <p:attrNameLst>
                                          <p:attrName>style.visibility</p:attrName>
                                        </p:attrNameLst>
                                      </p:cBhvr>
                                      <p:to>
                                        <p:strVal val="visible"/>
                                      </p:to>
                                    </p:set>
                                    <p:animEffect transition="in" filter="blinds(horizontal)">
                                      <p:cBhvr>
                                        <p:cTn id="37" dur="500"/>
                                        <p:tgtEl>
                                          <p:spTgt spid="6"/>
                                        </p:tgtEl>
                                      </p:cBhvr>
                                    </p:animEffect>
                                  </p:childTnLst>
                                </p:cTn>
                              </p:par>
                              <p:par>
                                <p:cTn id="38" presetID="3" presetClass="entr" presetSubtype="10" fill="hold" nodeType="withEffect">
                                  <p:stCondLst>
                                    <p:cond delay="0"/>
                                  </p:stCondLst>
                                  <p:childTnLst>
                                    <p:set>
                                      <p:cBhvr>
                                        <p:cTn id="39" dur="1" fill="hold">
                                          <p:stCondLst>
                                            <p:cond delay="0"/>
                                          </p:stCondLst>
                                        </p:cTn>
                                        <p:tgtEl>
                                          <p:spTgt spid="19"/>
                                        </p:tgtEl>
                                        <p:attrNameLst>
                                          <p:attrName>style.visibility</p:attrName>
                                        </p:attrNameLst>
                                      </p:cBhvr>
                                      <p:to>
                                        <p:strVal val="visible"/>
                                      </p:to>
                                    </p:set>
                                    <p:animEffect transition="in" filter="blinds(horizontal)">
                                      <p:cBhvr>
                                        <p:cTn id="40" dur="500"/>
                                        <p:tgtEl>
                                          <p:spTgt spid="19"/>
                                        </p:tgtEl>
                                      </p:cBhvr>
                                    </p:animEffect>
                                  </p:childTnLst>
                                </p:cTn>
                              </p:par>
                              <p:par>
                                <p:cTn id="41" presetID="3" presetClass="entr" presetSubtype="10" fill="hold" nodeType="withEffect">
                                  <p:stCondLst>
                                    <p:cond delay="0"/>
                                  </p:stCondLst>
                                  <p:childTnLst>
                                    <p:set>
                                      <p:cBhvr>
                                        <p:cTn id="42" dur="1" fill="hold">
                                          <p:stCondLst>
                                            <p:cond delay="0"/>
                                          </p:stCondLst>
                                        </p:cTn>
                                        <p:tgtEl>
                                          <p:spTgt spid="18"/>
                                        </p:tgtEl>
                                        <p:attrNameLst>
                                          <p:attrName>style.visibility</p:attrName>
                                        </p:attrNameLst>
                                      </p:cBhvr>
                                      <p:to>
                                        <p:strVal val="visible"/>
                                      </p:to>
                                    </p:set>
                                    <p:animEffect transition="in" filter="blinds(horizontal)">
                                      <p:cBhvr>
                                        <p:cTn id="43" dur="500"/>
                                        <p:tgtEl>
                                          <p:spTgt spid="18"/>
                                        </p:tgtEl>
                                      </p:cBhvr>
                                    </p:animEffect>
                                  </p:childTnLst>
                                </p:cTn>
                              </p:par>
                            </p:childTnLst>
                          </p:cTn>
                        </p:par>
                      </p:childTnLst>
                    </p:cTn>
                  </p:par>
                  <p:par>
                    <p:cTn id="44" fill="hold" nodeType="clickPar">
                      <p:stCondLst>
                        <p:cond delay="indefinite"/>
                      </p:stCondLst>
                      <p:childTnLst>
                        <p:par>
                          <p:cTn id="45" fill="hold" nodeType="afterGroup">
                            <p:stCondLst>
                              <p:cond delay="0"/>
                            </p:stCondLst>
                            <p:childTnLst>
                              <p:par>
                                <p:cTn id="46" presetID="3" presetClass="entr" presetSubtype="10" fill="hold" grpId="0" nodeType="clickEffect">
                                  <p:stCondLst>
                                    <p:cond delay="0"/>
                                  </p:stCondLst>
                                  <p:childTnLst>
                                    <p:set>
                                      <p:cBhvr>
                                        <p:cTn id="47" dur="1" fill="hold">
                                          <p:stCondLst>
                                            <p:cond delay="0"/>
                                          </p:stCondLst>
                                        </p:cTn>
                                        <p:tgtEl>
                                          <p:spTgt spid="14"/>
                                        </p:tgtEl>
                                        <p:attrNameLst>
                                          <p:attrName>style.visibility</p:attrName>
                                        </p:attrNameLst>
                                      </p:cBhvr>
                                      <p:to>
                                        <p:strVal val="visible"/>
                                      </p:to>
                                    </p:set>
                                    <p:animEffect transition="in" filter="blinds(horizontal)">
                                      <p:cBhvr>
                                        <p:cTn id="48" dur="500"/>
                                        <p:tgtEl>
                                          <p:spTgt spid="14"/>
                                        </p:tgtEl>
                                      </p:cBhvr>
                                    </p:animEffect>
                                  </p:childTnLst>
                                </p:cTn>
                              </p:par>
                            </p:childTnLst>
                          </p:cTn>
                        </p:par>
                      </p:childTnLst>
                    </p:cTn>
                  </p:par>
                  <p:par>
                    <p:cTn id="49" fill="hold" nodeType="clickPar">
                      <p:stCondLst>
                        <p:cond delay="indefinite"/>
                      </p:stCondLst>
                      <p:childTnLst>
                        <p:par>
                          <p:cTn id="50" fill="hold" nodeType="afterGroup">
                            <p:stCondLst>
                              <p:cond delay="0"/>
                            </p:stCondLst>
                            <p:childTnLst>
                              <p:par>
                                <p:cTn id="51" presetID="3" presetClass="entr" presetSubtype="10" fill="hold" grpId="0" nodeType="clickEffect">
                                  <p:stCondLst>
                                    <p:cond delay="0"/>
                                  </p:stCondLst>
                                  <p:childTnLst>
                                    <p:set>
                                      <p:cBhvr>
                                        <p:cTn id="52" dur="1" fill="hold">
                                          <p:stCondLst>
                                            <p:cond delay="0"/>
                                          </p:stCondLst>
                                        </p:cTn>
                                        <p:tgtEl>
                                          <p:spTgt spid="16"/>
                                        </p:tgtEl>
                                        <p:attrNameLst>
                                          <p:attrName>style.visibility</p:attrName>
                                        </p:attrNameLst>
                                      </p:cBhvr>
                                      <p:to>
                                        <p:strVal val="visible"/>
                                      </p:to>
                                    </p:set>
                                    <p:animEffect transition="in" filter="blinds(horizontal)">
                                      <p:cBhvr>
                                        <p:cTn id="53" dur="500"/>
                                        <p:tgtEl>
                                          <p:spTgt spid="16"/>
                                        </p:tgtEl>
                                      </p:cBhvr>
                                    </p:animEffect>
                                  </p:childTnLst>
                                </p:cTn>
                              </p:par>
                            </p:childTnLst>
                          </p:cTn>
                        </p:par>
                      </p:childTnLst>
                    </p:cTn>
                  </p:par>
                  <p:par>
                    <p:cTn id="54" fill="hold" nodeType="clickPar">
                      <p:stCondLst>
                        <p:cond delay="indefinite"/>
                      </p:stCondLst>
                      <p:childTnLst>
                        <p:par>
                          <p:cTn id="55" fill="hold" nodeType="afterGroup">
                            <p:stCondLst>
                              <p:cond delay="0"/>
                            </p:stCondLst>
                            <p:childTnLst>
                              <p:par>
                                <p:cTn id="56" presetID="3" presetClass="entr" presetSubtype="10" fill="hold" grpId="0" nodeType="clickEffect">
                                  <p:stCondLst>
                                    <p:cond delay="0"/>
                                  </p:stCondLst>
                                  <p:childTnLst>
                                    <p:set>
                                      <p:cBhvr>
                                        <p:cTn id="57" dur="1" fill="hold">
                                          <p:stCondLst>
                                            <p:cond delay="0"/>
                                          </p:stCondLst>
                                        </p:cTn>
                                        <p:tgtEl>
                                          <p:spTgt spid="22"/>
                                        </p:tgtEl>
                                        <p:attrNameLst>
                                          <p:attrName>style.visibility</p:attrName>
                                        </p:attrNameLst>
                                      </p:cBhvr>
                                      <p:to>
                                        <p:strVal val="visible"/>
                                      </p:to>
                                    </p:set>
                                    <p:animEffect transition="in" filter="blinds(horizontal)">
                                      <p:cBhvr>
                                        <p:cTn id="58" dur="500"/>
                                        <p:tgtEl>
                                          <p:spTgt spid="22"/>
                                        </p:tgtEl>
                                      </p:cBhvr>
                                    </p:animEffect>
                                  </p:childTnLst>
                                </p:cTn>
                              </p:par>
                              <p:par>
                                <p:cTn id="59" presetID="3" presetClass="entr" presetSubtype="10" fill="hold" nodeType="withEffect">
                                  <p:stCondLst>
                                    <p:cond delay="0"/>
                                  </p:stCondLst>
                                  <p:childTnLst>
                                    <p:set>
                                      <p:cBhvr>
                                        <p:cTn id="60" dur="1" fill="hold">
                                          <p:stCondLst>
                                            <p:cond delay="0"/>
                                          </p:stCondLst>
                                        </p:cTn>
                                        <p:tgtEl>
                                          <p:spTgt spid="27"/>
                                        </p:tgtEl>
                                        <p:attrNameLst>
                                          <p:attrName>style.visibility</p:attrName>
                                        </p:attrNameLst>
                                      </p:cBhvr>
                                      <p:to>
                                        <p:strVal val="visible"/>
                                      </p:to>
                                    </p:set>
                                    <p:animEffect transition="in" filter="blinds(horizontal)">
                                      <p:cBhvr>
                                        <p:cTn id="61" dur="500"/>
                                        <p:tgtEl>
                                          <p:spTgt spid="27"/>
                                        </p:tgtEl>
                                      </p:cBhvr>
                                    </p:animEffect>
                                  </p:childTnLst>
                                </p:cTn>
                              </p:par>
                            </p:childTnLst>
                          </p:cTn>
                        </p:par>
                      </p:childTnLst>
                    </p:cTn>
                  </p:par>
                  <p:par>
                    <p:cTn id="62" fill="hold" nodeType="clickPar">
                      <p:stCondLst>
                        <p:cond delay="indefinite"/>
                      </p:stCondLst>
                      <p:childTnLst>
                        <p:par>
                          <p:cTn id="63" fill="hold" nodeType="afterGroup">
                            <p:stCondLst>
                              <p:cond delay="0"/>
                            </p:stCondLst>
                            <p:childTnLst>
                              <p:par>
                                <p:cTn id="64" presetID="3" presetClass="entr" presetSubtype="10" fill="hold" grpId="0" nodeType="clickEffect">
                                  <p:stCondLst>
                                    <p:cond delay="0"/>
                                  </p:stCondLst>
                                  <p:childTnLst>
                                    <p:set>
                                      <p:cBhvr>
                                        <p:cTn id="65" dur="1" fill="hold">
                                          <p:stCondLst>
                                            <p:cond delay="0"/>
                                          </p:stCondLst>
                                        </p:cTn>
                                        <p:tgtEl>
                                          <p:spTgt spid="28"/>
                                        </p:tgtEl>
                                        <p:attrNameLst>
                                          <p:attrName>style.visibility</p:attrName>
                                        </p:attrNameLst>
                                      </p:cBhvr>
                                      <p:to>
                                        <p:strVal val="visible"/>
                                      </p:to>
                                    </p:set>
                                    <p:animEffect transition="in" filter="blinds(horizontal)">
                                      <p:cBhvr>
                                        <p:cTn id="66" dur="500"/>
                                        <p:tgtEl>
                                          <p:spTgt spid="28"/>
                                        </p:tgtEl>
                                      </p:cBhvr>
                                    </p:animEffect>
                                  </p:childTnLst>
                                </p:cTn>
                              </p:par>
                            </p:childTnLst>
                          </p:cTn>
                        </p:par>
                      </p:childTnLst>
                    </p:cTn>
                  </p:par>
                  <p:par>
                    <p:cTn id="67" fill="hold" nodeType="clickPar">
                      <p:stCondLst>
                        <p:cond delay="indefinite"/>
                      </p:stCondLst>
                      <p:childTnLst>
                        <p:par>
                          <p:cTn id="68" fill="hold" nodeType="afterGroup">
                            <p:stCondLst>
                              <p:cond delay="0"/>
                            </p:stCondLst>
                            <p:childTnLst>
                              <p:par>
                                <p:cTn id="69" presetID="3" presetClass="entr" presetSubtype="10" fill="hold" grpId="0" nodeType="clickEffect">
                                  <p:stCondLst>
                                    <p:cond delay="0"/>
                                  </p:stCondLst>
                                  <p:childTnLst>
                                    <p:set>
                                      <p:cBhvr>
                                        <p:cTn id="70" dur="1" fill="hold">
                                          <p:stCondLst>
                                            <p:cond delay="0"/>
                                          </p:stCondLst>
                                        </p:cTn>
                                        <p:tgtEl>
                                          <p:spTgt spid="13"/>
                                        </p:tgtEl>
                                        <p:attrNameLst>
                                          <p:attrName>style.visibility</p:attrName>
                                        </p:attrNameLst>
                                      </p:cBhvr>
                                      <p:to>
                                        <p:strVal val="visible"/>
                                      </p:to>
                                    </p:set>
                                    <p:animEffect transition="in" filter="blinds(horizontal)">
                                      <p:cBhvr>
                                        <p:cTn id="71" dur="500"/>
                                        <p:tgtEl>
                                          <p:spTgt spid="13"/>
                                        </p:tgtEl>
                                      </p:cBhvr>
                                    </p:animEffect>
                                  </p:childTnLst>
                                </p:cTn>
                              </p:par>
                            </p:childTnLst>
                          </p:cTn>
                        </p:par>
                      </p:childTnLst>
                    </p:cTn>
                  </p:par>
                  <p:par>
                    <p:cTn id="72" fill="hold" nodeType="clickPar">
                      <p:stCondLst>
                        <p:cond delay="indefinite"/>
                      </p:stCondLst>
                      <p:childTnLst>
                        <p:par>
                          <p:cTn id="73" fill="hold" nodeType="afterGroup">
                            <p:stCondLst>
                              <p:cond delay="0"/>
                            </p:stCondLst>
                            <p:childTnLst>
                              <p:par>
                                <p:cTn id="74" presetID="3" presetClass="entr" presetSubtype="10" fill="hold" grpId="0" nodeType="clickEffect">
                                  <p:stCondLst>
                                    <p:cond delay="0"/>
                                  </p:stCondLst>
                                  <p:childTnLst>
                                    <p:set>
                                      <p:cBhvr>
                                        <p:cTn id="75" dur="1" fill="hold">
                                          <p:stCondLst>
                                            <p:cond delay="0"/>
                                          </p:stCondLst>
                                        </p:cTn>
                                        <p:tgtEl>
                                          <p:spTgt spid="15"/>
                                        </p:tgtEl>
                                        <p:attrNameLst>
                                          <p:attrName>style.visibility</p:attrName>
                                        </p:attrNameLst>
                                      </p:cBhvr>
                                      <p:to>
                                        <p:strVal val="visible"/>
                                      </p:to>
                                    </p:set>
                                    <p:animEffect transition="in" filter="blinds(horizontal)">
                                      <p:cBhvr>
                                        <p:cTn id="76" dur="500"/>
                                        <p:tgtEl>
                                          <p:spTgt spid="15"/>
                                        </p:tgtEl>
                                      </p:cBhvr>
                                    </p:animEffect>
                                  </p:childTnLst>
                                </p:cTn>
                              </p:par>
                              <p:par>
                                <p:cTn id="77" presetID="3" presetClass="entr" presetSubtype="10" fill="hold" nodeType="withEffect">
                                  <p:stCondLst>
                                    <p:cond delay="0"/>
                                  </p:stCondLst>
                                  <p:childTnLst>
                                    <p:set>
                                      <p:cBhvr>
                                        <p:cTn id="78" dur="1" fill="hold">
                                          <p:stCondLst>
                                            <p:cond delay="0"/>
                                          </p:stCondLst>
                                        </p:cTn>
                                        <p:tgtEl>
                                          <p:spTgt spid="20"/>
                                        </p:tgtEl>
                                        <p:attrNameLst>
                                          <p:attrName>style.visibility</p:attrName>
                                        </p:attrNameLst>
                                      </p:cBhvr>
                                      <p:to>
                                        <p:strVal val="visible"/>
                                      </p:to>
                                    </p:set>
                                    <p:animEffect transition="in" filter="blinds(horizontal)">
                                      <p:cBhvr>
                                        <p:cTn id="79" dur="500"/>
                                        <p:tgtEl>
                                          <p:spTgt spid="20"/>
                                        </p:tgtEl>
                                      </p:cBhvr>
                                    </p:animEffect>
                                  </p:childTnLst>
                                </p:cTn>
                              </p:par>
                            </p:childTnLst>
                          </p:cTn>
                        </p:par>
                      </p:childTnLst>
                    </p:cTn>
                  </p:par>
                  <p:par>
                    <p:cTn id="80" fill="hold" nodeType="clickPar">
                      <p:stCondLst>
                        <p:cond delay="indefinite"/>
                      </p:stCondLst>
                      <p:childTnLst>
                        <p:par>
                          <p:cTn id="81" fill="hold" nodeType="afterGroup">
                            <p:stCondLst>
                              <p:cond delay="0"/>
                            </p:stCondLst>
                            <p:childTnLst>
                              <p:par>
                                <p:cTn id="82" presetID="3" presetClass="entr" presetSubtype="10" fill="hold" grpId="0" nodeType="clickEffect">
                                  <p:stCondLst>
                                    <p:cond delay="0"/>
                                  </p:stCondLst>
                                  <p:childTnLst>
                                    <p:set>
                                      <p:cBhvr>
                                        <p:cTn id="83" dur="1" fill="hold">
                                          <p:stCondLst>
                                            <p:cond delay="0"/>
                                          </p:stCondLst>
                                        </p:cTn>
                                        <p:tgtEl>
                                          <p:spTgt spid="17"/>
                                        </p:tgtEl>
                                        <p:attrNameLst>
                                          <p:attrName>style.visibility</p:attrName>
                                        </p:attrNameLst>
                                      </p:cBhvr>
                                      <p:to>
                                        <p:strVal val="visible"/>
                                      </p:to>
                                    </p:set>
                                    <p:animEffect transition="in" filter="blinds(horizontal)">
                                      <p:cBhvr>
                                        <p:cTn id="84" dur="500"/>
                                        <p:tgtEl>
                                          <p:spTgt spid="17"/>
                                        </p:tgtEl>
                                      </p:cBhvr>
                                    </p:animEffect>
                                  </p:childTnLst>
                                </p:cTn>
                              </p:par>
                            </p:childTnLst>
                          </p:cTn>
                        </p:par>
                      </p:childTnLst>
                    </p:cTn>
                  </p:par>
                  <p:par>
                    <p:cTn id="85" fill="hold" nodeType="clickPar">
                      <p:stCondLst>
                        <p:cond delay="indefinite"/>
                      </p:stCondLst>
                      <p:childTnLst>
                        <p:par>
                          <p:cTn id="86" fill="hold" nodeType="afterGroup">
                            <p:stCondLst>
                              <p:cond delay="0"/>
                            </p:stCondLst>
                            <p:childTnLst>
                              <p:par>
                                <p:cTn id="87" presetID="2" presetClass="entr" presetSubtype="4" fill="hold" grpId="0" nodeType="clickEffect">
                                  <p:stCondLst>
                                    <p:cond delay="0"/>
                                  </p:stCondLst>
                                  <p:childTnLst>
                                    <p:set>
                                      <p:cBhvr>
                                        <p:cTn id="88" dur="1" fill="hold">
                                          <p:stCondLst>
                                            <p:cond delay="0"/>
                                          </p:stCondLst>
                                        </p:cTn>
                                        <p:tgtEl>
                                          <p:spTgt spid="21"/>
                                        </p:tgtEl>
                                        <p:attrNameLst>
                                          <p:attrName>style.visibility</p:attrName>
                                        </p:attrNameLst>
                                      </p:cBhvr>
                                      <p:to>
                                        <p:strVal val="visible"/>
                                      </p:to>
                                    </p:set>
                                    <p:anim calcmode="lin" valueType="num">
                                      <p:cBhvr additive="base">
                                        <p:cTn id="89" dur="500" fill="hold"/>
                                        <p:tgtEl>
                                          <p:spTgt spid="21"/>
                                        </p:tgtEl>
                                        <p:attrNameLst>
                                          <p:attrName>ppt_x</p:attrName>
                                        </p:attrNameLst>
                                      </p:cBhvr>
                                      <p:tavLst>
                                        <p:tav tm="0">
                                          <p:val>
                                            <p:strVal val="#ppt_x"/>
                                          </p:val>
                                        </p:tav>
                                        <p:tav tm="100000">
                                          <p:val>
                                            <p:strVal val="#ppt_x"/>
                                          </p:val>
                                        </p:tav>
                                      </p:tavLst>
                                    </p:anim>
                                    <p:anim calcmode="lin" valueType="num">
                                      <p:cBhvr additive="base">
                                        <p:cTn id="90"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24" grpId="0"/>
      <p:bldP spid="10" grpId="0"/>
      <p:bldP spid="26" grpId="0"/>
      <p:bldP spid="11" grpId="0"/>
      <p:bldP spid="12" grpId="0"/>
      <p:bldP spid="13" grpId="0"/>
      <p:bldP spid="14" grpId="0"/>
      <p:bldP spid="15" grpId="0"/>
      <p:bldP spid="16" grpId="0"/>
      <p:bldP spid="17" grpId="0"/>
      <p:bldP spid="21" grpId="0"/>
      <p:bldP spid="22" grpId="0"/>
      <p:bldP spid="28" grpId="0"/>
    </p:bldLst>
  </p:timing>
</p:sld>
</file>

<file path=ppt/slides/slide2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9" name="矩形 38"/>
          <p:cNvSpPr/>
          <p:nvPr/>
        </p:nvSpPr>
        <p:spPr>
          <a:xfrm>
            <a:off x="-33020" y="-16510"/>
            <a:ext cx="12233910" cy="84836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en-US" altLang="zh-CN" sz="4000"/>
              <a:t>  </a:t>
            </a:r>
            <a:r>
              <a:rPr sz="4000" err="1"/>
              <a:t>中国社会主义的发展</a:t>
            </a:r>
            <a:endParaRPr sz="4000"/>
          </a:p>
        </p:txBody>
      </p:sp>
      <p:pic>
        <p:nvPicPr>
          <p:cNvPr id="3" name="图片 2">
            <a:extLst>
              <a:ext uri="{FF2B5EF4-FFF2-40B4-BE49-F238E27FC236}">
                <a16:creationId xmlns:a16="http://schemas.microsoft.com/office/drawing/2014/main" xmlns="" id="{8DBF3C68-EF7D-484D-A347-4833E58C52F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5171" y="937112"/>
            <a:ext cx="3285155" cy="2672959"/>
          </a:xfrm>
          <a:prstGeom prst="rect">
            <a:avLst/>
          </a:prstGeom>
        </p:spPr>
      </p:pic>
      <p:pic>
        <p:nvPicPr>
          <p:cNvPr id="5" name="图片 4">
            <a:extLst>
              <a:ext uri="{FF2B5EF4-FFF2-40B4-BE49-F238E27FC236}">
                <a16:creationId xmlns:a16="http://schemas.microsoft.com/office/drawing/2014/main" xmlns="" id="{DD972526-26CA-49DF-BDFD-C5349D31A653}"/>
              </a:ext>
            </a:extLst>
          </p:cNvPr>
          <p:cNvPicPr>
            <a:picLocks noChangeAspect="1"/>
          </p:cNvPicPr>
          <p:nvPr/>
        </p:nvPicPr>
        <p:blipFill>
          <a:blip r:embed="rId3">
            <a:extLst>
              <a:ext uri="{28A0092B-C50C-407E-A947-70E740481C1C}">
                <a14:useLocalDpi xmlns:a14="http://schemas.microsoft.com/office/drawing/2010/main" val="0"/>
              </a:ext>
            </a:extLst>
          </a:blip>
          <a:srcRect t="4444" r="8237" b="-1"/>
          <a:stretch>
            <a:fillRect/>
          </a:stretch>
        </p:blipFill>
        <p:spPr>
          <a:xfrm>
            <a:off x="4899892" y="937112"/>
            <a:ext cx="2531166" cy="2768829"/>
          </a:xfrm>
          <a:prstGeom prst="rect">
            <a:avLst/>
          </a:prstGeom>
        </p:spPr>
      </p:pic>
      <p:pic>
        <p:nvPicPr>
          <p:cNvPr id="13" name="图片 12">
            <a:extLst>
              <a:ext uri="{FF2B5EF4-FFF2-40B4-BE49-F238E27FC236}">
                <a16:creationId xmlns:a16="http://schemas.microsoft.com/office/drawing/2014/main" xmlns="" id="{848F9A64-9B9E-46CC-8DEA-709C3213013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280250" y="937555"/>
            <a:ext cx="3408166" cy="2672516"/>
          </a:xfrm>
          <a:prstGeom prst="rect">
            <a:avLst/>
          </a:prstGeom>
        </p:spPr>
      </p:pic>
      <p:pic>
        <p:nvPicPr>
          <p:cNvPr id="17" name="图片 16">
            <a:extLst>
              <a:ext uri="{FF2B5EF4-FFF2-40B4-BE49-F238E27FC236}">
                <a16:creationId xmlns:a16="http://schemas.microsoft.com/office/drawing/2014/main" xmlns="" id="{B3E3621A-3E26-4A60-82F0-D74A3354427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535621" y="3924935"/>
            <a:ext cx="3259709" cy="2672516"/>
          </a:xfrm>
          <a:prstGeom prst="rect">
            <a:avLst/>
          </a:prstGeom>
        </p:spPr>
      </p:pic>
      <p:pic>
        <p:nvPicPr>
          <p:cNvPr id="19" name="图片 18">
            <a:extLst>
              <a:ext uri="{FF2B5EF4-FFF2-40B4-BE49-F238E27FC236}">
                <a16:creationId xmlns:a16="http://schemas.microsoft.com/office/drawing/2014/main" xmlns="" id="{3E75D90E-F0F4-4A75-9E75-F43F4F6595D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386691" y="3966617"/>
            <a:ext cx="3345069" cy="2665406"/>
          </a:xfrm>
          <a:prstGeom prst="rect">
            <a:avLst/>
          </a:prstGeom>
        </p:spPr>
      </p:pic>
      <p:pic>
        <p:nvPicPr>
          <p:cNvPr id="21" name="图片 20">
            <a:extLst>
              <a:ext uri="{FF2B5EF4-FFF2-40B4-BE49-F238E27FC236}">
                <a16:creationId xmlns:a16="http://schemas.microsoft.com/office/drawing/2014/main" xmlns="" id="{28888503-6A37-48DF-B2FD-65170E9C2337}"/>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27895" y="3924934"/>
            <a:ext cx="3259709" cy="2672516"/>
          </a:xfrm>
          <a:prstGeom prst="rect">
            <a:avLst/>
          </a:prstGeom>
        </p:spPr>
      </p:pic>
    </p:spTree>
    <p:custDataLst>
      <p:tags r:id="rId8"/>
    </p:custDataLst>
    <p:extLst>
      <p:ext uri="{BB962C8B-B14F-4D97-AF65-F5344CB8AC3E}">
        <p14:creationId xmlns:p14="http://schemas.microsoft.com/office/powerpoint/2010/main" val="3122626889"/>
      </p:ext>
    </p:extLst>
  </p:cSld>
  <p:clrMapOvr>
    <a:masterClrMapping/>
  </p:clrMapOvr>
  <mc:AlternateContent>
    <mc:Choice xmlns:p14="http://schemas.microsoft.com/office/powerpoint/2010/main" Requires="p14">
      <p:transition spd="slow" advTm="45382" p14:dur="2000"/>
    </mc:Choice>
    <mc:Fallback>
      <p:transition spd="slow" advTm="45382"/>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10" presetClass="entr" presetSubtype="0" fill="hold" nodeType="click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fade">
                                      <p:cBhvr>
                                        <p:cTn id="17" dur="500"/>
                                        <p:tgtEl>
                                          <p:spTgt spid="13"/>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10" presetClass="entr" presetSubtype="0" fill="hold" nodeType="clickEffect">
                                  <p:stCondLst>
                                    <p:cond delay="0"/>
                                  </p:stCondLst>
                                  <p:childTnLst>
                                    <p:set>
                                      <p:cBhvr>
                                        <p:cTn id="21" dur="1" fill="hold">
                                          <p:stCondLst>
                                            <p:cond delay="0"/>
                                          </p:stCondLst>
                                        </p:cTn>
                                        <p:tgtEl>
                                          <p:spTgt spid="17"/>
                                        </p:tgtEl>
                                        <p:attrNameLst>
                                          <p:attrName>style.visibility</p:attrName>
                                        </p:attrNameLst>
                                      </p:cBhvr>
                                      <p:to>
                                        <p:strVal val="visible"/>
                                      </p:to>
                                    </p:set>
                                    <p:animEffect transition="in" filter="fade">
                                      <p:cBhvr>
                                        <p:cTn id="22" dur="500"/>
                                        <p:tgtEl>
                                          <p:spTgt spid="17"/>
                                        </p:tgtEl>
                                      </p:cBhvr>
                                    </p:animEffect>
                                  </p:childTnLst>
                                </p:cTn>
                              </p:par>
                              <p:par>
                                <p:cTn id="23" presetID="10" presetClass="entr" presetSubtype="0" fill="hold" nodeType="withEffect">
                                  <p:stCondLst>
                                    <p:cond delay="0"/>
                                  </p:stCondLst>
                                  <p:childTnLst>
                                    <p:set>
                                      <p:cBhvr>
                                        <p:cTn id="24" dur="1" fill="hold">
                                          <p:stCondLst>
                                            <p:cond delay="0"/>
                                          </p:stCondLst>
                                        </p:cTn>
                                        <p:tgtEl>
                                          <p:spTgt spid="19"/>
                                        </p:tgtEl>
                                        <p:attrNameLst>
                                          <p:attrName>style.visibility</p:attrName>
                                        </p:attrNameLst>
                                      </p:cBhvr>
                                      <p:to>
                                        <p:strVal val="visible"/>
                                      </p:to>
                                    </p:set>
                                    <p:animEffect transition="in" filter="fade">
                                      <p:cBhvr>
                                        <p:cTn id="25" dur="500"/>
                                        <p:tgtEl>
                                          <p:spTgt spid="19"/>
                                        </p:tgtEl>
                                      </p:cBhvr>
                                    </p:animEffect>
                                  </p:childTnLst>
                                </p:cTn>
                              </p:par>
                              <p:par>
                                <p:cTn id="26" presetID="10" presetClass="entr" presetSubtype="0" fill="hold" nodeType="withEffect">
                                  <p:stCondLst>
                                    <p:cond delay="0"/>
                                  </p:stCondLst>
                                  <p:childTnLst>
                                    <p:set>
                                      <p:cBhvr>
                                        <p:cTn id="27" dur="1" fill="hold">
                                          <p:stCondLst>
                                            <p:cond delay="0"/>
                                          </p:stCondLst>
                                        </p:cTn>
                                        <p:tgtEl>
                                          <p:spTgt spid="21"/>
                                        </p:tgtEl>
                                        <p:attrNameLst>
                                          <p:attrName>style.visibility</p:attrName>
                                        </p:attrNameLst>
                                      </p:cBhvr>
                                      <p:to>
                                        <p:strVal val="visible"/>
                                      </p:to>
                                    </p:set>
                                    <p:animEffect transition="in" filter="fade">
                                      <p:cBhvr>
                                        <p:cTn id="28"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4" name="矩形 23"/>
          <p:cNvSpPr/>
          <p:nvPr/>
        </p:nvSpPr>
        <p:spPr>
          <a:xfrm>
            <a:off x="10160" y="-17145"/>
            <a:ext cx="2063750" cy="687387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文本框 9"/>
          <p:cNvSpPr txBox="1"/>
          <p:nvPr/>
        </p:nvSpPr>
        <p:spPr>
          <a:xfrm>
            <a:off x="0" y="2230755"/>
            <a:ext cx="2059940" cy="1753235"/>
          </a:xfrm>
          <a:prstGeom prst="rect">
            <a:avLst/>
          </a:prstGeom>
          <a:solidFill>
            <a:schemeClr val="bg1"/>
          </a:solidFill>
        </p:spPr>
        <p:txBody>
          <a:bodyPr wrap="square" rtlCol="0" anchor="t">
            <a:spAutoFit/>
          </a:bodyPr>
          <a:lstStyle/>
          <a:p>
            <a:pPr algn="ctr">
              <a:buClrTx/>
              <a:buSzTx/>
              <a:buFontTx/>
            </a:pPr>
            <a:r>
              <a:rPr sz="3600" b="1" u="sng">
                <a:solidFill>
                  <a:srgbClr val="C00000"/>
                </a:solidFill>
                <a:latin typeface="+mj-ea"/>
                <a:ea typeface="+mj-ea"/>
                <a:cs typeface="+mj-ea"/>
                <a:sym typeface="+mn-ea"/>
              </a:rPr>
              <a:t>中国特色社会主义的新发展</a:t>
            </a:r>
          </a:p>
        </p:txBody>
      </p:sp>
      <p:sp>
        <p:nvSpPr>
          <p:cNvPr id="26" name="矩形 25"/>
          <p:cNvSpPr/>
          <p:nvPr/>
        </p:nvSpPr>
        <p:spPr>
          <a:xfrm>
            <a:off x="2061845" y="0"/>
            <a:ext cx="83185" cy="692404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23495" y="2061845"/>
            <a:ext cx="2112010" cy="762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a:sym typeface="+mn-ea"/>
            </a:endParaRPr>
          </a:p>
        </p:txBody>
      </p:sp>
      <p:sp>
        <p:nvSpPr>
          <p:cNvPr id="12" name="文本框 11"/>
          <p:cNvSpPr txBox="1"/>
          <p:nvPr/>
        </p:nvSpPr>
        <p:spPr>
          <a:xfrm>
            <a:off x="218440" y="930275"/>
            <a:ext cx="1628140" cy="1076325"/>
          </a:xfrm>
          <a:prstGeom prst="rect">
            <a:avLst/>
          </a:prstGeom>
          <a:noFill/>
          <a:extLst>
            <a:ext uri="{909E8E84-426E-40DD-AFC4-6F175D3DCCD1}">
              <a14:hiddenFill xmlns:a14="http://schemas.microsoft.com/office/drawing/2010/main">
                <a:solidFill>
                  <a:schemeClr val="bg1"/>
                </a:solidFill>
              </a14:hiddenFill>
            </a:ext>
          </a:extLst>
        </p:spPr>
        <p:txBody>
          <a:bodyPr wrap="square" rtlCol="0" anchor="t">
            <a:spAutoFit/>
          </a:bodyPr>
          <a:lstStyle/>
          <a:p>
            <a:pPr lvl="0" algn="ctr">
              <a:buClrTx/>
              <a:buSzTx/>
              <a:buFontTx/>
            </a:pPr>
            <a:r>
              <a:rPr lang="zh-CN" sz="3200" b="1">
                <a:latin typeface="+mj-ea"/>
                <a:ea typeface="+mj-ea"/>
                <a:cs typeface="+mj-ea"/>
                <a:sym typeface="+mn-ea"/>
              </a:rPr>
              <a:t>沉重的枷锁</a:t>
            </a:r>
          </a:p>
        </p:txBody>
      </p:sp>
      <p:sp>
        <p:nvSpPr>
          <p:cNvPr id="39" name="矩形 38"/>
          <p:cNvSpPr/>
          <p:nvPr/>
        </p:nvSpPr>
        <p:spPr>
          <a:xfrm>
            <a:off x="-33020" y="-16510"/>
            <a:ext cx="12233910" cy="84836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sz="4000" err="1"/>
              <a:t>中国特色社会主义的新发展</a:t>
            </a:r>
            <a:r>
              <a:rPr lang="en-US" sz="4000"/>
              <a:t> </a:t>
            </a:r>
            <a:endParaRPr sz="4000"/>
          </a:p>
        </p:txBody>
      </p:sp>
      <p:sp>
        <p:nvSpPr>
          <p:cNvPr id="9" name="文本框 8"/>
          <p:cNvSpPr txBox="1"/>
          <p:nvPr/>
        </p:nvSpPr>
        <p:spPr>
          <a:xfrm>
            <a:off x="2280787" y="1013082"/>
            <a:ext cx="9848850" cy="936923"/>
          </a:xfrm>
          <a:prstGeom prst="rect">
            <a:avLst/>
          </a:prstGeom>
          <a:solidFill>
            <a:schemeClr val="bg1"/>
          </a:solidFill>
          <a:ln>
            <a:solidFill>
              <a:schemeClr val="tx1"/>
            </a:solidFill>
          </a:ln>
        </p:spPr>
        <p:txBody>
          <a:bodyPr wrap="square" rtlCol="0" anchor="t">
            <a:spAutoFit/>
          </a:bodyPr>
          <a:lstStyle/>
          <a:p>
            <a:pPr lvl="0" algn="l">
              <a:lnSpc>
                <a:spcPct val="98000"/>
              </a:lnSpc>
              <a:buClrTx/>
              <a:buSzTx/>
              <a:buFont typeface="Arial" panose="020b0604020202020204" pitchFamily="34" charset="0"/>
            </a:pPr>
            <a:r>
              <a:rPr lang="zh-CN" altLang="en-US" sz="2800">
                <a:latin typeface="楷体" panose="02010609060101010101" charset="-122"/>
                <a:ea typeface="楷体" panose="02010609060101010101" charset="-122"/>
                <a:cs typeface="楷体" panose="02010609060101010101" charset="-122"/>
                <a:sym typeface="+mn-ea"/>
              </a:rPr>
              <a:t>计划经济体制束缚下，农民缺乏生产积极性，企业缺乏自主权</a:t>
            </a:r>
            <a:r>
              <a:rPr lang="en-US" altLang="zh-CN" sz="2800">
                <a:latin typeface="楷体" panose="02010609060101010101" charset="-122"/>
                <a:ea typeface="楷体" panose="02010609060101010101" charset="-122"/>
                <a:cs typeface="楷体" panose="02010609060101010101" charset="-122"/>
                <a:sym typeface="+mn-ea"/>
              </a:rPr>
              <a:t>.</a:t>
            </a:r>
            <a:endParaRPr lang="zh-CN" altLang="en-US" sz="2800">
              <a:latin typeface="楷体" charset="-122"/>
              <a:ea typeface="楷体" charset="-122"/>
              <a:cs typeface="楷体" panose="02010609060101010101" charset="-122"/>
              <a:sym typeface="+mn-ea"/>
            </a:endParaRPr>
          </a:p>
          <a:p>
            <a:pPr lvl="0" algn="l">
              <a:lnSpc>
                <a:spcPct val="98000"/>
              </a:lnSpc>
              <a:buClrTx/>
              <a:buSzTx/>
              <a:buFont typeface="Arial" panose="020b0604020202020204" pitchFamily="34" charset="0"/>
            </a:pPr>
            <a:r>
              <a:rPr lang="zh-CN" altLang="en-US" sz="2800">
                <a:latin typeface="楷体" panose="02010609060101010101" charset="-122"/>
                <a:ea typeface="楷体" panose="02010609060101010101" charset="-122"/>
                <a:cs typeface="楷体" panose="02010609060101010101" charset="-122"/>
                <a:sym typeface="+mn-ea"/>
              </a:rPr>
              <a:t>“两个凡是</a:t>
            </a:r>
            <a:r>
              <a:rPr lang="en-US" altLang="zh-CN" sz="2800">
                <a:latin typeface="楷体" panose="02010609060101010101" charset="-122"/>
                <a:ea typeface="楷体" panose="02010609060101010101" charset="-122"/>
                <a:cs typeface="楷体" panose="02010609060101010101" charset="-122"/>
                <a:sym typeface="+mn-ea"/>
              </a:rPr>
              <a:t>”</a:t>
            </a:r>
            <a:r>
              <a:rPr lang="zh-CN" altLang="en-US" sz="2800">
                <a:latin typeface="楷体" panose="02010609060101010101" charset="-122"/>
                <a:ea typeface="楷体" panose="02010609060101010101" charset="-122"/>
                <a:cs typeface="楷体" panose="02010609060101010101" charset="-122"/>
                <a:sym typeface="+mn-ea"/>
              </a:rPr>
              <a:t>的错误方针，束缚民众思想</a:t>
            </a:r>
            <a:r>
              <a:rPr lang="en-US" altLang="zh-CN" sz="2800">
                <a:latin typeface="楷体" panose="02010609060101010101" charset="-122"/>
                <a:ea typeface="楷体" panose="02010609060101010101" charset="-122"/>
                <a:cs typeface="楷体" panose="02010609060101010101" charset="-122"/>
                <a:sym typeface="+mn-ea"/>
              </a:rPr>
              <a:t>.</a:t>
            </a:r>
          </a:p>
        </p:txBody>
      </p:sp>
      <p:sp>
        <p:nvSpPr>
          <p:cNvPr id="33" name="文本框 32"/>
          <p:cNvSpPr txBox="1"/>
          <p:nvPr/>
        </p:nvSpPr>
        <p:spPr>
          <a:xfrm>
            <a:off x="3290570" y="2818765"/>
            <a:ext cx="3578225" cy="521970"/>
          </a:xfrm>
          <a:prstGeom prst="rect">
            <a:avLst/>
          </a:prstGeom>
          <a:solidFill>
            <a:schemeClr val="bg1"/>
          </a:solidFill>
          <a:ln>
            <a:solidFill>
              <a:schemeClr val="tx1"/>
            </a:solidFill>
          </a:ln>
        </p:spPr>
        <p:txBody>
          <a:bodyPr wrap="square" rtlCol="0" anchor="t">
            <a:spAutoFit/>
          </a:bodyPr>
          <a:lstStyle/>
          <a:p>
            <a:pPr lvl="0" algn="l">
              <a:buClrTx/>
              <a:buSzTx/>
              <a:buFont typeface="Arial" panose="020b0604020202020204" pitchFamily="34" charset="0"/>
            </a:pPr>
            <a:r>
              <a:rPr lang="zh-CN" altLang="en-US" sz="2800" b="1">
                <a:latin typeface="黑体" panose="02010609060101010101" charset="-122"/>
                <a:ea typeface="黑体" panose="02010609060101010101" charset="-122"/>
                <a:cs typeface="楷体" panose="02010609060101010101" charset="-122"/>
                <a:sym typeface="+mn-ea"/>
              </a:rPr>
              <a:t>召开十一届三中全会</a:t>
            </a:r>
          </a:p>
        </p:txBody>
      </p:sp>
      <p:sp>
        <p:nvSpPr>
          <p:cNvPr id="34" name="文本框 33"/>
          <p:cNvSpPr txBox="1"/>
          <p:nvPr/>
        </p:nvSpPr>
        <p:spPr>
          <a:xfrm>
            <a:off x="3805555" y="3429635"/>
            <a:ext cx="3578225" cy="521970"/>
          </a:xfrm>
          <a:prstGeom prst="rect">
            <a:avLst/>
          </a:prstGeom>
          <a:solidFill>
            <a:schemeClr val="bg1"/>
          </a:solidFill>
          <a:ln>
            <a:solidFill>
              <a:schemeClr val="tx1"/>
            </a:solidFill>
          </a:ln>
        </p:spPr>
        <p:txBody>
          <a:bodyPr wrap="square" rtlCol="0" anchor="t">
            <a:spAutoFit/>
          </a:bodyPr>
          <a:lstStyle/>
          <a:p>
            <a:pPr lvl="0" algn="l">
              <a:buClrTx/>
              <a:buSzTx/>
              <a:buFont typeface="Arial" panose="020b0604020202020204" pitchFamily="34" charset="0"/>
            </a:pPr>
            <a:r>
              <a:rPr lang="zh-CN" altLang="en-US" sz="2800" b="1">
                <a:latin typeface="黑体" panose="02010609060101010101" charset="-122"/>
                <a:ea typeface="黑体" panose="02010609060101010101" charset="-122"/>
                <a:cs typeface="楷体" panose="02010609060101010101" charset="-122"/>
                <a:sym typeface="+mn-ea"/>
              </a:rPr>
              <a:t>家庭联产承包责任制</a:t>
            </a:r>
          </a:p>
        </p:txBody>
      </p:sp>
      <p:sp>
        <p:nvSpPr>
          <p:cNvPr id="35" name="文本框 34"/>
          <p:cNvSpPr txBox="1"/>
          <p:nvPr/>
        </p:nvSpPr>
        <p:spPr>
          <a:xfrm>
            <a:off x="4993005" y="4655820"/>
            <a:ext cx="2880360" cy="521970"/>
          </a:xfrm>
          <a:prstGeom prst="rect">
            <a:avLst/>
          </a:prstGeom>
          <a:solidFill>
            <a:schemeClr val="bg1"/>
          </a:solidFill>
          <a:ln>
            <a:solidFill>
              <a:schemeClr val="tx1"/>
            </a:solidFill>
          </a:ln>
        </p:spPr>
        <p:txBody>
          <a:bodyPr wrap="square" rtlCol="0" anchor="t">
            <a:spAutoFit/>
          </a:bodyPr>
          <a:lstStyle/>
          <a:p>
            <a:pPr lvl="0" algn="l">
              <a:buClrTx/>
              <a:buSzTx/>
              <a:buFont typeface="Arial" panose="020b0604020202020204" pitchFamily="34" charset="0"/>
            </a:pPr>
            <a:r>
              <a:rPr lang="zh-CN" altLang="en-US" sz="2800" b="1">
                <a:latin typeface="黑体" panose="02010609060101010101" charset="-122"/>
                <a:ea typeface="黑体" panose="02010609060101010101" charset="-122"/>
                <a:cs typeface="楷体" panose="02010609060101010101" charset="-122"/>
                <a:sym typeface="+mn-ea"/>
              </a:rPr>
              <a:t> 对外开放格局</a:t>
            </a:r>
          </a:p>
        </p:txBody>
      </p:sp>
      <p:sp>
        <p:nvSpPr>
          <p:cNvPr id="36" name="文本框 35"/>
          <p:cNvSpPr txBox="1"/>
          <p:nvPr/>
        </p:nvSpPr>
        <p:spPr>
          <a:xfrm>
            <a:off x="5997385" y="5815216"/>
            <a:ext cx="6068250" cy="953135"/>
          </a:xfrm>
          <a:prstGeom prst="rect">
            <a:avLst/>
          </a:prstGeom>
          <a:solidFill>
            <a:schemeClr val="bg1"/>
          </a:solidFill>
          <a:ln>
            <a:solidFill>
              <a:schemeClr val="tx1"/>
            </a:solidFill>
          </a:ln>
        </p:spPr>
        <p:txBody>
          <a:bodyPr wrap="square" rtlCol="0" anchor="t">
            <a:spAutoFit/>
          </a:bodyPr>
          <a:lstStyle/>
          <a:p>
            <a:pPr lvl="0" algn="l">
              <a:buClrTx/>
              <a:buSzTx/>
              <a:buFont typeface="Arial" panose="020b0604020202020204" pitchFamily="34" charset="0"/>
            </a:pPr>
            <a:r>
              <a:rPr lang="zh-CN" altLang="en-US" sz="2800" b="1">
                <a:latin typeface="黑体" panose="02010609060101010101" charset="-122"/>
                <a:ea typeface="黑体" panose="02010609060101010101" charset="-122"/>
                <a:cs typeface="楷体" panose="02010609060101010101" charset="-122"/>
                <a:sym typeface="+mn-ea"/>
              </a:rPr>
              <a:t>召开中共十九大，作出坚持全面深化</a:t>
            </a:r>
            <a:endParaRPr lang="en-US" altLang="zh-CN" sz="2800" b="1">
              <a:latin typeface="黑体"/>
              <a:ea typeface="黑体"/>
              <a:cs typeface="楷体" panose="02010609060101010101" charset="-122"/>
              <a:sym typeface="+mn-ea"/>
            </a:endParaRPr>
          </a:p>
          <a:p>
            <a:pPr lvl="0" algn="l">
              <a:buClrTx/>
              <a:buSzTx/>
              <a:buFont typeface="Arial" panose="020b0604020202020204" pitchFamily="34" charset="0"/>
            </a:pPr>
            <a:r>
              <a:rPr lang="zh-CN" altLang="en-US" sz="2800" b="1">
                <a:latin typeface="黑体" panose="02010609060101010101" charset="-122"/>
                <a:ea typeface="黑体" panose="02010609060101010101" charset="-122"/>
                <a:cs typeface="楷体" panose="02010609060101010101" charset="-122"/>
                <a:sym typeface="+mn-ea"/>
              </a:rPr>
              <a:t>改革的明确宣示</a:t>
            </a:r>
          </a:p>
        </p:txBody>
      </p:sp>
      <p:sp>
        <p:nvSpPr>
          <p:cNvPr id="37" name="文本框 36"/>
          <p:cNvSpPr txBox="1"/>
          <p:nvPr/>
        </p:nvSpPr>
        <p:spPr>
          <a:xfrm>
            <a:off x="4404995" y="4054475"/>
            <a:ext cx="3294380" cy="521970"/>
          </a:xfrm>
          <a:prstGeom prst="rect">
            <a:avLst/>
          </a:prstGeom>
          <a:solidFill>
            <a:schemeClr val="bg1"/>
          </a:solidFill>
          <a:ln>
            <a:solidFill>
              <a:schemeClr val="tx1"/>
            </a:solidFill>
          </a:ln>
        </p:spPr>
        <p:txBody>
          <a:bodyPr wrap="square" rtlCol="0" anchor="t">
            <a:spAutoFit/>
          </a:bodyPr>
          <a:lstStyle/>
          <a:p>
            <a:pPr lvl="0" algn="l">
              <a:buClrTx/>
              <a:buSzTx/>
              <a:buFont typeface="Arial" panose="020b0604020202020204" pitchFamily="34" charset="0"/>
            </a:pPr>
            <a:r>
              <a:rPr lang="zh-CN" altLang="en-US" sz="2800" b="1">
                <a:latin typeface="黑体" panose="02010609060101010101" charset="-122"/>
                <a:ea typeface="黑体" panose="02010609060101010101" charset="-122"/>
                <a:cs typeface="楷体" panose="02010609060101010101" charset="-122"/>
                <a:sym typeface="+mn-ea"/>
              </a:rPr>
              <a:t>城市国有企业改革</a:t>
            </a:r>
          </a:p>
        </p:txBody>
      </p:sp>
      <p:sp>
        <p:nvSpPr>
          <p:cNvPr id="38" name="文本框 37"/>
          <p:cNvSpPr txBox="1"/>
          <p:nvPr/>
        </p:nvSpPr>
        <p:spPr>
          <a:xfrm>
            <a:off x="2470150" y="2224405"/>
            <a:ext cx="5403215" cy="521970"/>
          </a:xfrm>
          <a:prstGeom prst="rect">
            <a:avLst/>
          </a:prstGeom>
          <a:solidFill>
            <a:schemeClr val="bg1"/>
          </a:solidFill>
          <a:ln>
            <a:solidFill>
              <a:schemeClr val="tx1"/>
            </a:solidFill>
          </a:ln>
        </p:spPr>
        <p:txBody>
          <a:bodyPr wrap="square" rtlCol="0" anchor="t">
            <a:spAutoFit/>
          </a:bodyPr>
          <a:lstStyle/>
          <a:p>
            <a:pPr lvl="0" algn="l">
              <a:buClrTx/>
              <a:buSzTx/>
              <a:buFont typeface="Arial" panose="020b0604020202020204" pitchFamily="34" charset="0"/>
            </a:pPr>
            <a:r>
              <a:rPr lang="zh-CN" altLang="en-US" sz="2800" b="1">
                <a:latin typeface="黑体" panose="02010609060101010101" charset="-122"/>
                <a:ea typeface="黑体" panose="02010609060101010101" charset="-122"/>
                <a:cs typeface="楷体" panose="02010609060101010101" charset="-122"/>
                <a:sym typeface="+mn-ea"/>
              </a:rPr>
              <a:t>《实践是检验真理的唯一标准》</a:t>
            </a:r>
          </a:p>
        </p:txBody>
      </p:sp>
      <p:sp>
        <p:nvSpPr>
          <p:cNvPr id="40" name="矩形 39"/>
          <p:cNvSpPr/>
          <p:nvPr/>
        </p:nvSpPr>
        <p:spPr>
          <a:xfrm>
            <a:off x="9465310" y="2230755"/>
            <a:ext cx="1868170" cy="2947035"/>
          </a:xfrm>
          <a:prstGeom prst="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r>
              <a:rPr lang="zh-CN" altLang="en-US" sz="3400" b="1">
                <a:solidFill>
                  <a:schemeClr val="tx1"/>
                </a:solidFill>
                <a:latin typeface="楷体" panose="02010609060101010101" charset="-122"/>
                <a:ea typeface="楷体" panose="02010609060101010101" charset="-122"/>
                <a:sym typeface="+mn-ea"/>
              </a:rPr>
              <a:t>改革具有渐进性、包容性、彻底性</a:t>
            </a:r>
          </a:p>
        </p:txBody>
      </p:sp>
      <p:pic>
        <p:nvPicPr>
          <p:cNvPr id="41" name="图片 40" descr="t01b23649576c3bcb32"/>
          <p:cNvPicPr>
            <a:picLocks noChangeAspect="1"/>
          </p:cNvPicPr>
          <p:nvPr/>
        </p:nvPicPr>
        <p:blipFill>
          <a:blip r:embed="rId2"/>
          <a:stretch>
            <a:fillRect/>
          </a:stretch>
        </p:blipFill>
        <p:spPr>
          <a:xfrm>
            <a:off x="2470150" y="4185920"/>
            <a:ext cx="1710690" cy="2346960"/>
          </a:xfrm>
          <a:prstGeom prst="rect">
            <a:avLst/>
          </a:prstGeom>
          <a:ln w="12700" cmpd="sng">
            <a:solidFill>
              <a:schemeClr val="tx1"/>
            </a:solidFill>
            <a:prstDash val="solid"/>
          </a:ln>
        </p:spPr>
      </p:pic>
      <p:pic>
        <p:nvPicPr>
          <p:cNvPr id="42" name="图片 41" descr="t01a12fdcbbcffa607c"/>
          <p:cNvPicPr>
            <a:picLocks noChangeAspect="1"/>
          </p:cNvPicPr>
          <p:nvPr/>
        </p:nvPicPr>
        <p:blipFill>
          <a:blip r:embed="rId3"/>
          <a:stretch>
            <a:fillRect/>
          </a:stretch>
        </p:blipFill>
        <p:spPr>
          <a:xfrm>
            <a:off x="126365" y="4185920"/>
            <a:ext cx="1645920" cy="2346960"/>
          </a:xfrm>
          <a:prstGeom prst="rect">
            <a:avLst/>
          </a:prstGeom>
        </p:spPr>
      </p:pic>
      <p:sp>
        <p:nvSpPr>
          <p:cNvPr id="43" name="右箭头 42"/>
          <p:cNvSpPr/>
          <p:nvPr/>
        </p:nvSpPr>
        <p:spPr>
          <a:xfrm>
            <a:off x="1847215" y="5142865"/>
            <a:ext cx="549275" cy="31623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椭圆 18">
            <a:extLst>
              <a:ext uri="{FF2B5EF4-FFF2-40B4-BE49-F238E27FC236}">
                <a16:creationId xmlns:a16="http://schemas.microsoft.com/office/drawing/2014/main" xmlns="" id="{D39977C3-3D88-492B-8DD4-A0F41AB52625}"/>
              </a:ext>
            </a:extLst>
          </p:cNvPr>
          <p:cNvSpPr/>
          <p:nvPr/>
        </p:nvSpPr>
        <p:spPr>
          <a:xfrm>
            <a:off x="4517029" y="41000"/>
            <a:ext cx="1746914" cy="772795"/>
          </a:xfrm>
          <a:prstGeom prst="ellipse">
            <a:avLst/>
          </a:prstGeom>
          <a:noFill/>
          <a:ln w="38100">
            <a:solidFill>
              <a:srgbClr val="C00000"/>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文本框 19">
            <a:extLst>
              <a:ext uri="{FF2B5EF4-FFF2-40B4-BE49-F238E27FC236}">
                <a16:creationId xmlns:a16="http://schemas.microsoft.com/office/drawing/2014/main" xmlns="" id="{9FC3DFF0-AD7F-431E-B0AA-976D675B12EB}"/>
              </a:ext>
            </a:extLst>
          </p:cNvPr>
          <p:cNvSpPr txBox="1"/>
          <p:nvPr/>
        </p:nvSpPr>
        <p:spPr>
          <a:xfrm>
            <a:off x="5527342" y="5235518"/>
            <a:ext cx="4080682" cy="521970"/>
          </a:xfrm>
          <a:prstGeom prst="rect">
            <a:avLst/>
          </a:prstGeom>
          <a:solidFill>
            <a:schemeClr val="bg1"/>
          </a:solidFill>
          <a:ln>
            <a:solidFill>
              <a:schemeClr val="tx1"/>
            </a:solidFill>
          </a:ln>
        </p:spPr>
        <p:txBody>
          <a:bodyPr wrap="square" rtlCol="0" anchor="t">
            <a:spAutoFit/>
          </a:bodyPr>
          <a:lstStyle/>
          <a:p>
            <a:pPr lvl="0" algn="l">
              <a:buClrTx/>
              <a:buSzTx/>
              <a:buFont typeface="Arial" panose="020b0604020202020204" pitchFamily="34" charset="0"/>
            </a:pPr>
            <a:r>
              <a:rPr lang="zh-CN" altLang="en-US" sz="2800" b="1">
                <a:latin typeface="黑体" panose="02010609060101010101" charset="-122"/>
                <a:ea typeface="黑体" panose="02010609060101010101" charset="-122"/>
                <a:cs typeface="楷体" panose="02010609060101010101" charset="-122"/>
                <a:sym typeface="+mn-ea"/>
              </a:rPr>
              <a:t> 社会主义市场经济体制</a:t>
            </a:r>
          </a:p>
        </p:txBody>
      </p:sp>
    </p:spTree>
    <p:custDataLst>
      <p:tags r:id="rId4"/>
    </p:custDataLst>
  </p:cSld>
  <p:clrMapOvr>
    <a:masterClrMapping/>
  </p:clrMapOvr>
  <mc:AlternateContent>
    <mc:Choice xmlns:p14="http://schemas.microsoft.com/office/powerpoint/2010/main" Requires="p14">
      <p:transition spd="slow" advTm="77435" p14:dur="2000"/>
    </mc:Choice>
    <mc:Fallback>
      <p:transition spd="slow" advTm="77435"/>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8" fill="hold" grpId="0" nodeType="clickEffect">
                                  <p:stCondLst>
                                    <p:cond delay="0"/>
                                  </p:stCondLst>
                                  <p:childTnLst>
                                    <p:set>
                                      <p:cBhvr>
                                        <p:cTn id="11" dur="1" fill="hold">
                                          <p:stCondLst>
                                            <p:cond delay="0"/>
                                          </p:stCondLst>
                                        </p:cTn>
                                        <p:tgtEl>
                                          <p:spTgt spid="24"/>
                                        </p:tgtEl>
                                        <p:attrNameLst>
                                          <p:attrName>style.visibility</p:attrName>
                                        </p:attrNameLst>
                                      </p:cBhvr>
                                      <p:to>
                                        <p:strVal val="visible"/>
                                      </p:to>
                                    </p:set>
                                    <p:anim calcmode="lin" valueType="num">
                                      <p:cBhvr additive="base">
                                        <p:cTn id="12" dur="500" fill="hold"/>
                                        <p:tgtEl>
                                          <p:spTgt spid="24"/>
                                        </p:tgtEl>
                                        <p:attrNameLst>
                                          <p:attrName>ppt_x</p:attrName>
                                        </p:attrNameLst>
                                      </p:cBhvr>
                                      <p:tavLst>
                                        <p:tav tm="0">
                                          <p:val>
                                            <p:strVal val="0-#ppt_w/2"/>
                                          </p:val>
                                        </p:tav>
                                        <p:tav tm="100000">
                                          <p:val>
                                            <p:strVal val="#ppt_x"/>
                                          </p:val>
                                        </p:tav>
                                      </p:tavLst>
                                    </p:anim>
                                    <p:anim calcmode="lin" valueType="num">
                                      <p:cBhvr additive="base">
                                        <p:cTn id="13" dur="500" fill="hold"/>
                                        <p:tgtEl>
                                          <p:spTgt spid="24"/>
                                        </p:tgtEl>
                                        <p:attrNameLst>
                                          <p:attrName>ppt_y</p:attrName>
                                        </p:attrNameLst>
                                      </p:cBhvr>
                                      <p:tavLst>
                                        <p:tav tm="0">
                                          <p:val>
                                            <p:strVal val="#ppt_y"/>
                                          </p:val>
                                        </p:tav>
                                        <p:tav tm="100000">
                                          <p:val>
                                            <p:strVal val="#ppt_y"/>
                                          </p:val>
                                        </p:tav>
                                      </p:tavLst>
                                    </p:anim>
                                  </p:childTnLst>
                                </p:cTn>
                              </p:par>
                              <p:par>
                                <p:cTn id="14" presetID="2" presetClass="entr" presetSubtype="8" fill="hold" grpId="0" nodeType="withEffect">
                                  <p:stCondLst>
                                    <p:cond delay="0"/>
                                  </p:stCondLst>
                                  <p:childTnLst>
                                    <p:set>
                                      <p:cBhvr>
                                        <p:cTn id="15" dur="1" fill="hold">
                                          <p:stCondLst>
                                            <p:cond delay="0"/>
                                          </p:stCondLst>
                                        </p:cTn>
                                        <p:tgtEl>
                                          <p:spTgt spid="10"/>
                                        </p:tgtEl>
                                        <p:attrNameLst>
                                          <p:attrName>style.visibility</p:attrName>
                                        </p:attrNameLst>
                                      </p:cBhvr>
                                      <p:to>
                                        <p:strVal val="visible"/>
                                      </p:to>
                                    </p:set>
                                    <p:anim calcmode="lin" valueType="num">
                                      <p:cBhvr additive="base">
                                        <p:cTn id="16" dur="500" fill="hold"/>
                                        <p:tgtEl>
                                          <p:spTgt spid="10"/>
                                        </p:tgtEl>
                                        <p:attrNameLst>
                                          <p:attrName>ppt_x</p:attrName>
                                        </p:attrNameLst>
                                      </p:cBhvr>
                                      <p:tavLst>
                                        <p:tav tm="0">
                                          <p:val>
                                            <p:strVal val="0-#ppt_w/2"/>
                                          </p:val>
                                        </p:tav>
                                        <p:tav tm="100000">
                                          <p:val>
                                            <p:strVal val="#ppt_x"/>
                                          </p:val>
                                        </p:tav>
                                      </p:tavLst>
                                    </p:anim>
                                    <p:anim calcmode="lin" valueType="num">
                                      <p:cBhvr additive="base">
                                        <p:cTn id="17" dur="500" fill="hold"/>
                                        <p:tgtEl>
                                          <p:spTgt spid="10"/>
                                        </p:tgtEl>
                                        <p:attrNameLst>
                                          <p:attrName>ppt_y</p:attrName>
                                        </p:attrNameLst>
                                      </p:cBhvr>
                                      <p:tavLst>
                                        <p:tav tm="0">
                                          <p:val>
                                            <p:strVal val="#ppt_y"/>
                                          </p:val>
                                        </p:tav>
                                        <p:tav tm="100000">
                                          <p:val>
                                            <p:strVal val="#ppt_y"/>
                                          </p:val>
                                        </p:tav>
                                      </p:tavLst>
                                    </p:anim>
                                  </p:childTnLst>
                                </p:cTn>
                              </p:par>
                              <p:par>
                                <p:cTn id="18" presetID="2" presetClass="entr" presetSubtype="8" fill="hold" grpId="0" nodeType="withEffect">
                                  <p:stCondLst>
                                    <p:cond delay="0"/>
                                  </p:stCondLst>
                                  <p:childTnLst>
                                    <p:set>
                                      <p:cBhvr>
                                        <p:cTn id="19" dur="1" fill="hold">
                                          <p:stCondLst>
                                            <p:cond delay="0"/>
                                          </p:stCondLst>
                                        </p:cTn>
                                        <p:tgtEl>
                                          <p:spTgt spid="26"/>
                                        </p:tgtEl>
                                        <p:attrNameLst>
                                          <p:attrName>style.visibility</p:attrName>
                                        </p:attrNameLst>
                                      </p:cBhvr>
                                      <p:to>
                                        <p:strVal val="visible"/>
                                      </p:to>
                                    </p:set>
                                    <p:anim calcmode="lin" valueType="num">
                                      <p:cBhvr additive="base">
                                        <p:cTn id="20" dur="500" fill="hold"/>
                                        <p:tgtEl>
                                          <p:spTgt spid="26"/>
                                        </p:tgtEl>
                                        <p:attrNameLst>
                                          <p:attrName>ppt_x</p:attrName>
                                        </p:attrNameLst>
                                      </p:cBhvr>
                                      <p:tavLst>
                                        <p:tav tm="0">
                                          <p:val>
                                            <p:strVal val="0-#ppt_w/2"/>
                                          </p:val>
                                        </p:tav>
                                        <p:tav tm="100000">
                                          <p:val>
                                            <p:strVal val="#ppt_x"/>
                                          </p:val>
                                        </p:tav>
                                      </p:tavLst>
                                    </p:anim>
                                    <p:anim calcmode="lin" valueType="num">
                                      <p:cBhvr additive="base">
                                        <p:cTn id="21" dur="500" fill="hold"/>
                                        <p:tgtEl>
                                          <p:spTgt spid="26"/>
                                        </p:tgtEl>
                                        <p:attrNameLst>
                                          <p:attrName>ppt_y</p:attrName>
                                        </p:attrNameLst>
                                      </p:cBhvr>
                                      <p:tavLst>
                                        <p:tav tm="0">
                                          <p:val>
                                            <p:strVal val="#ppt_y"/>
                                          </p:val>
                                        </p:tav>
                                        <p:tav tm="100000">
                                          <p:val>
                                            <p:strVal val="#ppt_y"/>
                                          </p:val>
                                        </p:tav>
                                      </p:tavLst>
                                    </p:anim>
                                  </p:childTnLst>
                                </p:cTn>
                              </p:par>
                              <p:par>
                                <p:cTn id="22" presetID="2" presetClass="entr" presetSubtype="8" fill="hold" grpId="0" nodeType="withEffect">
                                  <p:stCondLst>
                                    <p:cond delay="0"/>
                                  </p:stCondLst>
                                  <p:childTnLst>
                                    <p:set>
                                      <p:cBhvr>
                                        <p:cTn id="23" dur="1" fill="hold">
                                          <p:stCondLst>
                                            <p:cond delay="0"/>
                                          </p:stCondLst>
                                        </p:cTn>
                                        <p:tgtEl>
                                          <p:spTgt spid="11"/>
                                        </p:tgtEl>
                                        <p:attrNameLst>
                                          <p:attrName>style.visibility</p:attrName>
                                        </p:attrNameLst>
                                      </p:cBhvr>
                                      <p:to>
                                        <p:strVal val="visible"/>
                                      </p:to>
                                    </p:set>
                                    <p:anim calcmode="lin" valueType="num">
                                      <p:cBhvr additive="base">
                                        <p:cTn id="24" dur="500" fill="hold"/>
                                        <p:tgtEl>
                                          <p:spTgt spid="11"/>
                                        </p:tgtEl>
                                        <p:attrNameLst>
                                          <p:attrName>ppt_x</p:attrName>
                                        </p:attrNameLst>
                                      </p:cBhvr>
                                      <p:tavLst>
                                        <p:tav tm="0">
                                          <p:val>
                                            <p:strVal val="0-#ppt_w/2"/>
                                          </p:val>
                                        </p:tav>
                                        <p:tav tm="100000">
                                          <p:val>
                                            <p:strVal val="#ppt_x"/>
                                          </p:val>
                                        </p:tav>
                                      </p:tavLst>
                                    </p:anim>
                                    <p:anim calcmode="lin" valueType="num">
                                      <p:cBhvr additive="base">
                                        <p:cTn id="25" dur="500" fill="hold"/>
                                        <p:tgtEl>
                                          <p:spTgt spid="11"/>
                                        </p:tgtEl>
                                        <p:attrNameLst>
                                          <p:attrName>ppt_y</p:attrName>
                                        </p:attrNameLst>
                                      </p:cBhvr>
                                      <p:tavLst>
                                        <p:tav tm="0">
                                          <p:val>
                                            <p:strVal val="#ppt_y"/>
                                          </p:val>
                                        </p:tav>
                                        <p:tav tm="100000">
                                          <p:val>
                                            <p:strVal val="#ppt_y"/>
                                          </p:val>
                                        </p:tav>
                                      </p:tavLst>
                                    </p:anim>
                                  </p:childTnLst>
                                </p:cTn>
                              </p:par>
                              <p:par>
                                <p:cTn id="26" presetID="2" presetClass="entr" presetSubtype="8" fill="hold" grpId="0" nodeType="withEffect">
                                  <p:stCondLst>
                                    <p:cond delay="0"/>
                                  </p:stCondLst>
                                  <p:childTnLst>
                                    <p:set>
                                      <p:cBhvr>
                                        <p:cTn id="27" dur="1" fill="hold">
                                          <p:stCondLst>
                                            <p:cond delay="0"/>
                                          </p:stCondLst>
                                        </p:cTn>
                                        <p:tgtEl>
                                          <p:spTgt spid="12"/>
                                        </p:tgtEl>
                                        <p:attrNameLst>
                                          <p:attrName>style.visibility</p:attrName>
                                        </p:attrNameLst>
                                      </p:cBhvr>
                                      <p:to>
                                        <p:strVal val="visible"/>
                                      </p:to>
                                    </p:set>
                                    <p:anim calcmode="lin" valueType="num">
                                      <p:cBhvr additive="base">
                                        <p:cTn id="28" dur="500" fill="hold"/>
                                        <p:tgtEl>
                                          <p:spTgt spid="12"/>
                                        </p:tgtEl>
                                        <p:attrNameLst>
                                          <p:attrName>ppt_x</p:attrName>
                                        </p:attrNameLst>
                                      </p:cBhvr>
                                      <p:tavLst>
                                        <p:tav tm="0">
                                          <p:val>
                                            <p:strVal val="0-#ppt_w/2"/>
                                          </p:val>
                                        </p:tav>
                                        <p:tav tm="100000">
                                          <p:val>
                                            <p:strVal val="#ppt_x"/>
                                          </p:val>
                                        </p:tav>
                                      </p:tavLst>
                                    </p:anim>
                                    <p:anim calcmode="lin" valueType="num">
                                      <p:cBhvr additive="base">
                                        <p:cTn id="29" dur="500" fill="hold"/>
                                        <p:tgtEl>
                                          <p:spTgt spid="12"/>
                                        </p:tgtEl>
                                        <p:attrNameLst>
                                          <p:attrName>ppt_y</p:attrName>
                                        </p:attrNameLst>
                                      </p:cBhvr>
                                      <p:tavLst>
                                        <p:tav tm="0">
                                          <p:val>
                                            <p:strVal val="#ppt_y"/>
                                          </p:val>
                                        </p:tav>
                                        <p:tav tm="100000">
                                          <p:val>
                                            <p:strVal val="#ppt_y"/>
                                          </p:val>
                                        </p:tav>
                                      </p:tavLst>
                                    </p:anim>
                                  </p:childTnLst>
                                </p:cTn>
                              </p:par>
                              <p:par>
                                <p:cTn id="30" presetID="3" presetClass="entr" presetSubtype="10" fill="hold" grpId="0" nodeType="with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blinds(horizontal)">
                                      <p:cBhvr>
                                        <p:cTn id="32" dur="500"/>
                                        <p:tgtEl>
                                          <p:spTgt spid="9"/>
                                        </p:tgtEl>
                                      </p:cBhvr>
                                    </p:animEffect>
                                  </p:childTnLst>
                                </p:cTn>
                              </p:par>
                            </p:childTnLst>
                          </p:cTn>
                        </p:par>
                      </p:childTnLst>
                    </p:cTn>
                  </p:par>
                  <p:par>
                    <p:cTn id="33" fill="hold" nodeType="clickPar">
                      <p:stCondLst>
                        <p:cond delay="indefinite"/>
                      </p:stCondLst>
                      <p:childTnLst>
                        <p:par>
                          <p:cTn id="34" fill="hold" nodeType="afterGroup">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38"/>
                                        </p:tgtEl>
                                        <p:attrNameLst>
                                          <p:attrName>style.visibility</p:attrName>
                                        </p:attrNameLst>
                                      </p:cBhvr>
                                      <p:to>
                                        <p:strVal val="visible"/>
                                      </p:to>
                                    </p:set>
                                    <p:animEffect transition="in" filter="blinds(horizontal)">
                                      <p:cBhvr>
                                        <p:cTn id="37" dur="500"/>
                                        <p:tgtEl>
                                          <p:spTgt spid="38"/>
                                        </p:tgtEl>
                                      </p:cBhvr>
                                    </p:animEffect>
                                  </p:childTnLst>
                                </p:cTn>
                              </p:par>
                            </p:childTnLst>
                          </p:cTn>
                        </p:par>
                      </p:childTnLst>
                    </p:cTn>
                  </p:par>
                  <p:par>
                    <p:cTn id="38" fill="hold" nodeType="clickPar">
                      <p:stCondLst>
                        <p:cond delay="indefinite"/>
                      </p:stCondLst>
                      <p:childTnLst>
                        <p:par>
                          <p:cTn id="39" fill="hold" nodeType="afterGroup">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33"/>
                                        </p:tgtEl>
                                        <p:attrNameLst>
                                          <p:attrName>style.visibility</p:attrName>
                                        </p:attrNameLst>
                                      </p:cBhvr>
                                      <p:to>
                                        <p:strVal val="visible"/>
                                      </p:to>
                                    </p:set>
                                    <p:animEffect transition="in" filter="blinds(horizontal)">
                                      <p:cBhvr>
                                        <p:cTn id="42" dur="500"/>
                                        <p:tgtEl>
                                          <p:spTgt spid="33"/>
                                        </p:tgtEl>
                                      </p:cBhvr>
                                    </p:animEffect>
                                  </p:childTnLst>
                                </p:cTn>
                              </p:par>
                            </p:childTnLst>
                          </p:cTn>
                        </p:par>
                      </p:childTnLst>
                    </p:cTn>
                  </p:par>
                  <p:par>
                    <p:cTn id="43" fill="hold" nodeType="clickPar">
                      <p:stCondLst>
                        <p:cond delay="indefinite"/>
                      </p:stCondLst>
                      <p:childTnLst>
                        <p:par>
                          <p:cTn id="44" fill="hold" nodeType="afterGroup">
                            <p:stCondLst>
                              <p:cond delay="0"/>
                            </p:stCondLst>
                            <p:childTnLst>
                              <p:par>
                                <p:cTn id="45" presetID="3" presetClass="entr" presetSubtype="10" fill="hold" grpId="0" nodeType="clickEffect">
                                  <p:stCondLst>
                                    <p:cond delay="0"/>
                                  </p:stCondLst>
                                  <p:childTnLst>
                                    <p:set>
                                      <p:cBhvr>
                                        <p:cTn id="46" dur="1" fill="hold">
                                          <p:stCondLst>
                                            <p:cond delay="0"/>
                                          </p:stCondLst>
                                        </p:cTn>
                                        <p:tgtEl>
                                          <p:spTgt spid="34"/>
                                        </p:tgtEl>
                                        <p:attrNameLst>
                                          <p:attrName>style.visibility</p:attrName>
                                        </p:attrNameLst>
                                      </p:cBhvr>
                                      <p:to>
                                        <p:strVal val="visible"/>
                                      </p:to>
                                    </p:set>
                                    <p:animEffect transition="in" filter="blinds(horizontal)">
                                      <p:cBhvr>
                                        <p:cTn id="47" dur="500"/>
                                        <p:tgtEl>
                                          <p:spTgt spid="34"/>
                                        </p:tgtEl>
                                      </p:cBhvr>
                                    </p:animEffect>
                                  </p:childTnLst>
                                </p:cTn>
                              </p:par>
                            </p:childTnLst>
                          </p:cTn>
                        </p:par>
                      </p:childTnLst>
                    </p:cTn>
                  </p:par>
                  <p:par>
                    <p:cTn id="48" fill="hold" nodeType="clickPar">
                      <p:stCondLst>
                        <p:cond delay="indefinite"/>
                      </p:stCondLst>
                      <p:childTnLst>
                        <p:par>
                          <p:cTn id="49" fill="hold" nodeType="afterGroup">
                            <p:stCondLst>
                              <p:cond delay="0"/>
                            </p:stCondLst>
                            <p:childTnLst>
                              <p:par>
                                <p:cTn id="50" presetID="3" presetClass="entr" presetSubtype="10" fill="hold" grpId="0" nodeType="clickEffect">
                                  <p:stCondLst>
                                    <p:cond delay="0"/>
                                  </p:stCondLst>
                                  <p:childTnLst>
                                    <p:set>
                                      <p:cBhvr>
                                        <p:cTn id="51" dur="1" fill="hold">
                                          <p:stCondLst>
                                            <p:cond delay="0"/>
                                          </p:stCondLst>
                                        </p:cTn>
                                        <p:tgtEl>
                                          <p:spTgt spid="37"/>
                                        </p:tgtEl>
                                        <p:attrNameLst>
                                          <p:attrName>style.visibility</p:attrName>
                                        </p:attrNameLst>
                                      </p:cBhvr>
                                      <p:to>
                                        <p:strVal val="visible"/>
                                      </p:to>
                                    </p:set>
                                    <p:animEffect transition="in" filter="blinds(horizontal)">
                                      <p:cBhvr>
                                        <p:cTn id="52" dur="500"/>
                                        <p:tgtEl>
                                          <p:spTgt spid="37"/>
                                        </p:tgtEl>
                                      </p:cBhvr>
                                    </p:animEffect>
                                  </p:childTnLst>
                                </p:cTn>
                              </p:par>
                            </p:childTnLst>
                          </p:cTn>
                        </p:par>
                      </p:childTnLst>
                    </p:cTn>
                  </p:par>
                  <p:par>
                    <p:cTn id="53" fill="hold" nodeType="clickPar">
                      <p:stCondLst>
                        <p:cond delay="indefinite"/>
                      </p:stCondLst>
                      <p:childTnLst>
                        <p:par>
                          <p:cTn id="54" fill="hold" nodeType="afterGroup">
                            <p:stCondLst>
                              <p:cond delay="0"/>
                            </p:stCondLst>
                            <p:childTnLst>
                              <p:par>
                                <p:cTn id="55" presetID="3" presetClass="entr" presetSubtype="10" fill="hold" grpId="0" nodeType="clickEffect">
                                  <p:stCondLst>
                                    <p:cond delay="0"/>
                                  </p:stCondLst>
                                  <p:childTnLst>
                                    <p:set>
                                      <p:cBhvr>
                                        <p:cTn id="56" dur="1" fill="hold">
                                          <p:stCondLst>
                                            <p:cond delay="0"/>
                                          </p:stCondLst>
                                        </p:cTn>
                                        <p:tgtEl>
                                          <p:spTgt spid="35"/>
                                        </p:tgtEl>
                                        <p:attrNameLst>
                                          <p:attrName>style.visibility</p:attrName>
                                        </p:attrNameLst>
                                      </p:cBhvr>
                                      <p:to>
                                        <p:strVal val="visible"/>
                                      </p:to>
                                    </p:set>
                                    <p:animEffect transition="in" filter="blinds(horizontal)">
                                      <p:cBhvr>
                                        <p:cTn id="57" dur="500"/>
                                        <p:tgtEl>
                                          <p:spTgt spid="35"/>
                                        </p:tgtEl>
                                      </p:cBhvr>
                                    </p:animEffect>
                                  </p:childTnLst>
                                </p:cTn>
                              </p:par>
                            </p:childTnLst>
                          </p:cTn>
                        </p:par>
                      </p:childTnLst>
                    </p:cTn>
                  </p:par>
                  <p:par>
                    <p:cTn id="58" fill="hold" nodeType="clickPar">
                      <p:stCondLst>
                        <p:cond delay="indefinite"/>
                      </p:stCondLst>
                      <p:childTnLst>
                        <p:par>
                          <p:cTn id="59" fill="hold" nodeType="afterGroup">
                            <p:stCondLst>
                              <p:cond delay="0"/>
                            </p:stCondLst>
                            <p:childTnLst>
                              <p:par>
                                <p:cTn id="60" presetID="3" presetClass="entr" presetSubtype="10" fill="hold" grpId="0" nodeType="clickEffect">
                                  <p:stCondLst>
                                    <p:cond delay="0"/>
                                  </p:stCondLst>
                                  <p:childTnLst>
                                    <p:set>
                                      <p:cBhvr>
                                        <p:cTn id="61" dur="1" fill="hold">
                                          <p:stCondLst>
                                            <p:cond delay="0"/>
                                          </p:stCondLst>
                                        </p:cTn>
                                        <p:tgtEl>
                                          <p:spTgt spid="20"/>
                                        </p:tgtEl>
                                        <p:attrNameLst>
                                          <p:attrName>style.visibility</p:attrName>
                                        </p:attrNameLst>
                                      </p:cBhvr>
                                      <p:to>
                                        <p:strVal val="visible"/>
                                      </p:to>
                                    </p:set>
                                    <p:animEffect transition="in" filter="blinds(horizontal)">
                                      <p:cBhvr>
                                        <p:cTn id="62" dur="500"/>
                                        <p:tgtEl>
                                          <p:spTgt spid="20"/>
                                        </p:tgtEl>
                                      </p:cBhvr>
                                    </p:animEffect>
                                  </p:childTnLst>
                                </p:cTn>
                              </p:par>
                            </p:childTnLst>
                          </p:cTn>
                        </p:par>
                      </p:childTnLst>
                    </p:cTn>
                  </p:par>
                  <p:par>
                    <p:cTn id="63" fill="hold" nodeType="clickPar">
                      <p:stCondLst>
                        <p:cond delay="indefinite"/>
                      </p:stCondLst>
                      <p:childTnLst>
                        <p:par>
                          <p:cTn id="64" fill="hold" nodeType="afterGroup">
                            <p:stCondLst>
                              <p:cond delay="0"/>
                            </p:stCondLst>
                            <p:childTnLst>
                              <p:par>
                                <p:cTn id="65" presetID="3" presetClass="entr" presetSubtype="10" fill="hold" grpId="0" nodeType="clickEffect">
                                  <p:stCondLst>
                                    <p:cond delay="0"/>
                                  </p:stCondLst>
                                  <p:childTnLst>
                                    <p:set>
                                      <p:cBhvr>
                                        <p:cTn id="66" dur="1" fill="hold">
                                          <p:stCondLst>
                                            <p:cond delay="0"/>
                                          </p:stCondLst>
                                        </p:cTn>
                                        <p:tgtEl>
                                          <p:spTgt spid="36"/>
                                        </p:tgtEl>
                                        <p:attrNameLst>
                                          <p:attrName>style.visibility</p:attrName>
                                        </p:attrNameLst>
                                      </p:cBhvr>
                                      <p:to>
                                        <p:strVal val="visible"/>
                                      </p:to>
                                    </p:set>
                                    <p:animEffect transition="in" filter="blinds(horizontal)">
                                      <p:cBhvr>
                                        <p:cTn id="67" dur="500"/>
                                        <p:tgtEl>
                                          <p:spTgt spid="36"/>
                                        </p:tgtEl>
                                      </p:cBhvr>
                                    </p:animEffect>
                                  </p:childTnLst>
                                </p:cTn>
                              </p:par>
                            </p:childTnLst>
                          </p:cTn>
                        </p:par>
                      </p:childTnLst>
                    </p:cTn>
                  </p:par>
                  <p:par>
                    <p:cTn id="68" fill="hold" nodeType="clickPar">
                      <p:stCondLst>
                        <p:cond delay="indefinite"/>
                      </p:stCondLst>
                      <p:childTnLst>
                        <p:par>
                          <p:cTn id="69" fill="hold" nodeType="afterGroup">
                            <p:stCondLst>
                              <p:cond delay="0"/>
                            </p:stCondLst>
                            <p:childTnLst>
                              <p:par>
                                <p:cTn id="70" presetID="3" presetClass="entr" presetSubtype="10" fill="hold" nodeType="clickEffect">
                                  <p:stCondLst>
                                    <p:cond delay="0"/>
                                  </p:stCondLst>
                                  <p:childTnLst>
                                    <p:set>
                                      <p:cBhvr>
                                        <p:cTn id="71" dur="1" fill="hold">
                                          <p:stCondLst>
                                            <p:cond delay="0"/>
                                          </p:stCondLst>
                                        </p:cTn>
                                        <p:tgtEl>
                                          <p:spTgt spid="41"/>
                                        </p:tgtEl>
                                        <p:attrNameLst>
                                          <p:attrName>style.visibility</p:attrName>
                                        </p:attrNameLst>
                                      </p:cBhvr>
                                      <p:to>
                                        <p:strVal val="visible"/>
                                      </p:to>
                                    </p:set>
                                    <p:animEffect transition="in" filter="blinds(horizontal)">
                                      <p:cBhvr>
                                        <p:cTn id="72" dur="500"/>
                                        <p:tgtEl>
                                          <p:spTgt spid="41"/>
                                        </p:tgtEl>
                                      </p:cBhvr>
                                    </p:animEffect>
                                  </p:childTnLst>
                                </p:cTn>
                              </p:par>
                              <p:par>
                                <p:cTn id="73" presetID="3" presetClass="entr" presetSubtype="10" fill="hold" nodeType="withEffect">
                                  <p:stCondLst>
                                    <p:cond delay="0"/>
                                  </p:stCondLst>
                                  <p:childTnLst>
                                    <p:set>
                                      <p:cBhvr>
                                        <p:cTn id="74" dur="1" fill="hold">
                                          <p:stCondLst>
                                            <p:cond delay="0"/>
                                          </p:stCondLst>
                                        </p:cTn>
                                        <p:tgtEl>
                                          <p:spTgt spid="42"/>
                                        </p:tgtEl>
                                        <p:attrNameLst>
                                          <p:attrName>style.visibility</p:attrName>
                                        </p:attrNameLst>
                                      </p:cBhvr>
                                      <p:to>
                                        <p:strVal val="visible"/>
                                      </p:to>
                                    </p:set>
                                    <p:animEffect transition="in" filter="blinds(horizontal)">
                                      <p:cBhvr>
                                        <p:cTn id="75" dur="500"/>
                                        <p:tgtEl>
                                          <p:spTgt spid="42"/>
                                        </p:tgtEl>
                                      </p:cBhvr>
                                    </p:animEffect>
                                  </p:childTnLst>
                                </p:cTn>
                              </p:par>
                              <p:par>
                                <p:cTn id="76" presetID="3" presetClass="entr" presetSubtype="10" fill="hold" grpId="0" nodeType="withEffect">
                                  <p:stCondLst>
                                    <p:cond delay="0"/>
                                  </p:stCondLst>
                                  <p:childTnLst>
                                    <p:set>
                                      <p:cBhvr>
                                        <p:cTn id="77" dur="1" fill="hold">
                                          <p:stCondLst>
                                            <p:cond delay="0"/>
                                          </p:stCondLst>
                                        </p:cTn>
                                        <p:tgtEl>
                                          <p:spTgt spid="43"/>
                                        </p:tgtEl>
                                        <p:attrNameLst>
                                          <p:attrName>style.visibility</p:attrName>
                                        </p:attrNameLst>
                                      </p:cBhvr>
                                      <p:to>
                                        <p:strVal val="visible"/>
                                      </p:to>
                                    </p:set>
                                    <p:animEffect transition="in" filter="blinds(horizontal)">
                                      <p:cBhvr>
                                        <p:cTn id="78" dur="500"/>
                                        <p:tgtEl>
                                          <p:spTgt spid="43"/>
                                        </p:tgtEl>
                                      </p:cBhvr>
                                    </p:animEffect>
                                  </p:childTnLst>
                                </p:cTn>
                              </p:par>
                            </p:childTnLst>
                          </p:cTn>
                        </p:par>
                      </p:childTnLst>
                    </p:cTn>
                  </p:par>
                  <p:par>
                    <p:cTn id="79" fill="hold" nodeType="clickPar">
                      <p:stCondLst>
                        <p:cond delay="indefinite"/>
                      </p:stCondLst>
                      <p:childTnLst>
                        <p:par>
                          <p:cTn id="80" fill="hold" nodeType="afterGroup">
                            <p:stCondLst>
                              <p:cond delay="0"/>
                            </p:stCondLst>
                            <p:childTnLst>
                              <p:par>
                                <p:cTn id="81" presetID="2" presetClass="entr" presetSubtype="4" fill="hold" grpId="0" nodeType="clickEffect">
                                  <p:stCondLst>
                                    <p:cond delay="0"/>
                                  </p:stCondLst>
                                  <p:childTnLst>
                                    <p:set>
                                      <p:cBhvr>
                                        <p:cTn id="82" dur="1" fill="hold">
                                          <p:stCondLst>
                                            <p:cond delay="0"/>
                                          </p:stCondLst>
                                        </p:cTn>
                                        <p:tgtEl>
                                          <p:spTgt spid="40"/>
                                        </p:tgtEl>
                                        <p:attrNameLst>
                                          <p:attrName>style.visibility</p:attrName>
                                        </p:attrNameLst>
                                      </p:cBhvr>
                                      <p:to>
                                        <p:strVal val="visible"/>
                                      </p:to>
                                    </p:set>
                                    <p:anim calcmode="lin" valueType="num">
                                      <p:cBhvr additive="base">
                                        <p:cTn id="83" dur="500" fill="hold"/>
                                        <p:tgtEl>
                                          <p:spTgt spid="40"/>
                                        </p:tgtEl>
                                        <p:attrNameLst>
                                          <p:attrName>ppt_x</p:attrName>
                                        </p:attrNameLst>
                                      </p:cBhvr>
                                      <p:tavLst>
                                        <p:tav tm="0">
                                          <p:val>
                                            <p:strVal val="#ppt_x"/>
                                          </p:val>
                                        </p:tav>
                                        <p:tav tm="100000">
                                          <p:val>
                                            <p:strVal val="#ppt_x"/>
                                          </p:val>
                                        </p:tav>
                                      </p:tavLst>
                                    </p:anim>
                                    <p:anim calcmode="lin" valueType="num">
                                      <p:cBhvr additive="base">
                                        <p:cTn id="84" dur="500" fill="hold"/>
                                        <p:tgtEl>
                                          <p:spTgt spid="4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10" grpId="0"/>
      <p:bldP spid="26" grpId="0"/>
      <p:bldP spid="11" grpId="0"/>
      <p:bldP spid="12" grpId="0"/>
      <p:bldP spid="9" grpId="0"/>
      <p:bldP spid="33" grpId="0"/>
      <p:bldP spid="34" grpId="0"/>
      <p:bldP spid="35" grpId="0"/>
      <p:bldP spid="36" grpId="0"/>
      <p:bldP spid="37" grpId="0"/>
      <p:bldP spid="38" grpId="0"/>
      <p:bldP spid="40" grpId="0"/>
      <p:bldP spid="43" grpId="0"/>
      <p:bldP spid="19" grpId="0"/>
      <p:bldP spid="20" grpId="0"/>
    </p:bldLst>
  </p:timing>
</p:sld>
</file>

<file path=ppt/slides/slide2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10" name="图片 9" descr="webwxgetmsgimg (3)"/>
          <p:cNvPicPr>
            <a:picLocks noChangeAspect="1"/>
          </p:cNvPicPr>
          <p:nvPr/>
        </p:nvPicPr>
        <p:blipFill>
          <a:blip r:embed="rId2"/>
          <a:stretch>
            <a:fillRect/>
          </a:stretch>
        </p:blipFill>
        <p:spPr>
          <a:xfrm>
            <a:off x="1731645" y="382905"/>
            <a:ext cx="9063990" cy="5185410"/>
          </a:xfrm>
          <a:prstGeom prst="rect">
            <a:avLst/>
          </a:prstGeom>
        </p:spPr>
      </p:pic>
      <p:pic>
        <p:nvPicPr>
          <p:cNvPr id="7" name="图片 6" descr="webwxgetmsgimg"/>
          <p:cNvPicPr>
            <a:picLocks noChangeAspect="1"/>
          </p:cNvPicPr>
          <p:nvPr/>
        </p:nvPicPr>
        <p:blipFill>
          <a:blip r:embed="rId3"/>
          <a:srcRect t="2877" r="3859" b="28959"/>
          <a:stretch>
            <a:fillRect/>
          </a:stretch>
        </p:blipFill>
        <p:spPr>
          <a:xfrm>
            <a:off x="7868479" y="1387474"/>
            <a:ext cx="3460939" cy="5139870"/>
          </a:xfrm>
          <a:prstGeom prst="rect">
            <a:avLst/>
          </a:prstGeom>
          <a:ln>
            <a:solidFill>
              <a:schemeClr val="tx1"/>
            </a:solidFill>
          </a:ln>
        </p:spPr>
      </p:pic>
      <p:pic>
        <p:nvPicPr>
          <p:cNvPr id="9" name="图片 8" descr="webwxgetmsgimg (1)"/>
          <p:cNvPicPr>
            <a:picLocks noChangeAspect="1"/>
          </p:cNvPicPr>
          <p:nvPr/>
        </p:nvPicPr>
        <p:blipFill>
          <a:blip r:embed="rId4"/>
          <a:srcRect t="2445" r="18" b="23614"/>
          <a:stretch>
            <a:fillRect/>
          </a:stretch>
        </p:blipFill>
        <p:spPr>
          <a:xfrm>
            <a:off x="557530" y="1387475"/>
            <a:ext cx="3505835" cy="5185410"/>
          </a:xfrm>
          <a:prstGeom prst="rect">
            <a:avLst/>
          </a:prstGeom>
          <a:ln>
            <a:solidFill>
              <a:schemeClr val="tx1"/>
            </a:solidFill>
          </a:ln>
        </p:spPr>
      </p:pic>
      <p:pic>
        <p:nvPicPr>
          <p:cNvPr id="8" name="图片 7" descr="webwxgetmsgimg (2)"/>
          <p:cNvPicPr>
            <a:picLocks noChangeAspect="1"/>
          </p:cNvPicPr>
          <p:nvPr/>
        </p:nvPicPr>
        <p:blipFill>
          <a:blip r:embed="rId5"/>
          <a:srcRect l="-1" t="2560" r="1281" b="36801"/>
          <a:stretch>
            <a:fillRect/>
          </a:stretch>
        </p:blipFill>
        <p:spPr>
          <a:xfrm>
            <a:off x="4235452" y="1387474"/>
            <a:ext cx="3460940" cy="5139870"/>
          </a:xfrm>
          <a:prstGeom prst="rect">
            <a:avLst/>
          </a:prstGeom>
          <a:ln>
            <a:solidFill>
              <a:schemeClr val="tx1"/>
            </a:solidFill>
          </a:ln>
        </p:spPr>
      </p:pic>
      <p:pic>
        <p:nvPicPr>
          <p:cNvPr id="5" name="图片 4">
            <a:extLst>
              <a:ext uri="{FF2B5EF4-FFF2-40B4-BE49-F238E27FC236}">
                <a16:creationId xmlns:a16="http://schemas.microsoft.com/office/drawing/2014/main" xmlns="" id="{EBC314F5-E8D5-45B6-8767-57D49B36690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032000" y="761544"/>
            <a:ext cx="8128000" cy="5765800"/>
          </a:xfrm>
          <a:prstGeom prst="rect">
            <a:avLst/>
          </a:prstGeom>
        </p:spPr>
      </p:pic>
      <p:sp>
        <p:nvSpPr>
          <p:cNvPr id="11" name="标题 10"/>
          <p:cNvSpPr>
            <a:spLocks noGrp="1"/>
          </p:cNvSpPr>
          <p:nvPr>
            <p:ph type="title"/>
          </p:nvPr>
        </p:nvSpPr>
        <p:spPr>
          <a:xfrm>
            <a:off x="395922" y="4595812"/>
            <a:ext cx="11400155" cy="1945005"/>
          </a:xfrm>
          <a:solidFill>
            <a:schemeClr val="bg1"/>
          </a:solidFill>
          <a:ln>
            <a:solidFill>
              <a:schemeClr val="accent6">
                <a:lumMod val="75000"/>
              </a:schemeClr>
            </a:solidFill>
          </a:ln>
        </p:spPr>
        <p:txBody>
          <a:bodyPr vert="horz" lIns="90000" tIns="46800" rIns="90000" bIns="46800" rtlCol="0" anchor="ctr" anchorCtr="0">
            <a:normAutofit/>
          </a:bodyPr>
          <a:lstStyle/>
          <a:p>
            <a:pPr lvl="0" algn="l">
              <a:buClrTx/>
              <a:buSzTx/>
              <a:buFontTx/>
            </a:pPr>
            <a:r>
              <a:rPr>
                <a:latin typeface="华文行楷" panose="02010800040101010101" pitchFamily="2" charset="-122"/>
                <a:ea typeface="华文行楷" panose="02010800040101010101" pitchFamily="2" charset="-122"/>
                <a:sym typeface="+mn-ea"/>
              </a:rPr>
              <a:t>     中国新时期改革：改革立足国情，与时俱进，</a:t>
            </a:r>
            <a:br>
              <a:rPr lang="en-US">
                <a:latin typeface="华文行楷" panose="02010800040101010101" pitchFamily="2" charset="-122"/>
                <a:ea typeface="华文行楷" panose="02010800040101010101" pitchFamily="2" charset="-122"/>
                <a:sym typeface="+mn-ea"/>
              </a:rPr>
            </a:br>
            <a:r>
              <a:rPr lang="en-US">
                <a:latin typeface="华文行楷" panose="02010800040101010101" pitchFamily="2" charset="-122"/>
                <a:ea typeface="华文行楷" panose="02010800040101010101" pitchFamily="2" charset="-122"/>
                <a:sym typeface="+mn-ea"/>
              </a:rPr>
              <a:t> </a:t>
            </a:r>
            <a:r>
              <a:rPr>
                <a:latin typeface="华文行楷" panose="02010800040101010101" pitchFamily="2" charset="-122"/>
                <a:ea typeface="华文行楷" panose="02010800040101010101" pitchFamily="2" charset="-122"/>
                <a:sym typeface="+mn-ea"/>
              </a:rPr>
              <a:t>努力实现人民对美好幸福生活的期望，成果丰硕。</a:t>
            </a:r>
          </a:p>
        </p:txBody>
      </p:sp>
    </p:spTree>
    <p:custDataLst>
      <p:tags r:id="rId7"/>
    </p:custDataLst>
    <p:extLst>
      <p:ext uri="{BB962C8B-B14F-4D97-AF65-F5344CB8AC3E}">
        <p14:creationId xmlns:p14="http://schemas.microsoft.com/office/powerpoint/2010/main" val="1047836045"/>
      </p:ext>
    </p:extLst>
  </p:cSld>
  <p:clrMapOvr>
    <a:masterClrMapping/>
  </p:clrMapOvr>
  <mc:AlternateContent>
    <mc:Choice xmlns:p14="http://schemas.microsoft.com/office/powerpoint/2010/main" Requires="p14">
      <p:transition spd="slow" advTm="41939" p14:dur="2000"/>
    </mc:Choice>
    <mc:Fallback>
      <p:transition spd="slow" advTm="41939"/>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3" presetClass="entr" presetSubtype="10"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linds(horizontal)">
                                      <p:cBhvr>
                                        <p:cTn id="7" dur="500"/>
                                        <p:tgtEl>
                                          <p:spTgt spid="10"/>
                                        </p:tgtEl>
                                      </p:cBhvr>
                                    </p:animEffect>
                                  </p:childTnLst>
                                </p:cTn>
                              </p:par>
                            </p:childTnLst>
                          </p:cTn>
                        </p:par>
                      </p:childTnLst>
                    </p:cTn>
                  </p:par>
                  <p:par>
                    <p:cTn id="8" fill="hold" nodeType="clickPar">
                      <p:stCondLst>
                        <p:cond delay="indefinite"/>
                        <p:cond evt="onBegin" delay="0">
                          <p:tn val="7"/>
                        </p:cond>
                      </p:stCondLst>
                      <p:childTnLst>
                        <p:par>
                          <p:cTn id="9" fill="hold" nodeType="after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blinds(horizontal)">
                                      <p:cBhvr>
                                        <p:cTn id="12" dur="500"/>
                                        <p:tgtEl>
                                          <p:spTgt spid="9"/>
                                        </p:tgtEl>
                                      </p:cBhvr>
                                    </p:animEffect>
                                  </p:childTnLst>
                                </p:cTn>
                              </p:par>
                              <p:par>
                                <p:cTn id="13" presetID="3" presetClass="entr" presetSubtype="10" fill="hold" nodeType="with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blinds(horizontal)">
                                      <p:cBhvr>
                                        <p:cTn id="15" dur="500"/>
                                        <p:tgtEl>
                                          <p:spTgt spid="8"/>
                                        </p:tgtEl>
                                      </p:cBhvr>
                                    </p:animEffect>
                                  </p:childTnLst>
                                </p:cTn>
                              </p:par>
                              <p:par>
                                <p:cTn id="16" presetID="3" presetClass="entr" presetSubtype="10"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blinds(horizontal)">
                                      <p:cBhvr>
                                        <p:cTn id="18" dur="500"/>
                                        <p:tgtEl>
                                          <p:spTgt spid="7"/>
                                        </p:tgtEl>
                                      </p:cBhvr>
                                    </p:animEffect>
                                  </p:childTnLst>
                                </p:cTn>
                              </p:par>
                            </p:childTnLst>
                          </p:cTn>
                        </p:par>
                      </p:childTnLst>
                    </p:cTn>
                  </p:par>
                  <p:par>
                    <p:cTn id="19" fill="hold" nodeType="clickPar">
                      <p:stCondLst>
                        <p:cond delay="indefinite"/>
                        <p:cond evt="onBegin" delay="0">
                          <p:tn val="18"/>
                        </p:cond>
                      </p:stCondLst>
                      <p:childTnLst>
                        <p:par>
                          <p:cTn id="20" fill="hold" nodeType="afterGroup">
                            <p:stCondLst>
                              <p:cond delay="0"/>
                            </p:stCondLst>
                            <p:childTnLst>
                              <p:par>
                                <p:cTn id="21" presetID="10" presetClass="entr" presetSubtype="0" fill="hold" nodeType="click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fade">
                                      <p:cBhvr>
                                        <p:cTn id="23" dur="500"/>
                                        <p:tgtEl>
                                          <p:spTgt spid="5"/>
                                        </p:tgtEl>
                                      </p:cBhvr>
                                    </p:animEffect>
                                  </p:childTnLst>
                                </p:cTn>
                              </p:par>
                            </p:childTnLst>
                          </p:cTn>
                        </p:par>
                      </p:childTnLst>
                    </p:cTn>
                  </p:par>
                  <p:par>
                    <p:cTn id="24" fill="hold" nodeType="clickPar">
                      <p:stCondLst>
                        <p:cond delay="indefinite"/>
                        <p:cond evt="onBegin" delay="0">
                          <p:tn val="23"/>
                        </p:cond>
                      </p:stCondLst>
                      <p:childTnLst>
                        <p:par>
                          <p:cTn id="25" fill="hold" nodeType="afterGroup">
                            <p:stCondLst>
                              <p:cond delay="0"/>
                            </p:stCondLst>
                            <p:childTnLst>
                              <p:par>
                                <p:cTn id="26" presetID="10" presetClass="entr" presetSubtype="0" fill="hold" grpId="1" nodeType="click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fade">
                                      <p:cBhvr>
                                        <p:cTn id="28"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1"/>
    </p:bldLst>
  </p:timing>
</p:sld>
</file>

<file path=ppt/slides/slide2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标题 3"/>
          <p:cNvSpPr>
            <a:spLocks noGrp="1"/>
          </p:cNvSpPr>
          <p:nvPr>
            <p:ph type="title"/>
          </p:nvPr>
        </p:nvSpPr>
        <p:spPr>
          <a:xfrm>
            <a:off x="1290955" y="2555875"/>
            <a:ext cx="10217785" cy="705485"/>
          </a:xfrm>
        </p:spPr>
        <p:txBody>
          <a:bodyPr>
            <a:noAutofit/>
          </a:bodyPr>
          <a:lstStyle/>
          <a:p>
            <a:r>
              <a:rPr lang="zh-CN" altLang="en-US" sz="4400"/>
              <a:t>三、明镜所以照形，古事所以知今</a:t>
            </a:r>
          </a:p>
        </p:txBody>
      </p:sp>
    </p:spTree>
    <p:custDataLst>
      <p:tags r:id="rId2"/>
    </p:custDataLst>
  </p:cSld>
  <p:clrMapOvr>
    <a:masterClrMapping/>
  </p:clrMapOvr>
  <mc:AlternateContent>
    <mc:Choice xmlns:p14="http://schemas.microsoft.com/office/powerpoint/2010/main" Requires="p14">
      <p:transition spd="slow" advTm="14851" p14:dur="2000"/>
    </mc:Choice>
    <mc:Fallback>
      <p:transition spd="slow" advTm="14851"/>
    </mc:Fallback>
  </mc:AlternateContent>
  <p:timing/>
</p:sld>
</file>

<file path=ppt/slides/slide2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0" name="文本框 9"/>
          <p:cNvSpPr txBox="1"/>
          <p:nvPr/>
        </p:nvSpPr>
        <p:spPr>
          <a:xfrm>
            <a:off x="801370" y="598170"/>
            <a:ext cx="9001125" cy="645160"/>
          </a:xfrm>
          <a:prstGeom prst="rect">
            <a:avLst/>
          </a:prstGeom>
          <a:noFill/>
        </p:spPr>
        <p:txBody>
          <a:bodyPr wrap="square" rtlCol="0" anchor="t">
            <a:spAutoFit/>
          </a:bodyPr>
          <a:lstStyle/>
          <a:p>
            <a:pPr marL="571500" indent="-571500">
              <a:buFont typeface="Arial" panose="020b0604020202020204" pitchFamily="34" charset="0"/>
              <a:buChar char="•"/>
            </a:pPr>
            <a:r>
              <a:rPr lang="zh-CN" altLang="en-US" sz="3600">
                <a:latin typeface="楷体" panose="02010609060101010101" charset="-122"/>
                <a:ea typeface="楷体" panose="02010609060101010101" charset="-122"/>
              </a:rPr>
              <a:t>实践是检验真理的唯一标准</a:t>
            </a:r>
          </a:p>
        </p:txBody>
      </p:sp>
      <p:sp>
        <p:nvSpPr>
          <p:cNvPr id="4" name="文本框 3"/>
          <p:cNvSpPr txBox="1"/>
          <p:nvPr/>
        </p:nvSpPr>
        <p:spPr>
          <a:xfrm>
            <a:off x="801370" y="1243330"/>
            <a:ext cx="10183495" cy="645160"/>
          </a:xfrm>
          <a:prstGeom prst="rect">
            <a:avLst/>
          </a:prstGeom>
          <a:noFill/>
        </p:spPr>
        <p:txBody>
          <a:bodyPr wrap="square" rtlCol="0" anchor="t">
            <a:spAutoFit/>
          </a:bodyPr>
          <a:lstStyle/>
          <a:p>
            <a:pPr marL="571500" indent="-571500">
              <a:buFont typeface="Arial" panose="020b0604020202020204" pitchFamily="34" charset="0"/>
              <a:buChar char="•"/>
            </a:pPr>
            <a:r>
              <a:rPr lang="zh-CN" altLang="en-US" sz="3600">
                <a:latin typeface="楷体" panose="02010609060101010101" charset="-122"/>
                <a:ea typeface="楷体" panose="02010609060101010101" charset="-122"/>
              </a:rPr>
              <a:t>改革要立足本国国情，破除僵化、与时俱进</a:t>
            </a:r>
          </a:p>
        </p:txBody>
      </p:sp>
      <p:sp>
        <p:nvSpPr>
          <p:cNvPr id="5" name="文本框 4"/>
          <p:cNvSpPr txBox="1"/>
          <p:nvPr/>
        </p:nvSpPr>
        <p:spPr>
          <a:xfrm>
            <a:off x="802005" y="1888490"/>
            <a:ext cx="10595610" cy="645160"/>
          </a:xfrm>
          <a:prstGeom prst="rect">
            <a:avLst/>
          </a:prstGeom>
          <a:noFill/>
        </p:spPr>
        <p:txBody>
          <a:bodyPr wrap="square" rtlCol="0" anchor="t">
            <a:spAutoFit/>
          </a:bodyPr>
          <a:lstStyle/>
          <a:p>
            <a:pPr marL="571500" indent="-571500">
              <a:buFont typeface="Arial" panose="020b0604020202020204" pitchFamily="34" charset="0"/>
              <a:buChar char="•"/>
            </a:pPr>
            <a:r>
              <a:rPr lang="zh-CN" altLang="en-US" sz="3600">
                <a:latin typeface="楷体" panose="02010609060101010101" charset="-122"/>
                <a:ea typeface="楷体" panose="02010609060101010101" charset="-122"/>
              </a:rPr>
              <a:t>要有科学的战略思维，</a:t>
            </a:r>
            <a:r>
              <a:rPr lang="zh-CN" altLang="en-US" sz="3600">
                <a:latin typeface="楷体" panose="02010609060101010101" charset="-122"/>
                <a:ea typeface="楷体" panose="02010609060101010101" charset="-122"/>
                <a:sym typeface="+mn-ea"/>
              </a:rPr>
              <a:t>循序渐进，</a:t>
            </a:r>
            <a:r>
              <a:rPr lang="zh-CN" altLang="en-US" sz="3600">
                <a:latin typeface="楷体" panose="02010609060101010101" charset="-122"/>
                <a:ea typeface="楷体" panose="02010609060101010101" charset="-122"/>
              </a:rPr>
              <a:t>切忌操之过急</a:t>
            </a:r>
          </a:p>
        </p:txBody>
      </p:sp>
      <p:sp>
        <p:nvSpPr>
          <p:cNvPr id="6" name="文本框 5"/>
          <p:cNvSpPr txBox="1"/>
          <p:nvPr/>
        </p:nvSpPr>
        <p:spPr>
          <a:xfrm>
            <a:off x="801370" y="2564130"/>
            <a:ext cx="10415905" cy="645160"/>
          </a:xfrm>
          <a:prstGeom prst="rect">
            <a:avLst/>
          </a:prstGeom>
          <a:noFill/>
        </p:spPr>
        <p:txBody>
          <a:bodyPr wrap="square" rtlCol="0" anchor="t">
            <a:spAutoFit/>
          </a:bodyPr>
          <a:lstStyle/>
          <a:p>
            <a:pPr marL="571500" indent="-571500">
              <a:buFont typeface="Arial" panose="020b0604020202020204" pitchFamily="34" charset="0"/>
              <a:buChar char="•"/>
            </a:pPr>
            <a:r>
              <a:rPr lang="zh-CN" altLang="en-US" sz="3600">
                <a:latin typeface="楷体" panose="02010609060101010101" charset="-122"/>
                <a:ea typeface="楷体" panose="02010609060101010101" charset="-122"/>
              </a:rPr>
              <a:t>为人民着想，走群众路线，积极发动群众力量</a:t>
            </a:r>
          </a:p>
        </p:txBody>
      </p:sp>
      <p:sp>
        <p:nvSpPr>
          <p:cNvPr id="7" name="文本框 6"/>
          <p:cNvSpPr txBox="1"/>
          <p:nvPr/>
        </p:nvSpPr>
        <p:spPr>
          <a:xfrm>
            <a:off x="802005" y="3209290"/>
            <a:ext cx="10595610" cy="645160"/>
          </a:xfrm>
          <a:prstGeom prst="rect">
            <a:avLst/>
          </a:prstGeom>
          <a:noFill/>
        </p:spPr>
        <p:txBody>
          <a:bodyPr wrap="square" rtlCol="0" anchor="t">
            <a:spAutoFit/>
          </a:bodyPr>
          <a:lstStyle/>
          <a:p>
            <a:pPr marL="571500" indent="-571500">
              <a:buFont typeface="Arial" panose="020b0604020202020204" pitchFamily="34" charset="0"/>
              <a:buChar char="•"/>
            </a:pPr>
            <a:r>
              <a:rPr lang="zh-CN" altLang="en-US" sz="3600">
                <a:latin typeface="楷体" panose="02010609060101010101" charset="-122"/>
                <a:ea typeface="楷体" panose="02010609060101010101" charset="-122"/>
              </a:rPr>
              <a:t>处理好 “改革、发展、稳定”三者之间的关系</a:t>
            </a:r>
          </a:p>
        </p:txBody>
      </p:sp>
      <p:sp>
        <p:nvSpPr>
          <p:cNvPr id="8" name="文本框 7"/>
          <p:cNvSpPr txBox="1"/>
          <p:nvPr/>
        </p:nvSpPr>
        <p:spPr>
          <a:xfrm>
            <a:off x="801370" y="3854450"/>
            <a:ext cx="10938510" cy="645160"/>
          </a:xfrm>
          <a:prstGeom prst="rect">
            <a:avLst/>
          </a:prstGeom>
          <a:noFill/>
        </p:spPr>
        <p:txBody>
          <a:bodyPr wrap="square" rtlCol="0" anchor="t">
            <a:spAutoFit/>
          </a:bodyPr>
          <a:lstStyle/>
          <a:p>
            <a:pPr marL="571500" indent="-571500">
              <a:buFont typeface="Arial" panose="020b0604020202020204" pitchFamily="34" charset="0"/>
              <a:buChar char="•"/>
            </a:pPr>
            <a:r>
              <a:rPr lang="zh-CN" altLang="en-US" sz="3600">
                <a:latin typeface="楷体" panose="02010609060101010101" charset="-122"/>
                <a:ea typeface="楷体" panose="02010609060101010101" charset="-122"/>
              </a:rPr>
              <a:t>必须坚持正确的方向，不能将改革变为“改向”</a:t>
            </a:r>
          </a:p>
        </p:txBody>
      </p:sp>
      <p:sp>
        <p:nvSpPr>
          <p:cNvPr id="3" name="文本框 2"/>
          <p:cNvSpPr txBox="1"/>
          <p:nvPr/>
        </p:nvSpPr>
        <p:spPr>
          <a:xfrm>
            <a:off x="802005" y="4540250"/>
            <a:ext cx="9566910" cy="645160"/>
          </a:xfrm>
          <a:prstGeom prst="rect">
            <a:avLst/>
          </a:prstGeom>
          <a:noFill/>
        </p:spPr>
        <p:txBody>
          <a:bodyPr wrap="square" rtlCol="0" anchor="t">
            <a:spAutoFit/>
          </a:bodyPr>
          <a:lstStyle/>
          <a:p>
            <a:pPr marL="571500" indent="-571500">
              <a:buFont typeface="Arial" panose="020b0604020202020204" pitchFamily="34" charset="0"/>
              <a:buChar char="•"/>
            </a:pPr>
            <a:r>
              <a:rPr lang="zh-CN" altLang="en-US" sz="3600">
                <a:latin typeface="楷体" panose="02010609060101010101" charset="-122"/>
                <a:ea typeface="楷体" panose="02010609060101010101" charset="-122"/>
              </a:rPr>
              <a:t>坚持对外开放，积极推进融入全球化浪潮</a:t>
            </a:r>
          </a:p>
        </p:txBody>
      </p:sp>
    </p:spTree>
    <p:custDataLst>
      <p:tags r:id="rId2"/>
    </p:custDataLst>
  </p:cSld>
  <p:clrMapOvr>
    <a:masterClrMapping/>
  </p:clrMapOvr>
  <mc:AlternateContent>
    <mc:Choice xmlns:p14="http://schemas.microsoft.com/office/powerpoint/2010/main" Requires="p14">
      <p:transition spd="slow" advTm="16053" p14:dur="2000"/>
    </mc:Choice>
    <mc:Fallback>
      <p:transition spd="slow" advTm="16053"/>
    </mc:Fallback>
  </mc:AlternateContent>
  <p:timing/>
</p:sld>
</file>

<file path=ppt/slides/slide2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6" name="图片 5">
            <a:extLst>
              <a:ext uri="{FF2B5EF4-FFF2-40B4-BE49-F238E27FC236}">
                <a16:creationId xmlns:a16="http://schemas.microsoft.com/office/drawing/2014/main" xmlns="" id="{833602A7-696E-495F-B234-34469EF8DC2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7" name="文本框 6">
            <a:extLst>
              <a:ext uri="{FF2B5EF4-FFF2-40B4-BE49-F238E27FC236}">
                <a16:creationId xmlns:a16="http://schemas.microsoft.com/office/drawing/2014/main" xmlns="" id="{1996C001-15AF-44BA-BC39-02D4C461AF12}"/>
              </a:ext>
            </a:extLst>
          </p:cNvPr>
          <p:cNvSpPr txBox="1"/>
          <p:nvPr/>
        </p:nvSpPr>
        <p:spPr>
          <a:xfrm>
            <a:off x="4943061" y="4346713"/>
            <a:ext cx="2001078" cy="463826"/>
          </a:xfrm>
          <a:prstGeom prst="rect">
            <a:avLst/>
          </a:prstGeom>
          <a:solidFill>
            <a:srgbClr val="FFFEEF"/>
          </a:solidFill>
        </p:spPr>
        <p:txBody>
          <a:bodyPr wrap="square" rtlCol="0">
            <a:spAutoFit/>
          </a:bodyPr>
          <a:lstStyle/>
          <a:p>
            <a:endParaRPr lang="zh-CN" altLang="en-US"/>
          </a:p>
        </p:txBody>
      </p:sp>
      <p:pic>
        <p:nvPicPr>
          <p:cNvPr id="8" name="New picture" hidden="1"/>
          <p:cNvPicPr/>
          <p:nvPr/>
        </p:nvPicPr>
        <p:blipFill>
          <a:blip r:embed="rId3"/>
          <a:stretch>
            <a:fillRect/>
          </a:stretch>
        </p:blipFill>
        <p:spPr>
          <a:xfrm>
            <a:off x="10426700" y="11772900"/>
            <a:ext cx="482600" cy="254000"/>
          </a:xfrm>
          <a:prstGeom prst="cube">
            <a:avLst/>
          </a:prstGeom>
        </p:spPr>
      </p:pic>
    </p:spTree>
    <p:custDataLst>
      <p:tags r:id="rId4"/>
    </p:custDataLst>
    <p:extLst>
      <p:ext uri="{BB962C8B-B14F-4D97-AF65-F5344CB8AC3E}">
        <p14:creationId xmlns:p14="http://schemas.microsoft.com/office/powerpoint/2010/main" val="3372635414"/>
      </p:ext>
    </p:extLst>
  </p:cSld>
  <p:clrMapOvr>
    <a:masterClrMapping/>
  </p:clrMapOvr>
  <mc:AlternateContent>
    <mc:Choice xmlns:p14="http://schemas.microsoft.com/office/powerpoint/2010/main" Requires="p14">
      <p:transition spd="slow" advTm="18498" p14:dur="2000"/>
    </mc:Choice>
    <mc:Fallback>
      <p:transition spd="slow" advTm="18498"/>
    </mc:Fallback>
  </mc:AlternateContent>
  <p:timing/>
</p:sld>
</file>

<file path=ppt/tags/tag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1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1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1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1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1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2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2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2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3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3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3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3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3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3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3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3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3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3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4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5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5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5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7.xml><?xml version="1.0" encoding="utf-8"?>
<p:tagLst xmlns:p="http://schemas.openxmlformats.org/presentationml/2006/main">
  <p:tag name="KSO_WM_BEAUTIFY_FLAG" val="#wm#"/>
  <p:tag name="KSO_WM_TAG_VERSION" val="1.0"/>
  <p:tag name="KSO_WM_TEMPLATE_CATEGORY" val="custom"/>
  <p:tag name="KSO_WM_TEMPLATE_INDEX" val="20205081"/>
  <p:tag name="KSO_WM_UNIT_COMPATIBLE" val="0"/>
  <p:tag name="KSO_WM_UNIT_DIAGRAM_ISNUMVISUAL" val="0"/>
  <p:tag name="KSO_WM_UNIT_DIAGRAM_ISREFERUNIT" val="0"/>
  <p:tag name="KSO_WM_UNIT_HIGHLIGHT" val="0"/>
  <p:tag name="KSO_WM_UNIT_ID" val="_0**"/>
  <p:tag name="KSO_WM_UNIT_LAYERLEVEL" val="1"/>
</p:tagLst>
</file>

<file path=ppt/tags/tag58.xml><?xml version="1.0" encoding="utf-8"?>
<p:tagLst xmlns:p="http://schemas.openxmlformats.org/presentationml/2006/main">
  <p:tag name="KSO_WM_BEAUTIFY_FLAG" val="#wm#"/>
  <p:tag name="KSO_WM_TAG_VERSION" val="1.0"/>
  <p:tag name="KSO_WM_TEMPLATE_CATEGORY" val="custom"/>
  <p:tag name="KSO_WM_TEMPLATE_INDEX" val="20205081"/>
  <p:tag name="KSO_WM_UNIT_COMPATIBLE" val="0"/>
  <p:tag name="KSO_WM_UNIT_DIAGRAM_ISNUMVISUAL" val="0"/>
  <p:tag name="KSO_WM_UNIT_DIAGRAM_ISREFERUNIT" val="0"/>
  <p:tag name="KSO_WM_UNIT_HIGHLIGHT" val="0"/>
  <p:tag name="KSO_WM_UNIT_ID" val="_0**"/>
  <p:tag name="KSO_WM_UNIT_LAYERLEVEL" val="1"/>
</p:tagLst>
</file>

<file path=ppt/tags/tag5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6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6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62.xml><?xml version="1.0" encoding="utf-8"?>
<p:tagLst xmlns:p="http://schemas.openxmlformats.org/presentationml/2006/main">
  <p:tag name="KSO_WM_BEAUTIFY_FLAG" val="#wm#"/>
  <p:tag name="KSO_WM_TAG_VERSION" val="1.0"/>
  <p:tag name="KSO_WM_TEMPLATE_CATEGORY" val="custom"/>
  <p:tag name="KSO_WM_TEMPLATE_COLOR_TYPE" val="1"/>
  <p:tag name="KSO_WM_TEMPLATE_INDEX" val="20205081"/>
  <p:tag name="KSO_WM_TEMPLATE_MASTER_TYPE" val="0"/>
  <p:tag name="KSO_WM_TEMPLATE_SUBCATEGORY" val="19"/>
  <p:tag name="KSO_WM_TEMPLATE_THUMBS_INDEX" val="1、4、7、12、13、14、15、16、17、18、20、24、25、28、33、36、40、43、44"/>
  <p:tag name="KSO_WM_UNIT_SHOW_EDIT_AREA_INDICATION" val="1"/>
</p:tagLst>
</file>

<file path=ppt/tags/tag63.xml><?xml version="1.0" encoding="utf-8"?>
<p:tagLst xmlns:p="http://schemas.openxmlformats.org/presentationml/2006/main">
  <p:tag name="KSO_WM_BEAUTIFY_FLAG" val="#wm#"/>
  <p:tag name="KSO_WM_TEMPLATE_CATEGORY" val="custom"/>
  <p:tag name="KSO_WM_TEMPLATE_INDEX" val="20205081"/>
  <p:tag name="TIMING" val="|10|9.8|7.3"/>
</p:tagLst>
</file>

<file path=ppt/tags/tag64.xml><?xml version="1.0" encoding="utf-8"?>
<p:tagLst xmlns:p="http://schemas.openxmlformats.org/presentationml/2006/main">
  <p:tag name="KSO_WM_BEAUTIFY_FLAG" val="#wm#"/>
  <p:tag name="KSO_WM_TAG_VERSION" val="1.0"/>
  <p:tag name="KSO_WM_TEMPLATE_CATEGORY" val="custom"/>
  <p:tag name="KSO_WM_TEMPLATE_INDEX" val="20205081"/>
  <p:tag name="KSO_WM_UNIT_COMPATIBLE" val="0"/>
  <p:tag name="KSO_WM_UNIT_DIAGRAM_ISNUMVISUAL" val="0"/>
  <p:tag name="KSO_WM_UNIT_DIAGRAM_ISREFERUNIT" val="0"/>
  <p:tag name="KSO_WM_UNIT_HIGHLIGHT" val="0"/>
  <p:tag name="KSO_WM_UNIT_ID" val="custom20205081_1*b*1"/>
  <p:tag name="KSO_WM_UNIT_INDEX" val="1"/>
  <p:tag name="KSO_WM_UNIT_ISCONTENTSTITLE" val="0"/>
  <p:tag name="KSO_WM_UNIT_ISNUMDGMTITLE" val="0"/>
  <p:tag name="KSO_WM_UNIT_LAYERLEVEL" val="1"/>
  <p:tag name="KSO_WM_UNIT_NOCLEAR" val="0"/>
  <p:tag name="KSO_WM_UNIT_PRESET_TEXT" val="单击输入您的封面副标题"/>
  <p:tag name="KSO_WM_UNIT_SHOW_EDIT_AREA_INDICATION" val="1"/>
  <p:tag name="KSO_WM_UNIT_TYPE" val="b"/>
  <p:tag name="KSO_WM_UNIT_VALUE" val="111"/>
</p:tagLst>
</file>

<file path=ppt/tags/tag65.xml><?xml version="1.0" encoding="utf-8"?>
<p:tagLst xmlns:p="http://schemas.openxmlformats.org/presentationml/2006/main">
  <p:tag name="KSO_WM_BEAUTIFY_FLAG" val="#wm#"/>
  <p:tag name="KSO_WM_TEMPLATE_CATEGORY" val="custom"/>
  <p:tag name="KSO_WM_TEMPLATE_INDEX" val="20205081"/>
</p:tagLst>
</file>

<file path=ppt/tags/tag66.xml><?xml version="1.0" encoding="utf-8"?>
<p:tagLst xmlns:p="http://schemas.openxmlformats.org/presentationml/2006/main">
  <p:tag name="KSO_WM_BEAUTIFY_FLAG" val="#wm#"/>
  <p:tag name="KSO_WM_TEMPLATE_CATEGORY" val="custom"/>
  <p:tag name="KSO_WM_TEMPLATE_INDEX" val="20205081"/>
</p:tagLst>
</file>

<file path=ppt/tags/tag67.xml><?xml version="1.0" encoding="utf-8"?>
<p:tagLst xmlns:p="http://schemas.openxmlformats.org/presentationml/2006/main">
  <p:tag name="KSO_WM_BEAUTIFY_FLAG" val="#wm#"/>
  <p:tag name="KSO_WM_TEMPLATE_CATEGORY" val="custom"/>
  <p:tag name="KSO_WM_TEMPLATE_INDEX" val="20205081"/>
</p:tagLst>
</file>

<file path=ppt/tags/tag68.xml><?xml version="1.0" encoding="utf-8"?>
<p:tagLst xmlns:p="http://schemas.openxmlformats.org/presentationml/2006/main">
  <p:tag name="KSO_WM_BEAUTIFY_FLAG" val="#wm#"/>
  <p:tag name="KSO_WM_SLIDE_ID" val="custom20205081_1"/>
  <p:tag name="KSO_WM_SLIDE_INDEX" val="1"/>
  <p:tag name="KSO_WM_SLIDE_ITEM_CNT" val="0"/>
  <p:tag name="KSO_WM_SLIDE_LAYOUT" val="a_b"/>
  <p:tag name="KSO_WM_SLIDE_LAYOUT_CNT" val="1_1"/>
  <p:tag name="KSO_WM_SLIDE_SUBTYPE" val="defaultBlank"/>
  <p:tag name="KSO_WM_SLIDE_TYPE" val="title"/>
  <p:tag name="KSO_WM_TAG_VERSION" val="1.0"/>
  <p:tag name="KSO_WM_TEMPLATE_CATEGORY" val="custom"/>
  <p:tag name="KSO_WM_TEMPLATE_COLOR_TYPE" val="1"/>
  <p:tag name="KSO_WM_TEMPLATE_INDEX" val="20205081"/>
  <p:tag name="KSO_WM_TEMPLATE_MASTER_TYPE" val="0"/>
  <p:tag name="KSO_WM_TEMPLATE_SUBCATEGORY" val="19"/>
  <p:tag name="KSO_WM_TEMPLATE_THUMBS_INDEX" val="1、4、7、12、13、14、15、16、17、18、20、24、25、28、33、36、40、43、44"/>
  <p:tag name="KSO_WM_UNIT_SHOW_EDIT_AREA_INDICATION" val="1"/>
  <p:tag name="TIMING" val="|7.6|1.5|43|6.7|10.1|6.6|13.3|9.2"/>
</p:tagLst>
</file>

<file path=ppt/tags/tag69.xml><?xml version="1.0" encoding="utf-8"?>
<p:tagLst xmlns:p="http://schemas.openxmlformats.org/presentationml/2006/main">
  <p:tag name="KSO_WM_BEAUTIFY_FLAG" val="#wm#"/>
  <p:tag name="KSO_WM_TEMPLATE_CATEGORY" val="custom"/>
  <p:tag name="KSO_WM_TEMPLATE_INDEX" val="20205081"/>
  <p:tag name="TIMING" val="|15.5|0.5"/>
</p:tagLst>
</file>

<file path=ppt/tags/tag70.xml><?xml version="1.0" encoding="utf-8"?>
<p:tagLst xmlns:p="http://schemas.openxmlformats.org/presentationml/2006/main">
  <p:tag name="KSO_WM_BEAUTIFY_FLAG" val="#wm#"/>
  <p:tag name="KSO_WM_SLIDE_ID" val="custom20205081_1"/>
  <p:tag name="KSO_WM_SLIDE_INDEX" val="1"/>
  <p:tag name="KSO_WM_SLIDE_ITEM_CNT" val="0"/>
  <p:tag name="KSO_WM_SLIDE_LAYOUT" val="a_b"/>
  <p:tag name="KSO_WM_SLIDE_LAYOUT_CNT" val="1_1"/>
  <p:tag name="KSO_WM_SLIDE_SUBTYPE" val="defaultBlank"/>
  <p:tag name="KSO_WM_SLIDE_TYPE" val="title"/>
  <p:tag name="KSO_WM_TAG_VERSION" val="1.0"/>
  <p:tag name="KSO_WM_TEMPLATE_CATEGORY" val="custom"/>
  <p:tag name="KSO_WM_TEMPLATE_COLOR_TYPE" val="1"/>
  <p:tag name="KSO_WM_TEMPLATE_INDEX" val="20205081"/>
  <p:tag name="KSO_WM_TEMPLATE_MASTER_TYPE" val="0"/>
  <p:tag name="KSO_WM_TEMPLATE_SUBCATEGORY" val="19"/>
  <p:tag name="KSO_WM_TEMPLATE_THUMBS_INDEX" val="1、4、7、12、13、14、15、16、17、18、20、24、25、28、33、36、40、43、44"/>
  <p:tag name="KSO_WM_UNIT_SHOW_EDIT_AREA_INDICATION" val="1"/>
  <p:tag name="TIMING" val="|4.3"/>
</p:tagLst>
</file>

<file path=ppt/tags/tag71.xml><?xml version="1.0" encoding="utf-8"?>
<p:tagLst xmlns:p="http://schemas.openxmlformats.org/presentationml/2006/main">
  <p:tag name="KSO_WM_BEAUTIFY_FLAG" val="#wm#"/>
  <p:tag name="KSO_WM_TEMPLATE_CATEGORY" val="custom"/>
  <p:tag name="KSO_WM_TEMPLATE_INDEX" val="20205081"/>
  <p:tag name="TIMING" val="|5.7|24.1"/>
</p:tagLst>
</file>

<file path=ppt/tags/tag72.xml><?xml version="1.0" encoding="utf-8"?>
<p:tagLst xmlns:p="http://schemas.openxmlformats.org/presentationml/2006/main">
  <p:tag name="KSO_WM_UNIT_PLACING_PICTURE_USER_VIEWPORT" val="{&quot;height&quot;:6872.4992125984254,&quot;width&quot;:6300}"/>
</p:tagLst>
</file>

<file path=ppt/tags/tag73.xml><?xml version="1.0" encoding="utf-8"?>
<p:tagLst xmlns:p="http://schemas.openxmlformats.org/presentationml/2006/main">
  <p:tag name="KSO_WM_BEAUTIFY_FLAG" val="#wm#"/>
  <p:tag name="KSO_WM_TEMPLATE_CATEGORY" val="custom"/>
  <p:tag name="KSO_WM_TEMPLATE_INDEX" val="20205081"/>
  <p:tag name="TIMING" val="|18.1"/>
</p:tagLst>
</file>

<file path=ppt/tags/tag74.xml><?xml version="1.0" encoding="utf-8"?>
<p:tagLst xmlns:p="http://schemas.openxmlformats.org/presentationml/2006/main">
  <p:tag name="TIMING" val="|26.4|11.1"/>
</p:tagLst>
</file>

<file path=ppt/tags/tag75.xml><?xml version="1.0" encoding="utf-8"?>
<p:tagLst xmlns:p="http://schemas.openxmlformats.org/presentationml/2006/main">
  <p:tag name="KSO_WM_BEAUTIFY_FLAG" val="#wm#"/>
  <p:tag name="KSO_WM_TEMPLATE_CATEGORY" val="custom"/>
  <p:tag name="KSO_WM_TEMPLATE_INDEX" val="20205081"/>
  <p:tag name="TIMING" val="|1.9|1.3|7.2|0.9|5|12.2|9.2"/>
</p:tagLst>
</file>

<file path=ppt/tags/tag76.xml><?xml version="1.0" encoding="utf-8"?>
<p:tagLst xmlns:p="http://schemas.openxmlformats.org/presentationml/2006/main">
  <p:tag name="KSO_WM_BEAUTIFY_FLAG" val="#wm#"/>
  <p:tag name="KSO_WM_TEMPLATE_CATEGORY" val="custom"/>
  <p:tag name="KSO_WM_TEMPLATE_INDEX" val="20205081"/>
  <p:tag name="TIMING" val="|17.5|25.2|11.5"/>
</p:tagLst>
</file>

<file path=ppt/tags/tag77.xml><?xml version="1.0" encoding="utf-8"?>
<p:tagLst xmlns:p="http://schemas.openxmlformats.org/presentationml/2006/main">
  <p:tag name="KSO_WM_BEAUTIFY_FLAG" val="#wm#"/>
  <p:tag name="KSO_WM_TEMPLATE_CATEGORY" val="custom"/>
  <p:tag name="KSO_WM_TEMPLATE_INDEX" val="20205081"/>
  <p:tag name="TIMING" val="|15.2"/>
</p:tagLst>
</file>

<file path=ppt/tags/tag78.xml><?xml version="1.0" encoding="utf-8"?>
<p:tagLst xmlns:p="http://schemas.openxmlformats.org/presentationml/2006/main">
  <p:tag name="KSO_WM_BEAUTIFY_FLAG" val="#wm#"/>
  <p:tag name="KSO_WM_TEMPLATE_CATEGORY" val="custom"/>
  <p:tag name="KSO_WM_TEMPLATE_INDEX" val="20205081"/>
  <p:tag name="TIMING" val="|4.5|2.2|8.4|12.8|13.1"/>
</p:tagLst>
</file>

<file path=ppt/tags/tag79.xml><?xml version="1.0" encoding="utf-8"?>
<p:tagLst xmlns:p="http://schemas.openxmlformats.org/presentationml/2006/main">
  <p:tag name="TIMING" val="|1.1|4.5"/>
</p:tagLst>
</file>

<file path=ppt/tags/tag80.xml><?xml version="1.0" encoding="utf-8"?>
<p:tagLst xmlns:p="http://schemas.openxmlformats.org/presentationml/2006/main">
  <p:tag name="KSO_WM_BEAUTIFY_FLAG" val="#wm#"/>
  <p:tag name="KSO_WM_TEMPLATE_CATEGORY" val="custom"/>
  <p:tag name="KSO_WM_TEMPLATE_INDEX" val="20205081"/>
  <p:tag name="TIMING" val="|13.9|5"/>
</p:tagLst>
</file>

<file path=ppt/tags/tag81.xml><?xml version="1.0" encoding="utf-8"?>
<p:tagLst xmlns:p="http://schemas.openxmlformats.org/presentationml/2006/main">
  <p:tag name="KSO_WM_BEAUTIFY_FLAG" val="#wm#"/>
  <p:tag name="KSO_WM_TEMPLATE_CATEGORY" val="custom"/>
  <p:tag name="KSO_WM_TEMPLATE_INDEX" val="20205081"/>
</p:tagLst>
</file>

<file path=ppt/tags/tag82.xml><?xml version="1.0" encoding="utf-8"?>
<p:tagLst xmlns:p="http://schemas.openxmlformats.org/presentationml/2006/main">
  <p:tag name="KSO_WM_BEAUTIFY_FLAG" val="#wm#"/>
  <p:tag name="KSO_WM_TEMPLATE_CATEGORY" val="custom"/>
  <p:tag name="KSO_WM_TEMPLATE_INDEX" val="20205081"/>
</p:tagLst>
</file>

<file path=ppt/tags/tag83.xml><?xml version="1.0" encoding="utf-8"?>
<p:tagLst xmlns:p="http://schemas.openxmlformats.org/presentationml/2006/main">
  <p:tag name="KSO_WM_BEAUTIFY_FLAG" val="#wm#"/>
  <p:tag name="KSO_WM_TEMPLATE_CATEGORY" val="custom"/>
  <p:tag name="KSO_WM_TEMPLATE_INDEX" val="20205081"/>
  <p:tag name="TIMING" val="|0.6|0.7|1.9|17.5|8.6|5.6|19.5|5.7|13.6|15.1|11.5"/>
</p:tagLst>
</file>

<file path=ppt/tags/tag84.xml><?xml version="1.0" encoding="utf-8"?>
<p:tagLst xmlns:p="http://schemas.openxmlformats.org/presentationml/2006/main">
  <p:tag name="KSO_WM_BEAUTIFY_FLAG" val="#wm#"/>
  <p:tag name="KSO_WM_TEMPLATE_CATEGORY" val="custom"/>
  <p:tag name="KSO_WM_TEMPLATE_INDEX" val="20205081"/>
  <p:tag name="TIMING" val="|3.7|6.7|6.8|0.6"/>
</p:tagLst>
</file>

<file path=ppt/tags/tag85.xml><?xml version="1.0" encoding="utf-8"?>
<p:tagLst xmlns:p="http://schemas.openxmlformats.org/presentationml/2006/main">
  <p:tag name="KSO_WM_BEAUTIFY_FLAG" val="#wm#"/>
  <p:tag name="KSO_WM_TEMPLATE_CATEGORY" val="custom"/>
  <p:tag name="KSO_WM_TEMPLATE_INDEX" val="20205081"/>
  <p:tag name="TIMING" val="|3.5|2.2|5.9|3.6|7.6|6.4|6|8|6.3|6.6|7.2"/>
</p:tagLst>
</file>

<file path=ppt/tags/tag86.xml><?xml version="1.0" encoding="utf-8"?>
<p:tagLst xmlns:p="http://schemas.openxmlformats.org/presentationml/2006/main">
  <p:tag name="KSO_WM_BEAUTIFY_FLAG" val="#wm#"/>
  <p:tag name="KSO_WM_TEMPLATE_CATEGORY" val="custom"/>
  <p:tag name="KSO_WM_TEMPLATE_INDEX" val="20205081"/>
  <p:tag name="TIMING" val="|12.1|7.7|8.4"/>
</p:tagLst>
</file>

<file path=ppt/tags/tag87.xml><?xml version="1.0" encoding="utf-8"?>
<p:tagLst xmlns:p="http://schemas.openxmlformats.org/presentationml/2006/main">
  <p:tag name="KSO_WM_BEAUTIFY_FLAG" val="#wm#"/>
  <p:tag name="KSO_WM_TEMPLATE_CATEGORY" val="custom"/>
  <p:tag name="KSO_WM_TEMPLATE_INDEX" val="20205081"/>
</p:tagLst>
</file>

<file path=ppt/tags/tag88.xml><?xml version="1.0" encoding="utf-8"?>
<p:tagLst xmlns:p="http://schemas.openxmlformats.org/presentationml/2006/main">
  <p:tag name="KSO_WM_BEAUTIFY_FLAG" val="#wm#"/>
  <p:tag name="KSO_WM_TEMPLATE_CATEGORY" val="custom"/>
  <p:tag name="KSO_WM_TEMPLATE_INDEX" val="20205081"/>
  <p:tag name="TIMING" val="|0.8"/>
</p:tagLst>
</file>

<file path=ppt/tags/tag89.xml><?xml version="1.0" encoding="utf-8"?>
<p:tagLst xmlns:p="http://schemas.openxmlformats.org/presentationml/2006/main">
  <p:tag name="KSO_WM_BEAUTIFY_FLAG" val="#wm#"/>
  <p:tag name="KSO_WM_TEMPLATE_CATEGORY" val="custom"/>
  <p:tag name="KSO_WM_TEMPLATE_INDEX" val="20205081"/>
</p:tagLst>
</file>

<file path=ppt/tags/tag90.xml><?xml version="1.0" encoding="utf-8"?>
<p:tagLst xmlns:p="http://schemas.openxmlformats.org/presentationml/2006/main">
  <p:tag name="AS_NET" val="4.0.30319.42000"/>
  <p:tag name="AS_OS" val="Microsoft Windows NT 6.1.7601 Service Pack 1"/>
  <p:tag name="AS_RELEASE_DATE" val="2020.05.14"/>
  <p:tag name="AS_TITLE" val="Aspose.Slides for .NET 4.0 Client Profile"/>
  <p:tag name="AS_VERSION" val="20.5"/>
</p:tagLst>
</file>

<file path=ppt/theme/theme1.xml><?xml version="1.0" encoding="utf-8"?>
<a:theme xmlns:r="http://schemas.openxmlformats.org/officeDocument/2006/relationships" xmlns:a="http://schemas.openxmlformats.org/drawingml/2006/main" name="Office 主题​​">
  <a:themeElements>
    <a:clrScheme name="新版空白演示配色">
      <a:dk1>
        <a:srgbClr val="000000"/>
      </a:dk1>
      <a:lt1>
        <a:srgbClr val="FFFFFF"/>
      </a:lt1>
      <a:dk2>
        <a:srgbClr val="0F1423"/>
      </a:dk2>
      <a:lt2>
        <a:srgbClr val="FFFFFF"/>
      </a:lt2>
      <a:accent1>
        <a:srgbClr val="6096E6"/>
      </a:accent1>
      <a:accent2>
        <a:srgbClr val="58B6E5"/>
      </a:accent2>
      <a:accent3>
        <a:srgbClr val="56CA95"/>
      </a:accent3>
      <a:accent4>
        <a:srgbClr val="FFBA55"/>
      </a:accent4>
      <a:accent5>
        <a:srgbClr val="F18870"/>
      </a:accent5>
      <a:accent6>
        <a:srgbClr val="EC5F74"/>
      </a:accent6>
      <a:hlink>
        <a:srgbClr val="0563C1"/>
      </a:hlink>
      <a:folHlink>
        <a:srgbClr val="954D72"/>
      </a:folHlink>
    </a:clrScheme>
    <a:fontScheme name="自定义 9">
      <a:majorFont>
        <a:latin typeface="Arial"/>
        <a:ea typeface="微软雅黑"/>
        <a:cs typeface="Arial"/>
      </a:majorFont>
      <a:minorFont>
        <a:latin typeface="Arial"/>
        <a:ea typeface="微软雅黑"/>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Arial"/>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Arial"/>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vt="http://schemas.openxmlformats.org/officeDocument/2006/docPropsVTypes" xmlns="http://schemas.openxmlformats.org/officeDocument/2006/extended-properties">
  <Company/>
  <PresentationFormat>自定义</PresentationFormat>
  <Paragraphs>140</Paragraphs>
  <Slides>26</Slides>
  <Notes>2</Notes>
  <TotalTime>933</TotalTime>
  <HiddenSlides>0</HiddenSlides>
  <MMClips>0</MMClips>
  <ScaleCrop>0</ScaleCrop>
  <HeadingPairs>
    <vt:vector baseType="variant" size="6">
      <vt:variant>
        <vt:lpstr>Fonts used</vt:lpstr>
      </vt:variant>
      <vt:variant>
        <vt:i4>14</vt:i4>
      </vt:variant>
      <vt:variant>
        <vt:lpstr>Theme</vt:lpstr>
      </vt:variant>
      <vt:variant>
        <vt:i4>1</vt:i4>
      </vt:variant>
      <vt:variant>
        <vt:lpstr>Slide Titles</vt:lpstr>
      </vt:variant>
      <vt:variant>
        <vt:i4>26</vt:i4>
      </vt:variant>
    </vt:vector>
  </HeadingPairs>
  <TitlesOfParts>
    <vt:vector baseType="lpstr" size="41">
      <vt:lpstr>Arial</vt:lpstr>
      <vt:lpstr>微软雅黑</vt:lpstr>
      <vt:lpstr>Wingdings</vt:lpstr>
      <vt:lpstr>等线 Light</vt:lpstr>
      <vt:lpstr>等线</vt:lpstr>
      <vt:lpstr>Calibri</vt:lpstr>
      <vt:lpstr>Calibri Light</vt:lpstr>
      <vt:lpstr>华文楷体</vt:lpstr>
      <vt:lpstr>黑体</vt:lpstr>
      <vt:lpstr>Verdana</vt:lpstr>
      <vt:lpstr>楷体_GB2312</vt:lpstr>
      <vt:lpstr>楷体</vt:lpstr>
      <vt:lpstr>宋体</vt:lpstr>
      <vt:lpstr>华文行楷</vt:lpstr>
      <vt:lpstr>Office 主题​​</vt:lpstr>
      <vt:lpstr>PowerPoint Presentation</vt:lpstr>
      <vt:lpstr>PowerPoint Presentation</vt:lpstr>
      <vt:lpstr>一、聚焦：二战后的苏联改革</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二、跨时空对话：东欧国家与中国</vt:lpstr>
      <vt:lpstr>PowerPoint Presentation</vt:lpstr>
      <vt:lpstr>东欧改革：改革阻力重重，深受苏联影响。改革应从本国国情出发。</vt:lpstr>
      <vt:lpstr>PowerPoint Presentation</vt:lpstr>
      <vt:lpstr>PowerPoint Presentation</vt:lpstr>
      <vt:lpstr>     中国新时期改革：改革立足国情，与时俱进， 努力实现人民对美好幸福生活的期望，成果丰硕。</vt:lpstr>
      <vt:lpstr>三、明镜所以照形，古事所以知今</vt:lpstr>
      <vt:lpstr>PowerPoint Presentation</vt:lpstr>
      <vt:lpstr>PowerPoint Presentation</vt:lpstr>
    </vt:vector>
  </TitlesOfParts>
  <LinksUpToDate>0</LinksUpToDate>
  <SharedDoc>0</SharedDoc>
  <HyperlinksChanged>0</HyperlinksChanged>
  <Application>Aspose.Slides for .NET</Application>
  <AppVersion>20.0500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dc:title>空白演示</dc:title>
  <cp:lastModifiedBy>User</cp:lastModifiedBy>
  <cp:revision>289</cp:revision>
  <dcterms:created xsi:type="dcterms:W3CDTF">2019-06-19T02:08:00Z</dcterms:created>
  <dcterms:modified xsi:type="dcterms:W3CDTF">2020-07-02T01:57:05Z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KSOProductBuildVer">
    <vt:lpwstr>2052-11.1.0.9513</vt:lpwstr>
  </property>
</Properties>
</file>