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 id="2147483649" r:id="rId2"/>
    <p:sldMasterId id="2147483650" r:id="rId3"/>
    <p:sldMasterId id="2147483651" r:id="rId4"/>
    <p:sldMasterId id="2147483652" r:id="rId5"/>
    <p:sldMasterId id="2147483653" r:id="rId6"/>
    <p:sldMasterId id="2147483654" r:id="rId7"/>
    <p:sldMasterId id="2147483656" r:id="rId8"/>
    <p:sldMasterId id="2147483657" r:id="rId9"/>
    <p:sldMasterId id="2147483658" r:id="rId10"/>
    <p:sldMasterId id="2147483659" r:id="rId11"/>
  </p:sldMasterIdLst>
  <p:notesMasterIdLst>
    <p:notesMasterId r:id="rId12"/>
  </p:notesMasterIdLst>
  <p:sldIdLst>
    <p:sldId id="330" r:id="rId13"/>
    <p:sldId id="544" r:id="rId14"/>
    <p:sldId id="523" r:id="rId15"/>
    <p:sldId id="514" r:id="rId16"/>
    <p:sldId id="659" r:id="rId17"/>
    <p:sldId id="527" r:id="rId18"/>
    <p:sldId id="594" r:id="rId19"/>
    <p:sldId id="528" r:id="rId20"/>
    <p:sldId id="591" r:id="rId21"/>
    <p:sldId id="529" r:id="rId22"/>
    <p:sldId id="554" r:id="rId23"/>
    <p:sldId id="531" r:id="rId24"/>
    <p:sldId id="533" r:id="rId25"/>
    <p:sldId id="532" r:id="rId26"/>
    <p:sldId id="555" r:id="rId27"/>
    <p:sldId id="534" r:id="rId28"/>
    <p:sldId id="597" r:id="rId29"/>
    <p:sldId id="661" r:id="rId30"/>
    <p:sldId id="600" r:id="rId31"/>
    <p:sldId id="664" r:id="rId32"/>
    <p:sldId id="662" r:id="rId33"/>
    <p:sldId id="603" r:id="rId34"/>
    <p:sldId id="598" r:id="rId35"/>
    <p:sldId id="601" r:id="rId36"/>
    <p:sldId id="663" r:id="rId37"/>
    <p:sldId id="566" r:id="rId38"/>
    <p:sldId id="569" r:id="rId39"/>
    <p:sldId id="570" r:id="rId40"/>
    <p:sldId id="571" r:id="rId41"/>
    <p:sldId id="568" r:id="rId42"/>
  </p:sldIdLst>
  <p:sldSz cx="9144000" cy="5143500"/>
  <p:notesSz cx="6858000" cy="9144000"/>
  <p:custDataLst>
    <p:tags r:id="rId43"/>
  </p:custDataLst>
  <p:defaultTextStyle>
    <a:defPPr algn="l" rtl="0" eaLnBrk="1" hangingPunct="1">
      <a:defRPr kumimoji="0" lang="zh-CN"/>
    </a:defPPr>
    <a:lvl1pPr marL="0" indent="0" algn="l" defTabSz="1069975" rtl="0" eaLnBrk="1" fontAlgn="base" hangingPunct="1">
      <a:lnSpc>
        <a:spcPct val="100000"/>
      </a:lnSpc>
      <a:spcBef>
        <a:spcPct val="0"/>
      </a:spcBef>
      <a:spcAft>
        <a:spcPct val="0"/>
      </a:spcAft>
      <a:buClrTx/>
      <a:buSzTx/>
      <a:buFont typeface="Arial" pitchFamily="34" charset="0"/>
      <a:buNone/>
      <a:defRPr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sz="2100" b="0" i="0" u="none" baseline="0">
        <a:solidFill>
          <a:schemeClr val="tx1"/>
        </a:solidFill>
        <a:latin typeface="Calibri" pitchFamily="34" charset="0"/>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61" autoAdjust="0"/>
    <p:restoredTop sz="93966" autoAdjust="0"/>
  </p:normalViewPr>
  <p:slideViewPr>
    <p:cSldViewPr>
      <p:cViewPr varScale="1">
        <p:scale>
          <a:sx n="75" d="100"/>
          <a:sy n="75" d="100"/>
        </p:scale>
        <p:origin x="0" y="0"/>
      </p:cViewPr>
    </p:cSldViewPr>
  </p:slideViewPr>
  <p:notesViewPr>
    <p:cSldViewPr>
      <p:cViewPr varScale="1">
        <p:scale>
          <a:sx n="10" d="100"/>
          <a:sy n="10"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Master" Target="slideMasters/slideMaster10.xml" /><Relationship Id="rId11" Type="http://schemas.openxmlformats.org/officeDocument/2006/relationships/slideMaster" Target="slideMasters/slideMaster11.xml" /><Relationship Id="rId12" Type="http://schemas.openxmlformats.org/officeDocument/2006/relationships/notesMaster" Target="notesMasters/notesMaster1.xml" /><Relationship Id="rId13" Type="http://schemas.openxmlformats.org/officeDocument/2006/relationships/slide" Target="slides/slide1.xml" /><Relationship Id="rId14" Type="http://schemas.openxmlformats.org/officeDocument/2006/relationships/slide" Target="slides/slide2.xml" /><Relationship Id="rId15" Type="http://schemas.openxmlformats.org/officeDocument/2006/relationships/slide" Target="slides/slide3.xml" /><Relationship Id="rId16" Type="http://schemas.openxmlformats.org/officeDocument/2006/relationships/slide" Target="slides/slide4.xml" /><Relationship Id="rId17" Type="http://schemas.openxmlformats.org/officeDocument/2006/relationships/slide" Target="slides/slide5.xml" /><Relationship Id="rId18" Type="http://schemas.openxmlformats.org/officeDocument/2006/relationships/slide" Target="slides/slide6.xml" /><Relationship Id="rId19" Type="http://schemas.openxmlformats.org/officeDocument/2006/relationships/slide" Target="slides/slide7.xml" /><Relationship Id="rId2" Type="http://schemas.openxmlformats.org/officeDocument/2006/relationships/slideMaster" Target="slideMasters/slideMaster2.xml" /><Relationship Id="rId20" Type="http://schemas.openxmlformats.org/officeDocument/2006/relationships/slide" Target="slides/slide8.xml" /><Relationship Id="rId21" Type="http://schemas.openxmlformats.org/officeDocument/2006/relationships/slide" Target="slides/slide9.xml" /><Relationship Id="rId22" Type="http://schemas.openxmlformats.org/officeDocument/2006/relationships/slide" Target="slides/slide10.xml" /><Relationship Id="rId23" Type="http://schemas.openxmlformats.org/officeDocument/2006/relationships/slide" Target="slides/slide11.xml" /><Relationship Id="rId24" Type="http://schemas.openxmlformats.org/officeDocument/2006/relationships/slide" Target="slides/slide12.xml" /><Relationship Id="rId25" Type="http://schemas.openxmlformats.org/officeDocument/2006/relationships/slide" Target="slides/slide13.xml" /><Relationship Id="rId26" Type="http://schemas.openxmlformats.org/officeDocument/2006/relationships/slide" Target="slides/slide14.xml" /><Relationship Id="rId27" Type="http://schemas.openxmlformats.org/officeDocument/2006/relationships/slide" Target="slides/slide15.xml" /><Relationship Id="rId28" Type="http://schemas.openxmlformats.org/officeDocument/2006/relationships/slide" Target="slides/slide16.xml" /><Relationship Id="rId29" Type="http://schemas.openxmlformats.org/officeDocument/2006/relationships/slide" Target="slides/slide17.xml" /><Relationship Id="rId3" Type="http://schemas.openxmlformats.org/officeDocument/2006/relationships/slideMaster" Target="slideMasters/slideMaster3.xml" /><Relationship Id="rId30" Type="http://schemas.openxmlformats.org/officeDocument/2006/relationships/slide" Target="slides/slide18.xml" /><Relationship Id="rId31" Type="http://schemas.openxmlformats.org/officeDocument/2006/relationships/slide" Target="slides/slide19.xml" /><Relationship Id="rId32" Type="http://schemas.openxmlformats.org/officeDocument/2006/relationships/slide" Target="slides/slide20.xml" /><Relationship Id="rId33" Type="http://schemas.openxmlformats.org/officeDocument/2006/relationships/slide" Target="slides/slide21.xml" /><Relationship Id="rId34" Type="http://schemas.openxmlformats.org/officeDocument/2006/relationships/slide" Target="slides/slide22.xml" /><Relationship Id="rId35" Type="http://schemas.openxmlformats.org/officeDocument/2006/relationships/slide" Target="slides/slide23.xml" /><Relationship Id="rId36" Type="http://schemas.openxmlformats.org/officeDocument/2006/relationships/slide" Target="slides/slide24.xml" /><Relationship Id="rId37" Type="http://schemas.openxmlformats.org/officeDocument/2006/relationships/slide" Target="slides/slide25.xml" /><Relationship Id="rId38" Type="http://schemas.openxmlformats.org/officeDocument/2006/relationships/slide" Target="slides/slide26.xml" /><Relationship Id="rId39" Type="http://schemas.openxmlformats.org/officeDocument/2006/relationships/slide" Target="slides/slide27.xml" /><Relationship Id="rId4" Type="http://schemas.openxmlformats.org/officeDocument/2006/relationships/slideMaster" Target="slideMasters/slideMaster4.xml" /><Relationship Id="rId40" Type="http://schemas.openxmlformats.org/officeDocument/2006/relationships/slide" Target="slides/slide28.xml" /><Relationship Id="rId41" Type="http://schemas.openxmlformats.org/officeDocument/2006/relationships/slide" Target="slides/slide29.xml" /><Relationship Id="rId42" Type="http://schemas.openxmlformats.org/officeDocument/2006/relationships/slide" Target="slides/slide30.xml" /><Relationship Id="rId43" Type="http://schemas.openxmlformats.org/officeDocument/2006/relationships/tags" Target="tags/tag513.xml" /><Relationship Id="rId44" Type="http://schemas.openxmlformats.org/officeDocument/2006/relationships/presProps" Target="presProps.xml" /><Relationship Id="rId45" Type="http://schemas.openxmlformats.org/officeDocument/2006/relationships/viewProps" Target="viewProps.xml" /><Relationship Id="rId46" Type="http://schemas.openxmlformats.org/officeDocument/2006/relationships/theme" Target="theme/theme1.xml" /><Relationship Id="rId47" Type="http://schemas.openxmlformats.org/officeDocument/2006/relationships/tableStyles" Target="tableStyles.xml" /><Relationship Id="rId5" Type="http://schemas.openxmlformats.org/officeDocument/2006/relationships/slideMaster" Target="slideMasters/slideMaster5.xml" /><Relationship Id="rId6" Type="http://schemas.openxmlformats.org/officeDocument/2006/relationships/slideMaster" Target="slideMasters/slideMaster6.xml" /><Relationship Id="rId7" Type="http://schemas.openxmlformats.org/officeDocument/2006/relationships/slideMaster" Target="slideMasters/slideMaster7.xml" /><Relationship Id="rId8" Type="http://schemas.openxmlformats.org/officeDocument/2006/relationships/slideMaster" Target="slideMasters/slideMaster8.xml" /><Relationship Id="rId9" Type="http://schemas.openxmlformats.org/officeDocument/2006/relationships/slideMaster" Target="slideMasters/slideMaster9.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151.xml" /><Relationship Id="rId2" Type="http://schemas.openxmlformats.org/officeDocument/2006/relationships/tags" Target="../tags/tag152.xml" /><Relationship Id="rId3" Type="http://schemas.openxmlformats.org/officeDocument/2006/relationships/tags" Target="../tags/tag153.xml" /><Relationship Id="rId4" Type="http://schemas.openxmlformats.org/officeDocument/2006/relationships/tags" Target="../tags/tag154.xml" /><Relationship Id="rId5" Type="http://schemas.openxmlformats.org/officeDocument/2006/relationships/tags" Target="../tags/tag155.xml" /><Relationship Id="rId6" Type="http://schemas.openxmlformats.org/officeDocument/2006/relationships/tags" Target="../tags/tag156.xml" /><Relationship Id="rId7" Type="http://schemas.openxmlformats.org/officeDocument/2006/relationships/tags" Target="../tags/tag157.xml" /><Relationship Id="rId8" Type="http://schemas.openxmlformats.org/officeDocument/2006/relationships/theme" Target="../theme/theme1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custDataLst>
            <p:tags r:id="rId1"/>
          </p:custDataLst>
        </p:nvPr>
      </p:nvGrpSpPr>
      <p:grpSpPr/>
      <p:sp>
        <p:nvSpPr>
          <p:cNvPr id="43010" name="页眉占位符 1"/>
          <p:cNvSpPr/>
          <p:nvPr>
            <p:ph type="hdr" sz="quarter"/>
            <p:custDataLst>
              <p:tags r:id="rId2"/>
            </p:custDataLst>
          </p:nvPr>
        </p:nvSpPr>
        <p:spPr>
          <a:xfrm>
            <a:off x="0" y="0"/>
            <a:ext cx="2971800" cy="457200"/>
          </a:xfrm>
          <a:prstGeom prst="rect">
            <a:avLst/>
          </a:prstGeom>
          <a:noFill/>
          <a:ln cap="flat">
            <a:noFill/>
            <a:prstDash val="solid"/>
            <a:bevel/>
            <a:headEnd type="none" w="med" len="med"/>
            <a:tailEnd type="none" w="med" len="med"/>
          </a:ln>
        </p:spPr>
        <p:txBody>
          <a:bodyPr vert="horz" lIns="91440" tIns="45720" rIns="91440" bIns="45720" anchor="t"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defTabSz="763588" eaLnBrk="1" fontAlgn="base" hangingPunct="1">
              <a:buFontTx/>
            </a:pPr>
            <a:endParaRPr lang="zh-CN" altLang="en-US" sz="1200"/>
          </a:p>
        </p:txBody>
      </p:sp>
      <p:sp>
        <p:nvSpPr>
          <p:cNvPr id="43011" name="日期占位符 2"/>
          <p:cNvSpPr/>
          <p:nvPr>
            <p:ph type="dt" idx="2"/>
            <p:custDataLst>
              <p:tags r:id="rId3"/>
            </p:custDataLst>
          </p:nvPr>
        </p:nvSpPr>
        <p:spPr>
          <a:xfrm>
            <a:off x="3884612" y="0"/>
            <a:ext cx="2971800" cy="457200"/>
          </a:xfrm>
          <a:prstGeom prst="rect">
            <a:avLst/>
          </a:prstGeom>
          <a:noFill/>
          <a:ln cap="flat">
            <a:noFill/>
            <a:prstDash val="solid"/>
            <a:bevel/>
            <a:headEnd type="none" w="med" len="med"/>
            <a:tailEnd type="none" w="med" len="med"/>
          </a:ln>
        </p:spPr>
        <p:txBody>
          <a:bodyPr vert="horz" lIns="91440" tIns="45720" rIns="91440" bIns="45720" anchor="t"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5474DBED-9137-47FB-B1B1-2E02854CB45E}" type="datetime1">
              <a:rPr lang="zh-CN" altLang="en-US" sz="1200"/>
              <a:t>*</a:t>
            </a:fld>
            <a:endParaRPr lang="zh-CN" altLang="en-US" sz="1200"/>
          </a:p>
        </p:txBody>
      </p:sp>
      <p:sp>
        <p:nvSpPr>
          <p:cNvPr id="43012" name="幻灯片图像占位符 3"/>
          <p:cNvSpPr/>
          <p:nvPr>
            <p:ph type="sldImg" idx="5"/>
            <p:custDataLst>
              <p:tags r:id="rId4"/>
            </p:custDataLst>
          </p:nvPr>
        </p:nvSpPr>
        <p:spPr>
          <a:xfrm>
            <a:off x="381000" y="685800"/>
            <a:ext cx="6096000" cy="3429000"/>
          </a:xfrm>
          <a:prstGeom prst="rect">
            <a:avLst/>
          </a:prstGeom>
          <a:noFill/>
          <a:ln w="12700">
            <a:solidFill>
              <a:srgbClr val="000000"/>
            </a:solidFill>
            <a:bevel/>
          </a:ln>
        </p:spPr>
      </p:sp>
      <p:sp>
        <p:nvSpPr>
          <p:cNvPr id="43013" name="备注占位符 4"/>
          <p:cNvSpPr/>
          <p:nvPr>
            <p:ph type="body" sz="quarter" idx="1"/>
            <p:custDataLst>
              <p:tags r:id="rId5"/>
            </p:custDataLst>
          </p:nvPr>
        </p:nvSpPr>
        <p:spPr>
          <a:xfrm>
            <a:off x="685800" y="4343400"/>
            <a:ext cx="5486400" cy="4114800"/>
          </a:xfrm>
          <a:prstGeom prst="rect">
            <a:avLst/>
          </a:prstGeom>
          <a:noFill/>
          <a:ln>
            <a:noFill/>
            <a:miter lim="800000"/>
          </a:ln>
        </p:spPr>
        <p:txBody>
          <a:bodyPr anchor="t" anchorCtr="0"/>
          <a:lstStyle>
            <a:lvl1pPr marL="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43014" name="页脚占位符 5"/>
          <p:cNvSpPr/>
          <p:nvPr>
            <p:ph type="ftr" sz="quarter" idx="3"/>
            <p:custDataLst>
              <p:tags r:id="rId6"/>
            </p:custDataLst>
          </p:nvPr>
        </p:nvSpPr>
        <p:spPr>
          <a:xfrm>
            <a:off x="0" y="8685212"/>
            <a:ext cx="2971800" cy="457200"/>
          </a:xfrm>
          <a:prstGeom prst="rect">
            <a:avLst/>
          </a:prstGeom>
          <a:noFill/>
          <a:ln cap="flat">
            <a:noFill/>
            <a:prstDash val="solid"/>
            <a:bevel/>
            <a:headEnd type="none" w="med" len="med"/>
            <a:tailEnd type="none" w="med" len="med"/>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endParaRPr lang="zh-CN" altLang="en-US" sz="1200"/>
          </a:p>
        </p:txBody>
      </p:sp>
      <p:sp>
        <p:nvSpPr>
          <p:cNvPr id="43015" name="灯片编号占位符 6"/>
          <p:cNvSpPr/>
          <p:nvPr>
            <p:ph type="sldNum" sz="quarter" idx="4"/>
            <p:custDataLst>
              <p:tags r:id="rId7"/>
            </p:custDataLst>
          </p:nvPr>
        </p:nvSpPr>
        <p:spPr>
          <a:xfrm>
            <a:off x="3884612" y="8685212"/>
            <a:ext cx="2971800" cy="457200"/>
          </a:xfrm>
          <a:prstGeom prst="rect">
            <a:avLst/>
          </a:prstGeom>
          <a:noFill/>
          <a:ln cap="flat">
            <a:noFill/>
            <a:prstDash val="solid"/>
            <a:bevel/>
            <a:headEnd type="none" w="med" len="med"/>
            <a:tailEnd type="none" w="med" len="med"/>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35183D6E-806C-42EE-A9F0-E5489827E078}" type="slidenum">
              <a:rPr lang="zh-CN" altLang="en-US" sz="1200"/>
              <a:t>*</a:t>
            </a:fld>
            <a:endParaRPr lang="zh-CN" altLang="en-US" sz="1200"/>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 Id="rId3" Type="http://schemas.openxmlformats.org/officeDocument/2006/relationships/tags" Target="../tags/tag158.xml" /><Relationship Id="rId4" Type="http://schemas.openxmlformats.org/officeDocument/2006/relationships/tags" Target="../tags/tag159.xml" /><Relationship Id="rId5" Type="http://schemas.openxmlformats.org/officeDocument/2006/relationships/tags" Target="../tags/tag160.xml" /><Relationship Id="rId6" Type="http://schemas.openxmlformats.org/officeDocument/2006/relationships/tags" Target="../tags/tag16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 Id="rId3" Type="http://schemas.openxmlformats.org/officeDocument/2006/relationships/tags" Target="../tags/tag195.xml" /><Relationship Id="rId4" Type="http://schemas.openxmlformats.org/officeDocument/2006/relationships/tags" Target="../tags/tag196.xml" /><Relationship Id="rId5" Type="http://schemas.openxmlformats.org/officeDocument/2006/relationships/tags" Target="../tags/tag197.xml" /><Relationship Id="rId6" Type="http://schemas.openxmlformats.org/officeDocument/2006/relationships/tags" Target="../tags/tag198.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 Id="rId3" Type="http://schemas.openxmlformats.org/officeDocument/2006/relationships/tags" Target="../tags/tag205.xml" /><Relationship Id="rId4" Type="http://schemas.openxmlformats.org/officeDocument/2006/relationships/tags" Target="../tags/tag206.xml" /><Relationship Id="rId5" Type="http://schemas.openxmlformats.org/officeDocument/2006/relationships/tags" Target="../tags/tag207.xml" /><Relationship Id="rId6" Type="http://schemas.openxmlformats.org/officeDocument/2006/relationships/tags" Target="../tags/tag208.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 Id="rId3" Type="http://schemas.openxmlformats.org/officeDocument/2006/relationships/tags" Target="../tags/tag218.xml" /><Relationship Id="rId4" Type="http://schemas.openxmlformats.org/officeDocument/2006/relationships/tags" Target="../tags/tag219.xml" /><Relationship Id="rId5" Type="http://schemas.openxmlformats.org/officeDocument/2006/relationships/tags" Target="../tags/tag220.xml" /><Relationship Id="rId6" Type="http://schemas.openxmlformats.org/officeDocument/2006/relationships/tags" Target="../tags/tag22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 Id="rId3" Type="http://schemas.openxmlformats.org/officeDocument/2006/relationships/tags" Target="../tags/tag239.xml" /><Relationship Id="rId4" Type="http://schemas.openxmlformats.org/officeDocument/2006/relationships/tags" Target="../tags/tag240.xml" /><Relationship Id="rId5" Type="http://schemas.openxmlformats.org/officeDocument/2006/relationships/tags" Target="../tags/tag241.xml" /><Relationship Id="rId6" Type="http://schemas.openxmlformats.org/officeDocument/2006/relationships/tags" Target="../tags/tag242.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 Id="rId3" Type="http://schemas.openxmlformats.org/officeDocument/2006/relationships/tags" Target="../tags/tag269.xml" /><Relationship Id="rId4" Type="http://schemas.openxmlformats.org/officeDocument/2006/relationships/tags" Target="../tags/tag270.xml" /><Relationship Id="rId5" Type="http://schemas.openxmlformats.org/officeDocument/2006/relationships/tags" Target="../tags/tag271.xml" /><Relationship Id="rId6" Type="http://schemas.openxmlformats.org/officeDocument/2006/relationships/tags" Target="../tags/tag272.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 Id="rId3" Type="http://schemas.openxmlformats.org/officeDocument/2006/relationships/tags" Target="../tags/tag279.xml" /><Relationship Id="rId4" Type="http://schemas.openxmlformats.org/officeDocument/2006/relationships/tags" Target="../tags/tag280.xml" /><Relationship Id="rId5" Type="http://schemas.openxmlformats.org/officeDocument/2006/relationships/tags" Target="../tags/tag281.xml" /><Relationship Id="rId6" Type="http://schemas.openxmlformats.org/officeDocument/2006/relationships/tags" Target="../tags/tag282.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 Id="rId3" Type="http://schemas.openxmlformats.org/officeDocument/2006/relationships/tags" Target="../tags/tag287.xml" /><Relationship Id="rId4" Type="http://schemas.openxmlformats.org/officeDocument/2006/relationships/tags" Target="../tags/tag288.xml" /><Relationship Id="rId5" Type="http://schemas.openxmlformats.org/officeDocument/2006/relationships/tags" Target="../tags/tag289.xml" /><Relationship Id="rId6" Type="http://schemas.openxmlformats.org/officeDocument/2006/relationships/tags" Target="../tags/tag290.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 Id="rId3" Type="http://schemas.openxmlformats.org/officeDocument/2006/relationships/tags" Target="../tags/tag315.xml" /><Relationship Id="rId4" Type="http://schemas.openxmlformats.org/officeDocument/2006/relationships/tags" Target="../tags/tag316.xml" /><Relationship Id="rId5" Type="http://schemas.openxmlformats.org/officeDocument/2006/relationships/tags" Target="../tags/tag317.xml" /><Relationship Id="rId6" Type="http://schemas.openxmlformats.org/officeDocument/2006/relationships/tags" Target="../tags/tag318.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327.xml" /><Relationship Id="rId4" Type="http://schemas.openxmlformats.org/officeDocument/2006/relationships/tags" Target="../tags/tag328.xml" /><Relationship Id="rId5" Type="http://schemas.openxmlformats.org/officeDocument/2006/relationships/tags" Target="../tags/tag329.xml" /><Relationship Id="rId6" Type="http://schemas.openxmlformats.org/officeDocument/2006/relationships/tags" Target="../tags/tag330.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 Id="rId3" Type="http://schemas.openxmlformats.org/officeDocument/2006/relationships/tags" Target="../tags/tag336.xml" /><Relationship Id="rId4" Type="http://schemas.openxmlformats.org/officeDocument/2006/relationships/tags" Target="../tags/tag337.xml" /><Relationship Id="rId5" Type="http://schemas.openxmlformats.org/officeDocument/2006/relationships/tags" Target="../tags/tag338.xml" /><Relationship Id="rId6" Type="http://schemas.openxmlformats.org/officeDocument/2006/relationships/tags" Target="../tags/tag339.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 Id="rId3" Type="http://schemas.openxmlformats.org/officeDocument/2006/relationships/tags" Target="../tags/tag350.xml" /><Relationship Id="rId4" Type="http://schemas.openxmlformats.org/officeDocument/2006/relationships/tags" Target="../tags/tag351.xml" /><Relationship Id="rId5" Type="http://schemas.openxmlformats.org/officeDocument/2006/relationships/tags" Target="../tags/tag352.xml" /><Relationship Id="rId6" Type="http://schemas.openxmlformats.org/officeDocument/2006/relationships/tags" Target="../tags/tag353.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 Id="rId3" Type="http://schemas.openxmlformats.org/officeDocument/2006/relationships/tags" Target="../tags/tag358.xml" /><Relationship Id="rId4" Type="http://schemas.openxmlformats.org/officeDocument/2006/relationships/tags" Target="../tags/tag359.xml" /><Relationship Id="rId5" Type="http://schemas.openxmlformats.org/officeDocument/2006/relationships/tags" Target="../tags/tag360.xml" /><Relationship Id="rId6" Type="http://schemas.openxmlformats.org/officeDocument/2006/relationships/tags" Target="../tags/tag36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 Id="rId3" Type="http://schemas.openxmlformats.org/officeDocument/2006/relationships/tags" Target="../tags/tag432.xml" /><Relationship Id="rId4" Type="http://schemas.openxmlformats.org/officeDocument/2006/relationships/tags" Target="../tags/tag433.xml" /><Relationship Id="rId5" Type="http://schemas.openxmlformats.org/officeDocument/2006/relationships/tags" Target="../tags/tag434.xml" /><Relationship Id="rId6" Type="http://schemas.openxmlformats.org/officeDocument/2006/relationships/tags" Target="../tags/tag435.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44034"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44035"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44036"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04D23220-87AE-43DF-917C-060A69AE6C3A}" type="slidenum">
              <a:rPr lang="zh-CN" altLang="en-US" sz="1200"/>
              <a:t>1</a:t>
            </a:fld>
            <a:endParaRPr lang="zh-CN"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45058"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45059"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45060"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74D0E807-1E2C-428A-8CC0-7E22BCF3667F}" type="slidenum">
              <a:rPr lang="zh-CN" altLang="en-US" sz="1200"/>
              <a:t>3</a:t>
            </a:fld>
            <a:endParaRPr lang="zh-CN"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46082"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46083"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46084"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FF5FA30B-C30F-4AC6-870F-8D4BA02CCDF9}" type="slidenum">
              <a:rPr lang="zh-CN" altLang="en-US" sz="1200"/>
              <a:t>4</a:t>
            </a:fld>
            <a:endParaRPr lang="zh-CN"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47106"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47107"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47108" name="灯片编号占位符 3"/>
          <p:cNvSpPr/>
          <p:nvPr>
            <p:custDataLst>
              <p:tags r:id="rId6"/>
            </p:custDataLst>
          </p:nvPr>
        </p:nvSpPr>
        <p:spPr>
          <a:xfrm>
            <a:off x="3884612" y="8685212"/>
            <a:ext cx="2971800" cy="457200"/>
          </a:xfrm>
          <a:prstGeom prst="rect">
            <a:avLst/>
          </a:prstGeom>
          <a:noFill/>
          <a:ln>
            <a:noFill/>
            <a:miter lim="800000"/>
          </a:ln>
        </p:spPr>
        <p:txBody>
          <a:bodyPr anchor="b" anchorCtr="0"/>
          <a:lstStyle>
            <a:defPPr>
              <a:defRPr lang="zh-CN"/>
            </a:defPPr>
            <a:lvl1pPr marL="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227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454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908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A0D61755-6E41-4B26-9C66-C56776FECB39}" type="slidenum">
              <a:rPr lang="zh-CN" altLang="en-US" sz="1200"/>
              <a:t>5</a:t>
            </a:fld>
            <a:endParaRPr lang="zh-CN"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48130"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48131"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48132"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B98869C8-5ADF-454F-9235-21227EC6E6B3}" type="slidenum">
              <a:rPr lang="zh-CN" altLang="en-US" sz="1200"/>
              <a:t>6</a:t>
            </a:fld>
            <a:endParaRPr lang="zh-CN" alt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49154"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49155"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49156"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8E1A1CE1-8B58-41C9-A22F-8C3BADC94B92}" type="slidenum">
              <a:rPr lang="zh-CN" altLang="en-US" sz="1200"/>
              <a:t>8</a:t>
            </a:fld>
            <a:endParaRPr lang="zh-CN"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50178"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50179"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50180"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DFDA9692-6BAD-48DE-9552-A8B3A8D0F375}" type="slidenum">
              <a:rPr lang="zh-CN" altLang="en-US" sz="1200"/>
              <a:t>9</a:t>
            </a:fld>
            <a:endParaRPr lang="zh-CN" alt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51202"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51203"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51204"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740AA734-8F1B-4F97-A502-B992E9D64AB1}" type="slidenum">
              <a:rPr lang="zh-CN" altLang="en-US" sz="1200"/>
              <a:t>10</a:t>
            </a:fld>
            <a:endParaRPr lang="zh-CN"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52226"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52227"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52228"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D4426CE5-369A-4CF2-8463-8250F8BC0948}" type="slidenum">
              <a:rPr lang="zh-CN" altLang="en-US" sz="1200"/>
              <a:t>12</a:t>
            </a:fld>
            <a:endParaRPr lang="zh-CN"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53250"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53251"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53252"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641E1A8C-53B6-449D-BB64-D32D460BB2B5}" type="slidenum">
              <a:rPr lang="zh-CN" altLang="en-US" sz="1200"/>
              <a:t>13</a:t>
            </a:fld>
            <a:endParaRPr lang="zh-CN"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54274"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54275"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54276"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CBB055E1-4B5B-4C58-A194-23DB098416D5}" type="slidenum">
              <a:rPr lang="zh-CN" altLang="en-US" sz="1200"/>
              <a:t>14</a:t>
            </a:fld>
            <a:endParaRPr lang="zh-CN"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55298"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55299"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vert="horz" wrap="square"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914400"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55300" name="灯片编号占位符 3"/>
          <p:cNvSpPr/>
          <p:nvPr>
            <p:custDataLst>
              <p:tags r:id="rId6"/>
            </p:custDataLst>
          </p:nvPr>
        </p:nvSpPr>
        <p:spPr>
          <a:xfrm>
            <a:off x="3884612" y="8685212"/>
            <a:ext cx="2971800" cy="457200"/>
          </a:xfrm>
          <a:prstGeom prst="rect">
            <a:avLst/>
          </a:prstGeom>
          <a:noFill/>
          <a:ln>
            <a:noFill/>
            <a:miter lim="800000"/>
          </a:ln>
        </p:spPr>
        <p:txBody>
          <a:bodyPr anchor="b" anchorCtr="0"/>
          <a:lstStyle>
            <a:defPPr>
              <a:defRPr lang="zh-CN"/>
            </a:defPPr>
            <a:lvl1pPr marL="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227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454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908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defTabSz="914400"/>
            <a:fld id="{E66C4000-654E-4363-AF3F-90571593CD10}" type="slidenum">
              <a:rPr lang="zh-CN" altLang="en-US" sz="1200">
                <a:latin typeface="Arial" pitchFamily="34" charset="0"/>
              </a:rPr>
              <a:t>15</a:t>
            </a:fld>
            <a:endParaRPr lang="zh-CN" altLang="en-US" sz="120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56322"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56323"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56324"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01FF6A0F-676E-4E33-B079-4834B1A99088}" type="slidenum">
              <a:rPr lang="zh-CN" altLang="en-US" sz="1200"/>
              <a:t>16</a:t>
            </a:fld>
            <a:endParaRPr lang="zh-CN" alt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57346" name="幻灯片图像占位符 1"/>
          <p:cNvSpPr/>
          <p:nvPr>
            <p:ph type="sldImg"/>
            <p:custDataLst>
              <p:tags r:id="rId4"/>
            </p:custDataLst>
          </p:nvPr>
        </p:nvSpPr>
        <p:spPr>
          <a:xfrm>
            <a:off x="381000" y="685800"/>
            <a:ext cx="6096000" cy="3429000"/>
          </a:xfrm>
          <a:prstGeom prst="rect">
            <a:avLst/>
          </a:prstGeom>
          <a:noFill/>
          <a:ln w="12700" cap="flat">
            <a:solidFill>
              <a:srgbClr val="000000"/>
            </a:solidFill>
            <a:prstDash val="solid"/>
            <a:bevel/>
            <a:headEnd type="none" w="med" len="med"/>
            <a:tailEnd type="none" w="med" len="med"/>
          </a:ln>
        </p:spPr>
      </p:sp>
      <p:sp>
        <p:nvSpPr>
          <p:cNvPr id="57347"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57348" name="灯片编号占位符 3"/>
          <p:cNvSpPr/>
          <p:nvPr>
            <p:custDataLst>
              <p:tags r:id="rId6"/>
            </p:custDataLst>
          </p:nvPr>
        </p:nvSpPr>
        <p:spPr>
          <a:xfrm>
            <a:off x="3884612" y="8685212"/>
            <a:ext cx="2971800" cy="457200"/>
          </a:xfrm>
          <a:prstGeom prst="rect">
            <a:avLst/>
          </a:prstGeom>
          <a:noFill/>
          <a:ln>
            <a:noFill/>
            <a:miter lim="800000"/>
          </a:ln>
        </p:spPr>
        <p:txBody>
          <a:bodyPr anchor="b" anchorCtr="0"/>
          <a:lstStyle>
            <a:defPPr>
              <a:defRPr lang="zh-CN"/>
            </a:defPPr>
            <a:lvl1pPr marL="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227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454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908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a:fld id="{067F4846-D23A-49F7-AE18-D8E00F24BD53}" type="slidenum">
              <a:rPr lang="zh-CN" altLang="en-US" sz="1200"/>
              <a:t>25</a:t>
            </a:fld>
            <a:endParaRPr lang="zh-CN" altLang="en-US" sz="120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5.xml" /><Relationship Id="rId2" Type="http://schemas.openxmlformats.org/officeDocument/2006/relationships/tags" Target="../tags/tag6.xml" /><Relationship Id="rId3" Type="http://schemas.openxmlformats.org/officeDocument/2006/relationships/tags" Target="../tags/tag7.xml" /><Relationship Id="rId4" Type="http://schemas.openxmlformats.org/officeDocument/2006/relationships/tags" Target="../tags/tag8.xml" /><Relationship Id="rId5"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2.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29.xml" /><Relationship Id="rId2" Type="http://schemas.openxmlformats.org/officeDocument/2006/relationships/tags" Target="../tags/tag30.xml" /><Relationship Id="rId3" Type="http://schemas.openxmlformats.org/officeDocument/2006/relationships/tags" Target="../tags/tag31.xml" /><Relationship Id="rId4" Type="http://schemas.openxmlformats.org/officeDocument/2006/relationships/tags" Target="../tags/tag32.xml" /><Relationship Id="rId5" Type="http://schemas.openxmlformats.org/officeDocument/2006/relationships/tags" Target="../tags/tag33.xml" /><Relationship Id="rId6" Type="http://schemas.openxmlformats.org/officeDocument/2006/relationships/tags" Target="../tags/tag34.xml" /><Relationship Id="rId7" Type="http://schemas.openxmlformats.org/officeDocument/2006/relationships/slideMaster" Target="../slideMasters/slideMaster3.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42.xml" /><Relationship Id="rId2" Type="http://schemas.openxmlformats.org/officeDocument/2006/relationships/tags" Target="../tags/tag43.xml" /><Relationship Id="rId3" Type="http://schemas.openxmlformats.org/officeDocument/2006/relationships/tags" Target="../tags/tag44.xml" /><Relationship Id="rId4" Type="http://schemas.openxmlformats.org/officeDocument/2006/relationships/tags" Target="../tags/tag45.xml" /><Relationship Id="rId5" Type="http://schemas.openxmlformats.org/officeDocument/2006/relationships/tags" Target="../tags/tag46.xml" /><Relationship Id="rId6" Type="http://schemas.openxmlformats.org/officeDocument/2006/relationships/tags" Target="../tags/tag47.xml" /><Relationship Id="rId7" Type="http://schemas.openxmlformats.org/officeDocument/2006/relationships/slideMaster" Target="../slideMasters/slideMaster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55.xml" /><Relationship Id="rId2" Type="http://schemas.openxmlformats.org/officeDocument/2006/relationships/tags" Target="../tags/tag56.xml" /><Relationship Id="rId3" Type="http://schemas.openxmlformats.org/officeDocument/2006/relationships/tags" Target="../tags/tag57.xml" /><Relationship Id="rId4" Type="http://schemas.openxmlformats.org/officeDocument/2006/relationships/tags" Target="../tags/tag58.xml" /><Relationship Id="rId5" Type="http://schemas.openxmlformats.org/officeDocument/2006/relationships/tags" Target="../tags/tag59.xml" /><Relationship Id="rId6" Type="http://schemas.openxmlformats.org/officeDocument/2006/relationships/tags" Target="../tags/tag60.xml" /><Relationship Id="rId7" Type="http://schemas.openxmlformats.org/officeDocument/2006/relationships/tags" Target="../tags/tag61.xml" /><Relationship Id="rId8" Type="http://schemas.openxmlformats.org/officeDocument/2006/relationships/slideMaster" Target="../slideMasters/slideMaster5.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69.xml" /><Relationship Id="rId10" Type="http://schemas.openxmlformats.org/officeDocument/2006/relationships/slideMaster" Target="../slideMasters/slideMaster6.xml" /><Relationship Id="rId2" Type="http://schemas.openxmlformats.org/officeDocument/2006/relationships/tags" Target="../tags/tag70.xml" /><Relationship Id="rId3" Type="http://schemas.openxmlformats.org/officeDocument/2006/relationships/tags" Target="../tags/tag71.xml" /><Relationship Id="rId4" Type="http://schemas.openxmlformats.org/officeDocument/2006/relationships/tags" Target="../tags/tag72.xml" /><Relationship Id="rId5" Type="http://schemas.openxmlformats.org/officeDocument/2006/relationships/tags" Target="../tags/tag73.xml" /><Relationship Id="rId6" Type="http://schemas.openxmlformats.org/officeDocument/2006/relationships/tags" Target="../tags/tag74.xml" /><Relationship Id="rId7" Type="http://schemas.openxmlformats.org/officeDocument/2006/relationships/tags" Target="../tags/tag75.xml" /><Relationship Id="rId8" Type="http://schemas.openxmlformats.org/officeDocument/2006/relationships/tags" Target="../tags/tag76.xml" /><Relationship Id="rId9" Type="http://schemas.openxmlformats.org/officeDocument/2006/relationships/tags" Target="../tags/tag77.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85.xml" /><Relationship Id="rId2" Type="http://schemas.openxmlformats.org/officeDocument/2006/relationships/tags" Target="../tags/tag86.xml" /><Relationship Id="rId3" Type="http://schemas.openxmlformats.org/officeDocument/2006/relationships/tags" Target="../tags/tag87.xml" /><Relationship Id="rId4" Type="http://schemas.openxmlformats.org/officeDocument/2006/relationships/tags" Target="../tags/tag88.xml" /><Relationship Id="rId5" Type="http://schemas.openxmlformats.org/officeDocument/2006/relationships/tags" Target="../tags/tag89.xml" /><Relationship Id="rId6" Type="http://schemas.openxmlformats.org/officeDocument/2006/relationships/slideMaster" Target="../slideMasters/slideMaster7.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97.xml" /><Relationship Id="rId2" Type="http://schemas.openxmlformats.org/officeDocument/2006/relationships/tags" Target="../tags/tag98.xml" /><Relationship Id="rId3" Type="http://schemas.openxmlformats.org/officeDocument/2006/relationships/tags" Target="../tags/tag99.xml" /><Relationship Id="rId4" Type="http://schemas.openxmlformats.org/officeDocument/2006/relationships/tags" Target="../tags/tag100.xml" /><Relationship Id="rId5" Type="http://schemas.openxmlformats.org/officeDocument/2006/relationships/tags" Target="../tags/tag101.xml" /><Relationship Id="rId6" Type="http://schemas.openxmlformats.org/officeDocument/2006/relationships/tags" Target="../tags/tag102.xml" /><Relationship Id="rId7" Type="http://schemas.openxmlformats.org/officeDocument/2006/relationships/tags" Target="../tags/tag103.xml" /><Relationship Id="rId8" Type="http://schemas.openxmlformats.org/officeDocument/2006/relationships/slideMaster" Target="../slideMasters/slideMaster8.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111.xml" /><Relationship Id="rId2" Type="http://schemas.openxmlformats.org/officeDocument/2006/relationships/tags" Target="../tags/tag112.xml" /><Relationship Id="rId3" Type="http://schemas.openxmlformats.org/officeDocument/2006/relationships/tags" Target="../tags/tag113.xml" /><Relationship Id="rId4" Type="http://schemas.openxmlformats.org/officeDocument/2006/relationships/tags" Target="../tags/tag114.xml" /><Relationship Id="rId5" Type="http://schemas.openxmlformats.org/officeDocument/2006/relationships/tags" Target="../tags/tag115.xml" /><Relationship Id="rId6" Type="http://schemas.openxmlformats.org/officeDocument/2006/relationships/tags" Target="../tags/tag116.xml" /><Relationship Id="rId7" Type="http://schemas.openxmlformats.org/officeDocument/2006/relationships/tags" Target="../tags/tag117.xml" /><Relationship Id="rId8" Type="http://schemas.openxmlformats.org/officeDocument/2006/relationships/slideMaster" Target="../slideMasters/slideMaster9.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125.xml" /><Relationship Id="rId2" Type="http://schemas.openxmlformats.org/officeDocument/2006/relationships/tags" Target="../tags/tag126.xml" /><Relationship Id="rId3" Type="http://schemas.openxmlformats.org/officeDocument/2006/relationships/tags" Target="../tags/tag127.xml" /><Relationship Id="rId4" Type="http://schemas.openxmlformats.org/officeDocument/2006/relationships/tags" Target="../tags/tag128.xml" /><Relationship Id="rId5" Type="http://schemas.openxmlformats.org/officeDocument/2006/relationships/tags" Target="../tags/tag129.xml" /><Relationship Id="rId6" Type="http://schemas.openxmlformats.org/officeDocument/2006/relationships/tags" Target="../tags/tag130.xml" /><Relationship Id="rId7" Type="http://schemas.openxmlformats.org/officeDocument/2006/relationships/slideMaster" Target="../slideMasters/slideMaster10.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138.xml" /><Relationship Id="rId2" Type="http://schemas.openxmlformats.org/officeDocument/2006/relationships/tags" Target="../tags/tag139.xml" /><Relationship Id="rId3" Type="http://schemas.openxmlformats.org/officeDocument/2006/relationships/tags" Target="../tags/tag140.xml" /><Relationship Id="rId4" Type="http://schemas.openxmlformats.org/officeDocument/2006/relationships/tags" Target="../tags/tag141.xml" /><Relationship Id="rId5" Type="http://schemas.openxmlformats.org/officeDocument/2006/relationships/tags" Target="../tags/tag142.xml" /><Relationship Id="rId6" Type="http://schemas.openxmlformats.org/officeDocument/2006/relationships/tags" Target="../tags/tag143.xml" /><Relationship Id="rId7" Type="http://schemas.openxmlformats.org/officeDocument/2006/relationships/slideMaster" Target="../slideMasters/slideMaster1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0" name="日期占位符 3"/>
          <p:cNvSpPr/>
          <p:nvPr>
            <p:ph type="dt" sz="half" idx="10"/>
            <p:custDataLst>
              <p:tags r:id="rId2"/>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3"/>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4"/>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1_标题幻灯片">
    <p:spTree>
      <p:nvGrpSpPr>
        <p:cNvPr id="1" name=""/>
        <p:cNvGrpSpPr/>
        <p:nvPr>
          <p:custDataLst>
            <p:tags r:id="rId1"/>
          </p:custDataLst>
        </p:nvPr>
      </p:nvGrpSpPr>
      <p:grpSpPr>
        <a:xfrm>
          <a:off x="0" y="0"/>
          <a:ext cx="0" cy="0"/>
        </a:xfrm>
      </p:grpSpPr>
      <p:sp>
        <p:nvSpPr>
          <p:cNvPr id="0" name="日期占位符 3"/>
          <p:cNvSpPr/>
          <p:nvPr>
            <p:ph type="dt" sz="half" idx="10"/>
            <p:custDataLst>
              <p:tags r:id="rId2"/>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3"/>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4"/>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685800" y="1598099"/>
            <a:ext cx="7772400" cy="1102711"/>
          </a:xfrm>
        </p:spPr>
        <p:txBody>
          <a:bodyPr/>
          <a:lstStyle/>
          <a:p>
            <a:pPr fontAlgn="auto"/>
            <a:r>
              <a:rPr kumimoji="0" lang="zh-CN" altLang="en-US" sz="3645" b="0" i="0" u="none" strike="noStrike" kern="1200" cap="none" spc="0" normalizeH="0" baseline="0" noProof="1">
                <a:uLnTx/>
                <a:uFillTx/>
              </a:rPr>
              <a:t>单击此处编辑母版标题样式</a:t>
            </a:r>
            <a:endParaRPr kumimoji="0" lang="zh-CN" altLang="en-US" sz="3600" b="0" i="0" u="none" strike="noStrike" kern="1200" cap="none" spc="0" normalizeH="0" baseline="0" noProof="1">
              <a:uLnTx/>
              <a:uFillTx/>
            </a:endParaRPr>
          </a:p>
        </p:txBody>
      </p:sp>
      <p:sp>
        <p:nvSpPr>
          <p:cNvPr id="3" name="副标题 2"/>
          <p:cNvSpPr>
            <a:spLocks noGrp="1"/>
          </p:cNvSpPr>
          <p:nvPr>
            <p:ph type="subTitle" idx="1"/>
            <p:custDataLst>
              <p:tags r:id="rId3"/>
            </p:custDataLst>
          </p:nvPr>
        </p:nvSpPr>
        <p:spPr>
          <a:xfrm>
            <a:off x="1371600" y="2915160"/>
            <a:ext cx="6400800" cy="1314680"/>
          </a:xfrm>
        </p:spPr>
        <p:txBody>
          <a:bodyPr/>
          <a:lstStyle>
            <a:lvl1pPr marL="0" indent="0" algn="ctr">
              <a:buNone/>
              <a:defRPr>
                <a:solidFill>
                  <a:schemeClr val="tx1">
                    <a:tint val="75000"/>
                  </a:schemeClr>
                </a:solidFill>
              </a:defRPr>
            </a:lvl1pPr>
            <a:lvl2pPr marL="382270" indent="0" algn="ctr">
              <a:buNone/>
              <a:defRPr>
                <a:solidFill>
                  <a:schemeClr val="tx1">
                    <a:tint val="75000"/>
                  </a:schemeClr>
                </a:solidFill>
              </a:defRPr>
            </a:lvl2pPr>
            <a:lvl3pPr marL="764540" indent="0" algn="ctr">
              <a:buNone/>
              <a:defRPr>
                <a:solidFill>
                  <a:schemeClr val="tx1">
                    <a:tint val="75000"/>
                  </a:schemeClr>
                </a:solidFill>
              </a:defRPr>
            </a:lvl3pPr>
            <a:lvl4pPr marL="1146175" indent="0" algn="ctr">
              <a:buNone/>
              <a:defRPr>
                <a:solidFill>
                  <a:schemeClr val="tx1">
                    <a:tint val="75000"/>
                  </a:schemeClr>
                </a:solidFill>
              </a:defRPr>
            </a:lvl4pPr>
            <a:lvl5pPr marL="1529080" indent="0" algn="ctr">
              <a:buNone/>
              <a:defRPr>
                <a:solidFill>
                  <a:schemeClr val="tx1">
                    <a:tint val="75000"/>
                  </a:schemeClr>
                </a:solidFill>
              </a:defRPr>
            </a:lvl5pPr>
            <a:lvl6pPr marL="1910715" indent="0" algn="ctr">
              <a:buNone/>
              <a:defRPr>
                <a:solidFill>
                  <a:schemeClr val="tx1">
                    <a:tint val="75000"/>
                  </a:schemeClr>
                </a:solidFill>
              </a:defRPr>
            </a:lvl6pPr>
            <a:lvl7pPr marL="2292985" indent="0" algn="ctr">
              <a:buNone/>
              <a:defRPr>
                <a:solidFill>
                  <a:schemeClr val="tx1">
                    <a:tint val="75000"/>
                  </a:schemeClr>
                </a:solidFill>
              </a:defRPr>
            </a:lvl7pPr>
            <a:lvl8pPr marL="2675255" indent="0" algn="ctr">
              <a:buNone/>
              <a:defRPr>
                <a:solidFill>
                  <a:schemeClr val="tx1">
                    <a:tint val="75000"/>
                  </a:schemeClr>
                </a:solidFill>
              </a:defRPr>
            </a:lvl8pPr>
            <a:lvl9pPr marL="3056890" indent="0" algn="ctr">
              <a:buNone/>
              <a:defRPr>
                <a:solidFill>
                  <a:schemeClr val="tx1">
                    <a:tint val="75000"/>
                  </a:schemeClr>
                </a:solidFill>
              </a:defRPr>
            </a:lvl9pPr>
          </a:lstStyle>
          <a:p>
            <a:pPr fontAlgn="auto"/>
            <a:r>
              <a:rPr kumimoji="0" lang="zh-CN" altLang="en-US" sz="2645" b="0" i="0" u="none" strike="noStrike" kern="1200" cap="none" spc="0" normalizeH="0" baseline="0" noProof="1">
                <a:uLnTx/>
                <a:uFillTx/>
              </a:rPr>
              <a:t>单击此处编辑母版副标题样式</a:t>
            </a:r>
          </a:p>
        </p:txBody>
      </p:sp>
      <p:sp>
        <p:nvSpPr>
          <p:cNvPr id="0" name="日期占位符 3"/>
          <p:cNvSpPr/>
          <p:nvPr>
            <p:ph type="dt" sz="half" idx="10"/>
            <p:custDataLst>
              <p:tags r:id="rId4"/>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5"/>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6"/>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457200" y="206375"/>
            <a:ext cx="8229600" cy="857250"/>
          </a:xfrm>
        </p:spPr>
        <p:txBody>
          <a:bodyPr/>
          <a:lstStyle/>
          <a:p>
            <a:pPr fontAlgn="auto"/>
            <a:r>
              <a:rPr kumimoji="0" lang="zh-CN" altLang="en-US" sz="3645" b="0" i="0" u="none" strike="noStrike" kern="1200" cap="none" spc="0" normalizeH="0" baseline="0" noProof="1">
                <a:uLnTx/>
                <a:uFillTx/>
              </a:rPr>
              <a:t>单击此处编辑母版标题样式</a:t>
            </a:r>
            <a:endParaRPr kumimoji="0" lang="zh-CN" altLang="en-US" sz="3600" b="0" i="0" u="none" strike="noStrike" kern="1200" cap="none" spc="0" normalizeH="0" baseline="0" noProof="1">
              <a:uLnTx/>
              <a:uFillTx/>
            </a:endParaRPr>
          </a:p>
        </p:txBody>
      </p:sp>
      <p:sp>
        <p:nvSpPr>
          <p:cNvPr id="3" name="内容占位符 2"/>
          <p:cNvSpPr>
            <a:spLocks noGrp="1"/>
          </p:cNvSpPr>
          <p:nvPr>
            <p:ph idx="1"/>
            <p:custDataLst>
              <p:tags r:id="rId3"/>
            </p:custDataLst>
          </p:nvPr>
        </p:nvSpPr>
        <p:spPr>
          <a:xfrm>
            <a:off x="457200" y="1200150"/>
            <a:ext cx="8229600" cy="3395663"/>
          </a:xfrm>
        </p:spPr>
        <p:txBody>
          <a:bodyPr/>
          <a:lstStyle/>
          <a:p>
            <a:pPr lvl="0" fontAlgn="auto"/>
            <a:r>
              <a:rPr kumimoji="0" lang="zh-CN" altLang="en-US" sz="2645" b="0" i="0" u="none" strike="noStrike" kern="1200" cap="none" spc="0" normalizeH="0" baseline="0" noProof="1">
                <a:uLnTx/>
                <a:uFillTx/>
              </a:rPr>
              <a:t>单击此处编辑母版文本样式</a:t>
            </a:r>
          </a:p>
          <a:p>
            <a:pPr lvl="1" fontAlgn="auto"/>
            <a:r>
              <a:rPr kumimoji="0" lang="zh-CN" altLang="en-US" sz="2360" b="0" i="0" u="none" strike="noStrike" kern="1200" cap="none" spc="0" normalizeH="0" baseline="0" noProof="1">
                <a:uLnTx/>
                <a:uFillTx/>
              </a:rPr>
              <a:t>第二级</a:t>
            </a:r>
          </a:p>
          <a:p>
            <a:pPr lvl="2" fontAlgn="auto"/>
            <a:r>
              <a:rPr kumimoji="0" lang="zh-CN" altLang="en-US" sz="2000" b="0" i="0" u="none" strike="noStrike" kern="1200" cap="none" spc="0" normalizeH="0" baseline="0" noProof="1">
                <a:uLnTx/>
                <a:uFillTx/>
              </a:rPr>
              <a:t>第三级</a:t>
            </a:r>
          </a:p>
          <a:p>
            <a:pPr lvl="3" fontAlgn="auto"/>
            <a:r>
              <a:rPr kumimoji="0" lang="zh-CN" altLang="en-US" sz="1645" b="0" i="0" u="none" strike="noStrike" kern="1200" cap="none" spc="0" normalizeH="0" baseline="0" noProof="1">
                <a:uLnTx/>
                <a:uFillTx/>
              </a:rPr>
              <a:t>第四级</a:t>
            </a:r>
          </a:p>
          <a:p>
            <a:pPr lvl="4" fontAlgn="auto"/>
            <a:r>
              <a:rPr kumimoji="0" lang="zh-CN" altLang="en-US" sz="1645" b="0" i="0" u="none" strike="noStrike" kern="1200" cap="none" spc="0" normalizeH="0" baseline="0" noProof="1">
                <a:uLnTx/>
                <a:uFillTx/>
              </a:rPr>
              <a:t>第五级</a:t>
            </a:r>
          </a:p>
        </p:txBody>
      </p:sp>
      <p:sp>
        <p:nvSpPr>
          <p:cNvPr id="0" name="日期占位符 3"/>
          <p:cNvSpPr/>
          <p:nvPr>
            <p:ph type="dt" sz="half" idx="10"/>
            <p:custDataLst>
              <p:tags r:id="rId4"/>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5"/>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6"/>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722313" y="3305753"/>
            <a:ext cx="7772400" cy="1021735"/>
          </a:xfrm>
        </p:spPr>
        <p:txBody>
          <a:bodyPr anchor="t"/>
          <a:lstStyle>
            <a:lvl1pPr algn="l">
              <a:defRPr sz="3360" b="1" cap="all"/>
            </a:lvl1pPr>
          </a:lstStyle>
          <a:p>
            <a:pPr fontAlgn="auto"/>
            <a:r>
              <a:rPr kumimoji="0" lang="zh-CN" altLang="en-US" sz="3360" b="1" i="0" u="none" strike="noStrike" kern="1200" cap="all" spc="0" normalizeH="0" baseline="0" noProof="1">
                <a:uLnTx/>
                <a:uFillTx/>
              </a:rPr>
              <a:t>单击此处编辑母版标题样式</a:t>
            </a:r>
          </a:p>
        </p:txBody>
      </p:sp>
      <p:sp>
        <p:nvSpPr>
          <p:cNvPr id="3" name="文本占位符 2"/>
          <p:cNvSpPr>
            <a:spLocks noGrp="1"/>
          </p:cNvSpPr>
          <p:nvPr>
            <p:ph type="body" idx="1"/>
            <p:custDataLst>
              <p:tags r:id="rId3"/>
            </p:custDataLst>
          </p:nvPr>
        </p:nvSpPr>
        <p:spPr>
          <a:xfrm>
            <a:off x="722313" y="2180416"/>
            <a:ext cx="7772400" cy="1125337"/>
          </a:xfrm>
        </p:spPr>
        <p:txBody>
          <a:bodyPr anchor="b"/>
          <a:lstStyle>
            <a:lvl1pPr marL="0" indent="0">
              <a:buNone/>
              <a:defRPr sz="1645">
                <a:solidFill>
                  <a:schemeClr val="tx1">
                    <a:tint val="75000"/>
                  </a:schemeClr>
                </a:solidFill>
              </a:defRPr>
            </a:lvl1pPr>
            <a:lvl2pPr marL="382270" indent="0">
              <a:buNone/>
              <a:defRPr sz="1500">
                <a:solidFill>
                  <a:schemeClr val="tx1">
                    <a:tint val="75000"/>
                  </a:schemeClr>
                </a:solidFill>
              </a:defRPr>
            </a:lvl2pPr>
            <a:lvl3pPr marL="764540" indent="0">
              <a:buNone/>
              <a:defRPr sz="1355">
                <a:solidFill>
                  <a:schemeClr val="tx1">
                    <a:tint val="75000"/>
                  </a:schemeClr>
                </a:solidFill>
              </a:defRPr>
            </a:lvl3pPr>
            <a:lvl4pPr marL="1146175" indent="0">
              <a:buNone/>
              <a:defRPr sz="1145">
                <a:solidFill>
                  <a:schemeClr val="tx1">
                    <a:tint val="75000"/>
                  </a:schemeClr>
                </a:solidFill>
              </a:defRPr>
            </a:lvl4pPr>
            <a:lvl5pPr marL="1529080" indent="0">
              <a:buNone/>
              <a:defRPr sz="1145">
                <a:solidFill>
                  <a:schemeClr val="tx1">
                    <a:tint val="75000"/>
                  </a:schemeClr>
                </a:solidFill>
              </a:defRPr>
            </a:lvl5pPr>
            <a:lvl6pPr marL="1910715" indent="0">
              <a:buNone/>
              <a:defRPr sz="1145">
                <a:solidFill>
                  <a:schemeClr val="tx1">
                    <a:tint val="75000"/>
                  </a:schemeClr>
                </a:solidFill>
              </a:defRPr>
            </a:lvl6pPr>
            <a:lvl7pPr marL="2292985" indent="0">
              <a:buNone/>
              <a:defRPr sz="1145">
                <a:solidFill>
                  <a:schemeClr val="tx1">
                    <a:tint val="75000"/>
                  </a:schemeClr>
                </a:solidFill>
              </a:defRPr>
            </a:lvl7pPr>
            <a:lvl8pPr marL="2675255" indent="0">
              <a:buNone/>
              <a:defRPr sz="1145">
                <a:solidFill>
                  <a:schemeClr val="tx1">
                    <a:tint val="75000"/>
                  </a:schemeClr>
                </a:solidFill>
              </a:defRPr>
            </a:lvl8pPr>
            <a:lvl9pPr marL="3056890" indent="0">
              <a:buNone/>
              <a:defRPr sz="1145">
                <a:solidFill>
                  <a:schemeClr val="tx1">
                    <a:tint val="75000"/>
                  </a:schemeClr>
                </a:solidFill>
              </a:defRPr>
            </a:lvl9pPr>
          </a:lstStyle>
          <a:p>
            <a:pPr lvl="0" fontAlgn="auto"/>
            <a:r>
              <a:rPr kumimoji="0" lang="zh-CN" altLang="en-US" sz="1645" b="0" i="0" u="none" strike="noStrike" kern="1200" cap="none" spc="0" normalizeH="0" baseline="0" noProof="1">
                <a:uLnTx/>
                <a:uFillTx/>
              </a:rPr>
              <a:t>单击此处编辑母版文本样式</a:t>
            </a:r>
          </a:p>
        </p:txBody>
      </p:sp>
      <p:sp>
        <p:nvSpPr>
          <p:cNvPr id="0" name="日期占位符 3"/>
          <p:cNvSpPr/>
          <p:nvPr>
            <p:ph type="dt" sz="half" idx="10"/>
            <p:custDataLst>
              <p:tags r:id="rId4"/>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5"/>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6"/>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457200" y="206375"/>
            <a:ext cx="8229600" cy="857250"/>
          </a:xfrm>
        </p:spPr>
        <p:txBody>
          <a:bodyPr/>
          <a:lstStyle/>
          <a:p>
            <a:pPr fontAlgn="auto"/>
            <a:r>
              <a:rPr kumimoji="0" lang="zh-CN" altLang="en-US" sz="3645" b="0" i="0" u="none" strike="noStrike" kern="1200" cap="none" spc="0" normalizeH="0" baseline="0" noProof="1">
                <a:uLnTx/>
                <a:uFillTx/>
              </a:rPr>
              <a:t>单击此处编辑母版标题样式</a:t>
            </a:r>
            <a:endParaRPr kumimoji="0" lang="zh-CN" altLang="en-US" sz="3600" b="0" i="0" u="none" strike="noStrike" kern="1200" cap="none" spc="0" normalizeH="0" baseline="0" noProof="1">
              <a:uLnTx/>
              <a:uFillTx/>
            </a:endParaRPr>
          </a:p>
        </p:txBody>
      </p:sp>
      <p:sp>
        <p:nvSpPr>
          <p:cNvPr id="3" name="内容占位符 2"/>
          <p:cNvSpPr>
            <a:spLocks noGrp="1"/>
          </p:cNvSpPr>
          <p:nvPr>
            <p:ph sz="half" idx="1"/>
            <p:custDataLst>
              <p:tags r:id="rId3"/>
            </p:custDataLst>
          </p:nvPr>
        </p:nvSpPr>
        <p:spPr>
          <a:xfrm>
            <a:off x="576263" y="1259902"/>
            <a:ext cx="5108575" cy="3565355"/>
          </a:xfrm>
        </p:spPr>
        <p:txBody>
          <a:bodyPr/>
          <a:lstStyle>
            <a:lvl1pPr>
              <a:defRPr sz="2360"/>
            </a:lvl1pPr>
            <a:lvl2pPr>
              <a:defRPr sz="2000"/>
            </a:lvl2pPr>
            <a:lvl3pPr>
              <a:defRPr sz="1645"/>
            </a:lvl3pPr>
            <a:lvl4pPr>
              <a:defRPr sz="1500"/>
            </a:lvl4pPr>
            <a:lvl5pPr>
              <a:defRPr sz="1500"/>
            </a:lvl5pPr>
            <a:lvl6pPr>
              <a:defRPr sz="1500"/>
            </a:lvl6pPr>
            <a:lvl7pPr>
              <a:defRPr sz="1500"/>
            </a:lvl7pPr>
            <a:lvl8pPr>
              <a:defRPr sz="1500"/>
            </a:lvl8pPr>
            <a:lvl9pPr>
              <a:defRPr sz="1500"/>
            </a:lvl9pPr>
          </a:lstStyle>
          <a:p>
            <a:pPr lvl="0" fontAlgn="auto"/>
            <a:r>
              <a:rPr kumimoji="0" lang="zh-CN" altLang="en-US" sz="2360" b="0" i="0" u="none" strike="noStrike" kern="1200" cap="none" spc="0" normalizeH="0" baseline="0" noProof="1">
                <a:uLnTx/>
                <a:uFillTx/>
              </a:rPr>
              <a:t>单击此处编辑母版文本样式</a:t>
            </a:r>
          </a:p>
          <a:p>
            <a:pPr lvl="1" fontAlgn="auto"/>
            <a:r>
              <a:rPr kumimoji="0" lang="zh-CN" altLang="en-US" sz="2000" b="0" i="0" u="none" strike="noStrike" kern="1200" cap="none" spc="0" normalizeH="0" baseline="0" noProof="1">
                <a:uLnTx/>
                <a:uFillTx/>
              </a:rPr>
              <a:t>第二级</a:t>
            </a:r>
          </a:p>
          <a:p>
            <a:pPr lvl="2" fontAlgn="auto"/>
            <a:r>
              <a:rPr kumimoji="0" lang="zh-CN" altLang="en-US" sz="1645" b="0" i="0" u="none" strike="noStrike" kern="1200" cap="none" spc="0" normalizeH="0" baseline="0" noProof="1">
                <a:uLnTx/>
                <a:uFillTx/>
              </a:rPr>
              <a:t>第三级</a:t>
            </a:r>
          </a:p>
          <a:p>
            <a:pPr lvl="3" fontAlgn="auto"/>
            <a:r>
              <a:rPr kumimoji="0" lang="zh-CN" altLang="en-US" sz="1500" b="0" i="0" u="none" strike="noStrike" kern="1200" cap="none" spc="0" normalizeH="0" baseline="0" noProof="1">
                <a:uLnTx/>
                <a:uFillTx/>
              </a:rPr>
              <a:t>第四级</a:t>
            </a:r>
          </a:p>
          <a:p>
            <a:pPr lvl="4" fontAlgn="auto"/>
            <a:r>
              <a:rPr kumimoji="0" lang="zh-CN" altLang="en-US" sz="1500" b="0" i="0" u="none" strike="noStrike" kern="1200" cap="none" spc="0" normalizeH="0" baseline="0" noProof="1">
                <a:uLnTx/>
                <a:uFillTx/>
              </a:rPr>
              <a:t>第五级</a:t>
            </a:r>
          </a:p>
        </p:txBody>
      </p:sp>
      <p:sp>
        <p:nvSpPr>
          <p:cNvPr id="4" name="内容占位符 3"/>
          <p:cNvSpPr>
            <a:spLocks noGrp="1"/>
          </p:cNvSpPr>
          <p:nvPr>
            <p:ph sz="half" idx="2"/>
            <p:custDataLst>
              <p:tags r:id="rId4"/>
            </p:custDataLst>
          </p:nvPr>
        </p:nvSpPr>
        <p:spPr>
          <a:xfrm>
            <a:off x="5837239" y="1259902"/>
            <a:ext cx="5108575" cy="3565355"/>
          </a:xfrm>
        </p:spPr>
        <p:txBody>
          <a:bodyPr/>
          <a:lstStyle>
            <a:lvl1pPr>
              <a:defRPr sz="2360"/>
            </a:lvl1pPr>
            <a:lvl2pPr>
              <a:defRPr sz="2000"/>
            </a:lvl2pPr>
            <a:lvl3pPr>
              <a:defRPr sz="1645"/>
            </a:lvl3pPr>
            <a:lvl4pPr>
              <a:defRPr sz="1500"/>
            </a:lvl4pPr>
            <a:lvl5pPr>
              <a:defRPr sz="1500"/>
            </a:lvl5pPr>
            <a:lvl6pPr>
              <a:defRPr sz="1500"/>
            </a:lvl6pPr>
            <a:lvl7pPr>
              <a:defRPr sz="1500"/>
            </a:lvl7pPr>
            <a:lvl8pPr>
              <a:defRPr sz="1500"/>
            </a:lvl8pPr>
            <a:lvl9pPr>
              <a:defRPr sz="1500"/>
            </a:lvl9pPr>
          </a:lstStyle>
          <a:p>
            <a:pPr lvl="0" fontAlgn="auto"/>
            <a:r>
              <a:rPr kumimoji="0" lang="zh-CN" altLang="en-US" sz="2360" b="0" i="0" u="none" strike="noStrike" kern="1200" cap="none" spc="0" normalizeH="0" baseline="0" noProof="1">
                <a:uLnTx/>
                <a:uFillTx/>
              </a:rPr>
              <a:t>单击此处编辑母版文本样式</a:t>
            </a:r>
          </a:p>
          <a:p>
            <a:pPr lvl="1" fontAlgn="auto"/>
            <a:r>
              <a:rPr kumimoji="0" lang="zh-CN" altLang="en-US" sz="2000" b="0" i="0" u="none" strike="noStrike" kern="1200" cap="none" spc="0" normalizeH="0" baseline="0" noProof="1">
                <a:uLnTx/>
                <a:uFillTx/>
              </a:rPr>
              <a:t>第二级</a:t>
            </a:r>
          </a:p>
          <a:p>
            <a:pPr lvl="2" fontAlgn="auto"/>
            <a:r>
              <a:rPr kumimoji="0" lang="zh-CN" altLang="en-US" sz="1645" b="0" i="0" u="none" strike="noStrike" kern="1200" cap="none" spc="0" normalizeH="0" baseline="0" noProof="1">
                <a:uLnTx/>
                <a:uFillTx/>
              </a:rPr>
              <a:t>第三级</a:t>
            </a:r>
          </a:p>
          <a:p>
            <a:pPr lvl="3" fontAlgn="auto"/>
            <a:r>
              <a:rPr kumimoji="0" lang="zh-CN" altLang="en-US" sz="1500" b="0" i="0" u="none" strike="noStrike" kern="1200" cap="none" spc="0" normalizeH="0" baseline="0" noProof="1">
                <a:uLnTx/>
                <a:uFillTx/>
              </a:rPr>
              <a:t>第四级</a:t>
            </a:r>
          </a:p>
          <a:p>
            <a:pPr lvl="4" fontAlgn="auto"/>
            <a:r>
              <a:rPr kumimoji="0" lang="zh-CN" altLang="en-US" sz="1500" b="0" i="0" u="none" strike="noStrike" kern="1200" cap="none" spc="0" normalizeH="0" baseline="0" noProof="1">
                <a:uLnTx/>
                <a:uFillTx/>
              </a:rPr>
              <a:t>第五级</a:t>
            </a:r>
          </a:p>
        </p:txBody>
      </p:sp>
      <p:sp>
        <p:nvSpPr>
          <p:cNvPr id="0" name="日期占位符 3"/>
          <p:cNvSpPr/>
          <p:nvPr>
            <p:ph type="dt" sz="half" idx="10"/>
            <p:custDataLst>
              <p:tags r:id="rId5"/>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6"/>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7"/>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457200" y="206015"/>
            <a:ext cx="8229600" cy="857400"/>
          </a:xfrm>
        </p:spPr>
        <p:txBody>
          <a:bodyPr/>
          <a:lstStyle>
            <a:lvl1pPr>
              <a:defRPr/>
            </a:lvl1pPr>
          </a:lstStyle>
          <a:p>
            <a:pPr fontAlgn="auto"/>
            <a:r>
              <a:rPr kumimoji="0" lang="zh-CN" altLang="en-US" sz="3645" b="0" i="0" u="none" strike="noStrike" kern="1200" cap="none" spc="0" normalizeH="0" baseline="0" noProof="1">
                <a:uLnTx/>
                <a:uFillTx/>
              </a:rPr>
              <a:t>单击此处编辑母版标题样式</a:t>
            </a:r>
            <a:endParaRPr kumimoji="0" lang="zh-CN" altLang="en-US" sz="3600" b="0" i="0" u="none" strike="noStrike" kern="1200" cap="none" spc="0" normalizeH="0" baseline="0" noProof="1">
              <a:uLnTx/>
              <a:uFillTx/>
            </a:endParaRPr>
          </a:p>
        </p:txBody>
      </p:sp>
      <p:sp>
        <p:nvSpPr>
          <p:cNvPr id="3" name="文本占位符 2"/>
          <p:cNvSpPr>
            <a:spLocks noGrp="1"/>
          </p:cNvSpPr>
          <p:nvPr>
            <p:ph type="body" idx="1"/>
            <p:custDataLst>
              <p:tags r:id="rId3"/>
            </p:custDataLst>
          </p:nvPr>
        </p:nvSpPr>
        <p:spPr>
          <a:xfrm>
            <a:off x="457200" y="1151536"/>
            <a:ext cx="4040188" cy="479905"/>
          </a:xfrm>
        </p:spPr>
        <p:txBody>
          <a:bodyPr anchor="b"/>
          <a:lstStyle>
            <a:lvl1pPr marL="0" indent="0">
              <a:buNone/>
              <a:defRPr sz="2000" b="1"/>
            </a:lvl1pPr>
            <a:lvl2pPr marL="382270" indent="0">
              <a:buNone/>
              <a:defRPr sz="1645" b="1"/>
            </a:lvl2pPr>
            <a:lvl3pPr marL="764540" indent="0">
              <a:buNone/>
              <a:defRPr sz="1500" b="1"/>
            </a:lvl3pPr>
            <a:lvl4pPr marL="1146175" indent="0">
              <a:buNone/>
              <a:defRPr sz="1355" b="1"/>
            </a:lvl4pPr>
            <a:lvl5pPr marL="1529080" indent="0">
              <a:buNone/>
              <a:defRPr sz="1355" b="1"/>
            </a:lvl5pPr>
            <a:lvl6pPr marL="1910715" indent="0">
              <a:buNone/>
              <a:defRPr sz="1355" b="1"/>
            </a:lvl6pPr>
            <a:lvl7pPr marL="2292985" indent="0">
              <a:buNone/>
              <a:defRPr sz="1355" b="1"/>
            </a:lvl7pPr>
            <a:lvl8pPr marL="2675255" indent="0">
              <a:buNone/>
              <a:defRPr sz="1355" b="1"/>
            </a:lvl8pPr>
            <a:lvl9pPr marL="3056890" indent="0">
              <a:buNone/>
              <a:defRPr sz="1355" b="1"/>
            </a:lvl9pPr>
          </a:lstStyle>
          <a:p>
            <a:pPr lvl="0" fontAlgn="auto"/>
            <a:r>
              <a:rPr kumimoji="0" lang="zh-CN" altLang="en-US" sz="2000" b="1" i="0" u="none" strike="noStrike" kern="1200" cap="none" spc="0" normalizeH="0" baseline="0" noProof="1">
                <a:uLnTx/>
                <a:uFillTx/>
              </a:rPr>
              <a:t>单击此处编辑母版文本样式</a:t>
            </a:r>
          </a:p>
        </p:txBody>
      </p:sp>
      <p:sp>
        <p:nvSpPr>
          <p:cNvPr id="4" name="内容占位符 3"/>
          <p:cNvSpPr>
            <a:spLocks noGrp="1"/>
          </p:cNvSpPr>
          <p:nvPr>
            <p:ph sz="half" idx="2"/>
            <p:custDataLst>
              <p:tags r:id="rId4"/>
            </p:custDataLst>
          </p:nvPr>
        </p:nvSpPr>
        <p:spPr>
          <a:xfrm>
            <a:off x="457200" y="1631442"/>
            <a:ext cx="4040188" cy="2963984"/>
          </a:xfrm>
        </p:spPr>
        <p:txBody>
          <a:bodyPr/>
          <a:lstStyle>
            <a:lvl1pPr>
              <a:defRPr sz="2000"/>
            </a:lvl1pPr>
            <a:lvl2pPr>
              <a:defRPr sz="1645"/>
            </a:lvl2pPr>
            <a:lvl3pPr>
              <a:defRPr sz="1500"/>
            </a:lvl3pPr>
            <a:lvl4pPr>
              <a:defRPr sz="1355"/>
            </a:lvl4pPr>
            <a:lvl5pPr>
              <a:defRPr sz="1355"/>
            </a:lvl5pPr>
            <a:lvl6pPr>
              <a:defRPr sz="1355"/>
            </a:lvl6pPr>
            <a:lvl7pPr>
              <a:defRPr sz="1355"/>
            </a:lvl7pPr>
            <a:lvl8pPr>
              <a:defRPr sz="1355"/>
            </a:lvl8pPr>
            <a:lvl9pPr>
              <a:defRPr sz="1355"/>
            </a:lvl9pPr>
          </a:lstStyle>
          <a:p>
            <a:pPr lvl="0" fontAlgn="auto"/>
            <a:r>
              <a:rPr kumimoji="0" lang="zh-CN" altLang="en-US" sz="2000" b="0" i="0" u="none" strike="noStrike" kern="1200" cap="none" spc="0" normalizeH="0" baseline="0" noProof="1">
                <a:uLnTx/>
                <a:uFillTx/>
              </a:rPr>
              <a:t>单击此处编辑母版文本样式</a:t>
            </a:r>
          </a:p>
          <a:p>
            <a:pPr lvl="1" fontAlgn="auto"/>
            <a:r>
              <a:rPr kumimoji="0" lang="zh-CN" altLang="en-US" sz="1645" b="0" i="0" u="none" strike="noStrike" kern="1200" cap="none" spc="0" normalizeH="0" baseline="0" noProof="1">
                <a:uLnTx/>
                <a:uFillTx/>
              </a:rPr>
              <a:t>第二级</a:t>
            </a:r>
          </a:p>
          <a:p>
            <a:pPr lvl="2" fontAlgn="auto"/>
            <a:r>
              <a:rPr kumimoji="0" lang="zh-CN" altLang="en-US" sz="1500" b="0" i="0" u="none" strike="noStrike" kern="1200" cap="none" spc="0" normalizeH="0" baseline="0" noProof="1">
                <a:uLnTx/>
                <a:uFillTx/>
              </a:rPr>
              <a:t>第三级</a:t>
            </a:r>
          </a:p>
          <a:p>
            <a:pPr lvl="3" fontAlgn="auto"/>
            <a:r>
              <a:rPr kumimoji="0" lang="zh-CN" altLang="en-US" sz="1355" b="0" i="0" u="none" strike="noStrike" kern="1200" cap="none" spc="0" normalizeH="0" baseline="0" noProof="1">
                <a:uLnTx/>
                <a:uFillTx/>
              </a:rPr>
              <a:t>第四级</a:t>
            </a:r>
          </a:p>
          <a:p>
            <a:pPr lvl="4" fontAlgn="auto"/>
            <a:r>
              <a:rPr kumimoji="0" lang="zh-CN" altLang="en-US" sz="1355" b="0" i="0" u="none" strike="noStrike" kern="1200" cap="none" spc="0" normalizeH="0" baseline="0" noProof="1">
                <a:uLnTx/>
                <a:uFillTx/>
              </a:rPr>
              <a:t>第五级</a:t>
            </a:r>
          </a:p>
        </p:txBody>
      </p:sp>
      <p:sp>
        <p:nvSpPr>
          <p:cNvPr id="5" name="文本占位符 4"/>
          <p:cNvSpPr>
            <a:spLocks noGrp="1"/>
          </p:cNvSpPr>
          <p:nvPr>
            <p:ph type="body" sz="quarter" idx="3"/>
            <p:custDataLst>
              <p:tags r:id="rId5"/>
            </p:custDataLst>
          </p:nvPr>
        </p:nvSpPr>
        <p:spPr>
          <a:xfrm>
            <a:off x="4645026" y="1151536"/>
            <a:ext cx="4041775" cy="479905"/>
          </a:xfrm>
        </p:spPr>
        <p:txBody>
          <a:bodyPr anchor="b"/>
          <a:lstStyle>
            <a:lvl1pPr marL="0" indent="0">
              <a:buNone/>
              <a:defRPr sz="2000" b="1"/>
            </a:lvl1pPr>
            <a:lvl2pPr marL="382270" indent="0">
              <a:buNone/>
              <a:defRPr sz="1645" b="1"/>
            </a:lvl2pPr>
            <a:lvl3pPr marL="764540" indent="0">
              <a:buNone/>
              <a:defRPr sz="1500" b="1"/>
            </a:lvl3pPr>
            <a:lvl4pPr marL="1146175" indent="0">
              <a:buNone/>
              <a:defRPr sz="1355" b="1"/>
            </a:lvl4pPr>
            <a:lvl5pPr marL="1529080" indent="0">
              <a:buNone/>
              <a:defRPr sz="1355" b="1"/>
            </a:lvl5pPr>
            <a:lvl6pPr marL="1910715" indent="0">
              <a:buNone/>
              <a:defRPr sz="1355" b="1"/>
            </a:lvl6pPr>
            <a:lvl7pPr marL="2292985" indent="0">
              <a:buNone/>
              <a:defRPr sz="1355" b="1"/>
            </a:lvl7pPr>
            <a:lvl8pPr marL="2675255" indent="0">
              <a:buNone/>
              <a:defRPr sz="1355" b="1"/>
            </a:lvl8pPr>
            <a:lvl9pPr marL="3056890" indent="0">
              <a:buNone/>
              <a:defRPr sz="1355" b="1"/>
            </a:lvl9pPr>
          </a:lstStyle>
          <a:p>
            <a:pPr lvl="0" fontAlgn="auto"/>
            <a:r>
              <a:rPr kumimoji="0" lang="zh-CN" altLang="en-US" sz="2000" b="1" i="0" u="none" strike="noStrike" kern="1200" cap="none" spc="0" normalizeH="0" baseline="0" noProof="1">
                <a:uLnTx/>
                <a:uFillTx/>
              </a:rPr>
              <a:t>单击此处编辑母版文本样式</a:t>
            </a:r>
          </a:p>
        </p:txBody>
      </p:sp>
      <p:sp>
        <p:nvSpPr>
          <p:cNvPr id="6" name="内容占位符 5"/>
          <p:cNvSpPr>
            <a:spLocks noGrp="1"/>
          </p:cNvSpPr>
          <p:nvPr>
            <p:ph sz="quarter" idx="4"/>
            <p:custDataLst>
              <p:tags r:id="rId6"/>
            </p:custDataLst>
          </p:nvPr>
        </p:nvSpPr>
        <p:spPr>
          <a:xfrm>
            <a:off x="4645026" y="1631442"/>
            <a:ext cx="4041775" cy="2963984"/>
          </a:xfrm>
        </p:spPr>
        <p:txBody>
          <a:bodyPr/>
          <a:lstStyle>
            <a:lvl1pPr>
              <a:defRPr sz="2000"/>
            </a:lvl1pPr>
            <a:lvl2pPr>
              <a:defRPr sz="1645"/>
            </a:lvl2pPr>
            <a:lvl3pPr>
              <a:defRPr sz="1500"/>
            </a:lvl3pPr>
            <a:lvl4pPr>
              <a:defRPr sz="1355"/>
            </a:lvl4pPr>
            <a:lvl5pPr>
              <a:defRPr sz="1355"/>
            </a:lvl5pPr>
            <a:lvl6pPr>
              <a:defRPr sz="1355"/>
            </a:lvl6pPr>
            <a:lvl7pPr>
              <a:defRPr sz="1355"/>
            </a:lvl7pPr>
            <a:lvl8pPr>
              <a:defRPr sz="1355"/>
            </a:lvl8pPr>
            <a:lvl9pPr>
              <a:defRPr sz="1355"/>
            </a:lvl9pPr>
          </a:lstStyle>
          <a:p>
            <a:pPr lvl="0" fontAlgn="auto"/>
            <a:r>
              <a:rPr kumimoji="0" lang="zh-CN" altLang="en-US" sz="2000" b="0" i="0" u="none" strike="noStrike" kern="1200" cap="none" spc="0" normalizeH="0" baseline="0" noProof="1">
                <a:uLnTx/>
                <a:uFillTx/>
              </a:rPr>
              <a:t>单击此处编辑母版文本样式</a:t>
            </a:r>
          </a:p>
          <a:p>
            <a:pPr lvl="1" fontAlgn="auto"/>
            <a:r>
              <a:rPr kumimoji="0" lang="zh-CN" altLang="en-US" sz="1645" b="0" i="0" u="none" strike="noStrike" kern="1200" cap="none" spc="0" normalizeH="0" baseline="0" noProof="1">
                <a:uLnTx/>
                <a:uFillTx/>
              </a:rPr>
              <a:t>第二级</a:t>
            </a:r>
          </a:p>
          <a:p>
            <a:pPr lvl="2" fontAlgn="auto"/>
            <a:r>
              <a:rPr kumimoji="0" lang="zh-CN" altLang="en-US" sz="1500" b="0" i="0" u="none" strike="noStrike" kern="1200" cap="none" spc="0" normalizeH="0" baseline="0" noProof="1">
                <a:uLnTx/>
                <a:uFillTx/>
              </a:rPr>
              <a:t>第三级</a:t>
            </a:r>
          </a:p>
          <a:p>
            <a:pPr lvl="3" fontAlgn="auto"/>
            <a:r>
              <a:rPr kumimoji="0" lang="zh-CN" altLang="en-US" sz="1355" b="0" i="0" u="none" strike="noStrike" kern="1200" cap="none" spc="0" normalizeH="0" baseline="0" noProof="1">
                <a:uLnTx/>
                <a:uFillTx/>
              </a:rPr>
              <a:t>第四级</a:t>
            </a:r>
          </a:p>
          <a:p>
            <a:pPr lvl="4" fontAlgn="auto"/>
            <a:r>
              <a:rPr kumimoji="0" lang="zh-CN" altLang="en-US" sz="1355" b="0" i="0" u="none" strike="noStrike" kern="1200" cap="none" spc="0" normalizeH="0" baseline="0" noProof="1">
                <a:uLnTx/>
                <a:uFillTx/>
              </a:rPr>
              <a:t>第五级</a:t>
            </a:r>
          </a:p>
        </p:txBody>
      </p:sp>
      <p:sp>
        <p:nvSpPr>
          <p:cNvPr id="0" name="日期占位符 3"/>
          <p:cNvSpPr/>
          <p:nvPr>
            <p:ph type="dt" sz="half" idx="10"/>
            <p:custDataLst>
              <p:tags r:id="rId7"/>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8"/>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9"/>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457200" y="206375"/>
            <a:ext cx="8229600" cy="857250"/>
          </a:xfrm>
        </p:spPr>
        <p:txBody>
          <a:bodyPr/>
          <a:lstStyle/>
          <a:p>
            <a:pPr fontAlgn="auto"/>
            <a:r>
              <a:rPr kumimoji="0" lang="zh-CN" altLang="en-US" sz="3645" b="0" i="0" u="none" strike="noStrike" kern="1200" cap="none" spc="0" normalizeH="0" baseline="0" noProof="1">
                <a:uLnTx/>
                <a:uFillTx/>
              </a:rPr>
              <a:t>单击此处编辑母版标题样式</a:t>
            </a:r>
            <a:endParaRPr kumimoji="0" lang="zh-CN" altLang="en-US" sz="3600" b="0" i="0" u="none" strike="noStrike" kern="1200" cap="none" spc="0" normalizeH="0" baseline="0" noProof="1">
              <a:uLnTx/>
              <a:uFillTx/>
            </a:endParaRPr>
          </a:p>
        </p:txBody>
      </p:sp>
      <p:sp>
        <p:nvSpPr>
          <p:cNvPr id="0" name="日期占位符 3"/>
          <p:cNvSpPr/>
          <p:nvPr>
            <p:ph type="dt" sz="half" idx="10"/>
            <p:custDataLst>
              <p:tags r:id="rId3"/>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4"/>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5"/>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457201" y="204823"/>
            <a:ext cx="3008313" cy="871690"/>
          </a:xfrm>
        </p:spPr>
        <p:txBody>
          <a:bodyPr anchor="b"/>
          <a:lstStyle>
            <a:lvl1pPr algn="l">
              <a:defRPr sz="1645" b="1"/>
            </a:lvl1pPr>
          </a:lstStyle>
          <a:p>
            <a:pPr fontAlgn="auto"/>
            <a:r>
              <a:rPr kumimoji="0" lang="zh-CN" altLang="en-US" sz="1645" b="1" i="0" u="none" strike="noStrike" kern="1200" cap="none" spc="0" normalizeH="0" baseline="0" noProof="1">
                <a:uLnTx/>
                <a:uFillTx/>
              </a:rPr>
              <a:t>单击此处编辑母版标题样式</a:t>
            </a:r>
          </a:p>
        </p:txBody>
      </p:sp>
      <p:sp>
        <p:nvSpPr>
          <p:cNvPr id="3" name="内容占位符 2"/>
          <p:cNvSpPr>
            <a:spLocks noGrp="1"/>
          </p:cNvSpPr>
          <p:nvPr>
            <p:ph idx="1"/>
            <p:custDataLst>
              <p:tags r:id="rId3"/>
            </p:custDataLst>
          </p:nvPr>
        </p:nvSpPr>
        <p:spPr>
          <a:xfrm>
            <a:off x="3575050" y="204824"/>
            <a:ext cx="5111750" cy="4390603"/>
          </a:xfrm>
        </p:spPr>
        <p:txBody>
          <a:bodyPr/>
          <a:lstStyle>
            <a:lvl1pPr>
              <a:defRPr sz="2645"/>
            </a:lvl1pPr>
            <a:lvl2pPr>
              <a:defRPr sz="2360"/>
            </a:lvl2pPr>
            <a:lvl3pPr>
              <a:defRPr sz="2000"/>
            </a:lvl3pPr>
            <a:lvl4pPr>
              <a:defRPr sz="1645"/>
            </a:lvl4pPr>
            <a:lvl5pPr>
              <a:defRPr sz="1645"/>
            </a:lvl5pPr>
            <a:lvl6pPr>
              <a:defRPr sz="1645"/>
            </a:lvl6pPr>
            <a:lvl7pPr>
              <a:defRPr sz="1645"/>
            </a:lvl7pPr>
            <a:lvl8pPr>
              <a:defRPr sz="1645"/>
            </a:lvl8pPr>
            <a:lvl9pPr>
              <a:defRPr sz="1645"/>
            </a:lvl9pPr>
          </a:lstStyle>
          <a:p>
            <a:pPr lvl="0" fontAlgn="auto"/>
            <a:r>
              <a:rPr kumimoji="0" lang="zh-CN" altLang="en-US" sz="2645" b="0" i="0" u="none" strike="noStrike" kern="1200" cap="none" spc="0" normalizeH="0" baseline="0" noProof="1">
                <a:uLnTx/>
                <a:uFillTx/>
              </a:rPr>
              <a:t>单击此处编辑母版文本样式</a:t>
            </a:r>
          </a:p>
          <a:p>
            <a:pPr lvl="1" fontAlgn="auto"/>
            <a:r>
              <a:rPr kumimoji="0" lang="zh-CN" altLang="en-US" sz="2360" b="0" i="0" u="none" strike="noStrike" kern="1200" cap="none" spc="0" normalizeH="0" baseline="0" noProof="1">
                <a:uLnTx/>
                <a:uFillTx/>
              </a:rPr>
              <a:t>第二级</a:t>
            </a:r>
          </a:p>
          <a:p>
            <a:pPr lvl="2" fontAlgn="auto"/>
            <a:r>
              <a:rPr kumimoji="0" lang="zh-CN" altLang="en-US" sz="2000" b="0" i="0" u="none" strike="noStrike" kern="1200" cap="none" spc="0" normalizeH="0" baseline="0" noProof="1">
                <a:uLnTx/>
                <a:uFillTx/>
              </a:rPr>
              <a:t>第三级</a:t>
            </a:r>
          </a:p>
          <a:p>
            <a:pPr lvl="3" fontAlgn="auto"/>
            <a:r>
              <a:rPr kumimoji="0" lang="zh-CN" altLang="en-US" sz="1645" b="0" i="0" u="none" strike="noStrike" kern="1200" cap="none" spc="0" normalizeH="0" baseline="0" noProof="1">
                <a:uLnTx/>
                <a:uFillTx/>
              </a:rPr>
              <a:t>第四级</a:t>
            </a:r>
          </a:p>
          <a:p>
            <a:pPr lvl="4" fontAlgn="auto"/>
            <a:r>
              <a:rPr kumimoji="0" lang="zh-CN" altLang="en-US" sz="1645" b="0" i="0" u="none" strike="noStrike" kern="1200" cap="none" spc="0" normalizeH="0" baseline="0" noProof="1">
                <a:uLnTx/>
                <a:uFillTx/>
              </a:rPr>
              <a:t>第五级</a:t>
            </a:r>
          </a:p>
        </p:txBody>
      </p:sp>
      <p:sp>
        <p:nvSpPr>
          <p:cNvPr id="4" name="文本占位符 3"/>
          <p:cNvSpPr>
            <a:spLocks noGrp="1"/>
          </p:cNvSpPr>
          <p:nvPr>
            <p:ph type="body" sz="half" idx="2"/>
            <p:custDataLst>
              <p:tags r:id="rId4"/>
            </p:custDataLst>
          </p:nvPr>
        </p:nvSpPr>
        <p:spPr>
          <a:xfrm>
            <a:off x="457201" y="1076514"/>
            <a:ext cx="3008313" cy="3518913"/>
          </a:xfrm>
        </p:spPr>
        <p:txBody>
          <a:bodyPr/>
          <a:lstStyle>
            <a:lvl1pPr marL="0" indent="0">
              <a:buNone/>
              <a:defRPr sz="1145"/>
            </a:lvl1pPr>
            <a:lvl2pPr marL="382270" indent="0">
              <a:buNone/>
              <a:defRPr sz="1000"/>
            </a:lvl2pPr>
            <a:lvl3pPr marL="764540" indent="0">
              <a:buNone/>
              <a:defRPr sz="855"/>
            </a:lvl3pPr>
            <a:lvl4pPr marL="1146175" indent="0">
              <a:buNone/>
              <a:defRPr sz="785"/>
            </a:lvl4pPr>
            <a:lvl5pPr marL="1529080" indent="0">
              <a:buNone/>
              <a:defRPr sz="785"/>
            </a:lvl5pPr>
            <a:lvl6pPr marL="1910715" indent="0">
              <a:buNone/>
              <a:defRPr sz="785"/>
            </a:lvl6pPr>
            <a:lvl7pPr marL="2292985" indent="0">
              <a:buNone/>
              <a:defRPr sz="785"/>
            </a:lvl7pPr>
            <a:lvl8pPr marL="2675255" indent="0">
              <a:buNone/>
              <a:defRPr sz="785"/>
            </a:lvl8pPr>
            <a:lvl9pPr marL="3056890" indent="0">
              <a:buNone/>
              <a:defRPr sz="785"/>
            </a:lvl9pPr>
          </a:lstStyle>
          <a:p>
            <a:pPr lvl="0" fontAlgn="auto"/>
            <a:r>
              <a:rPr kumimoji="0" lang="zh-CN" altLang="en-US" sz="1145" b="0" i="0" u="none" strike="noStrike" kern="1200" cap="none" spc="0" normalizeH="0" baseline="0" noProof="1">
                <a:uLnTx/>
                <a:uFillTx/>
              </a:rPr>
              <a:t>单击此处编辑母版文本样式</a:t>
            </a:r>
          </a:p>
        </p:txBody>
      </p:sp>
      <p:sp>
        <p:nvSpPr>
          <p:cNvPr id="0" name="日期占位符 3"/>
          <p:cNvSpPr/>
          <p:nvPr>
            <p:ph type="dt" sz="half" idx="10"/>
            <p:custDataLst>
              <p:tags r:id="rId5"/>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6"/>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7"/>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1792288" y="3601080"/>
            <a:ext cx="5486400" cy="425128"/>
          </a:xfrm>
        </p:spPr>
        <p:txBody>
          <a:bodyPr anchor="b"/>
          <a:lstStyle>
            <a:lvl1pPr algn="l">
              <a:defRPr sz="1645" b="1"/>
            </a:lvl1pPr>
          </a:lstStyle>
          <a:p>
            <a:pPr fontAlgn="auto"/>
            <a:r>
              <a:rPr kumimoji="0" lang="zh-CN" altLang="en-US" sz="1645" b="1" i="0" u="none" strike="noStrike" kern="1200" cap="none" spc="0" normalizeH="0" baseline="0" noProof="1">
                <a:uLnTx/>
                <a:uFillTx/>
              </a:rPr>
              <a:t>单击此处编辑母版标题样式</a:t>
            </a:r>
          </a:p>
        </p:txBody>
      </p:sp>
      <p:sp>
        <p:nvSpPr>
          <p:cNvPr id="3" name="图片占位符 2"/>
          <p:cNvSpPr>
            <a:spLocks noGrp="1"/>
          </p:cNvSpPr>
          <p:nvPr>
            <p:ph type="pic" idx="1"/>
            <p:custDataLst>
              <p:tags r:id="rId3"/>
            </p:custDataLst>
          </p:nvPr>
        </p:nvSpPr>
        <p:spPr>
          <a:xfrm>
            <a:off x="1792288" y="459662"/>
            <a:ext cx="5486400" cy="3086640"/>
          </a:xfrm>
        </p:spPr>
        <p:txBody>
          <a:bodyPr/>
          <a:lstStyle>
            <a:lvl1pPr marL="0" indent="0">
              <a:buNone/>
              <a:defRPr sz="2645"/>
            </a:lvl1pPr>
            <a:lvl2pPr marL="382270" indent="0">
              <a:buNone/>
              <a:defRPr sz="2360"/>
            </a:lvl2pPr>
            <a:lvl3pPr marL="764540" indent="0">
              <a:buNone/>
              <a:defRPr sz="2000"/>
            </a:lvl3pPr>
            <a:lvl4pPr marL="1146175" indent="0">
              <a:buNone/>
              <a:defRPr sz="1645"/>
            </a:lvl4pPr>
            <a:lvl5pPr marL="1529080" indent="0">
              <a:buNone/>
              <a:defRPr sz="1645"/>
            </a:lvl5pPr>
            <a:lvl6pPr marL="1910715" indent="0">
              <a:buNone/>
              <a:defRPr sz="1645"/>
            </a:lvl6pPr>
            <a:lvl7pPr marL="2292985" indent="0">
              <a:buNone/>
              <a:defRPr sz="1645"/>
            </a:lvl7pPr>
            <a:lvl8pPr marL="2675255" indent="0">
              <a:buNone/>
              <a:defRPr sz="1645"/>
            </a:lvl8pPr>
            <a:lvl9pPr marL="3056890" indent="0">
              <a:buNone/>
              <a:defRPr sz="1645"/>
            </a:lvl9pPr>
          </a:lstStyle>
          <a:p>
            <a:pPr fontAlgn="auto"/>
            <a:endParaRPr kumimoji="0" lang="zh-CN" altLang="en-US" sz="2645" b="0" i="0" u="none" strike="noStrike" kern="1200" cap="none" spc="0" normalizeH="0" baseline="0" noProof="1">
              <a:uLnTx/>
              <a:uFillTx/>
            </a:endParaRPr>
          </a:p>
        </p:txBody>
      </p:sp>
      <p:sp>
        <p:nvSpPr>
          <p:cNvPr id="4" name="文本占位符 3"/>
          <p:cNvSpPr>
            <a:spLocks noGrp="1"/>
          </p:cNvSpPr>
          <p:nvPr>
            <p:ph type="body" sz="half" idx="2"/>
            <p:custDataLst>
              <p:tags r:id="rId4"/>
            </p:custDataLst>
          </p:nvPr>
        </p:nvSpPr>
        <p:spPr>
          <a:xfrm>
            <a:off x="1792288" y="4026208"/>
            <a:ext cx="5486400" cy="603752"/>
          </a:xfrm>
        </p:spPr>
        <p:txBody>
          <a:bodyPr/>
          <a:lstStyle>
            <a:lvl1pPr marL="0" indent="0">
              <a:buNone/>
              <a:defRPr sz="1145"/>
            </a:lvl1pPr>
            <a:lvl2pPr marL="382270" indent="0">
              <a:buNone/>
              <a:defRPr sz="1000"/>
            </a:lvl2pPr>
            <a:lvl3pPr marL="764540" indent="0">
              <a:buNone/>
              <a:defRPr sz="855"/>
            </a:lvl3pPr>
            <a:lvl4pPr marL="1146175" indent="0">
              <a:buNone/>
              <a:defRPr sz="785"/>
            </a:lvl4pPr>
            <a:lvl5pPr marL="1529080" indent="0">
              <a:buNone/>
              <a:defRPr sz="785"/>
            </a:lvl5pPr>
            <a:lvl6pPr marL="1910715" indent="0">
              <a:buNone/>
              <a:defRPr sz="785"/>
            </a:lvl6pPr>
            <a:lvl7pPr marL="2292985" indent="0">
              <a:buNone/>
              <a:defRPr sz="785"/>
            </a:lvl7pPr>
            <a:lvl8pPr marL="2675255" indent="0">
              <a:buNone/>
              <a:defRPr sz="785"/>
            </a:lvl8pPr>
            <a:lvl9pPr marL="3056890" indent="0">
              <a:buNone/>
              <a:defRPr sz="785"/>
            </a:lvl9pPr>
          </a:lstStyle>
          <a:p>
            <a:pPr lvl="0" fontAlgn="auto"/>
            <a:r>
              <a:rPr kumimoji="0" lang="zh-CN" altLang="en-US" sz="1145" b="0" i="0" u="none" strike="noStrike" kern="1200" cap="none" spc="0" normalizeH="0" baseline="0" noProof="1">
                <a:uLnTx/>
                <a:uFillTx/>
              </a:rPr>
              <a:t>单击此处编辑母版文本样式</a:t>
            </a:r>
          </a:p>
        </p:txBody>
      </p:sp>
      <p:sp>
        <p:nvSpPr>
          <p:cNvPr id="0" name="日期占位符 3"/>
          <p:cNvSpPr/>
          <p:nvPr>
            <p:ph type="dt" sz="half" idx="10"/>
            <p:custDataLst>
              <p:tags r:id="rId5"/>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6"/>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7"/>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457200" y="206375"/>
            <a:ext cx="8229600" cy="857250"/>
          </a:xfrm>
        </p:spPr>
        <p:txBody>
          <a:bodyPr/>
          <a:lstStyle/>
          <a:p>
            <a:pPr fontAlgn="auto"/>
            <a:r>
              <a:rPr kumimoji="0" lang="zh-CN" altLang="en-US" sz="3645" b="0" i="0" u="none" strike="noStrike" kern="1200" cap="none" spc="0" normalizeH="0" baseline="0" noProof="1">
                <a:uLnTx/>
                <a:uFillTx/>
              </a:rPr>
              <a:t>单击此处编辑母版标题样式</a:t>
            </a:r>
            <a:endParaRPr kumimoji="0" lang="zh-CN" altLang="en-US" sz="3600" b="0" i="0" u="none" strike="noStrike" kern="1200" cap="none" spc="0" normalizeH="0" baseline="0" noProof="1">
              <a:uLnTx/>
              <a:uFillTx/>
            </a:endParaRPr>
          </a:p>
        </p:txBody>
      </p:sp>
      <p:sp>
        <p:nvSpPr>
          <p:cNvPr id="3" name="竖排文字占位符 2"/>
          <p:cNvSpPr>
            <a:spLocks noGrp="1"/>
          </p:cNvSpPr>
          <p:nvPr>
            <p:ph type="body" orient="vert" idx="1"/>
            <p:custDataLst>
              <p:tags r:id="rId3"/>
            </p:custDataLst>
          </p:nvPr>
        </p:nvSpPr>
        <p:spPr>
          <a:xfrm>
            <a:off x="457200" y="1200150"/>
            <a:ext cx="8229600" cy="3395663"/>
          </a:xfrm>
        </p:spPr>
        <p:txBody>
          <a:bodyPr vert="eaVert"/>
          <a:lstStyle/>
          <a:p>
            <a:pPr lvl="0" fontAlgn="auto"/>
            <a:r>
              <a:rPr kumimoji="0" lang="zh-CN" altLang="en-US" sz="2645" b="0" i="0" u="none" strike="noStrike" kern="1200" cap="none" spc="0" normalizeH="0" baseline="0" noProof="1">
                <a:uLnTx/>
                <a:uFillTx/>
              </a:rPr>
              <a:t>单击此处编辑母版文本样式</a:t>
            </a:r>
          </a:p>
          <a:p>
            <a:pPr lvl="1" fontAlgn="auto"/>
            <a:r>
              <a:rPr kumimoji="0" lang="zh-CN" altLang="en-US" sz="2360" b="0" i="0" u="none" strike="noStrike" kern="1200" cap="none" spc="0" normalizeH="0" baseline="0" noProof="1">
                <a:uLnTx/>
                <a:uFillTx/>
              </a:rPr>
              <a:t>第二级</a:t>
            </a:r>
          </a:p>
          <a:p>
            <a:pPr lvl="2" fontAlgn="auto"/>
            <a:r>
              <a:rPr kumimoji="0" lang="zh-CN" altLang="en-US" sz="2000" b="0" i="0" u="none" strike="noStrike" kern="1200" cap="none" spc="0" normalizeH="0" baseline="0" noProof="1">
                <a:uLnTx/>
                <a:uFillTx/>
              </a:rPr>
              <a:t>第三级</a:t>
            </a:r>
          </a:p>
          <a:p>
            <a:pPr lvl="3" fontAlgn="auto"/>
            <a:r>
              <a:rPr kumimoji="0" lang="zh-CN" altLang="en-US" sz="1645" b="0" i="0" u="none" strike="noStrike" kern="1200" cap="none" spc="0" normalizeH="0" baseline="0" noProof="1">
                <a:uLnTx/>
                <a:uFillTx/>
              </a:rPr>
              <a:t>第四级</a:t>
            </a:r>
          </a:p>
          <a:p>
            <a:pPr lvl="4" fontAlgn="auto"/>
            <a:r>
              <a:rPr kumimoji="0" lang="zh-CN" altLang="en-US" sz="1645" b="0" i="0" u="none" strike="noStrike" kern="1200" cap="none" spc="0" normalizeH="0" baseline="0" noProof="1">
                <a:uLnTx/>
                <a:uFillTx/>
              </a:rPr>
              <a:t>第五级</a:t>
            </a:r>
          </a:p>
        </p:txBody>
      </p:sp>
      <p:sp>
        <p:nvSpPr>
          <p:cNvPr id="0" name="日期占位符 3"/>
          <p:cNvSpPr/>
          <p:nvPr>
            <p:ph type="dt" sz="half" idx="10"/>
            <p:custDataLst>
              <p:tags r:id="rId4"/>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5"/>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6"/>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353425" y="216732"/>
            <a:ext cx="2592388" cy="4608525"/>
          </a:xfrm>
        </p:spPr>
        <p:txBody>
          <a:bodyPr vert="eaVert"/>
          <a:lstStyle/>
          <a:p>
            <a:pPr fontAlgn="auto"/>
            <a:r>
              <a:rPr kumimoji="0" lang="zh-CN" altLang="en-US" sz="3645" b="0" i="0" u="none" strike="noStrike" kern="1200" cap="none" spc="0" normalizeH="0" baseline="0" noProof="1">
                <a:uLnTx/>
                <a:uFillTx/>
              </a:rPr>
              <a:t>单击此处编辑母版标题样式</a:t>
            </a:r>
            <a:endParaRPr kumimoji="0" lang="zh-CN" altLang="en-US" sz="3600" b="0" i="0" u="none" strike="noStrike" kern="1200" cap="none" spc="0" normalizeH="0" baseline="0" noProof="1">
              <a:uLnTx/>
              <a:uFillTx/>
            </a:endParaRPr>
          </a:p>
        </p:txBody>
      </p:sp>
      <p:sp>
        <p:nvSpPr>
          <p:cNvPr id="3" name="竖排文字占位符 2"/>
          <p:cNvSpPr>
            <a:spLocks noGrp="1"/>
          </p:cNvSpPr>
          <p:nvPr>
            <p:ph type="body" orient="vert" idx="1"/>
            <p:custDataLst>
              <p:tags r:id="rId3"/>
            </p:custDataLst>
          </p:nvPr>
        </p:nvSpPr>
        <p:spPr>
          <a:xfrm>
            <a:off x="576263" y="216732"/>
            <a:ext cx="7624762" cy="4608525"/>
          </a:xfrm>
        </p:spPr>
        <p:txBody>
          <a:bodyPr vert="eaVert"/>
          <a:lstStyle/>
          <a:p>
            <a:pPr lvl="0" fontAlgn="auto"/>
            <a:r>
              <a:rPr kumimoji="0" lang="zh-CN" altLang="en-US" sz="2645" b="0" i="0" u="none" strike="noStrike" kern="1200" cap="none" spc="0" normalizeH="0" baseline="0" noProof="1">
                <a:uLnTx/>
                <a:uFillTx/>
              </a:rPr>
              <a:t>单击此处编辑母版文本样式</a:t>
            </a:r>
          </a:p>
          <a:p>
            <a:pPr lvl="1" fontAlgn="auto"/>
            <a:r>
              <a:rPr kumimoji="0" lang="zh-CN" altLang="en-US" sz="2360" b="0" i="0" u="none" strike="noStrike" kern="1200" cap="none" spc="0" normalizeH="0" baseline="0" noProof="1">
                <a:uLnTx/>
                <a:uFillTx/>
              </a:rPr>
              <a:t>第二级</a:t>
            </a:r>
          </a:p>
          <a:p>
            <a:pPr lvl="2" fontAlgn="auto"/>
            <a:r>
              <a:rPr kumimoji="0" lang="zh-CN" altLang="en-US" sz="2000" b="0" i="0" u="none" strike="noStrike" kern="1200" cap="none" spc="0" normalizeH="0" baseline="0" noProof="1">
                <a:uLnTx/>
                <a:uFillTx/>
              </a:rPr>
              <a:t>第三级</a:t>
            </a:r>
          </a:p>
          <a:p>
            <a:pPr lvl="3" fontAlgn="auto"/>
            <a:r>
              <a:rPr kumimoji="0" lang="zh-CN" altLang="en-US" sz="1645" b="0" i="0" u="none" strike="noStrike" kern="1200" cap="none" spc="0" normalizeH="0" baseline="0" noProof="1">
                <a:uLnTx/>
                <a:uFillTx/>
              </a:rPr>
              <a:t>第四级</a:t>
            </a:r>
          </a:p>
          <a:p>
            <a:pPr lvl="4" fontAlgn="auto"/>
            <a:r>
              <a:rPr kumimoji="0" lang="zh-CN" altLang="en-US" sz="1645" b="0" i="0" u="none" strike="noStrike" kern="1200" cap="none" spc="0" normalizeH="0" baseline="0" noProof="1">
                <a:uLnTx/>
                <a:uFillTx/>
              </a:rPr>
              <a:t>第五级</a:t>
            </a:r>
          </a:p>
        </p:txBody>
      </p:sp>
      <p:sp>
        <p:nvSpPr>
          <p:cNvPr id="0" name="日期占位符 3"/>
          <p:cNvSpPr/>
          <p:nvPr>
            <p:ph type="dt" sz="half" idx="10"/>
            <p:custDataLst>
              <p:tags r:id="rId4"/>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p>
        </p:txBody>
      </p:sp>
      <p:sp>
        <p:nvSpPr>
          <p:cNvPr id="0" name="页脚占位符 4"/>
          <p:cNvSpPr/>
          <p:nvPr>
            <p:ph type="ftr" sz="quarter" idx="11"/>
            <p:custDataLst>
              <p:tags r:id="rId5"/>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0" name="灯片编号占位符 5"/>
          <p:cNvSpPr/>
          <p:nvPr>
            <p:ph type="sldNum" sz="quarter" idx="12"/>
            <p:custDataLst>
              <p:tags r:id="rId6"/>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5.xml" /><Relationship Id="rId11"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tags" Target="../tags/tag9.xml" /><Relationship Id="rId4" Type="http://schemas.openxmlformats.org/officeDocument/2006/relationships/image" Target="../media/image1.png" /><Relationship Id="rId5" Type="http://schemas.openxmlformats.org/officeDocument/2006/relationships/tags" Target="../tags/tag10.xml" /><Relationship Id="rId6" Type="http://schemas.openxmlformats.org/officeDocument/2006/relationships/tags" Target="../tags/tag11.xml" /><Relationship Id="rId7" Type="http://schemas.openxmlformats.org/officeDocument/2006/relationships/tags" Target="../tags/tag12.xml" /><Relationship Id="rId8" Type="http://schemas.openxmlformats.org/officeDocument/2006/relationships/tags" Target="../tags/tag13.xml" /><Relationship Id="rId9" Type="http://schemas.openxmlformats.org/officeDocument/2006/relationships/tags" Target="../tags/tag14.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heme" Target="../theme/theme2.xml" /><Relationship Id="rId2" Type="http://schemas.openxmlformats.org/officeDocument/2006/relationships/tags" Target="../tags/tag22.xml" /><Relationship Id="rId3" Type="http://schemas.openxmlformats.org/officeDocument/2006/relationships/image" Target="../media/image1.png" /><Relationship Id="rId4" Type="http://schemas.openxmlformats.org/officeDocument/2006/relationships/tags" Target="../tags/tag23.xml" /><Relationship Id="rId5" Type="http://schemas.openxmlformats.org/officeDocument/2006/relationships/tags" Target="../tags/tag24.xml" /><Relationship Id="rId6" Type="http://schemas.openxmlformats.org/officeDocument/2006/relationships/tags" Target="../tags/tag25.xml" /><Relationship Id="rId7" Type="http://schemas.openxmlformats.org/officeDocument/2006/relationships/tags" Target="../tags/tag26.xml" /><Relationship Id="rId8" Type="http://schemas.openxmlformats.org/officeDocument/2006/relationships/tags" Target="../tags/tag27.xml" /><Relationship Id="rId9" Type="http://schemas.openxmlformats.org/officeDocument/2006/relationships/tags" Target="../tags/tag28.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heme" Target="../theme/theme3.xml" /><Relationship Id="rId2" Type="http://schemas.openxmlformats.org/officeDocument/2006/relationships/tags" Target="../tags/tag35.xml" /><Relationship Id="rId3" Type="http://schemas.openxmlformats.org/officeDocument/2006/relationships/image" Target="../media/image1.png" /><Relationship Id="rId4" Type="http://schemas.openxmlformats.org/officeDocument/2006/relationships/tags" Target="../tags/tag36.xml" /><Relationship Id="rId5" Type="http://schemas.openxmlformats.org/officeDocument/2006/relationships/tags" Target="../tags/tag37.xml" /><Relationship Id="rId6" Type="http://schemas.openxmlformats.org/officeDocument/2006/relationships/tags" Target="../tags/tag38.xml" /><Relationship Id="rId7" Type="http://schemas.openxmlformats.org/officeDocument/2006/relationships/tags" Target="../tags/tag39.xml" /><Relationship Id="rId8" Type="http://schemas.openxmlformats.org/officeDocument/2006/relationships/tags" Target="../tags/tag40.xml" /><Relationship Id="rId9" Type="http://schemas.openxmlformats.org/officeDocument/2006/relationships/tags" Target="../tags/tag4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5.xml" /><Relationship Id="rId10" Type="http://schemas.openxmlformats.org/officeDocument/2006/relationships/theme" Target="../theme/theme4.xml" /><Relationship Id="rId2" Type="http://schemas.openxmlformats.org/officeDocument/2006/relationships/tags" Target="../tags/tag48.xml" /><Relationship Id="rId3" Type="http://schemas.openxmlformats.org/officeDocument/2006/relationships/image" Target="../media/image1.png" /><Relationship Id="rId4" Type="http://schemas.openxmlformats.org/officeDocument/2006/relationships/tags" Target="../tags/tag49.xml" /><Relationship Id="rId5" Type="http://schemas.openxmlformats.org/officeDocument/2006/relationships/tags" Target="../tags/tag50.xml" /><Relationship Id="rId6" Type="http://schemas.openxmlformats.org/officeDocument/2006/relationships/tags" Target="../tags/tag51.xml" /><Relationship Id="rId7" Type="http://schemas.openxmlformats.org/officeDocument/2006/relationships/tags" Target="../tags/tag52.xml" /><Relationship Id="rId8" Type="http://schemas.openxmlformats.org/officeDocument/2006/relationships/tags" Target="../tags/tag53.xml" /><Relationship Id="rId9" Type="http://schemas.openxmlformats.org/officeDocument/2006/relationships/tags" Target="../tags/tag5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6.xml" /><Relationship Id="rId10" Type="http://schemas.openxmlformats.org/officeDocument/2006/relationships/theme" Target="../theme/theme5.xml" /><Relationship Id="rId2" Type="http://schemas.openxmlformats.org/officeDocument/2006/relationships/tags" Target="../tags/tag62.xml" /><Relationship Id="rId3" Type="http://schemas.openxmlformats.org/officeDocument/2006/relationships/image" Target="../media/image1.png" /><Relationship Id="rId4" Type="http://schemas.openxmlformats.org/officeDocument/2006/relationships/tags" Target="../tags/tag63.xml" /><Relationship Id="rId5" Type="http://schemas.openxmlformats.org/officeDocument/2006/relationships/tags" Target="../tags/tag64.xml" /><Relationship Id="rId6" Type="http://schemas.openxmlformats.org/officeDocument/2006/relationships/tags" Target="../tags/tag65.xml" /><Relationship Id="rId7" Type="http://schemas.openxmlformats.org/officeDocument/2006/relationships/tags" Target="../tags/tag66.xml" /><Relationship Id="rId8" Type="http://schemas.openxmlformats.org/officeDocument/2006/relationships/tags" Target="../tags/tag67.xml" /><Relationship Id="rId9" Type="http://schemas.openxmlformats.org/officeDocument/2006/relationships/tags" Target="../tags/tag68.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heme" Target="../theme/theme6.xml" /><Relationship Id="rId2" Type="http://schemas.openxmlformats.org/officeDocument/2006/relationships/tags" Target="../tags/tag78.xml" /><Relationship Id="rId3" Type="http://schemas.openxmlformats.org/officeDocument/2006/relationships/image" Target="../media/image1.png" /><Relationship Id="rId4" Type="http://schemas.openxmlformats.org/officeDocument/2006/relationships/tags" Target="../tags/tag79.xml" /><Relationship Id="rId5" Type="http://schemas.openxmlformats.org/officeDocument/2006/relationships/tags" Target="../tags/tag80.xml" /><Relationship Id="rId6" Type="http://schemas.openxmlformats.org/officeDocument/2006/relationships/tags" Target="../tags/tag81.xml" /><Relationship Id="rId7" Type="http://schemas.openxmlformats.org/officeDocument/2006/relationships/tags" Target="../tags/tag82.xml" /><Relationship Id="rId8" Type="http://schemas.openxmlformats.org/officeDocument/2006/relationships/tags" Target="../tags/tag83.xml" /><Relationship Id="rId9" Type="http://schemas.openxmlformats.org/officeDocument/2006/relationships/tags" Target="../tags/tag84.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8.xml" /><Relationship Id="rId10" Type="http://schemas.openxmlformats.org/officeDocument/2006/relationships/theme" Target="../theme/theme7.xml" /><Relationship Id="rId2" Type="http://schemas.openxmlformats.org/officeDocument/2006/relationships/tags" Target="../tags/tag90.xml" /><Relationship Id="rId3" Type="http://schemas.openxmlformats.org/officeDocument/2006/relationships/image" Target="../media/image1.png" /><Relationship Id="rId4" Type="http://schemas.openxmlformats.org/officeDocument/2006/relationships/tags" Target="../tags/tag91.xml" /><Relationship Id="rId5" Type="http://schemas.openxmlformats.org/officeDocument/2006/relationships/tags" Target="../tags/tag92.xml" /><Relationship Id="rId6" Type="http://schemas.openxmlformats.org/officeDocument/2006/relationships/tags" Target="../tags/tag93.xml" /><Relationship Id="rId7" Type="http://schemas.openxmlformats.org/officeDocument/2006/relationships/tags" Target="../tags/tag94.xml" /><Relationship Id="rId8" Type="http://schemas.openxmlformats.org/officeDocument/2006/relationships/tags" Target="../tags/tag95.xml" /><Relationship Id="rId9" Type="http://schemas.openxmlformats.org/officeDocument/2006/relationships/tags" Target="../tags/tag96.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9.xml" /><Relationship Id="rId10" Type="http://schemas.openxmlformats.org/officeDocument/2006/relationships/theme" Target="../theme/theme8.xml" /><Relationship Id="rId2" Type="http://schemas.openxmlformats.org/officeDocument/2006/relationships/tags" Target="../tags/tag104.xml" /><Relationship Id="rId3" Type="http://schemas.openxmlformats.org/officeDocument/2006/relationships/image" Target="../media/image1.png" /><Relationship Id="rId4" Type="http://schemas.openxmlformats.org/officeDocument/2006/relationships/tags" Target="../tags/tag105.xml" /><Relationship Id="rId5" Type="http://schemas.openxmlformats.org/officeDocument/2006/relationships/tags" Target="../tags/tag106.xml" /><Relationship Id="rId6" Type="http://schemas.openxmlformats.org/officeDocument/2006/relationships/tags" Target="../tags/tag107.xml" /><Relationship Id="rId7" Type="http://schemas.openxmlformats.org/officeDocument/2006/relationships/tags" Target="../tags/tag108.xml" /><Relationship Id="rId8" Type="http://schemas.openxmlformats.org/officeDocument/2006/relationships/tags" Target="../tags/tag109.xml" /><Relationship Id="rId9" Type="http://schemas.openxmlformats.org/officeDocument/2006/relationships/tags" Target="../tags/tag110.xml" /></Relationships>
</file>

<file path=ppt/slideMasters/_rels/slideMaster9.xml.rels>&#65279;<?xml version="1.0" encoding="utf-8" standalone="yes"?><Relationships xmlns="http://schemas.openxmlformats.org/package/2006/relationships"><Relationship Id="rId1" Type="http://schemas.openxmlformats.org/officeDocument/2006/relationships/slideLayout" Target="../slideLayouts/slideLayout10.xml" /><Relationship Id="rId10" Type="http://schemas.openxmlformats.org/officeDocument/2006/relationships/theme" Target="../theme/theme9.xml" /><Relationship Id="rId2" Type="http://schemas.openxmlformats.org/officeDocument/2006/relationships/tags" Target="../tags/tag118.xml" /><Relationship Id="rId3" Type="http://schemas.openxmlformats.org/officeDocument/2006/relationships/image" Target="../media/image1.png" /><Relationship Id="rId4" Type="http://schemas.openxmlformats.org/officeDocument/2006/relationships/tags" Target="../tags/tag119.xml" /><Relationship Id="rId5" Type="http://schemas.openxmlformats.org/officeDocument/2006/relationships/tags" Target="../tags/tag120.xml" /><Relationship Id="rId6" Type="http://schemas.openxmlformats.org/officeDocument/2006/relationships/tags" Target="../tags/tag121.xml" /><Relationship Id="rId7" Type="http://schemas.openxmlformats.org/officeDocument/2006/relationships/tags" Target="../tags/tag122.xml" /><Relationship Id="rId8" Type="http://schemas.openxmlformats.org/officeDocument/2006/relationships/tags" Target="../tags/tag123.xml" /><Relationship Id="rId9" Type="http://schemas.openxmlformats.org/officeDocument/2006/relationships/tags" Target="../tags/tag124.xml" /></Relationships>
</file>

<file path=ppt/slideMasters/_rels/slideMaster10.xml.rels>&#65279;<?xml version="1.0" encoding="utf-8" standalone="yes"?><Relationships xmlns="http://schemas.openxmlformats.org/package/2006/relationships"><Relationship Id="rId1" Type="http://schemas.openxmlformats.org/officeDocument/2006/relationships/slideLayout" Target="../slideLayouts/slideLayout11.xml" /><Relationship Id="rId10" Type="http://schemas.openxmlformats.org/officeDocument/2006/relationships/theme" Target="../theme/theme10.xml" /><Relationship Id="rId2" Type="http://schemas.openxmlformats.org/officeDocument/2006/relationships/tags" Target="../tags/tag131.xml" /><Relationship Id="rId3" Type="http://schemas.openxmlformats.org/officeDocument/2006/relationships/image" Target="../media/image1.png" /><Relationship Id="rId4" Type="http://schemas.openxmlformats.org/officeDocument/2006/relationships/tags" Target="../tags/tag132.xml" /><Relationship Id="rId5" Type="http://schemas.openxmlformats.org/officeDocument/2006/relationships/tags" Target="../tags/tag133.xml" /><Relationship Id="rId6" Type="http://schemas.openxmlformats.org/officeDocument/2006/relationships/tags" Target="../tags/tag134.xml" /><Relationship Id="rId7" Type="http://schemas.openxmlformats.org/officeDocument/2006/relationships/tags" Target="../tags/tag135.xml" /><Relationship Id="rId8" Type="http://schemas.openxmlformats.org/officeDocument/2006/relationships/tags" Target="../tags/tag136.xml" /><Relationship Id="rId9" Type="http://schemas.openxmlformats.org/officeDocument/2006/relationships/tags" Target="../tags/tag137.xml" /></Relationships>
</file>

<file path=ppt/slideMasters/_rels/slideMaster11.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theme" Target="../theme/theme11.xml" /><Relationship Id="rId2" Type="http://schemas.openxmlformats.org/officeDocument/2006/relationships/tags" Target="../tags/tag144.xml" /><Relationship Id="rId3" Type="http://schemas.openxmlformats.org/officeDocument/2006/relationships/image" Target="../media/image1.png" /><Relationship Id="rId4" Type="http://schemas.openxmlformats.org/officeDocument/2006/relationships/tags" Target="../tags/tag145.xml" /><Relationship Id="rId5" Type="http://schemas.openxmlformats.org/officeDocument/2006/relationships/tags" Target="../tags/tag146.xml" /><Relationship Id="rId6" Type="http://schemas.openxmlformats.org/officeDocument/2006/relationships/tags" Target="../tags/tag147.xml" /><Relationship Id="rId7" Type="http://schemas.openxmlformats.org/officeDocument/2006/relationships/tags" Target="../tags/tag148.xml" /><Relationship Id="rId8" Type="http://schemas.openxmlformats.org/officeDocument/2006/relationships/tags" Target="../tags/tag149.xml" /><Relationship Id="rId9" Type="http://schemas.openxmlformats.org/officeDocument/2006/relationships/tags" Target="../tags/tag150.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3"/>
          </p:custDataLst>
        </p:nvPr>
      </p:nvGrpSpPr>
      <p:grpSpPr/>
      <p:pic>
        <p:nvPicPr>
          <p:cNvPr id="1026" name="图片 43" descr="QQ截图20160801125847.png"/>
          <p:cNvPicPr/>
          <p:nvPr>
            <p:custDataLst>
              <p:tags r:id="rId5"/>
            </p:custDataLst>
          </p:nvPr>
        </p:nvPicPr>
        <p:blipFill>
          <a:blip r:embed="rId4"/>
          <a:stretch>
            <a:fillRect/>
          </a:stretch>
        </p:blipFill>
        <p:spPr>
          <a:xfrm>
            <a:off x="0" y="1092200"/>
            <a:ext cx="9145588" cy="4059238"/>
          </a:xfrm>
          <a:prstGeom prst="rect">
            <a:avLst/>
          </a:prstGeom>
          <a:noFill/>
          <a:ln>
            <a:noFill/>
            <a:miter lim="800000"/>
          </a:ln>
        </p:spPr>
      </p:pic>
      <p:sp>
        <p:nvSpPr>
          <p:cNvPr id="1027" name="标题占位符 1"/>
          <p:cNvSpPr/>
          <p:nvPr>
            <p:ph type="title"/>
            <p:custDataLst>
              <p:tags r:id="rId6"/>
            </p:custDataLst>
          </p:nvPr>
        </p:nvSpPr>
        <p:spPr>
          <a:xfrm>
            <a:off x="457200" y="206375"/>
            <a:ext cx="8229600" cy="857250"/>
          </a:xfrm>
          <a:prstGeom prst="rect">
            <a:avLst/>
          </a:prstGeom>
          <a:noFill/>
          <a:ln>
            <a:noFill/>
            <a:miter lim="800000"/>
          </a:ln>
        </p:spPr>
        <p:txBody>
          <a:bodyPr lIns="106984" tIns="53492" rIns="106984" bIns="53492" anchor="ctr" anchorCtr="0"/>
          <a:lstStyle>
            <a:lvl1pPr marL="0" indent="0" algn="ctr" defTabSz="763588" rtl="0" eaLnBrk="1" fontAlgn="base" latinLnBrk="0" hangingPunct="1">
              <a:lnSpc>
                <a:spcPct val="100000"/>
              </a:lnSpc>
              <a:spcBef>
                <a:spcPct val="0"/>
              </a:spcBef>
              <a:spcAft>
                <a:spcPct val="0"/>
              </a:spcAft>
              <a:buClrTx/>
              <a:buSzTx/>
              <a:buFontTx/>
              <a:buNone/>
              <a:defRPr lang="zh-CN" altLang="en-US" sz="3600" kern="1200">
                <a:solidFill>
                  <a:schemeClr val="tx1"/>
                </a:solidFill>
                <a:latin typeface="Calibri" pitchFamily="34" charset="0"/>
                <a:ea typeface="宋体" pitchFamily="2" charset="-122"/>
                <a:cs typeface="+mj-cs"/>
              </a:defRPr>
            </a:lvl1pPr>
          </a:lstStyle>
          <a:p>
            <a:pPr lvl="0"/>
            <a:r>
              <a:t>单击此处编辑母版标题样式</a:t>
            </a:r>
          </a:p>
        </p:txBody>
      </p:sp>
      <p:sp>
        <p:nvSpPr>
          <p:cNvPr id="1028" name="文本占位符 2"/>
          <p:cNvSpPr/>
          <p:nvPr>
            <p:ph type="body" idx="1"/>
            <p:custDataLst>
              <p:tags r:id="rId7"/>
            </p:custDataLst>
          </p:nvPr>
        </p:nvSpPr>
        <p:spPr>
          <a:xfrm>
            <a:off x="457200" y="1200150"/>
            <a:ext cx="8229600" cy="3395662"/>
          </a:xfrm>
          <a:prstGeom prst="rect">
            <a:avLst/>
          </a:prstGeom>
          <a:noFill/>
          <a:ln>
            <a:noFill/>
            <a:miter lim="800000"/>
          </a:ln>
        </p:spPr>
        <p:txBody>
          <a:bodyPr lIns="106984" tIns="53492" rIns="106984" bIns="53492" anchor="t" anchorCtr="0"/>
          <a:lstStyle>
            <a:lvl1pPr marL="287020" indent="-287020" algn="l" defTabSz="763905" rtl="0" eaLnBrk="1" fontAlgn="base" latinLnBrk="0" hangingPunct="1">
              <a:lnSpc>
                <a:spcPct val="100000"/>
              </a:lnSpc>
              <a:spcBef>
                <a:spcPct val="14000"/>
              </a:spcBef>
              <a:spcAft>
                <a:spcPct val="0"/>
              </a:spcAft>
              <a:buClrTx/>
              <a:buSzTx/>
              <a:buFont typeface="Arial" pitchFamily="34" charset="0"/>
              <a:buChar char="•"/>
              <a:defRPr lang="zh-CN" altLang="en-US" sz="2645" kern="1200">
                <a:solidFill>
                  <a:schemeClr val="tx1"/>
                </a:solidFill>
                <a:latin typeface="+mn-lt"/>
                <a:ea typeface="+mn-ea"/>
                <a:cs typeface="+mn-cs"/>
              </a:defRPr>
            </a:lvl1pPr>
            <a:lvl2pPr marL="621030" indent="-238760" algn="l" defTabSz="763905" rtl="0" eaLnBrk="1" fontAlgn="base" latinLnBrk="0" hangingPunct="1">
              <a:lnSpc>
                <a:spcPct val="100000"/>
              </a:lnSpc>
              <a:spcBef>
                <a:spcPct val="14000"/>
              </a:spcBef>
              <a:spcAft>
                <a:spcPct val="0"/>
              </a:spcAft>
              <a:buClrTx/>
              <a:buSzTx/>
              <a:buFont typeface="Arial" pitchFamily="34" charset="0"/>
              <a:buChar char="–"/>
              <a:defRPr lang="zh-CN" altLang="en-US" sz="2360" kern="1200">
                <a:solidFill>
                  <a:schemeClr val="tx1"/>
                </a:solidFill>
                <a:latin typeface="+mn-lt"/>
                <a:ea typeface="+mn-ea"/>
                <a:cs typeface="+mn-cs"/>
              </a:defRPr>
            </a:lvl2pPr>
            <a:lvl3pPr marL="955675" indent="-191135" algn="l" defTabSz="763905" rtl="0" eaLnBrk="1" fontAlgn="base" latinLnBrk="0" hangingPunct="1">
              <a:lnSpc>
                <a:spcPct val="100000"/>
              </a:lnSpc>
              <a:spcBef>
                <a:spcPct val="14000"/>
              </a:spcBef>
              <a:spcAft>
                <a:spcPct val="0"/>
              </a:spcAft>
              <a:buClrTx/>
              <a:buSzTx/>
              <a:buFont typeface="Arial" pitchFamily="34" charset="0"/>
              <a:buChar char="•"/>
              <a:defRPr lang="zh-CN" altLang="en-US" sz="2000" kern="1200">
                <a:solidFill>
                  <a:schemeClr val="tx1"/>
                </a:solidFill>
                <a:latin typeface="+mn-lt"/>
                <a:ea typeface="+mn-ea"/>
                <a:cs typeface="+mn-cs"/>
              </a:defRPr>
            </a:lvl3pPr>
            <a:lvl4pPr marL="1337310" indent="-191135" algn="l" defTabSz="763905" rtl="0" eaLnBrk="1" fontAlgn="base" latinLnBrk="0" hangingPunct="1">
              <a:lnSpc>
                <a:spcPct val="100000"/>
              </a:lnSpc>
              <a:spcBef>
                <a:spcPct val="14000"/>
              </a:spcBef>
              <a:spcAft>
                <a:spcPct val="0"/>
              </a:spcAft>
              <a:buClrTx/>
              <a:buSzTx/>
              <a:buFont typeface="Arial" pitchFamily="34" charset="0"/>
              <a:buChar char="–"/>
              <a:defRPr lang="zh-CN" altLang="en-US" sz="1645" kern="1200">
                <a:solidFill>
                  <a:schemeClr val="tx1"/>
                </a:solidFill>
                <a:latin typeface="+mn-lt"/>
                <a:ea typeface="+mn-ea"/>
                <a:cs typeface="+mn-cs"/>
              </a:defRPr>
            </a:lvl4pPr>
            <a:lvl5pPr marL="1719580" indent="-191135" algn="l" defTabSz="763905" rtl="0" eaLnBrk="1" fontAlgn="base" latinLnBrk="0" hangingPunct="1">
              <a:lnSpc>
                <a:spcPct val="100000"/>
              </a:lnSpc>
              <a:spcBef>
                <a:spcPct val="14000"/>
              </a:spcBef>
              <a:spcAft>
                <a:spcPct val="0"/>
              </a:spcAft>
              <a:buClrTx/>
              <a:buSzTx/>
              <a:buFont typeface="Arial" pitchFamily="34" charset="0"/>
              <a:buChar char="»"/>
              <a:defRPr lang="zh-CN" altLang="en-US" sz="1645" kern="1200">
                <a:solidFill>
                  <a:schemeClr val="tx1"/>
                </a:solidFill>
                <a:latin typeface="+mn-lt"/>
                <a:ea typeface="+mn-ea"/>
                <a:cs typeface="+mn-cs"/>
              </a:defRPr>
            </a:lvl5pPr>
            <a:lvl6pPr marL="2101850" indent="-191135" algn="l" defTabSz="763905" rtl="0" eaLnBrk="1" latinLnBrk="0" hangingPunct="1">
              <a:spcBef>
                <a:spcPct val="14000"/>
              </a:spcBef>
              <a:buFont typeface="Arial" pitchFamily="34" charset="0"/>
              <a:buChar char="•"/>
              <a:defRPr lang="zh-CN" altLang="en-US" sz="1645" kern="1200">
                <a:solidFill>
                  <a:schemeClr val="tx1"/>
                </a:solidFill>
                <a:latin typeface="+mn-lt"/>
                <a:ea typeface="+mn-ea"/>
                <a:cs typeface="+mn-cs"/>
              </a:defRPr>
            </a:lvl6pPr>
            <a:lvl7pPr marL="2484120" indent="-191135" algn="l" defTabSz="763905" rtl="0" eaLnBrk="1" latinLnBrk="0" hangingPunct="1">
              <a:spcBef>
                <a:spcPct val="14000"/>
              </a:spcBef>
              <a:buFont typeface="Arial" pitchFamily="34" charset="0"/>
              <a:buChar char="•"/>
              <a:defRPr lang="zh-CN" altLang="en-US" sz="1645" kern="1200">
                <a:solidFill>
                  <a:schemeClr val="tx1"/>
                </a:solidFill>
                <a:latin typeface="+mn-lt"/>
                <a:ea typeface="+mn-ea"/>
                <a:cs typeface="+mn-cs"/>
              </a:defRPr>
            </a:lvl7pPr>
            <a:lvl8pPr marL="2866390" indent="-191135" algn="l" defTabSz="763905" rtl="0" eaLnBrk="1" latinLnBrk="0" hangingPunct="1">
              <a:spcBef>
                <a:spcPct val="14000"/>
              </a:spcBef>
              <a:buFont typeface="Arial" pitchFamily="34" charset="0"/>
              <a:buChar char="•"/>
              <a:defRPr lang="zh-CN" altLang="en-US" sz="1645" kern="1200">
                <a:solidFill>
                  <a:schemeClr val="tx1"/>
                </a:solidFill>
                <a:latin typeface="+mn-lt"/>
                <a:ea typeface="+mn-ea"/>
                <a:cs typeface="+mn-cs"/>
              </a:defRPr>
            </a:lvl8pPr>
            <a:lvl9pPr marL="3248025" indent="-191135" algn="l" defTabSz="763905" rtl="0" eaLnBrk="1" latinLnBrk="0" hangingPunct="1">
              <a:spcBef>
                <a:spcPct val="14000"/>
              </a:spcBef>
              <a:buFont typeface="Arial" pitchFamily="34" charset="0"/>
              <a:buChar char="•"/>
              <a:defRPr lang="zh-CN" altLang="en-US" sz="1645"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1029" name="日期占位符 3"/>
          <p:cNvSpPr/>
          <p:nvPr>
            <p:ph type="dt" sz="half" idx="2"/>
            <p:custDataLst>
              <p:tags r:id="rId8"/>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eaLnBrk="1" fontAlgn="base" hangingPunct="1"/>
            <a:fld id="{60661372-959B-46EF-B11C-A618FA6F0B0A}" type="datetime1">
              <a:rPr lang="zh-CN" altLang="en-US" sz="1000">
                <a:solidFill>
                  <a:srgbClr val="898989"/>
                </a:solidFill>
              </a:rPr>
              <a:t>*</a:t>
            </a:fld>
            <a:endParaRPr lang="zh-CN" altLang="en-US" sz="1000">
              <a:solidFill>
                <a:srgbClr val="898989"/>
              </a:solidFill>
            </a:endParaRPr>
          </a:p>
        </p:txBody>
      </p:sp>
      <p:sp>
        <p:nvSpPr>
          <p:cNvPr id="1030" name="页脚占位符 4"/>
          <p:cNvSpPr/>
          <p:nvPr>
            <p:ph type="ftr" sz="quarter" idx="3"/>
            <p:custDataLst>
              <p:tags r:id="rId9"/>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ctr" eaLnBrk="1" fontAlgn="base" hangingPunct="1"/>
            <a:endParaRPr lang="zh-CN" altLang="en-US" sz="1000">
              <a:solidFill>
                <a:srgbClr val="898989"/>
              </a:solidFill>
            </a:endParaRPr>
          </a:p>
        </p:txBody>
      </p:sp>
      <p:sp>
        <p:nvSpPr>
          <p:cNvPr id="1031" name="灯片编号占位符 5"/>
          <p:cNvSpPr/>
          <p:nvPr>
            <p:ph type="sldNum" sz="quarter" idx="4"/>
            <p:custDataLst>
              <p:tags r:id="rId10"/>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1pPr>
            <a:lvl2pPr marL="381000"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2pPr>
            <a:lvl3pPr marL="763588"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4pPr>
            <a:lvl5pPr marL="1528762" indent="0" algn="l" defTabSz="763905" rtl="0" eaLnBrk="1" fontAlgn="base" latinLnBrk="0" hangingPunct="1">
              <a:lnSpc>
                <a:spcPct val="100000"/>
              </a:lnSpc>
              <a:spcBef>
                <a:spcPct val="0"/>
              </a:spcBef>
              <a:spcAft>
                <a:spcPct val="0"/>
              </a:spcAft>
              <a:buClrTx/>
              <a:buSzTx/>
              <a:buFontTx/>
              <a:buNone/>
              <a:defRPr lang="zh-CN" altLang="en-US" sz="1500" kern="1200">
                <a:solidFill>
                  <a:schemeClr val="tx1"/>
                </a:solidFill>
                <a:latin typeface="+mn-lt"/>
                <a:ea typeface="+mn-ea"/>
                <a:cs typeface="+mn-cs"/>
              </a:defRPr>
            </a:lvl5pPr>
            <a:lvl6pPr marL="1910715" algn="l" defTabSz="763905" rtl="0" eaLnBrk="1" latinLnBrk="0" hangingPunct="1">
              <a:defRPr lang="zh-CN" altLang="en-US" sz="1500" kern="1200">
                <a:solidFill>
                  <a:schemeClr val="tx1"/>
                </a:solidFill>
                <a:latin typeface="+mn-lt"/>
                <a:ea typeface="+mn-ea"/>
                <a:cs typeface="+mn-cs"/>
              </a:defRPr>
            </a:lvl6pPr>
            <a:lvl7pPr marL="2292985" algn="l" defTabSz="763905" rtl="0" eaLnBrk="1" latinLnBrk="0" hangingPunct="1">
              <a:defRPr lang="zh-CN" altLang="en-US" sz="1500" kern="1200">
                <a:solidFill>
                  <a:schemeClr val="tx1"/>
                </a:solidFill>
                <a:latin typeface="+mn-lt"/>
                <a:ea typeface="+mn-ea"/>
                <a:cs typeface="+mn-cs"/>
              </a:defRPr>
            </a:lvl7pPr>
            <a:lvl8pPr marL="2675255" algn="l" defTabSz="763905" rtl="0" eaLnBrk="1" latinLnBrk="0" hangingPunct="1">
              <a:defRPr lang="zh-CN" altLang="en-US" sz="1500" kern="1200">
                <a:solidFill>
                  <a:schemeClr val="tx1"/>
                </a:solidFill>
                <a:latin typeface="+mn-lt"/>
                <a:ea typeface="+mn-ea"/>
                <a:cs typeface="+mn-cs"/>
              </a:defRPr>
            </a:lvl8pPr>
            <a:lvl9pPr marL="3056890" algn="l" defTabSz="763905" rtl="0" eaLnBrk="1" latinLnBrk="0" hangingPunct="1">
              <a:defRPr lang="zh-CN" altLang="en-US" sz="1500" kern="1200">
                <a:solidFill>
                  <a:schemeClr val="tx1"/>
                </a:solidFill>
                <a:latin typeface="+mn-lt"/>
                <a:ea typeface="+mn-ea"/>
                <a:cs typeface="+mn-cs"/>
              </a:defRPr>
            </a:lvl9pPr>
          </a:lstStyle>
          <a:p>
            <a:pPr marL="0" lvl="0" indent="0" algn="r" eaLnBrk="1" fontAlgn="base" hangingPunct="1"/>
            <a:fld id="{AE723E92-65C6-4BC2-921D-7C4C231F6560}" type="slidenum">
              <a:rPr lang="zh-CN" altLang="en-US" sz="1000">
                <a:solidFill>
                  <a:srgbClr val="898989"/>
                </a:solidFill>
              </a:rPr>
              <a:t>*</a:t>
            </a:fld>
            <a:endParaRPr lang="zh-CN" altLang="en-US" sz="1000">
              <a:solidFill>
                <a:srgbClr val="898989"/>
              </a:solidFill>
            </a:endParaRPr>
          </a:p>
        </p:txBody>
      </p:sp>
    </p:spTree>
  </p:cSld>
  <p:clrMap bg1="lt1" tx1="dk1" bg2="lt2" tx2="dk2" accent1="accent1" accent2="accent2" accent3="accent3" accent4="accent4" accent5="accent5" accent6="accent6" hlink="hlink" folHlink="folHlink"/>
  <p:sldLayoutIdLst>
    <p:sldLayoutId id="2147483666" r:id="rId1"/>
    <p:sldLayoutId id="2147483671" r:id="rId2"/>
  </p:sldLayoutIdLst>
  <p:transition/>
  <p:timing/>
  <p:txStyles>
    <p:titleStyle>
      <a:lvl1pPr marL="0" indent="0" algn="ctr" defTabSz="763588" rtl="0" eaLnBrk="1" fontAlgn="base" latinLnBrk="0" hangingPunct="1">
        <a:lnSpc>
          <a:spcPct val="100000"/>
        </a:lnSpc>
        <a:spcBef>
          <a:spcPct val="0"/>
        </a:spcBef>
        <a:spcAft>
          <a:spcPct val="0"/>
        </a:spcAft>
        <a:buClrTx/>
        <a:buSzTx/>
        <a:buFontTx/>
        <a:buNone/>
        <a:defRPr sz="3600" kern="1200">
          <a:solidFill>
            <a:schemeClr val="tx1"/>
          </a:solidFill>
          <a:latin typeface="Calibri" pitchFamily="34" charset="0"/>
          <a:ea typeface="宋体" pitchFamily="2" charset="-122"/>
          <a:cs typeface="+mj-cs"/>
        </a:defRPr>
      </a:lvl1pPr>
    </p:titleStyle>
    <p:bodyStyle>
      <a:lvl1pPr marL="287020" indent="-287020" algn="l" defTabSz="763905" rtl="0" eaLnBrk="1" fontAlgn="base" latinLnBrk="0" hangingPunct="1">
        <a:lnSpc>
          <a:spcPct val="100000"/>
        </a:lnSpc>
        <a:spcBef>
          <a:spcPct val="14000"/>
        </a:spcBef>
        <a:spcAft>
          <a:spcPct val="0"/>
        </a:spcAft>
        <a:buClrTx/>
        <a:buSzTx/>
        <a:buFont typeface="Arial" pitchFamily="34" charset="0"/>
        <a:buChar char="•"/>
        <a:defRPr sz="2645" kern="1200">
          <a:solidFill>
            <a:schemeClr val="tx1"/>
          </a:solidFill>
          <a:latin typeface="+mn-lt"/>
          <a:ea typeface="+mn-ea"/>
          <a:cs typeface="+mn-cs"/>
        </a:defRPr>
      </a:lvl1pPr>
      <a:lvl2pPr marL="621030" indent="-238760" algn="l" defTabSz="763905" rtl="0" eaLnBrk="1" fontAlgn="base" latinLnBrk="0" hangingPunct="1">
        <a:lnSpc>
          <a:spcPct val="100000"/>
        </a:lnSpc>
        <a:spcBef>
          <a:spcPct val="14000"/>
        </a:spcBef>
        <a:spcAft>
          <a:spcPct val="0"/>
        </a:spcAft>
        <a:buClrTx/>
        <a:buSzTx/>
        <a:buFont typeface="Arial" pitchFamily="34" charset="0"/>
        <a:buChar char="–"/>
        <a:defRPr sz="2360" kern="1200">
          <a:solidFill>
            <a:schemeClr val="tx1"/>
          </a:solidFill>
          <a:latin typeface="+mn-lt"/>
          <a:ea typeface="+mn-ea"/>
          <a:cs typeface="+mn-cs"/>
        </a:defRPr>
      </a:lvl2pPr>
      <a:lvl3pPr marL="955675" indent="-191135" algn="l" defTabSz="763905" rtl="0" eaLnBrk="1" fontAlgn="base" latinLnBrk="0" hangingPunct="1">
        <a:lnSpc>
          <a:spcPct val="100000"/>
        </a:lnSpc>
        <a:spcBef>
          <a:spcPct val="14000"/>
        </a:spcBef>
        <a:spcAft>
          <a:spcPct val="0"/>
        </a:spcAft>
        <a:buClrTx/>
        <a:buSzTx/>
        <a:buFont typeface="Arial" pitchFamily="34" charset="0"/>
        <a:buChar char="•"/>
        <a:defRPr sz="2000" kern="1200">
          <a:solidFill>
            <a:schemeClr val="tx1"/>
          </a:solidFill>
          <a:latin typeface="+mn-lt"/>
          <a:ea typeface="+mn-ea"/>
          <a:cs typeface="+mn-cs"/>
        </a:defRPr>
      </a:lvl3pPr>
      <a:lvl4pPr marL="1337310" indent="-191135" algn="l" defTabSz="763905" rtl="0" eaLnBrk="1" fontAlgn="base" latinLnBrk="0" hangingPunct="1">
        <a:lnSpc>
          <a:spcPct val="100000"/>
        </a:lnSpc>
        <a:spcBef>
          <a:spcPct val="14000"/>
        </a:spcBef>
        <a:spcAft>
          <a:spcPct val="0"/>
        </a:spcAft>
        <a:buClrTx/>
        <a:buSzTx/>
        <a:buFont typeface="Arial" pitchFamily="34" charset="0"/>
        <a:buChar char="–"/>
        <a:defRPr sz="1645" kern="1200">
          <a:solidFill>
            <a:schemeClr val="tx1"/>
          </a:solidFill>
          <a:latin typeface="+mn-lt"/>
          <a:ea typeface="+mn-ea"/>
          <a:cs typeface="+mn-cs"/>
        </a:defRPr>
      </a:lvl4pPr>
      <a:lvl5pPr marL="1719580" indent="-191135" algn="l" defTabSz="763905" rtl="0" eaLnBrk="1" fontAlgn="base" latinLnBrk="0" hangingPunct="1">
        <a:lnSpc>
          <a:spcPct val="100000"/>
        </a:lnSpc>
        <a:spcBef>
          <a:spcPct val="14000"/>
        </a:spcBef>
        <a:spcAft>
          <a:spcPct val="0"/>
        </a:spcAft>
        <a:buClrTx/>
        <a:buSzTx/>
        <a:buFont typeface="Arial" pitchFamily="34" charset="0"/>
        <a:buChar char="»"/>
        <a:defRPr sz="1645" kern="1200">
          <a:solidFill>
            <a:schemeClr val="tx1"/>
          </a:solidFill>
          <a:latin typeface="+mn-lt"/>
          <a:ea typeface="+mn-ea"/>
          <a:cs typeface="+mn-cs"/>
        </a:defRPr>
      </a:lvl5pPr>
      <a:lvl6pPr marL="2101850" indent="-191135" algn="l" defTabSz="763905" rtl="0" eaLnBrk="1" latinLnBrk="0" hangingPunct="1">
        <a:spcBef>
          <a:spcPct val="14000"/>
        </a:spcBef>
        <a:buFont typeface="Arial" pitchFamily="34" charset="0"/>
        <a:buChar char="•"/>
        <a:defRPr sz="1645" kern="1200">
          <a:solidFill>
            <a:schemeClr val="tx1"/>
          </a:solidFill>
          <a:latin typeface="+mn-lt"/>
          <a:ea typeface="+mn-ea"/>
          <a:cs typeface="+mn-cs"/>
        </a:defRPr>
      </a:lvl6pPr>
      <a:lvl7pPr marL="2484120" indent="-191135" algn="l" defTabSz="763905" rtl="0" eaLnBrk="1" latinLnBrk="0" hangingPunct="1">
        <a:spcBef>
          <a:spcPct val="14000"/>
        </a:spcBef>
        <a:buFont typeface="Arial" pitchFamily="34" charset="0"/>
        <a:buChar char="•"/>
        <a:defRPr sz="1645" kern="1200">
          <a:solidFill>
            <a:schemeClr val="tx1"/>
          </a:solidFill>
          <a:latin typeface="+mn-lt"/>
          <a:ea typeface="+mn-ea"/>
          <a:cs typeface="+mn-cs"/>
        </a:defRPr>
      </a:lvl7pPr>
      <a:lvl8pPr marL="2866390" indent="-191135" algn="l" defTabSz="763905" rtl="0" eaLnBrk="1" latinLnBrk="0" hangingPunct="1">
        <a:spcBef>
          <a:spcPct val="14000"/>
        </a:spcBef>
        <a:buFont typeface="Arial" pitchFamily="34" charset="0"/>
        <a:buChar char="•"/>
        <a:defRPr sz="1645" kern="1200">
          <a:solidFill>
            <a:schemeClr val="tx1"/>
          </a:solidFill>
          <a:latin typeface="+mn-lt"/>
          <a:ea typeface="+mn-ea"/>
          <a:cs typeface="+mn-cs"/>
        </a:defRPr>
      </a:lvl8pPr>
      <a:lvl9pPr marL="3248025" indent="-191135" algn="l" defTabSz="763905" rtl="0" eaLnBrk="1" latinLnBrk="0" hangingPunct="1">
        <a:spcBef>
          <a:spcPct val="14000"/>
        </a:spcBef>
        <a:buFont typeface="Arial" pitchFamily="34" charset="0"/>
        <a:buChar char="•"/>
        <a:defRPr sz="1645" kern="1200">
          <a:solidFill>
            <a:schemeClr val="tx1"/>
          </a:solidFill>
          <a:latin typeface="+mn-lt"/>
          <a:ea typeface="+mn-ea"/>
          <a:cs typeface="+mn-cs"/>
        </a:defRPr>
      </a:lvl9pPr>
    </p:bodyStyle>
    <p:otherStyle>
      <a:defPPr>
        <a:defRPr lang="zh-CN"/>
      </a:defPPr>
      <a:lvl1pPr marL="0" indent="0" algn="l" defTabSz="763905" rtl="0" eaLnBrk="1" fontAlgn="base" latinLnBrk="0" hangingPunct="1">
        <a:lnSpc>
          <a:spcPct val="100000"/>
        </a:lnSpc>
        <a:spcBef>
          <a:spcPct val="0"/>
        </a:spcBef>
        <a:spcAft>
          <a:spcPct val="0"/>
        </a:spcAft>
        <a:buClrTx/>
        <a:buSzTx/>
        <a:buFontTx/>
        <a:buNone/>
        <a:defRPr sz="1500" kern="1200">
          <a:solidFill>
            <a:schemeClr val="tx1"/>
          </a:solidFill>
          <a:latin typeface="+mn-lt"/>
          <a:ea typeface="+mn-ea"/>
          <a:cs typeface="+mn-cs"/>
        </a:defRPr>
      </a:lvl1pPr>
      <a:lvl2pPr marL="382270" indent="0" algn="l" defTabSz="763905" rtl="0" eaLnBrk="1" fontAlgn="base" latinLnBrk="0" hangingPunct="1">
        <a:lnSpc>
          <a:spcPct val="100000"/>
        </a:lnSpc>
        <a:spcBef>
          <a:spcPct val="0"/>
        </a:spcBef>
        <a:spcAft>
          <a:spcPct val="0"/>
        </a:spcAft>
        <a:buClrTx/>
        <a:buSzTx/>
        <a:buFontTx/>
        <a:buNone/>
        <a:defRPr sz="1500" kern="1200">
          <a:solidFill>
            <a:schemeClr val="tx1"/>
          </a:solidFill>
          <a:latin typeface="+mn-lt"/>
          <a:ea typeface="+mn-ea"/>
          <a:cs typeface="+mn-cs"/>
        </a:defRPr>
      </a:lvl2pPr>
      <a:lvl3pPr marL="764540" indent="0" algn="l" defTabSz="763905" rtl="0" eaLnBrk="1" fontAlgn="base" latinLnBrk="0" hangingPunct="1">
        <a:lnSpc>
          <a:spcPct val="100000"/>
        </a:lnSpc>
        <a:spcBef>
          <a:spcPct val="0"/>
        </a:spcBef>
        <a:spcAft>
          <a:spcPct val="0"/>
        </a:spcAft>
        <a:buClrTx/>
        <a:buSzTx/>
        <a:buFontTx/>
        <a:buNone/>
        <a:defRPr sz="1500" kern="1200">
          <a:solidFill>
            <a:schemeClr val="tx1"/>
          </a:solidFill>
          <a:latin typeface="+mn-lt"/>
          <a:ea typeface="+mn-ea"/>
          <a:cs typeface="+mn-cs"/>
        </a:defRPr>
      </a:lvl3pPr>
      <a:lvl4pPr marL="1146175" indent="0" algn="l" defTabSz="763905" rtl="0" eaLnBrk="1" fontAlgn="base" latinLnBrk="0" hangingPunct="1">
        <a:lnSpc>
          <a:spcPct val="100000"/>
        </a:lnSpc>
        <a:spcBef>
          <a:spcPct val="0"/>
        </a:spcBef>
        <a:spcAft>
          <a:spcPct val="0"/>
        </a:spcAft>
        <a:buClrTx/>
        <a:buSzTx/>
        <a:buFontTx/>
        <a:buNone/>
        <a:defRPr sz="1500" kern="1200">
          <a:solidFill>
            <a:schemeClr val="tx1"/>
          </a:solidFill>
          <a:latin typeface="+mn-lt"/>
          <a:ea typeface="+mn-ea"/>
          <a:cs typeface="+mn-cs"/>
        </a:defRPr>
      </a:lvl4pPr>
      <a:lvl5pPr marL="1529080" indent="0" algn="l" defTabSz="763905" rtl="0" eaLnBrk="1" fontAlgn="base" latinLnBrk="0" hangingPunct="1">
        <a:lnSpc>
          <a:spcPct val="100000"/>
        </a:lnSpc>
        <a:spcBef>
          <a:spcPct val="0"/>
        </a:spcBef>
        <a:spcAft>
          <a:spcPct val="0"/>
        </a:spcAft>
        <a:buClrTx/>
        <a:buSzTx/>
        <a:buFontTx/>
        <a:buNone/>
        <a:defRPr sz="1500" kern="1200">
          <a:solidFill>
            <a:schemeClr val="tx1"/>
          </a:solidFill>
          <a:latin typeface="+mn-lt"/>
          <a:ea typeface="+mn-ea"/>
          <a:cs typeface="+mn-cs"/>
        </a:defRPr>
      </a:lvl5pPr>
      <a:lvl6pPr marL="1910715" algn="l" defTabSz="763905" rtl="0" eaLnBrk="1" latinLnBrk="0" hangingPunct="1">
        <a:defRPr sz="1500" kern="1200">
          <a:solidFill>
            <a:schemeClr val="tx1"/>
          </a:solidFill>
          <a:latin typeface="+mn-lt"/>
          <a:ea typeface="+mn-ea"/>
          <a:cs typeface="+mn-cs"/>
        </a:defRPr>
      </a:lvl6pPr>
      <a:lvl7pPr marL="2292985" algn="l" defTabSz="763905" rtl="0" eaLnBrk="1" latinLnBrk="0" hangingPunct="1">
        <a:defRPr sz="1500" kern="1200">
          <a:solidFill>
            <a:schemeClr val="tx1"/>
          </a:solidFill>
          <a:latin typeface="+mn-lt"/>
          <a:ea typeface="+mn-ea"/>
          <a:cs typeface="+mn-cs"/>
        </a:defRPr>
      </a:lvl7pPr>
      <a:lvl8pPr marL="2675255" algn="l" defTabSz="763905" rtl="0" eaLnBrk="1" latinLnBrk="0" hangingPunct="1">
        <a:defRPr sz="1500" kern="1200">
          <a:solidFill>
            <a:schemeClr val="tx1"/>
          </a:solidFill>
          <a:latin typeface="+mn-lt"/>
          <a:ea typeface="+mn-ea"/>
          <a:cs typeface="+mn-cs"/>
        </a:defRPr>
      </a:lvl8pPr>
      <a:lvl9pPr marL="3056890" algn="l" defTabSz="763905" rtl="0" eaLnBrk="1" latinLnBrk="0" hangingPunct="1">
        <a:defRPr sz="1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2050" name="图片 43" descr="QQ截图20160801125847.png"/>
          <p:cNvPicPr/>
          <p:nvPr>
            <p:custDataLst>
              <p:tags r:id="rId4"/>
            </p:custDataLst>
          </p:nvPr>
        </p:nvPicPr>
        <p:blipFill>
          <a:blip r:embed="rId3"/>
          <a:stretch>
            <a:fillRect/>
          </a:stretch>
        </p:blipFill>
        <p:spPr>
          <a:xfrm>
            <a:off x="0" y="1092200"/>
            <a:ext cx="9145588" cy="4059238"/>
          </a:xfrm>
          <a:prstGeom prst="rect">
            <a:avLst/>
          </a:prstGeom>
          <a:noFill/>
          <a:ln>
            <a:noFill/>
            <a:miter lim="800000"/>
          </a:ln>
        </p:spPr>
      </p:pic>
      <p:sp>
        <p:nvSpPr>
          <p:cNvPr id="2051" name="灯片编号占位符 5"/>
          <p:cNvSpPr/>
          <p:nvPr>
            <p:ph type="sldNum" sz="quarter" idx="4"/>
            <p:custDataLst>
              <p:tags r:id="rId5"/>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r" eaLnBrk="1" fontAlgn="base" hangingPunct="1"/>
            <a:fld id="{9AE8DDAA-54D5-4336-932B-4B089092CACF}" type="slidenum">
              <a:rPr lang="zh-CN" altLang="en-US" sz="1000">
                <a:solidFill>
                  <a:srgbClr val="898989"/>
                </a:solidFill>
              </a:rPr>
              <a:t>*</a:t>
            </a:fld>
            <a:endParaRPr lang="zh-CN" altLang="en-US" sz="1000">
              <a:solidFill>
                <a:srgbClr val="898989"/>
              </a:solidFill>
            </a:endParaRPr>
          </a:p>
        </p:txBody>
      </p:sp>
      <p:sp>
        <p:nvSpPr>
          <p:cNvPr id="2052" name="标题占位符 1"/>
          <p:cNvSpPr/>
          <p:nvPr>
            <p:ph type="title"/>
            <p:custDataLst>
              <p:tags r:id="rId6"/>
            </p:custDataLst>
          </p:nvPr>
        </p:nvSpPr>
        <p:spPr>
          <a:xfrm>
            <a:off x="457200" y="206375"/>
            <a:ext cx="8229600" cy="857250"/>
          </a:xfrm>
          <a:prstGeom prst="rect">
            <a:avLst/>
          </a:prstGeom>
          <a:noFill/>
          <a:ln>
            <a:noFill/>
            <a:miter lim="800000"/>
          </a:ln>
        </p:spPr>
        <p:txBody>
          <a:bodyPr lIns="106984" tIns="53492" rIns="106984" bIns="53492" anchor="ctr" anchorCtr="0"/>
          <a:lstStyle>
            <a:lvl1pPr marL="0" indent="0" algn="ctr" defTabSz="763588" rtl="0" eaLnBrk="1" fontAlgn="base" hangingPunct="1">
              <a:lnSpc>
                <a:spcPct val="100000"/>
              </a:lnSpc>
              <a:spcBef>
                <a:spcPct val="0"/>
              </a:spcBef>
              <a:spcAft>
                <a:spcPct val="0"/>
              </a:spcAft>
              <a:buClrTx/>
              <a:buSzTx/>
              <a:buFontTx/>
              <a:buNone/>
              <a:defRPr lang="zh-CN" altLang="en-US" sz="3600">
                <a:solidFill>
                  <a:schemeClr val="tx1"/>
                </a:solidFill>
                <a:latin typeface="Calibri" pitchFamily="34" charset="0"/>
                <a:ea typeface="宋体" pitchFamily="2" charset="-122"/>
              </a:defRPr>
            </a:lvl1pPr>
          </a:lstStyle>
          <a:p>
            <a:pPr lvl="0"/>
            <a:r>
              <a:t>单击此处编辑母版标题样式</a:t>
            </a:r>
          </a:p>
        </p:txBody>
      </p:sp>
      <p:sp>
        <p:nvSpPr>
          <p:cNvPr id="2053" name="文本占位符 2"/>
          <p:cNvSpPr/>
          <p:nvPr>
            <p:ph type="body" idx="1"/>
            <p:custDataLst>
              <p:tags r:id="rId7"/>
            </p:custDataLst>
          </p:nvPr>
        </p:nvSpPr>
        <p:spPr>
          <a:xfrm>
            <a:off x="457200" y="1200150"/>
            <a:ext cx="8229600" cy="3395662"/>
          </a:xfrm>
          <a:prstGeom prst="rect">
            <a:avLst/>
          </a:prstGeom>
          <a:noFill/>
          <a:ln>
            <a:noFill/>
            <a:miter lim="800000"/>
          </a:ln>
        </p:spPr>
        <p:txBody>
          <a:bodyPr lIns="106984" tIns="53492" rIns="106984" bIns="53492" anchor="t" anchorCtr="0"/>
          <a:lstStyle>
            <a:lvl1pPr marL="285750" indent="-285750" algn="l" defTabSz="763588" rtl="0" eaLnBrk="1" fontAlgn="base" hangingPunct="1">
              <a:lnSpc>
                <a:spcPct val="100000"/>
              </a:lnSpc>
              <a:spcBef>
                <a:spcPct val="14000"/>
              </a:spcBef>
              <a:spcAft>
                <a:spcPct val="0"/>
              </a:spcAft>
              <a:buClrTx/>
              <a:buSzTx/>
              <a:buFont typeface="Arial" pitchFamily="34" charset="0"/>
              <a:buChar char="•"/>
              <a:defRPr lang="zh-CN" altLang="en-US"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lang="zh-CN" altLang="en-US"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2054" name="日期占位符 3"/>
          <p:cNvSpPr/>
          <p:nvPr>
            <p:ph type="dt" sz="half" idx="2"/>
            <p:custDataLst>
              <p:tags r:id="rId8"/>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eaLnBrk="1" fontAlgn="base" hangingPunct="1"/>
            <a:fld id="{70F72F25-ED57-4F60-8E07-E4EB48361E08}" type="datetime1">
              <a:rPr lang="zh-CN" altLang="en-US" sz="1000">
                <a:solidFill>
                  <a:srgbClr val="898989"/>
                </a:solidFill>
              </a:rPr>
              <a:t>*</a:t>
            </a:fld>
            <a:endParaRPr lang="zh-CN" altLang="en-US" sz="1000">
              <a:solidFill>
                <a:srgbClr val="898989"/>
              </a:solidFill>
            </a:endParaRPr>
          </a:p>
        </p:txBody>
      </p:sp>
      <p:sp>
        <p:nvSpPr>
          <p:cNvPr id="2055" name="页脚占位符 4"/>
          <p:cNvSpPr/>
          <p:nvPr>
            <p:ph type="ftr" sz="quarter" idx="3"/>
            <p:custDataLst>
              <p:tags r:id="rId9"/>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ctr" eaLnBrk="1" fontAlgn="base" hangingPunct="1"/>
            <a:endParaRPr lang="zh-CN" altLang="en-US" sz="1000">
              <a:solidFill>
                <a:srgbClr val="898989"/>
              </a:solidFill>
            </a:endParaRPr>
          </a:p>
        </p:txBody>
      </p:sp>
    </p:spTree>
  </p:cSld>
  <p:clrMap bg1="lt1" tx1="dk1" bg2="lt2" tx2="dk2" accent1="accent1" accent2="accent2" accent3="accent3" accent4="accent4" accent5="accent5" accent6="accent6" hlink="hlink" folHlink="folHlink"/>
  <p:sldLayoutIdLst>
    <p:sldLayoutId id="2147483660" r:id="rId1"/>
  </p:sldLayoutIdLst>
  <p:transition/>
  <p:timing/>
  <p:txStyles>
    <p:titleStyle>
      <a:lvl1pPr marL="0" indent="0" algn="ctr" defTabSz="763588" rtl="0" eaLnBrk="1" fontAlgn="base" hangingPunct="1">
        <a:lnSpc>
          <a:spcPct val="100000"/>
        </a:lnSpc>
        <a:spcBef>
          <a:spcPct val="0"/>
        </a:spcBef>
        <a:spcAft>
          <a:spcPct val="0"/>
        </a:spcAft>
        <a:buClrTx/>
        <a:buSzTx/>
        <a:buFontTx/>
        <a:buNone/>
        <a:defRPr sz="3600">
          <a:solidFill>
            <a:schemeClr val="tx1"/>
          </a:solidFill>
          <a:latin typeface="Calibri" pitchFamily="34" charset="0"/>
          <a:ea typeface="宋体" pitchFamily="2" charset="-122"/>
        </a:defRPr>
      </a:lvl1pPr>
    </p:titleStyle>
    <p:bodyStyle>
      <a:lvl1pPr marL="285750" indent="-285750" algn="l" defTabSz="763588" rtl="0" eaLnBrk="1" fontAlgn="base" hangingPunct="1">
        <a:lnSpc>
          <a:spcPct val="100000"/>
        </a:lnSpc>
        <a:spcBef>
          <a:spcPct val="14000"/>
        </a:spcBef>
        <a:spcAft>
          <a:spcPct val="0"/>
        </a:spcAft>
        <a:buClrTx/>
        <a:buSzTx/>
        <a:buFont typeface="Arial" pitchFamily="34" charset="0"/>
        <a:buChar char="•"/>
        <a:defRPr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5pPr>
    </p:bodyStyle>
    <p:otherStyle>
      <a:lvl1pPr marL="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5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3074" name="图片 43" descr="QQ截图20160801125847.png"/>
          <p:cNvPicPr/>
          <p:nvPr>
            <p:custDataLst>
              <p:tags r:id="rId4"/>
            </p:custDataLst>
          </p:nvPr>
        </p:nvPicPr>
        <p:blipFill>
          <a:blip r:embed="rId3"/>
          <a:stretch>
            <a:fillRect/>
          </a:stretch>
        </p:blipFill>
        <p:spPr>
          <a:xfrm>
            <a:off x="0" y="1092200"/>
            <a:ext cx="9145588" cy="4059238"/>
          </a:xfrm>
          <a:prstGeom prst="rect">
            <a:avLst/>
          </a:prstGeom>
          <a:noFill/>
          <a:ln>
            <a:noFill/>
            <a:miter lim="800000"/>
          </a:ln>
        </p:spPr>
      </p:pic>
      <p:sp>
        <p:nvSpPr>
          <p:cNvPr id="3075" name="灯片编号占位符 5"/>
          <p:cNvSpPr/>
          <p:nvPr>
            <p:ph type="sldNum" sz="quarter" idx="4"/>
            <p:custDataLst>
              <p:tags r:id="rId5"/>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r" eaLnBrk="1" fontAlgn="base" hangingPunct="1"/>
            <a:fld id="{737137B5-D782-4051-B860-DAAEDF17362B}" type="slidenum">
              <a:rPr lang="zh-CN" altLang="en-US" sz="1000">
                <a:solidFill>
                  <a:srgbClr val="898989"/>
                </a:solidFill>
              </a:rPr>
              <a:t>*</a:t>
            </a:fld>
            <a:endParaRPr lang="zh-CN" altLang="en-US" sz="1000">
              <a:solidFill>
                <a:srgbClr val="898989"/>
              </a:solidFill>
            </a:endParaRPr>
          </a:p>
        </p:txBody>
      </p:sp>
      <p:sp>
        <p:nvSpPr>
          <p:cNvPr id="3076" name="标题占位符 1"/>
          <p:cNvSpPr/>
          <p:nvPr>
            <p:ph type="title"/>
            <p:custDataLst>
              <p:tags r:id="rId6"/>
            </p:custDataLst>
          </p:nvPr>
        </p:nvSpPr>
        <p:spPr>
          <a:xfrm>
            <a:off x="457200" y="206375"/>
            <a:ext cx="8229600" cy="857250"/>
          </a:xfrm>
          <a:prstGeom prst="rect">
            <a:avLst/>
          </a:prstGeom>
          <a:noFill/>
          <a:ln>
            <a:noFill/>
            <a:miter lim="800000"/>
          </a:ln>
        </p:spPr>
        <p:txBody>
          <a:bodyPr lIns="106984" tIns="53492" rIns="106984" bIns="53492" anchor="ctr" anchorCtr="0"/>
          <a:lstStyle>
            <a:lvl1pPr marL="0" indent="0" algn="ctr" defTabSz="763588" rtl="0" eaLnBrk="1" fontAlgn="base" hangingPunct="1">
              <a:lnSpc>
                <a:spcPct val="100000"/>
              </a:lnSpc>
              <a:spcBef>
                <a:spcPct val="0"/>
              </a:spcBef>
              <a:spcAft>
                <a:spcPct val="0"/>
              </a:spcAft>
              <a:buClrTx/>
              <a:buSzTx/>
              <a:buFontTx/>
              <a:buNone/>
              <a:defRPr lang="zh-CN" altLang="en-US" sz="3600">
                <a:solidFill>
                  <a:schemeClr val="tx1"/>
                </a:solidFill>
                <a:latin typeface="Calibri" pitchFamily="34" charset="0"/>
                <a:ea typeface="宋体" pitchFamily="2" charset="-122"/>
              </a:defRPr>
            </a:lvl1pPr>
          </a:lstStyle>
          <a:p>
            <a:pPr lvl="0"/>
            <a:r>
              <a:t>单击此处编辑母版标题样式</a:t>
            </a:r>
          </a:p>
        </p:txBody>
      </p:sp>
      <p:sp>
        <p:nvSpPr>
          <p:cNvPr id="3077" name="文本占位符 2"/>
          <p:cNvSpPr/>
          <p:nvPr>
            <p:ph type="body" idx="1"/>
            <p:custDataLst>
              <p:tags r:id="rId7"/>
            </p:custDataLst>
          </p:nvPr>
        </p:nvSpPr>
        <p:spPr>
          <a:xfrm>
            <a:off x="457200" y="1200150"/>
            <a:ext cx="8229600" cy="3395662"/>
          </a:xfrm>
          <a:prstGeom prst="rect">
            <a:avLst/>
          </a:prstGeom>
          <a:noFill/>
          <a:ln>
            <a:noFill/>
            <a:miter lim="800000"/>
          </a:ln>
        </p:spPr>
        <p:txBody>
          <a:bodyPr lIns="106984" tIns="53492" rIns="106984" bIns="53492" anchor="t" anchorCtr="0"/>
          <a:lstStyle>
            <a:lvl1pPr marL="285750" indent="-285750" algn="l" defTabSz="763588" rtl="0" eaLnBrk="1" fontAlgn="base" hangingPunct="1">
              <a:lnSpc>
                <a:spcPct val="100000"/>
              </a:lnSpc>
              <a:spcBef>
                <a:spcPct val="14000"/>
              </a:spcBef>
              <a:spcAft>
                <a:spcPct val="0"/>
              </a:spcAft>
              <a:buClrTx/>
              <a:buSzTx/>
              <a:buFont typeface="Arial" pitchFamily="34" charset="0"/>
              <a:buChar char="•"/>
              <a:defRPr lang="zh-CN" altLang="en-US"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lang="zh-CN" altLang="en-US"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3078" name="日期占位符 3"/>
          <p:cNvSpPr/>
          <p:nvPr>
            <p:ph type="dt" sz="half" idx="2"/>
            <p:custDataLst>
              <p:tags r:id="rId8"/>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eaLnBrk="1" fontAlgn="base" hangingPunct="1"/>
            <a:fld id="{EC82DF68-F41C-443E-9A91-9C7AB601603D}" type="datetime1">
              <a:rPr lang="zh-CN" altLang="en-US" sz="1000">
                <a:solidFill>
                  <a:srgbClr val="898989"/>
                </a:solidFill>
              </a:rPr>
              <a:t>*</a:t>
            </a:fld>
            <a:endParaRPr lang="zh-CN" altLang="en-US" sz="1000">
              <a:solidFill>
                <a:srgbClr val="898989"/>
              </a:solidFill>
            </a:endParaRPr>
          </a:p>
        </p:txBody>
      </p:sp>
      <p:sp>
        <p:nvSpPr>
          <p:cNvPr id="3079" name="页脚占位符 4"/>
          <p:cNvSpPr/>
          <p:nvPr>
            <p:ph type="ftr" sz="quarter" idx="3"/>
            <p:custDataLst>
              <p:tags r:id="rId9"/>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ctr" eaLnBrk="1" fontAlgn="base" hangingPunct="1"/>
            <a:endParaRPr lang="zh-CN" altLang="en-US" sz="1000">
              <a:solidFill>
                <a:srgbClr val="898989"/>
              </a:solidFill>
            </a:endParaRPr>
          </a:p>
        </p:txBody>
      </p:sp>
    </p:spTree>
  </p:cSld>
  <p:clrMap bg1="lt1" tx1="dk1" bg2="lt2" tx2="dk2" accent1="accent1" accent2="accent2" accent3="accent3" accent4="accent4" accent5="accent5" accent6="accent6" hlink="hlink" folHlink="folHlink"/>
  <p:sldLayoutIdLst>
    <p:sldLayoutId id="2147483661" r:id="rId1"/>
  </p:sldLayoutIdLst>
  <p:transition/>
  <p:timing/>
  <p:txStyles>
    <p:titleStyle>
      <a:lvl1pPr marL="0" indent="0" algn="ctr" defTabSz="763588" rtl="0" eaLnBrk="1" fontAlgn="base" hangingPunct="1">
        <a:lnSpc>
          <a:spcPct val="100000"/>
        </a:lnSpc>
        <a:spcBef>
          <a:spcPct val="0"/>
        </a:spcBef>
        <a:spcAft>
          <a:spcPct val="0"/>
        </a:spcAft>
        <a:buClrTx/>
        <a:buSzTx/>
        <a:buFontTx/>
        <a:buNone/>
        <a:defRPr sz="3600">
          <a:solidFill>
            <a:schemeClr val="tx1"/>
          </a:solidFill>
          <a:latin typeface="Calibri" pitchFamily="34" charset="0"/>
          <a:ea typeface="宋体" pitchFamily="2" charset="-122"/>
        </a:defRPr>
      </a:lvl1pPr>
    </p:titleStyle>
    <p:bodyStyle>
      <a:lvl1pPr marL="285750" indent="-285750" algn="l" defTabSz="763588" rtl="0" eaLnBrk="1" fontAlgn="base" hangingPunct="1">
        <a:lnSpc>
          <a:spcPct val="100000"/>
        </a:lnSpc>
        <a:spcBef>
          <a:spcPct val="14000"/>
        </a:spcBef>
        <a:spcAft>
          <a:spcPct val="0"/>
        </a:spcAft>
        <a:buClrTx/>
        <a:buSzTx/>
        <a:buFont typeface="Arial" pitchFamily="34" charset="0"/>
        <a:buChar char="•"/>
        <a:defRPr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5pPr>
    </p:bodyStyle>
    <p:otherStyle>
      <a:lvl1pPr marL="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5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4098" name="图片 43" descr="QQ截图20160801125847.png"/>
          <p:cNvPicPr/>
          <p:nvPr>
            <p:custDataLst>
              <p:tags r:id="rId4"/>
            </p:custDataLst>
          </p:nvPr>
        </p:nvPicPr>
        <p:blipFill>
          <a:blip r:embed="rId3"/>
          <a:stretch>
            <a:fillRect/>
          </a:stretch>
        </p:blipFill>
        <p:spPr>
          <a:xfrm>
            <a:off x="0" y="1092200"/>
            <a:ext cx="9145588" cy="4059238"/>
          </a:xfrm>
          <a:prstGeom prst="rect">
            <a:avLst/>
          </a:prstGeom>
          <a:noFill/>
          <a:ln>
            <a:noFill/>
            <a:miter lim="800000"/>
          </a:ln>
        </p:spPr>
      </p:pic>
      <p:sp>
        <p:nvSpPr>
          <p:cNvPr id="4099" name="灯片编号占位符 5"/>
          <p:cNvSpPr/>
          <p:nvPr>
            <p:ph type="sldNum" sz="quarter" idx="4"/>
            <p:custDataLst>
              <p:tags r:id="rId5"/>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r" eaLnBrk="1" fontAlgn="base" hangingPunct="1"/>
            <a:fld id="{EBE82D92-2E97-4530-938A-02D27725EB13}" type="slidenum">
              <a:rPr lang="zh-CN" altLang="en-US" sz="1000">
                <a:solidFill>
                  <a:srgbClr val="898989"/>
                </a:solidFill>
              </a:rPr>
              <a:t>*</a:t>
            </a:fld>
            <a:endParaRPr lang="zh-CN" altLang="en-US" sz="1000">
              <a:solidFill>
                <a:srgbClr val="898989"/>
              </a:solidFill>
            </a:endParaRPr>
          </a:p>
        </p:txBody>
      </p:sp>
      <p:sp>
        <p:nvSpPr>
          <p:cNvPr id="4100" name="标题占位符 1"/>
          <p:cNvSpPr/>
          <p:nvPr>
            <p:ph type="title"/>
            <p:custDataLst>
              <p:tags r:id="rId6"/>
            </p:custDataLst>
          </p:nvPr>
        </p:nvSpPr>
        <p:spPr>
          <a:xfrm>
            <a:off x="457200" y="206375"/>
            <a:ext cx="8229600" cy="857250"/>
          </a:xfrm>
          <a:prstGeom prst="rect">
            <a:avLst/>
          </a:prstGeom>
          <a:noFill/>
          <a:ln>
            <a:noFill/>
            <a:miter lim="800000"/>
          </a:ln>
        </p:spPr>
        <p:txBody>
          <a:bodyPr lIns="106984" tIns="53492" rIns="106984" bIns="53492" anchor="ctr" anchorCtr="0"/>
          <a:lstStyle>
            <a:lvl1pPr marL="0" indent="0" algn="ctr" defTabSz="763588" rtl="0" eaLnBrk="1" fontAlgn="base" hangingPunct="1">
              <a:lnSpc>
                <a:spcPct val="100000"/>
              </a:lnSpc>
              <a:spcBef>
                <a:spcPct val="0"/>
              </a:spcBef>
              <a:spcAft>
                <a:spcPct val="0"/>
              </a:spcAft>
              <a:buClrTx/>
              <a:buSzTx/>
              <a:buFontTx/>
              <a:buNone/>
              <a:defRPr lang="zh-CN" altLang="en-US" sz="3600">
                <a:solidFill>
                  <a:schemeClr val="tx1"/>
                </a:solidFill>
                <a:latin typeface="Calibri" pitchFamily="34" charset="0"/>
                <a:ea typeface="宋体" pitchFamily="2" charset="-122"/>
              </a:defRPr>
            </a:lvl1pPr>
          </a:lstStyle>
          <a:p>
            <a:pPr lvl="0"/>
            <a:r>
              <a:t>单击此处编辑母版标题样式</a:t>
            </a:r>
          </a:p>
        </p:txBody>
      </p:sp>
      <p:sp>
        <p:nvSpPr>
          <p:cNvPr id="4101" name="文本占位符 2"/>
          <p:cNvSpPr/>
          <p:nvPr>
            <p:ph type="body" idx="1"/>
            <p:custDataLst>
              <p:tags r:id="rId7"/>
            </p:custDataLst>
          </p:nvPr>
        </p:nvSpPr>
        <p:spPr>
          <a:xfrm>
            <a:off x="457200" y="1200150"/>
            <a:ext cx="8229600" cy="3395662"/>
          </a:xfrm>
          <a:prstGeom prst="rect">
            <a:avLst/>
          </a:prstGeom>
          <a:noFill/>
          <a:ln>
            <a:noFill/>
            <a:miter lim="800000"/>
          </a:ln>
        </p:spPr>
        <p:txBody>
          <a:bodyPr lIns="106984" tIns="53492" rIns="106984" bIns="53492" anchor="t" anchorCtr="0"/>
          <a:lstStyle>
            <a:lvl1pPr marL="285750" indent="-285750" algn="l" defTabSz="763588" rtl="0" eaLnBrk="1" fontAlgn="base" hangingPunct="1">
              <a:lnSpc>
                <a:spcPct val="100000"/>
              </a:lnSpc>
              <a:spcBef>
                <a:spcPct val="14000"/>
              </a:spcBef>
              <a:spcAft>
                <a:spcPct val="0"/>
              </a:spcAft>
              <a:buClrTx/>
              <a:buSzTx/>
              <a:buFont typeface="Arial" pitchFamily="34" charset="0"/>
              <a:buChar char="•"/>
              <a:defRPr lang="zh-CN" altLang="en-US"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lang="zh-CN" altLang="en-US"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4102" name="日期占位符 3"/>
          <p:cNvSpPr/>
          <p:nvPr>
            <p:ph type="dt" sz="half" idx="2"/>
            <p:custDataLst>
              <p:tags r:id="rId8"/>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eaLnBrk="1" fontAlgn="base" hangingPunct="1"/>
            <a:fld id="{BE595DD0-AAF6-444A-A6BC-6CA99A741546}" type="datetime1">
              <a:rPr lang="zh-CN" altLang="en-US" sz="1000">
                <a:solidFill>
                  <a:srgbClr val="898989"/>
                </a:solidFill>
              </a:rPr>
              <a:t>*</a:t>
            </a:fld>
            <a:endParaRPr lang="zh-CN" altLang="en-US" sz="1000">
              <a:solidFill>
                <a:srgbClr val="898989"/>
              </a:solidFill>
            </a:endParaRPr>
          </a:p>
        </p:txBody>
      </p:sp>
      <p:sp>
        <p:nvSpPr>
          <p:cNvPr id="4103" name="页脚占位符 4"/>
          <p:cNvSpPr/>
          <p:nvPr>
            <p:ph type="ftr" sz="quarter" idx="3"/>
            <p:custDataLst>
              <p:tags r:id="rId9"/>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ctr" eaLnBrk="1" fontAlgn="base" hangingPunct="1"/>
            <a:endParaRPr lang="zh-CN" altLang="en-US" sz="1000">
              <a:solidFill>
                <a:srgbClr val="898989"/>
              </a:solidFill>
            </a:endParaRPr>
          </a:p>
        </p:txBody>
      </p:sp>
    </p:spTree>
  </p:cSld>
  <p:clrMap bg1="lt1" tx1="dk1" bg2="lt2" tx2="dk2" accent1="accent1" accent2="accent2" accent3="accent3" accent4="accent4" accent5="accent5" accent6="accent6" hlink="hlink" folHlink="folHlink"/>
  <p:sldLayoutIdLst>
    <p:sldLayoutId id="2147483662" r:id="rId1"/>
  </p:sldLayoutIdLst>
  <p:transition/>
  <p:timing/>
  <p:txStyles>
    <p:titleStyle>
      <a:lvl1pPr marL="0" indent="0" algn="ctr" defTabSz="763588" rtl="0" eaLnBrk="1" fontAlgn="base" hangingPunct="1">
        <a:lnSpc>
          <a:spcPct val="100000"/>
        </a:lnSpc>
        <a:spcBef>
          <a:spcPct val="0"/>
        </a:spcBef>
        <a:spcAft>
          <a:spcPct val="0"/>
        </a:spcAft>
        <a:buClrTx/>
        <a:buSzTx/>
        <a:buFontTx/>
        <a:buNone/>
        <a:defRPr sz="3600">
          <a:solidFill>
            <a:schemeClr val="tx1"/>
          </a:solidFill>
          <a:latin typeface="Calibri" pitchFamily="34" charset="0"/>
          <a:ea typeface="宋体" pitchFamily="2" charset="-122"/>
        </a:defRPr>
      </a:lvl1pPr>
    </p:titleStyle>
    <p:bodyStyle>
      <a:lvl1pPr marL="285750" indent="-285750" algn="l" defTabSz="763588" rtl="0" eaLnBrk="1" fontAlgn="base" hangingPunct="1">
        <a:lnSpc>
          <a:spcPct val="100000"/>
        </a:lnSpc>
        <a:spcBef>
          <a:spcPct val="14000"/>
        </a:spcBef>
        <a:spcAft>
          <a:spcPct val="0"/>
        </a:spcAft>
        <a:buClrTx/>
        <a:buSzTx/>
        <a:buFont typeface="Arial" pitchFamily="34" charset="0"/>
        <a:buChar char="•"/>
        <a:defRPr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5pPr>
    </p:bodyStyle>
    <p:otherStyle>
      <a:lvl1pPr marL="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5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5122" name="图片 43" descr="QQ截图20160801125847.png"/>
          <p:cNvPicPr/>
          <p:nvPr>
            <p:custDataLst>
              <p:tags r:id="rId4"/>
            </p:custDataLst>
          </p:nvPr>
        </p:nvPicPr>
        <p:blipFill>
          <a:blip r:embed="rId3"/>
          <a:stretch>
            <a:fillRect/>
          </a:stretch>
        </p:blipFill>
        <p:spPr>
          <a:xfrm>
            <a:off x="0" y="1092200"/>
            <a:ext cx="9145588" cy="4059238"/>
          </a:xfrm>
          <a:prstGeom prst="rect">
            <a:avLst/>
          </a:prstGeom>
          <a:noFill/>
          <a:ln>
            <a:noFill/>
            <a:miter lim="800000"/>
          </a:ln>
        </p:spPr>
      </p:pic>
      <p:sp>
        <p:nvSpPr>
          <p:cNvPr id="5123" name="灯片编号占位符 5"/>
          <p:cNvSpPr/>
          <p:nvPr>
            <p:ph type="sldNum" sz="quarter" idx="4"/>
            <p:custDataLst>
              <p:tags r:id="rId5"/>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r" eaLnBrk="1" fontAlgn="base" hangingPunct="1"/>
            <a:fld id="{37D314CA-199C-46CA-A1AB-DFD21B262BEC}" type="slidenum">
              <a:rPr lang="zh-CN" altLang="en-US" sz="1000">
                <a:solidFill>
                  <a:srgbClr val="898989"/>
                </a:solidFill>
              </a:rPr>
              <a:t>*</a:t>
            </a:fld>
            <a:endParaRPr lang="zh-CN" altLang="en-US" sz="1000">
              <a:solidFill>
                <a:srgbClr val="898989"/>
              </a:solidFill>
            </a:endParaRPr>
          </a:p>
        </p:txBody>
      </p:sp>
      <p:sp>
        <p:nvSpPr>
          <p:cNvPr id="5124" name="标题占位符 1"/>
          <p:cNvSpPr/>
          <p:nvPr>
            <p:ph type="title"/>
            <p:custDataLst>
              <p:tags r:id="rId6"/>
            </p:custDataLst>
          </p:nvPr>
        </p:nvSpPr>
        <p:spPr>
          <a:xfrm>
            <a:off x="457200" y="206375"/>
            <a:ext cx="8229600" cy="857250"/>
          </a:xfrm>
          <a:prstGeom prst="rect">
            <a:avLst/>
          </a:prstGeom>
          <a:noFill/>
          <a:ln>
            <a:noFill/>
            <a:miter lim="800000"/>
          </a:ln>
        </p:spPr>
        <p:txBody>
          <a:bodyPr lIns="106984" tIns="53492" rIns="106984" bIns="53492" anchor="ctr" anchorCtr="0"/>
          <a:lstStyle>
            <a:lvl1pPr marL="0" indent="0" algn="ctr" defTabSz="763588" rtl="0" eaLnBrk="1" fontAlgn="base" hangingPunct="1">
              <a:lnSpc>
                <a:spcPct val="100000"/>
              </a:lnSpc>
              <a:spcBef>
                <a:spcPct val="0"/>
              </a:spcBef>
              <a:spcAft>
                <a:spcPct val="0"/>
              </a:spcAft>
              <a:buClrTx/>
              <a:buSzTx/>
              <a:buFontTx/>
              <a:buNone/>
              <a:defRPr lang="zh-CN" altLang="en-US" sz="3600">
                <a:solidFill>
                  <a:schemeClr val="tx1"/>
                </a:solidFill>
                <a:latin typeface="Calibri" pitchFamily="34" charset="0"/>
                <a:ea typeface="宋体" pitchFamily="2" charset="-122"/>
              </a:defRPr>
            </a:lvl1pPr>
          </a:lstStyle>
          <a:p>
            <a:pPr lvl="0"/>
            <a:r>
              <a:t>单击此处编辑母版标题样式</a:t>
            </a:r>
          </a:p>
        </p:txBody>
      </p:sp>
      <p:sp>
        <p:nvSpPr>
          <p:cNvPr id="5125" name="文本占位符 2"/>
          <p:cNvSpPr/>
          <p:nvPr>
            <p:ph type="body" idx="1"/>
            <p:custDataLst>
              <p:tags r:id="rId7"/>
            </p:custDataLst>
          </p:nvPr>
        </p:nvSpPr>
        <p:spPr>
          <a:xfrm>
            <a:off x="457200" y="1200150"/>
            <a:ext cx="8229600" cy="3395662"/>
          </a:xfrm>
          <a:prstGeom prst="rect">
            <a:avLst/>
          </a:prstGeom>
          <a:noFill/>
          <a:ln>
            <a:noFill/>
            <a:miter lim="800000"/>
          </a:ln>
        </p:spPr>
        <p:txBody>
          <a:bodyPr lIns="106984" tIns="53492" rIns="106984" bIns="53492" anchor="t" anchorCtr="0"/>
          <a:lstStyle>
            <a:lvl1pPr marL="285750" indent="-285750" algn="l" defTabSz="763588" rtl="0" eaLnBrk="1" fontAlgn="base" hangingPunct="1">
              <a:lnSpc>
                <a:spcPct val="100000"/>
              </a:lnSpc>
              <a:spcBef>
                <a:spcPct val="14000"/>
              </a:spcBef>
              <a:spcAft>
                <a:spcPct val="0"/>
              </a:spcAft>
              <a:buClrTx/>
              <a:buSzTx/>
              <a:buFont typeface="Arial" pitchFamily="34" charset="0"/>
              <a:buChar char="•"/>
              <a:defRPr lang="zh-CN" altLang="en-US"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lang="zh-CN" altLang="en-US"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5126" name="日期占位符 3"/>
          <p:cNvSpPr/>
          <p:nvPr>
            <p:ph type="dt" sz="half" idx="2"/>
            <p:custDataLst>
              <p:tags r:id="rId8"/>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eaLnBrk="1" fontAlgn="base" hangingPunct="1"/>
            <a:fld id="{383CBD5E-3DE6-482F-91AB-739D5A92425F}" type="datetime1">
              <a:rPr lang="zh-CN" altLang="en-US" sz="1000">
                <a:solidFill>
                  <a:srgbClr val="898989"/>
                </a:solidFill>
              </a:rPr>
              <a:t>*</a:t>
            </a:fld>
            <a:endParaRPr lang="zh-CN" altLang="en-US" sz="1000">
              <a:solidFill>
                <a:srgbClr val="898989"/>
              </a:solidFill>
            </a:endParaRPr>
          </a:p>
        </p:txBody>
      </p:sp>
      <p:sp>
        <p:nvSpPr>
          <p:cNvPr id="5127" name="页脚占位符 4"/>
          <p:cNvSpPr/>
          <p:nvPr>
            <p:ph type="ftr" sz="quarter" idx="3"/>
            <p:custDataLst>
              <p:tags r:id="rId9"/>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ctr" eaLnBrk="1" fontAlgn="base" hangingPunct="1"/>
            <a:endParaRPr lang="zh-CN" altLang="en-US" sz="1000">
              <a:solidFill>
                <a:srgbClr val="898989"/>
              </a:solidFill>
            </a:endParaRPr>
          </a:p>
        </p:txBody>
      </p:sp>
    </p:spTree>
  </p:cSld>
  <p:clrMap bg1="lt1" tx1="dk1" bg2="lt2" tx2="dk2" accent1="accent1" accent2="accent2" accent3="accent3" accent4="accent4" accent5="accent5" accent6="accent6" hlink="hlink" folHlink="folHlink"/>
  <p:sldLayoutIdLst>
    <p:sldLayoutId id="2147483663" r:id="rId1"/>
  </p:sldLayoutIdLst>
  <p:transition/>
  <p:timing/>
  <p:txStyles>
    <p:titleStyle>
      <a:lvl1pPr marL="0" indent="0" algn="ctr" defTabSz="763588" rtl="0" eaLnBrk="1" fontAlgn="base" hangingPunct="1">
        <a:lnSpc>
          <a:spcPct val="100000"/>
        </a:lnSpc>
        <a:spcBef>
          <a:spcPct val="0"/>
        </a:spcBef>
        <a:spcAft>
          <a:spcPct val="0"/>
        </a:spcAft>
        <a:buClrTx/>
        <a:buSzTx/>
        <a:buFontTx/>
        <a:buNone/>
        <a:defRPr sz="3600">
          <a:solidFill>
            <a:schemeClr val="tx1"/>
          </a:solidFill>
          <a:latin typeface="Calibri" pitchFamily="34" charset="0"/>
          <a:ea typeface="宋体" pitchFamily="2" charset="-122"/>
        </a:defRPr>
      </a:lvl1pPr>
    </p:titleStyle>
    <p:bodyStyle>
      <a:lvl1pPr marL="285750" indent="-285750" algn="l" defTabSz="763588" rtl="0" eaLnBrk="1" fontAlgn="base" hangingPunct="1">
        <a:lnSpc>
          <a:spcPct val="100000"/>
        </a:lnSpc>
        <a:spcBef>
          <a:spcPct val="14000"/>
        </a:spcBef>
        <a:spcAft>
          <a:spcPct val="0"/>
        </a:spcAft>
        <a:buClrTx/>
        <a:buSzTx/>
        <a:buFont typeface="Arial" pitchFamily="34" charset="0"/>
        <a:buChar char="•"/>
        <a:defRPr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5pPr>
    </p:bodyStyle>
    <p:otherStyle>
      <a:lvl1pPr marL="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5pPr>
    </p:otherStyle>
  </p:txStyles>
</p:sldMaster>
</file>

<file path=ppt/slideMasters/slideMaster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6146" name="图片 43" descr="QQ截图20160801125847.png"/>
          <p:cNvPicPr/>
          <p:nvPr>
            <p:custDataLst>
              <p:tags r:id="rId4"/>
            </p:custDataLst>
          </p:nvPr>
        </p:nvPicPr>
        <p:blipFill>
          <a:blip r:embed="rId3"/>
          <a:stretch>
            <a:fillRect/>
          </a:stretch>
        </p:blipFill>
        <p:spPr>
          <a:xfrm>
            <a:off x="0" y="1092200"/>
            <a:ext cx="9145588" cy="4059238"/>
          </a:xfrm>
          <a:prstGeom prst="rect">
            <a:avLst/>
          </a:prstGeom>
          <a:noFill/>
          <a:ln>
            <a:noFill/>
            <a:miter lim="800000"/>
          </a:ln>
        </p:spPr>
      </p:pic>
      <p:sp>
        <p:nvSpPr>
          <p:cNvPr id="6147" name="灯片编号占位符 5"/>
          <p:cNvSpPr/>
          <p:nvPr>
            <p:ph type="sldNum" sz="quarter" idx="4"/>
            <p:custDataLst>
              <p:tags r:id="rId5"/>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r" eaLnBrk="1" fontAlgn="base" hangingPunct="1"/>
            <a:fld id="{7AED5747-478B-46C8-8AD6-A69CA9714E62}" type="slidenum">
              <a:rPr lang="zh-CN" altLang="en-US" sz="1000">
                <a:solidFill>
                  <a:srgbClr val="898989"/>
                </a:solidFill>
              </a:rPr>
              <a:t>*</a:t>
            </a:fld>
            <a:endParaRPr lang="zh-CN" altLang="en-US" sz="1000">
              <a:solidFill>
                <a:srgbClr val="898989"/>
              </a:solidFill>
            </a:endParaRPr>
          </a:p>
        </p:txBody>
      </p:sp>
      <p:sp>
        <p:nvSpPr>
          <p:cNvPr id="6148" name="标题占位符 1"/>
          <p:cNvSpPr/>
          <p:nvPr>
            <p:ph type="title"/>
            <p:custDataLst>
              <p:tags r:id="rId6"/>
            </p:custDataLst>
          </p:nvPr>
        </p:nvSpPr>
        <p:spPr>
          <a:xfrm>
            <a:off x="457200" y="206375"/>
            <a:ext cx="8229600" cy="857250"/>
          </a:xfrm>
          <a:prstGeom prst="rect">
            <a:avLst/>
          </a:prstGeom>
          <a:noFill/>
          <a:ln>
            <a:noFill/>
            <a:miter lim="800000"/>
          </a:ln>
        </p:spPr>
        <p:txBody>
          <a:bodyPr lIns="106984" tIns="53492" rIns="106984" bIns="53492" anchor="ctr" anchorCtr="0"/>
          <a:lstStyle>
            <a:lvl1pPr marL="0" indent="0" algn="ctr" defTabSz="763588" rtl="0" eaLnBrk="1" fontAlgn="base" hangingPunct="1">
              <a:lnSpc>
                <a:spcPct val="100000"/>
              </a:lnSpc>
              <a:spcBef>
                <a:spcPct val="0"/>
              </a:spcBef>
              <a:spcAft>
                <a:spcPct val="0"/>
              </a:spcAft>
              <a:buClrTx/>
              <a:buSzTx/>
              <a:buFontTx/>
              <a:buNone/>
              <a:defRPr lang="zh-CN" altLang="en-US" sz="3600">
                <a:solidFill>
                  <a:schemeClr val="tx1"/>
                </a:solidFill>
                <a:latin typeface="Calibri" pitchFamily="34" charset="0"/>
                <a:ea typeface="宋体" pitchFamily="2" charset="-122"/>
              </a:defRPr>
            </a:lvl1pPr>
          </a:lstStyle>
          <a:p>
            <a:pPr lvl="0"/>
            <a:r>
              <a:t>单击此处编辑母版标题样式</a:t>
            </a:r>
          </a:p>
        </p:txBody>
      </p:sp>
      <p:sp>
        <p:nvSpPr>
          <p:cNvPr id="6149" name="文本占位符 2"/>
          <p:cNvSpPr/>
          <p:nvPr>
            <p:ph type="body" idx="1"/>
            <p:custDataLst>
              <p:tags r:id="rId7"/>
            </p:custDataLst>
          </p:nvPr>
        </p:nvSpPr>
        <p:spPr>
          <a:xfrm>
            <a:off x="457200" y="1200150"/>
            <a:ext cx="8229600" cy="3395662"/>
          </a:xfrm>
          <a:prstGeom prst="rect">
            <a:avLst/>
          </a:prstGeom>
          <a:noFill/>
          <a:ln>
            <a:noFill/>
            <a:miter lim="800000"/>
          </a:ln>
        </p:spPr>
        <p:txBody>
          <a:bodyPr lIns="106984" tIns="53492" rIns="106984" bIns="53492" anchor="t" anchorCtr="0"/>
          <a:lstStyle>
            <a:lvl1pPr marL="285750" indent="-285750" algn="l" defTabSz="763588" rtl="0" eaLnBrk="1" fontAlgn="base" hangingPunct="1">
              <a:lnSpc>
                <a:spcPct val="100000"/>
              </a:lnSpc>
              <a:spcBef>
                <a:spcPct val="14000"/>
              </a:spcBef>
              <a:spcAft>
                <a:spcPct val="0"/>
              </a:spcAft>
              <a:buClrTx/>
              <a:buSzTx/>
              <a:buFont typeface="Arial" pitchFamily="34" charset="0"/>
              <a:buChar char="•"/>
              <a:defRPr lang="zh-CN" altLang="en-US"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lang="zh-CN" altLang="en-US"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6150" name="日期占位符 3"/>
          <p:cNvSpPr/>
          <p:nvPr>
            <p:ph type="dt" sz="half" idx="2"/>
            <p:custDataLst>
              <p:tags r:id="rId8"/>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eaLnBrk="1" fontAlgn="base" hangingPunct="1"/>
            <a:fld id="{A5B79B41-123B-4F23-907E-D300D68E3B1A}" type="datetime1">
              <a:rPr lang="zh-CN" altLang="en-US" sz="1000">
                <a:solidFill>
                  <a:srgbClr val="898989"/>
                </a:solidFill>
              </a:rPr>
              <a:t>*</a:t>
            </a:fld>
            <a:endParaRPr lang="zh-CN" altLang="en-US" sz="1000">
              <a:solidFill>
                <a:srgbClr val="898989"/>
              </a:solidFill>
            </a:endParaRPr>
          </a:p>
        </p:txBody>
      </p:sp>
      <p:sp>
        <p:nvSpPr>
          <p:cNvPr id="6151" name="页脚占位符 4"/>
          <p:cNvSpPr/>
          <p:nvPr>
            <p:ph type="ftr" sz="quarter" idx="3"/>
            <p:custDataLst>
              <p:tags r:id="rId9"/>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ctr" eaLnBrk="1" fontAlgn="base" hangingPunct="1"/>
            <a:endParaRPr lang="zh-CN" altLang="en-US" sz="1000">
              <a:solidFill>
                <a:srgbClr val="898989"/>
              </a:solidFill>
            </a:endParaRPr>
          </a:p>
        </p:txBody>
      </p:sp>
    </p:spTree>
  </p:cSld>
  <p:clrMap bg1="lt1" tx1="dk1" bg2="lt2" tx2="dk2" accent1="accent1" accent2="accent2" accent3="accent3" accent4="accent4" accent5="accent5" accent6="accent6" hlink="hlink" folHlink="folHlink"/>
  <p:sldLayoutIdLst>
    <p:sldLayoutId id="2147483664" r:id="rId1"/>
  </p:sldLayoutIdLst>
  <p:transition/>
  <p:timing/>
  <p:txStyles>
    <p:titleStyle>
      <a:lvl1pPr marL="0" indent="0" algn="ctr" defTabSz="763588" rtl="0" eaLnBrk="1" fontAlgn="base" hangingPunct="1">
        <a:lnSpc>
          <a:spcPct val="100000"/>
        </a:lnSpc>
        <a:spcBef>
          <a:spcPct val="0"/>
        </a:spcBef>
        <a:spcAft>
          <a:spcPct val="0"/>
        </a:spcAft>
        <a:buClrTx/>
        <a:buSzTx/>
        <a:buFontTx/>
        <a:buNone/>
        <a:defRPr sz="3600">
          <a:solidFill>
            <a:schemeClr val="tx1"/>
          </a:solidFill>
          <a:latin typeface="Calibri" pitchFamily="34" charset="0"/>
          <a:ea typeface="宋体" pitchFamily="2" charset="-122"/>
        </a:defRPr>
      </a:lvl1pPr>
    </p:titleStyle>
    <p:bodyStyle>
      <a:lvl1pPr marL="285750" indent="-285750" algn="l" defTabSz="763588" rtl="0" eaLnBrk="1" fontAlgn="base" hangingPunct="1">
        <a:lnSpc>
          <a:spcPct val="100000"/>
        </a:lnSpc>
        <a:spcBef>
          <a:spcPct val="14000"/>
        </a:spcBef>
        <a:spcAft>
          <a:spcPct val="0"/>
        </a:spcAft>
        <a:buClrTx/>
        <a:buSzTx/>
        <a:buFont typeface="Arial" pitchFamily="34" charset="0"/>
        <a:buChar char="•"/>
        <a:defRPr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5pPr>
    </p:bodyStyle>
    <p:otherStyle>
      <a:lvl1pPr marL="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5pPr>
    </p:otherStyle>
  </p:txStyles>
</p:sldMaster>
</file>

<file path=ppt/slideMasters/slideMaster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7170" name="图片 43" descr="QQ截图20160801125847.png"/>
          <p:cNvPicPr/>
          <p:nvPr>
            <p:custDataLst>
              <p:tags r:id="rId4"/>
            </p:custDataLst>
          </p:nvPr>
        </p:nvPicPr>
        <p:blipFill>
          <a:blip r:embed="rId3"/>
          <a:stretch>
            <a:fillRect/>
          </a:stretch>
        </p:blipFill>
        <p:spPr>
          <a:xfrm>
            <a:off x="0" y="1092200"/>
            <a:ext cx="9145588" cy="4059238"/>
          </a:xfrm>
          <a:prstGeom prst="rect">
            <a:avLst/>
          </a:prstGeom>
          <a:noFill/>
          <a:ln>
            <a:noFill/>
            <a:miter lim="800000"/>
          </a:ln>
        </p:spPr>
      </p:pic>
      <p:sp>
        <p:nvSpPr>
          <p:cNvPr id="7171" name="灯片编号占位符 5"/>
          <p:cNvSpPr/>
          <p:nvPr>
            <p:ph type="sldNum" sz="quarter" idx="4"/>
            <p:custDataLst>
              <p:tags r:id="rId5"/>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r" eaLnBrk="1" fontAlgn="base" hangingPunct="1"/>
            <a:fld id="{8273186E-A787-4174-8127-36732FBA8CD4}" type="slidenum">
              <a:rPr lang="zh-CN" altLang="en-US" sz="1000">
                <a:solidFill>
                  <a:srgbClr val="898989"/>
                </a:solidFill>
              </a:rPr>
              <a:t>*</a:t>
            </a:fld>
            <a:endParaRPr lang="zh-CN" altLang="en-US" sz="1000">
              <a:solidFill>
                <a:srgbClr val="898989"/>
              </a:solidFill>
            </a:endParaRPr>
          </a:p>
        </p:txBody>
      </p:sp>
      <p:sp>
        <p:nvSpPr>
          <p:cNvPr id="7172" name="标题占位符 1"/>
          <p:cNvSpPr/>
          <p:nvPr>
            <p:ph type="title"/>
            <p:custDataLst>
              <p:tags r:id="rId6"/>
            </p:custDataLst>
          </p:nvPr>
        </p:nvSpPr>
        <p:spPr>
          <a:xfrm>
            <a:off x="457200" y="206375"/>
            <a:ext cx="8229600" cy="857250"/>
          </a:xfrm>
          <a:prstGeom prst="rect">
            <a:avLst/>
          </a:prstGeom>
          <a:noFill/>
          <a:ln>
            <a:noFill/>
            <a:miter lim="800000"/>
          </a:ln>
        </p:spPr>
        <p:txBody>
          <a:bodyPr lIns="106984" tIns="53492" rIns="106984" bIns="53492" anchor="ctr" anchorCtr="0"/>
          <a:lstStyle>
            <a:lvl1pPr marL="0" indent="0" algn="ctr" defTabSz="763588" rtl="0" eaLnBrk="1" fontAlgn="base" hangingPunct="1">
              <a:lnSpc>
                <a:spcPct val="100000"/>
              </a:lnSpc>
              <a:spcBef>
                <a:spcPct val="0"/>
              </a:spcBef>
              <a:spcAft>
                <a:spcPct val="0"/>
              </a:spcAft>
              <a:buClrTx/>
              <a:buSzTx/>
              <a:buFontTx/>
              <a:buNone/>
              <a:defRPr lang="zh-CN" altLang="en-US" sz="3600">
                <a:solidFill>
                  <a:schemeClr val="tx1"/>
                </a:solidFill>
                <a:latin typeface="Calibri" pitchFamily="34" charset="0"/>
                <a:ea typeface="宋体" pitchFamily="2" charset="-122"/>
              </a:defRPr>
            </a:lvl1pPr>
          </a:lstStyle>
          <a:p>
            <a:pPr lvl="0"/>
            <a:r>
              <a:t>单击此处编辑母版标题样式</a:t>
            </a:r>
          </a:p>
        </p:txBody>
      </p:sp>
      <p:sp>
        <p:nvSpPr>
          <p:cNvPr id="7173" name="文本占位符 2"/>
          <p:cNvSpPr/>
          <p:nvPr>
            <p:ph type="body" idx="1"/>
            <p:custDataLst>
              <p:tags r:id="rId7"/>
            </p:custDataLst>
          </p:nvPr>
        </p:nvSpPr>
        <p:spPr>
          <a:xfrm>
            <a:off x="457200" y="1200150"/>
            <a:ext cx="8229600" cy="3395662"/>
          </a:xfrm>
          <a:prstGeom prst="rect">
            <a:avLst/>
          </a:prstGeom>
          <a:noFill/>
          <a:ln>
            <a:noFill/>
            <a:miter lim="800000"/>
          </a:ln>
        </p:spPr>
        <p:txBody>
          <a:bodyPr lIns="106984" tIns="53492" rIns="106984" bIns="53492" anchor="t" anchorCtr="0"/>
          <a:lstStyle>
            <a:lvl1pPr marL="285750" indent="-285750" algn="l" defTabSz="763588" rtl="0" eaLnBrk="1" fontAlgn="base" hangingPunct="1">
              <a:lnSpc>
                <a:spcPct val="100000"/>
              </a:lnSpc>
              <a:spcBef>
                <a:spcPct val="14000"/>
              </a:spcBef>
              <a:spcAft>
                <a:spcPct val="0"/>
              </a:spcAft>
              <a:buClrTx/>
              <a:buSzTx/>
              <a:buFont typeface="Arial" pitchFamily="34" charset="0"/>
              <a:buChar char="•"/>
              <a:defRPr lang="zh-CN" altLang="en-US"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lang="zh-CN" altLang="en-US"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7174" name="日期占位符 3"/>
          <p:cNvSpPr/>
          <p:nvPr>
            <p:ph type="dt" sz="half" idx="2"/>
            <p:custDataLst>
              <p:tags r:id="rId8"/>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eaLnBrk="1" fontAlgn="base" hangingPunct="1"/>
            <a:fld id="{5C462F7C-4989-417D-875B-F7074DEE2955}" type="datetime1">
              <a:rPr lang="zh-CN" altLang="en-US" sz="1000">
                <a:solidFill>
                  <a:srgbClr val="898989"/>
                </a:solidFill>
              </a:rPr>
              <a:t>*</a:t>
            </a:fld>
            <a:endParaRPr lang="zh-CN" altLang="en-US" sz="1000">
              <a:solidFill>
                <a:srgbClr val="898989"/>
              </a:solidFill>
            </a:endParaRPr>
          </a:p>
        </p:txBody>
      </p:sp>
      <p:sp>
        <p:nvSpPr>
          <p:cNvPr id="7175" name="页脚占位符 4"/>
          <p:cNvSpPr/>
          <p:nvPr>
            <p:ph type="ftr" sz="quarter" idx="3"/>
            <p:custDataLst>
              <p:tags r:id="rId9"/>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ctr" eaLnBrk="1" fontAlgn="base" hangingPunct="1"/>
            <a:endParaRPr lang="zh-CN" altLang="en-US" sz="1000">
              <a:solidFill>
                <a:srgbClr val="898989"/>
              </a:solidFill>
            </a:endParaRPr>
          </a:p>
        </p:txBody>
      </p:sp>
    </p:spTree>
  </p:cSld>
  <p:clrMap bg1="lt1" tx1="dk1" bg2="lt2" tx2="dk2" accent1="accent1" accent2="accent2" accent3="accent3" accent4="accent4" accent5="accent5" accent6="accent6" hlink="hlink" folHlink="folHlink"/>
  <p:sldLayoutIdLst>
    <p:sldLayoutId id="2147483665" r:id="rId1"/>
  </p:sldLayoutIdLst>
  <p:transition/>
  <p:timing/>
  <p:txStyles>
    <p:titleStyle>
      <a:lvl1pPr marL="0" indent="0" algn="ctr" defTabSz="763588" rtl="0" eaLnBrk="1" fontAlgn="base" hangingPunct="1">
        <a:lnSpc>
          <a:spcPct val="100000"/>
        </a:lnSpc>
        <a:spcBef>
          <a:spcPct val="0"/>
        </a:spcBef>
        <a:spcAft>
          <a:spcPct val="0"/>
        </a:spcAft>
        <a:buClrTx/>
        <a:buSzTx/>
        <a:buFontTx/>
        <a:buNone/>
        <a:defRPr sz="3600">
          <a:solidFill>
            <a:schemeClr val="tx1"/>
          </a:solidFill>
          <a:latin typeface="Calibri" pitchFamily="34" charset="0"/>
          <a:ea typeface="宋体" pitchFamily="2" charset="-122"/>
        </a:defRPr>
      </a:lvl1pPr>
    </p:titleStyle>
    <p:bodyStyle>
      <a:lvl1pPr marL="285750" indent="-285750" algn="l" defTabSz="763588" rtl="0" eaLnBrk="1" fontAlgn="base" hangingPunct="1">
        <a:lnSpc>
          <a:spcPct val="100000"/>
        </a:lnSpc>
        <a:spcBef>
          <a:spcPct val="14000"/>
        </a:spcBef>
        <a:spcAft>
          <a:spcPct val="0"/>
        </a:spcAft>
        <a:buClrTx/>
        <a:buSzTx/>
        <a:buFont typeface="Arial" pitchFamily="34" charset="0"/>
        <a:buChar char="•"/>
        <a:defRPr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5pPr>
    </p:bodyStyle>
    <p:otherStyle>
      <a:lvl1pPr marL="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5pPr>
    </p:otherStyle>
  </p:txStyles>
</p:sldMaster>
</file>

<file path=ppt/slideMasters/slideMaster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8194" name="图片 43" descr="QQ截图20160801125847.png"/>
          <p:cNvPicPr/>
          <p:nvPr>
            <p:custDataLst>
              <p:tags r:id="rId4"/>
            </p:custDataLst>
          </p:nvPr>
        </p:nvPicPr>
        <p:blipFill>
          <a:blip r:embed="rId3"/>
          <a:stretch>
            <a:fillRect/>
          </a:stretch>
        </p:blipFill>
        <p:spPr>
          <a:xfrm>
            <a:off x="0" y="1092200"/>
            <a:ext cx="9145588" cy="4059238"/>
          </a:xfrm>
          <a:prstGeom prst="rect">
            <a:avLst/>
          </a:prstGeom>
          <a:noFill/>
          <a:ln>
            <a:noFill/>
            <a:miter lim="800000"/>
          </a:ln>
        </p:spPr>
      </p:pic>
      <p:sp>
        <p:nvSpPr>
          <p:cNvPr id="8195" name="灯片编号占位符 5"/>
          <p:cNvSpPr/>
          <p:nvPr>
            <p:ph type="sldNum" sz="quarter" idx="4"/>
            <p:custDataLst>
              <p:tags r:id="rId5"/>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r" eaLnBrk="1" fontAlgn="base" hangingPunct="1"/>
            <a:fld id="{F8730CD4-F8ED-4691-A1EC-07612BA79BA0}" type="slidenum">
              <a:rPr lang="zh-CN" altLang="en-US" sz="1000">
                <a:solidFill>
                  <a:srgbClr val="898989"/>
                </a:solidFill>
              </a:rPr>
              <a:t>*</a:t>
            </a:fld>
            <a:endParaRPr lang="zh-CN" altLang="en-US" sz="1000">
              <a:solidFill>
                <a:srgbClr val="898989"/>
              </a:solidFill>
            </a:endParaRPr>
          </a:p>
        </p:txBody>
      </p:sp>
      <p:sp>
        <p:nvSpPr>
          <p:cNvPr id="8196" name="标题占位符 1"/>
          <p:cNvSpPr/>
          <p:nvPr>
            <p:ph type="title"/>
            <p:custDataLst>
              <p:tags r:id="rId6"/>
            </p:custDataLst>
          </p:nvPr>
        </p:nvSpPr>
        <p:spPr>
          <a:xfrm>
            <a:off x="457200" y="206375"/>
            <a:ext cx="8229600" cy="857250"/>
          </a:xfrm>
          <a:prstGeom prst="rect">
            <a:avLst/>
          </a:prstGeom>
          <a:noFill/>
          <a:ln>
            <a:noFill/>
            <a:miter lim="800000"/>
          </a:ln>
        </p:spPr>
        <p:txBody>
          <a:bodyPr lIns="106984" tIns="53492" rIns="106984" bIns="53492" anchor="ctr" anchorCtr="0"/>
          <a:lstStyle>
            <a:lvl1pPr marL="0" indent="0" algn="ctr" defTabSz="763588" rtl="0" eaLnBrk="1" fontAlgn="base" hangingPunct="1">
              <a:lnSpc>
                <a:spcPct val="100000"/>
              </a:lnSpc>
              <a:spcBef>
                <a:spcPct val="0"/>
              </a:spcBef>
              <a:spcAft>
                <a:spcPct val="0"/>
              </a:spcAft>
              <a:buClrTx/>
              <a:buSzTx/>
              <a:buFontTx/>
              <a:buNone/>
              <a:defRPr lang="zh-CN" altLang="en-US" sz="3600">
                <a:solidFill>
                  <a:schemeClr val="tx1"/>
                </a:solidFill>
                <a:latin typeface="Calibri" pitchFamily="34" charset="0"/>
                <a:ea typeface="宋体" pitchFamily="2" charset="-122"/>
              </a:defRPr>
            </a:lvl1pPr>
          </a:lstStyle>
          <a:p>
            <a:pPr lvl="0"/>
            <a:r>
              <a:t>单击此处编辑母版标题样式</a:t>
            </a:r>
          </a:p>
        </p:txBody>
      </p:sp>
      <p:sp>
        <p:nvSpPr>
          <p:cNvPr id="8197" name="文本占位符 2"/>
          <p:cNvSpPr/>
          <p:nvPr>
            <p:ph type="body" idx="1"/>
            <p:custDataLst>
              <p:tags r:id="rId7"/>
            </p:custDataLst>
          </p:nvPr>
        </p:nvSpPr>
        <p:spPr>
          <a:xfrm>
            <a:off x="457200" y="1200150"/>
            <a:ext cx="8229600" cy="3395662"/>
          </a:xfrm>
          <a:prstGeom prst="rect">
            <a:avLst/>
          </a:prstGeom>
          <a:noFill/>
          <a:ln>
            <a:noFill/>
            <a:miter lim="800000"/>
          </a:ln>
        </p:spPr>
        <p:txBody>
          <a:bodyPr lIns="106984" tIns="53492" rIns="106984" bIns="53492" anchor="t" anchorCtr="0"/>
          <a:lstStyle>
            <a:lvl1pPr marL="285750" indent="-285750" algn="l" defTabSz="763588" rtl="0" eaLnBrk="1" fontAlgn="base" hangingPunct="1">
              <a:lnSpc>
                <a:spcPct val="100000"/>
              </a:lnSpc>
              <a:spcBef>
                <a:spcPct val="14000"/>
              </a:spcBef>
              <a:spcAft>
                <a:spcPct val="0"/>
              </a:spcAft>
              <a:buClrTx/>
              <a:buSzTx/>
              <a:buFont typeface="Arial" pitchFamily="34" charset="0"/>
              <a:buChar char="•"/>
              <a:defRPr lang="zh-CN" altLang="en-US"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lang="zh-CN" altLang="en-US"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8198" name="日期占位符 3"/>
          <p:cNvSpPr/>
          <p:nvPr>
            <p:ph type="dt" sz="half" idx="2"/>
            <p:custDataLst>
              <p:tags r:id="rId8"/>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eaLnBrk="1" fontAlgn="base" hangingPunct="1"/>
            <a:fld id="{A64A5C2C-A8C7-4B3E-8563-83E8BE9BEF6F}" type="datetime1">
              <a:rPr lang="zh-CN" altLang="en-US" sz="1000">
                <a:solidFill>
                  <a:srgbClr val="898989"/>
                </a:solidFill>
              </a:rPr>
              <a:t>*</a:t>
            </a:fld>
            <a:endParaRPr lang="zh-CN" altLang="en-US" sz="1000">
              <a:solidFill>
                <a:srgbClr val="898989"/>
              </a:solidFill>
            </a:endParaRPr>
          </a:p>
        </p:txBody>
      </p:sp>
      <p:sp>
        <p:nvSpPr>
          <p:cNvPr id="8199" name="页脚占位符 4"/>
          <p:cNvSpPr/>
          <p:nvPr>
            <p:ph type="ftr" sz="quarter" idx="3"/>
            <p:custDataLst>
              <p:tags r:id="rId9"/>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ctr" eaLnBrk="1" fontAlgn="base" hangingPunct="1"/>
            <a:endParaRPr lang="zh-CN" altLang="en-US" sz="1000">
              <a:solidFill>
                <a:srgbClr val="898989"/>
              </a:solidFill>
            </a:endParaRPr>
          </a:p>
        </p:txBody>
      </p:sp>
    </p:spTree>
  </p:cSld>
  <p:clrMap bg1="lt1" tx1="dk1" bg2="lt2" tx2="dk2" accent1="accent1" accent2="accent2" accent3="accent3" accent4="accent4" accent5="accent5" accent6="accent6" hlink="hlink" folHlink="folHlink"/>
  <p:sldLayoutIdLst>
    <p:sldLayoutId id="2147483667" r:id="rId1"/>
  </p:sldLayoutIdLst>
  <p:transition/>
  <p:timing/>
  <p:txStyles>
    <p:titleStyle>
      <a:lvl1pPr marL="0" indent="0" algn="ctr" defTabSz="763588" rtl="0" eaLnBrk="1" fontAlgn="base" hangingPunct="1">
        <a:lnSpc>
          <a:spcPct val="100000"/>
        </a:lnSpc>
        <a:spcBef>
          <a:spcPct val="0"/>
        </a:spcBef>
        <a:spcAft>
          <a:spcPct val="0"/>
        </a:spcAft>
        <a:buClrTx/>
        <a:buSzTx/>
        <a:buFontTx/>
        <a:buNone/>
        <a:defRPr sz="3600">
          <a:solidFill>
            <a:schemeClr val="tx1"/>
          </a:solidFill>
          <a:latin typeface="Calibri" pitchFamily="34" charset="0"/>
          <a:ea typeface="宋体" pitchFamily="2" charset="-122"/>
        </a:defRPr>
      </a:lvl1pPr>
    </p:titleStyle>
    <p:bodyStyle>
      <a:lvl1pPr marL="285750" indent="-285750" algn="l" defTabSz="763588" rtl="0" eaLnBrk="1" fontAlgn="base" hangingPunct="1">
        <a:lnSpc>
          <a:spcPct val="100000"/>
        </a:lnSpc>
        <a:spcBef>
          <a:spcPct val="14000"/>
        </a:spcBef>
        <a:spcAft>
          <a:spcPct val="0"/>
        </a:spcAft>
        <a:buClrTx/>
        <a:buSzTx/>
        <a:buFont typeface="Arial" pitchFamily="34" charset="0"/>
        <a:buChar char="•"/>
        <a:defRPr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5pPr>
    </p:bodyStyle>
    <p:otherStyle>
      <a:lvl1pPr marL="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5pPr>
    </p:otherStyle>
  </p:txStyles>
</p:sldMaster>
</file>

<file path=ppt/slideMasters/slideMaster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9218" name="图片 43" descr="QQ截图20160801125847.png"/>
          <p:cNvPicPr/>
          <p:nvPr>
            <p:custDataLst>
              <p:tags r:id="rId4"/>
            </p:custDataLst>
          </p:nvPr>
        </p:nvPicPr>
        <p:blipFill>
          <a:blip r:embed="rId3"/>
          <a:stretch>
            <a:fillRect/>
          </a:stretch>
        </p:blipFill>
        <p:spPr>
          <a:xfrm>
            <a:off x="0" y="1092200"/>
            <a:ext cx="9145588" cy="4059238"/>
          </a:xfrm>
          <a:prstGeom prst="rect">
            <a:avLst/>
          </a:prstGeom>
          <a:noFill/>
          <a:ln>
            <a:noFill/>
            <a:miter lim="800000"/>
          </a:ln>
        </p:spPr>
      </p:pic>
      <p:sp>
        <p:nvSpPr>
          <p:cNvPr id="9219" name="灯片编号占位符 5"/>
          <p:cNvSpPr/>
          <p:nvPr>
            <p:ph type="sldNum" sz="quarter" idx="4"/>
            <p:custDataLst>
              <p:tags r:id="rId5"/>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r" eaLnBrk="1" fontAlgn="base" hangingPunct="1"/>
            <a:fld id="{4B564002-1DB5-4064-89DB-C5F4CBD60365}" type="slidenum">
              <a:rPr lang="zh-CN" altLang="en-US" sz="1000">
                <a:solidFill>
                  <a:srgbClr val="898989"/>
                </a:solidFill>
              </a:rPr>
              <a:t>*</a:t>
            </a:fld>
            <a:endParaRPr lang="zh-CN" altLang="en-US" sz="1000">
              <a:solidFill>
                <a:srgbClr val="898989"/>
              </a:solidFill>
            </a:endParaRPr>
          </a:p>
        </p:txBody>
      </p:sp>
      <p:sp>
        <p:nvSpPr>
          <p:cNvPr id="9220" name="标题占位符 1"/>
          <p:cNvSpPr/>
          <p:nvPr>
            <p:ph type="title"/>
            <p:custDataLst>
              <p:tags r:id="rId6"/>
            </p:custDataLst>
          </p:nvPr>
        </p:nvSpPr>
        <p:spPr>
          <a:xfrm>
            <a:off x="457200" y="206375"/>
            <a:ext cx="8229600" cy="857250"/>
          </a:xfrm>
          <a:prstGeom prst="rect">
            <a:avLst/>
          </a:prstGeom>
          <a:noFill/>
          <a:ln>
            <a:noFill/>
            <a:miter lim="800000"/>
          </a:ln>
        </p:spPr>
        <p:txBody>
          <a:bodyPr lIns="106984" tIns="53492" rIns="106984" bIns="53492" anchor="ctr" anchorCtr="0"/>
          <a:lstStyle>
            <a:lvl1pPr marL="0" indent="0" algn="ctr" defTabSz="763588" rtl="0" eaLnBrk="1" fontAlgn="base" hangingPunct="1">
              <a:lnSpc>
                <a:spcPct val="100000"/>
              </a:lnSpc>
              <a:spcBef>
                <a:spcPct val="0"/>
              </a:spcBef>
              <a:spcAft>
                <a:spcPct val="0"/>
              </a:spcAft>
              <a:buClrTx/>
              <a:buSzTx/>
              <a:buFontTx/>
              <a:buNone/>
              <a:defRPr lang="zh-CN" altLang="en-US" sz="3600">
                <a:solidFill>
                  <a:schemeClr val="tx1"/>
                </a:solidFill>
                <a:latin typeface="Calibri" pitchFamily="34" charset="0"/>
                <a:ea typeface="宋体" pitchFamily="2" charset="-122"/>
              </a:defRPr>
            </a:lvl1pPr>
          </a:lstStyle>
          <a:p>
            <a:pPr lvl="0"/>
            <a:r>
              <a:t>单击此处编辑母版标题样式</a:t>
            </a:r>
          </a:p>
        </p:txBody>
      </p:sp>
      <p:sp>
        <p:nvSpPr>
          <p:cNvPr id="9221" name="文本占位符 2"/>
          <p:cNvSpPr/>
          <p:nvPr>
            <p:ph type="body" idx="1"/>
            <p:custDataLst>
              <p:tags r:id="rId7"/>
            </p:custDataLst>
          </p:nvPr>
        </p:nvSpPr>
        <p:spPr>
          <a:xfrm>
            <a:off x="457200" y="1200150"/>
            <a:ext cx="8229600" cy="3395662"/>
          </a:xfrm>
          <a:prstGeom prst="rect">
            <a:avLst/>
          </a:prstGeom>
          <a:noFill/>
          <a:ln>
            <a:noFill/>
            <a:miter lim="800000"/>
          </a:ln>
        </p:spPr>
        <p:txBody>
          <a:bodyPr lIns="106984" tIns="53492" rIns="106984" bIns="53492" anchor="t" anchorCtr="0"/>
          <a:lstStyle>
            <a:lvl1pPr marL="285750" indent="-285750" algn="l" defTabSz="763588" rtl="0" eaLnBrk="1" fontAlgn="base" hangingPunct="1">
              <a:lnSpc>
                <a:spcPct val="100000"/>
              </a:lnSpc>
              <a:spcBef>
                <a:spcPct val="14000"/>
              </a:spcBef>
              <a:spcAft>
                <a:spcPct val="0"/>
              </a:spcAft>
              <a:buClrTx/>
              <a:buSzTx/>
              <a:buFont typeface="Arial" pitchFamily="34" charset="0"/>
              <a:buChar char="•"/>
              <a:defRPr lang="zh-CN" altLang="en-US"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lang="zh-CN" altLang="en-US"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9222" name="日期占位符 3"/>
          <p:cNvSpPr/>
          <p:nvPr>
            <p:ph type="dt" sz="half" idx="2"/>
            <p:custDataLst>
              <p:tags r:id="rId8"/>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eaLnBrk="1" fontAlgn="base" hangingPunct="1"/>
            <a:fld id="{CF43374C-820D-48F6-BCA0-A0EBF0A48941}" type="datetime1">
              <a:rPr lang="zh-CN" altLang="en-US" sz="1000">
                <a:solidFill>
                  <a:srgbClr val="898989"/>
                </a:solidFill>
              </a:rPr>
              <a:t>*</a:t>
            </a:fld>
            <a:endParaRPr lang="zh-CN" altLang="en-US" sz="1000">
              <a:solidFill>
                <a:srgbClr val="898989"/>
              </a:solidFill>
            </a:endParaRPr>
          </a:p>
        </p:txBody>
      </p:sp>
      <p:sp>
        <p:nvSpPr>
          <p:cNvPr id="9223" name="页脚占位符 4"/>
          <p:cNvSpPr/>
          <p:nvPr>
            <p:ph type="ftr" sz="quarter" idx="3"/>
            <p:custDataLst>
              <p:tags r:id="rId9"/>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ctr" eaLnBrk="1" fontAlgn="base" hangingPunct="1"/>
            <a:endParaRPr lang="zh-CN" altLang="en-US" sz="1000">
              <a:solidFill>
                <a:srgbClr val="898989"/>
              </a:solidFill>
            </a:endParaRPr>
          </a:p>
        </p:txBody>
      </p:sp>
    </p:spTree>
  </p:cSld>
  <p:clrMap bg1="lt1" tx1="dk1" bg2="lt2" tx2="dk2" accent1="accent1" accent2="accent2" accent3="accent3" accent4="accent4" accent5="accent5" accent6="accent6" hlink="hlink" folHlink="folHlink"/>
  <p:sldLayoutIdLst>
    <p:sldLayoutId id="2147483668" r:id="rId1"/>
  </p:sldLayoutIdLst>
  <p:transition/>
  <p:timing/>
  <p:txStyles>
    <p:titleStyle>
      <a:lvl1pPr marL="0" indent="0" algn="ctr" defTabSz="763588" rtl="0" eaLnBrk="1" fontAlgn="base" hangingPunct="1">
        <a:lnSpc>
          <a:spcPct val="100000"/>
        </a:lnSpc>
        <a:spcBef>
          <a:spcPct val="0"/>
        </a:spcBef>
        <a:spcAft>
          <a:spcPct val="0"/>
        </a:spcAft>
        <a:buClrTx/>
        <a:buSzTx/>
        <a:buFontTx/>
        <a:buNone/>
        <a:defRPr sz="3600">
          <a:solidFill>
            <a:schemeClr val="tx1"/>
          </a:solidFill>
          <a:latin typeface="Calibri" pitchFamily="34" charset="0"/>
          <a:ea typeface="宋体" pitchFamily="2" charset="-122"/>
        </a:defRPr>
      </a:lvl1pPr>
    </p:titleStyle>
    <p:bodyStyle>
      <a:lvl1pPr marL="285750" indent="-285750" algn="l" defTabSz="763588" rtl="0" eaLnBrk="1" fontAlgn="base" hangingPunct="1">
        <a:lnSpc>
          <a:spcPct val="100000"/>
        </a:lnSpc>
        <a:spcBef>
          <a:spcPct val="14000"/>
        </a:spcBef>
        <a:spcAft>
          <a:spcPct val="0"/>
        </a:spcAft>
        <a:buClrTx/>
        <a:buSzTx/>
        <a:buFont typeface="Arial" pitchFamily="34" charset="0"/>
        <a:buChar char="•"/>
        <a:defRPr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5pPr>
    </p:bodyStyle>
    <p:otherStyle>
      <a:lvl1pPr marL="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5pPr>
    </p:otherStyle>
  </p:txStyles>
</p:sldMaster>
</file>

<file path=ppt/slideMasters/slideMaster1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10242" name="图片 43" descr="QQ截图20160801125847.png"/>
          <p:cNvPicPr/>
          <p:nvPr>
            <p:custDataLst>
              <p:tags r:id="rId4"/>
            </p:custDataLst>
          </p:nvPr>
        </p:nvPicPr>
        <p:blipFill>
          <a:blip r:embed="rId3"/>
          <a:stretch>
            <a:fillRect/>
          </a:stretch>
        </p:blipFill>
        <p:spPr>
          <a:xfrm>
            <a:off x="0" y="1092200"/>
            <a:ext cx="9145588" cy="4059238"/>
          </a:xfrm>
          <a:prstGeom prst="rect">
            <a:avLst/>
          </a:prstGeom>
          <a:noFill/>
          <a:ln>
            <a:noFill/>
            <a:miter lim="800000"/>
          </a:ln>
        </p:spPr>
      </p:pic>
      <p:sp>
        <p:nvSpPr>
          <p:cNvPr id="10243" name="灯片编号占位符 5"/>
          <p:cNvSpPr/>
          <p:nvPr>
            <p:ph type="sldNum" sz="quarter" idx="4"/>
            <p:custDataLst>
              <p:tags r:id="rId5"/>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r" eaLnBrk="1" fontAlgn="base" hangingPunct="1"/>
            <a:fld id="{A9764AD5-AEC3-4F7F-8E03-542D6E59603D}" type="slidenum">
              <a:rPr lang="zh-CN" altLang="en-US" sz="1000">
                <a:solidFill>
                  <a:srgbClr val="898989"/>
                </a:solidFill>
              </a:rPr>
              <a:t>*</a:t>
            </a:fld>
            <a:endParaRPr lang="zh-CN" altLang="en-US" sz="1000">
              <a:solidFill>
                <a:srgbClr val="898989"/>
              </a:solidFill>
            </a:endParaRPr>
          </a:p>
        </p:txBody>
      </p:sp>
      <p:sp>
        <p:nvSpPr>
          <p:cNvPr id="10244" name="标题占位符 1"/>
          <p:cNvSpPr/>
          <p:nvPr>
            <p:ph type="title"/>
            <p:custDataLst>
              <p:tags r:id="rId6"/>
            </p:custDataLst>
          </p:nvPr>
        </p:nvSpPr>
        <p:spPr>
          <a:xfrm>
            <a:off x="457200" y="206375"/>
            <a:ext cx="8229600" cy="857250"/>
          </a:xfrm>
          <a:prstGeom prst="rect">
            <a:avLst/>
          </a:prstGeom>
          <a:noFill/>
          <a:ln>
            <a:noFill/>
            <a:miter lim="800000"/>
          </a:ln>
        </p:spPr>
        <p:txBody>
          <a:bodyPr lIns="106984" tIns="53492" rIns="106984" bIns="53492" anchor="ctr" anchorCtr="0"/>
          <a:lstStyle>
            <a:lvl1pPr marL="0" indent="0" algn="ctr" defTabSz="763588" rtl="0" eaLnBrk="1" fontAlgn="base" hangingPunct="1">
              <a:lnSpc>
                <a:spcPct val="100000"/>
              </a:lnSpc>
              <a:spcBef>
                <a:spcPct val="0"/>
              </a:spcBef>
              <a:spcAft>
                <a:spcPct val="0"/>
              </a:spcAft>
              <a:buClrTx/>
              <a:buSzTx/>
              <a:buFontTx/>
              <a:buNone/>
              <a:defRPr lang="zh-CN" altLang="en-US" sz="3600">
                <a:solidFill>
                  <a:schemeClr val="tx1"/>
                </a:solidFill>
                <a:latin typeface="Calibri" pitchFamily="34" charset="0"/>
                <a:ea typeface="宋体" pitchFamily="2" charset="-122"/>
              </a:defRPr>
            </a:lvl1pPr>
          </a:lstStyle>
          <a:p>
            <a:pPr lvl="0"/>
            <a:r>
              <a:t>单击此处编辑母版标题样式</a:t>
            </a:r>
          </a:p>
        </p:txBody>
      </p:sp>
      <p:sp>
        <p:nvSpPr>
          <p:cNvPr id="10245" name="文本占位符 2"/>
          <p:cNvSpPr/>
          <p:nvPr>
            <p:ph type="body" idx="1"/>
            <p:custDataLst>
              <p:tags r:id="rId7"/>
            </p:custDataLst>
          </p:nvPr>
        </p:nvSpPr>
        <p:spPr>
          <a:xfrm>
            <a:off x="457200" y="1200150"/>
            <a:ext cx="8229600" cy="3395662"/>
          </a:xfrm>
          <a:prstGeom prst="rect">
            <a:avLst/>
          </a:prstGeom>
          <a:noFill/>
          <a:ln>
            <a:noFill/>
            <a:miter lim="800000"/>
          </a:ln>
        </p:spPr>
        <p:txBody>
          <a:bodyPr lIns="106984" tIns="53492" rIns="106984" bIns="53492" anchor="t" anchorCtr="0"/>
          <a:lstStyle>
            <a:lvl1pPr marL="285750" indent="-285750" algn="l" defTabSz="763588" rtl="0" eaLnBrk="1" fontAlgn="base" hangingPunct="1">
              <a:lnSpc>
                <a:spcPct val="100000"/>
              </a:lnSpc>
              <a:spcBef>
                <a:spcPct val="14000"/>
              </a:spcBef>
              <a:spcAft>
                <a:spcPct val="0"/>
              </a:spcAft>
              <a:buClrTx/>
              <a:buSzTx/>
              <a:buFont typeface="Arial" pitchFamily="34" charset="0"/>
              <a:buChar char="•"/>
              <a:defRPr lang="zh-CN" altLang="en-US"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lang="zh-CN" altLang="en-US"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0246" name="日期占位符 3"/>
          <p:cNvSpPr/>
          <p:nvPr>
            <p:ph type="dt" sz="half" idx="2"/>
            <p:custDataLst>
              <p:tags r:id="rId8"/>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eaLnBrk="1" fontAlgn="base" hangingPunct="1"/>
            <a:fld id="{445A6996-F72A-40BC-955A-71B38045225D}" type="datetime1">
              <a:rPr lang="zh-CN" altLang="en-US" sz="1000">
                <a:solidFill>
                  <a:srgbClr val="898989"/>
                </a:solidFill>
              </a:rPr>
              <a:t>*</a:t>
            </a:fld>
            <a:endParaRPr lang="zh-CN" altLang="en-US" sz="1000">
              <a:solidFill>
                <a:srgbClr val="898989"/>
              </a:solidFill>
            </a:endParaRPr>
          </a:p>
        </p:txBody>
      </p:sp>
      <p:sp>
        <p:nvSpPr>
          <p:cNvPr id="10247" name="页脚占位符 4"/>
          <p:cNvSpPr/>
          <p:nvPr>
            <p:ph type="ftr" sz="quarter" idx="3"/>
            <p:custDataLst>
              <p:tags r:id="rId9"/>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ctr" eaLnBrk="1" fontAlgn="base" hangingPunct="1"/>
            <a:endParaRPr lang="zh-CN" altLang="en-US" sz="1000">
              <a:solidFill>
                <a:srgbClr val="898989"/>
              </a:solidFill>
            </a:endParaRPr>
          </a:p>
        </p:txBody>
      </p:sp>
    </p:spTree>
  </p:cSld>
  <p:clrMap bg1="lt1" tx1="dk1" bg2="lt2" tx2="dk2" accent1="accent1" accent2="accent2" accent3="accent3" accent4="accent4" accent5="accent5" accent6="accent6" hlink="hlink" folHlink="folHlink"/>
  <p:sldLayoutIdLst>
    <p:sldLayoutId id="2147483669" r:id="rId1"/>
  </p:sldLayoutIdLst>
  <p:transition/>
  <p:timing/>
  <p:txStyles>
    <p:titleStyle>
      <a:lvl1pPr marL="0" indent="0" algn="ctr" defTabSz="763588" rtl="0" eaLnBrk="1" fontAlgn="base" hangingPunct="1">
        <a:lnSpc>
          <a:spcPct val="100000"/>
        </a:lnSpc>
        <a:spcBef>
          <a:spcPct val="0"/>
        </a:spcBef>
        <a:spcAft>
          <a:spcPct val="0"/>
        </a:spcAft>
        <a:buClrTx/>
        <a:buSzTx/>
        <a:buFontTx/>
        <a:buNone/>
        <a:defRPr sz="3600">
          <a:solidFill>
            <a:schemeClr val="tx1"/>
          </a:solidFill>
          <a:latin typeface="Calibri" pitchFamily="34" charset="0"/>
          <a:ea typeface="宋体" pitchFamily="2" charset="-122"/>
        </a:defRPr>
      </a:lvl1pPr>
    </p:titleStyle>
    <p:bodyStyle>
      <a:lvl1pPr marL="285750" indent="-285750" algn="l" defTabSz="763588" rtl="0" eaLnBrk="1" fontAlgn="base" hangingPunct="1">
        <a:lnSpc>
          <a:spcPct val="100000"/>
        </a:lnSpc>
        <a:spcBef>
          <a:spcPct val="14000"/>
        </a:spcBef>
        <a:spcAft>
          <a:spcPct val="0"/>
        </a:spcAft>
        <a:buClrTx/>
        <a:buSzTx/>
        <a:buFont typeface="Arial" pitchFamily="34" charset="0"/>
        <a:buChar char="•"/>
        <a:defRPr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5pPr>
    </p:bodyStyle>
    <p:otherStyle>
      <a:lvl1pPr marL="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5pPr>
    </p:otherStyle>
  </p:txStyles>
</p:sldMaster>
</file>

<file path=ppt/slideMasters/slideMaster1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11266" name="图片 43" descr="QQ截图20160801125847.png"/>
          <p:cNvPicPr/>
          <p:nvPr>
            <p:custDataLst>
              <p:tags r:id="rId4"/>
            </p:custDataLst>
          </p:nvPr>
        </p:nvPicPr>
        <p:blipFill>
          <a:blip r:embed="rId3"/>
          <a:stretch>
            <a:fillRect/>
          </a:stretch>
        </p:blipFill>
        <p:spPr>
          <a:xfrm>
            <a:off x="0" y="1092200"/>
            <a:ext cx="9145588" cy="4059238"/>
          </a:xfrm>
          <a:prstGeom prst="rect">
            <a:avLst/>
          </a:prstGeom>
          <a:noFill/>
          <a:ln>
            <a:noFill/>
            <a:miter lim="800000"/>
          </a:ln>
        </p:spPr>
      </p:pic>
      <p:sp>
        <p:nvSpPr>
          <p:cNvPr id="11267" name="灯片编号占位符 5"/>
          <p:cNvSpPr/>
          <p:nvPr>
            <p:ph type="sldNum" sz="quarter" idx="4"/>
            <p:custDataLst>
              <p:tags r:id="rId5"/>
            </p:custDataLst>
          </p:nvPr>
        </p:nvSpPr>
        <p:spPr>
          <a:xfrm>
            <a:off x="6553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r" eaLnBrk="1" fontAlgn="base" hangingPunct="1"/>
            <a:fld id="{A6E56BF8-EBC8-48C8-A9AD-49F57B57930E}" type="slidenum">
              <a:rPr lang="zh-CN" altLang="en-US" sz="1000">
                <a:solidFill>
                  <a:srgbClr val="898989"/>
                </a:solidFill>
              </a:rPr>
              <a:t>*</a:t>
            </a:fld>
            <a:endParaRPr lang="zh-CN" altLang="en-US" sz="1000">
              <a:solidFill>
                <a:srgbClr val="898989"/>
              </a:solidFill>
            </a:endParaRPr>
          </a:p>
        </p:txBody>
      </p:sp>
      <p:sp>
        <p:nvSpPr>
          <p:cNvPr id="11268" name="标题占位符 1"/>
          <p:cNvSpPr/>
          <p:nvPr>
            <p:ph type="title"/>
            <p:custDataLst>
              <p:tags r:id="rId6"/>
            </p:custDataLst>
          </p:nvPr>
        </p:nvSpPr>
        <p:spPr>
          <a:xfrm>
            <a:off x="457200" y="206375"/>
            <a:ext cx="8229600" cy="857250"/>
          </a:xfrm>
          <a:prstGeom prst="rect">
            <a:avLst/>
          </a:prstGeom>
          <a:noFill/>
          <a:ln>
            <a:noFill/>
            <a:miter lim="800000"/>
          </a:ln>
        </p:spPr>
        <p:txBody>
          <a:bodyPr lIns="106984" tIns="53492" rIns="106984" bIns="53492" anchor="ctr" anchorCtr="0"/>
          <a:lstStyle>
            <a:lvl1pPr marL="0" indent="0" algn="ctr" defTabSz="763588" rtl="0" eaLnBrk="1" fontAlgn="base" hangingPunct="1">
              <a:lnSpc>
                <a:spcPct val="100000"/>
              </a:lnSpc>
              <a:spcBef>
                <a:spcPct val="0"/>
              </a:spcBef>
              <a:spcAft>
                <a:spcPct val="0"/>
              </a:spcAft>
              <a:buClrTx/>
              <a:buSzTx/>
              <a:buFontTx/>
              <a:buNone/>
              <a:defRPr lang="zh-CN" altLang="en-US" sz="3600">
                <a:solidFill>
                  <a:schemeClr val="tx1"/>
                </a:solidFill>
                <a:latin typeface="Calibri" pitchFamily="34" charset="0"/>
                <a:ea typeface="宋体" pitchFamily="2" charset="-122"/>
              </a:defRPr>
            </a:lvl1pPr>
          </a:lstStyle>
          <a:p>
            <a:pPr lvl="0"/>
            <a:r>
              <a:t>单击此处编辑母版标题样式</a:t>
            </a:r>
          </a:p>
        </p:txBody>
      </p:sp>
      <p:sp>
        <p:nvSpPr>
          <p:cNvPr id="11269" name="文本占位符 2"/>
          <p:cNvSpPr/>
          <p:nvPr>
            <p:ph type="body" idx="1"/>
            <p:custDataLst>
              <p:tags r:id="rId7"/>
            </p:custDataLst>
          </p:nvPr>
        </p:nvSpPr>
        <p:spPr>
          <a:xfrm>
            <a:off x="457200" y="1200150"/>
            <a:ext cx="8229600" cy="3395662"/>
          </a:xfrm>
          <a:prstGeom prst="rect">
            <a:avLst/>
          </a:prstGeom>
          <a:noFill/>
          <a:ln>
            <a:noFill/>
            <a:miter lim="800000"/>
          </a:ln>
        </p:spPr>
        <p:txBody>
          <a:bodyPr lIns="106984" tIns="53492" rIns="106984" bIns="53492" anchor="t" anchorCtr="0"/>
          <a:lstStyle>
            <a:lvl1pPr marL="285750" indent="-285750" algn="l" defTabSz="763588" rtl="0" eaLnBrk="1" fontAlgn="base" hangingPunct="1">
              <a:lnSpc>
                <a:spcPct val="100000"/>
              </a:lnSpc>
              <a:spcBef>
                <a:spcPct val="14000"/>
              </a:spcBef>
              <a:spcAft>
                <a:spcPct val="0"/>
              </a:spcAft>
              <a:buClrTx/>
              <a:buSzTx/>
              <a:buFont typeface="Arial" pitchFamily="34" charset="0"/>
              <a:buChar char="•"/>
              <a:defRPr lang="zh-CN" altLang="en-US"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lang="zh-CN" altLang="en-US"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1270" name="日期占位符 3"/>
          <p:cNvSpPr/>
          <p:nvPr>
            <p:ph type="dt" sz="half" idx="2"/>
            <p:custDataLst>
              <p:tags r:id="rId8"/>
            </p:custDataLst>
          </p:nvPr>
        </p:nvSpPr>
        <p:spPr>
          <a:xfrm>
            <a:off x="457200" y="4767262"/>
            <a:ext cx="2133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eaLnBrk="1" fontAlgn="base" hangingPunct="1"/>
            <a:fld id="{13DB42B9-750B-4582-B4EE-BCDB0959E920}" type="datetime1">
              <a:rPr lang="zh-CN" altLang="en-US" sz="1000">
                <a:solidFill>
                  <a:srgbClr val="898989"/>
                </a:solidFill>
              </a:rPr>
              <a:t>*</a:t>
            </a:fld>
            <a:endParaRPr lang="zh-CN" altLang="en-US" sz="1000">
              <a:solidFill>
                <a:srgbClr val="898989"/>
              </a:solidFill>
            </a:endParaRPr>
          </a:p>
        </p:txBody>
      </p:sp>
      <p:sp>
        <p:nvSpPr>
          <p:cNvPr id="11271" name="页脚占位符 4"/>
          <p:cNvSpPr/>
          <p:nvPr>
            <p:ph type="ftr" sz="quarter" idx="3"/>
            <p:custDataLst>
              <p:tags r:id="rId9"/>
            </p:custDataLst>
          </p:nvPr>
        </p:nvSpPr>
        <p:spPr>
          <a:xfrm>
            <a:off x="3124200" y="4767262"/>
            <a:ext cx="2895600" cy="274638"/>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lang="zh-CN" altLang="en-US" sz="1500">
                <a:solidFill>
                  <a:schemeClr val="tx1"/>
                </a:solidFill>
                <a:latin typeface="Calibri" pitchFamily="34" charset="0"/>
                <a:ea typeface="Arial" pitchFamily="34" charset="0"/>
              </a:defRPr>
            </a:lvl5pPr>
          </a:lstStyle>
          <a:p>
            <a:pPr marL="0" lvl="0" indent="0" algn="ctr" eaLnBrk="1" fontAlgn="base" hangingPunct="1"/>
            <a:endParaRPr lang="zh-CN" altLang="en-US" sz="1000">
              <a:solidFill>
                <a:srgbClr val="898989"/>
              </a:solidFill>
            </a:endParaRPr>
          </a:p>
        </p:txBody>
      </p:sp>
    </p:spTree>
  </p:cSld>
  <p:clrMap bg1="lt1" tx1="dk1" bg2="lt2" tx2="dk2" accent1="accent1" accent2="accent2" accent3="accent3" accent4="accent4" accent5="accent5" accent6="accent6" hlink="hlink" folHlink="folHlink"/>
  <p:sldLayoutIdLst>
    <p:sldLayoutId id="2147483670" r:id="rId1"/>
  </p:sldLayoutIdLst>
  <p:transition/>
  <p:timing/>
  <p:txStyles>
    <p:titleStyle>
      <a:lvl1pPr marL="0" indent="0" algn="ctr" defTabSz="763588" rtl="0" eaLnBrk="1" fontAlgn="base" hangingPunct="1">
        <a:lnSpc>
          <a:spcPct val="100000"/>
        </a:lnSpc>
        <a:spcBef>
          <a:spcPct val="0"/>
        </a:spcBef>
        <a:spcAft>
          <a:spcPct val="0"/>
        </a:spcAft>
        <a:buClrTx/>
        <a:buSzTx/>
        <a:buFontTx/>
        <a:buNone/>
        <a:defRPr sz="3600">
          <a:solidFill>
            <a:schemeClr val="tx1"/>
          </a:solidFill>
          <a:latin typeface="Calibri" pitchFamily="34" charset="0"/>
          <a:ea typeface="宋体" pitchFamily="2" charset="-122"/>
        </a:defRPr>
      </a:lvl1pPr>
    </p:titleStyle>
    <p:bodyStyle>
      <a:lvl1pPr marL="285750" indent="-285750" algn="l" defTabSz="763588" rtl="0" eaLnBrk="1" fontAlgn="base" hangingPunct="1">
        <a:lnSpc>
          <a:spcPct val="100000"/>
        </a:lnSpc>
        <a:spcBef>
          <a:spcPct val="14000"/>
        </a:spcBef>
        <a:spcAft>
          <a:spcPct val="0"/>
        </a:spcAft>
        <a:buClrTx/>
        <a:buSzTx/>
        <a:buFont typeface="Arial" pitchFamily="34" charset="0"/>
        <a:buChar char="•"/>
        <a:defRPr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sz="1600">
          <a:solidFill>
            <a:schemeClr val="tx1"/>
          </a:solidFill>
          <a:latin typeface="Calibri" pitchFamily="34" charset="0"/>
          <a:ea typeface="Arial" pitchFamily="34" charset="0"/>
        </a:defRPr>
      </a:lvl5pPr>
    </p:bodyStyle>
    <p:otherStyle>
      <a:lvl1pPr marL="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1pPr>
      <a:lvl2pPr marL="381000"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2pPr>
      <a:lvl3pPr marL="763588"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3pPr>
      <a:lvl4pPr marL="1146175"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4pPr>
      <a:lvl5pPr marL="1528762" indent="0" algn="l" defTabSz="763588" rtl="0" eaLnBrk="1" fontAlgn="base" hangingPunct="1">
        <a:lnSpc>
          <a:spcPct val="100000"/>
        </a:lnSpc>
        <a:spcBef>
          <a:spcPct val="0"/>
        </a:spcBef>
        <a:spcAft>
          <a:spcPct val="0"/>
        </a:spcAft>
        <a:buClrTx/>
        <a:buSzTx/>
        <a:buFontTx/>
        <a:buNone/>
        <a:defRPr sz="1500">
          <a:solidFill>
            <a:schemeClr val="tx1"/>
          </a:solidFill>
          <a:latin typeface="Calibri" pitchFamily="34" charset="0"/>
          <a:ea typeface="Arial" pitchFamily="34" charset="0"/>
        </a:defRPr>
      </a:lvl5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168.xml" /><Relationship Id="rId11" Type="http://schemas.openxmlformats.org/officeDocument/2006/relationships/image" Target="../media/image3.jpeg" /><Relationship Id="rId12" Type="http://schemas.openxmlformats.org/officeDocument/2006/relationships/tags" Target="../tags/tag169.xml" /><Relationship Id="rId13" Type="http://schemas.openxmlformats.org/officeDocument/2006/relationships/image" Target="../media/image4.jpeg" /><Relationship Id="rId14" Type="http://schemas.openxmlformats.org/officeDocument/2006/relationships/tags" Target="../tags/tag170.xml" /><Relationship Id="rId15" Type="http://schemas.openxmlformats.org/officeDocument/2006/relationships/image" Target="../media/image5.jpeg" /><Relationship Id="rId16" Type="http://schemas.openxmlformats.org/officeDocument/2006/relationships/tags" Target="../tags/tag171.xml" /><Relationship Id="rId17" Type="http://schemas.openxmlformats.org/officeDocument/2006/relationships/image" Target="../media/image6.jpeg" /><Relationship Id="rId18" Type="http://schemas.openxmlformats.org/officeDocument/2006/relationships/tags" Target="../tags/tag172.xml" /><Relationship Id="rId19" Type="http://schemas.openxmlformats.org/officeDocument/2006/relationships/image" Target="../media/image7.jpeg" /><Relationship Id="rId2" Type="http://schemas.openxmlformats.org/officeDocument/2006/relationships/notesSlide" Target="../notesSlides/notesSlide1.xml" /><Relationship Id="rId20" Type="http://schemas.openxmlformats.org/officeDocument/2006/relationships/tags" Target="../tags/tag173.xml" /><Relationship Id="rId3" Type="http://schemas.openxmlformats.org/officeDocument/2006/relationships/tags" Target="../tags/tag162.xml" /><Relationship Id="rId4" Type="http://schemas.openxmlformats.org/officeDocument/2006/relationships/tags" Target="../tags/tag163.xml" /><Relationship Id="rId5" Type="http://schemas.openxmlformats.org/officeDocument/2006/relationships/tags" Target="../tags/tag164.xml" /><Relationship Id="rId6" Type="http://schemas.openxmlformats.org/officeDocument/2006/relationships/tags" Target="../tags/tag165.xml" /><Relationship Id="rId7" Type="http://schemas.openxmlformats.org/officeDocument/2006/relationships/tags" Target="../tags/tag166.xml" /><Relationship Id="rId8" Type="http://schemas.openxmlformats.org/officeDocument/2006/relationships/image" Target="../media/image2.jpeg" /><Relationship Id="rId9" Type="http://schemas.openxmlformats.org/officeDocument/2006/relationships/tags" Target="../tags/tag16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81.xml" /><Relationship Id="rId11" Type="http://schemas.openxmlformats.org/officeDocument/2006/relationships/tags" Target="../tags/tag182.xml" /><Relationship Id="rId12" Type="http://schemas.openxmlformats.org/officeDocument/2006/relationships/tags" Target="../tags/tag183.xml" /><Relationship Id="rId13" Type="http://schemas.openxmlformats.org/officeDocument/2006/relationships/tags" Target="../tags/tag184.xml" /><Relationship Id="rId14" Type="http://schemas.openxmlformats.org/officeDocument/2006/relationships/tags" Target="../tags/tag185.xml" /><Relationship Id="rId15" Type="http://schemas.openxmlformats.org/officeDocument/2006/relationships/tags" Target="../tags/tag186.xml" /><Relationship Id="rId16" Type="http://schemas.openxmlformats.org/officeDocument/2006/relationships/tags" Target="../tags/tag187.xml" /><Relationship Id="rId17" Type="http://schemas.openxmlformats.org/officeDocument/2006/relationships/tags" Target="../tags/tag188.xml" /><Relationship Id="rId18" Type="http://schemas.openxmlformats.org/officeDocument/2006/relationships/tags" Target="../tags/tag189.xml" /><Relationship Id="rId19" Type="http://schemas.openxmlformats.org/officeDocument/2006/relationships/tags" Target="../tags/tag190.xml" /><Relationship Id="rId2" Type="http://schemas.openxmlformats.org/officeDocument/2006/relationships/tags" Target="../tags/tag174.xml" /><Relationship Id="rId20" Type="http://schemas.openxmlformats.org/officeDocument/2006/relationships/image" Target="../media/image9.jpeg" /><Relationship Id="rId21" Type="http://schemas.openxmlformats.org/officeDocument/2006/relationships/tags" Target="../tags/tag191.xml" /><Relationship Id="rId22" Type="http://schemas.openxmlformats.org/officeDocument/2006/relationships/tags" Target="../tags/tag192.xml" /><Relationship Id="rId23" Type="http://schemas.openxmlformats.org/officeDocument/2006/relationships/tags" Target="../tags/tag193.xml" /><Relationship Id="rId24" Type="http://schemas.openxmlformats.org/officeDocument/2006/relationships/tags" Target="../tags/tag194.xml" /><Relationship Id="rId3" Type="http://schemas.openxmlformats.org/officeDocument/2006/relationships/tags" Target="../tags/tag175.xml" /><Relationship Id="rId4" Type="http://schemas.openxmlformats.org/officeDocument/2006/relationships/tags" Target="../tags/tag176.xml" /><Relationship Id="rId5" Type="http://schemas.openxmlformats.org/officeDocument/2006/relationships/image" Target="../media/image8.jpeg" /><Relationship Id="rId6" Type="http://schemas.openxmlformats.org/officeDocument/2006/relationships/tags" Target="../tags/tag177.xml" /><Relationship Id="rId7" Type="http://schemas.openxmlformats.org/officeDocument/2006/relationships/tags" Target="../tags/tag178.xml" /><Relationship Id="rId8" Type="http://schemas.openxmlformats.org/officeDocument/2006/relationships/tags" Target="../tags/tag179.xml" /><Relationship Id="rId9" Type="http://schemas.openxmlformats.org/officeDocument/2006/relationships/tags" Target="../tags/tag180.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204.xml" /><Relationship Id="rId2" Type="http://schemas.openxmlformats.org/officeDocument/2006/relationships/notesSlide" Target="../notesSlides/notesSlide2.xml" /><Relationship Id="rId3" Type="http://schemas.openxmlformats.org/officeDocument/2006/relationships/tags" Target="../tags/tag199.xml" /><Relationship Id="rId4" Type="http://schemas.openxmlformats.org/officeDocument/2006/relationships/image" Target="../media/image10.jpeg" /><Relationship Id="rId5" Type="http://schemas.openxmlformats.org/officeDocument/2006/relationships/tags" Target="../tags/tag200.xml" /><Relationship Id="rId6" Type="http://schemas.openxmlformats.org/officeDocument/2006/relationships/tags" Target="../tags/tag201.xml" /><Relationship Id="rId7" Type="http://schemas.openxmlformats.org/officeDocument/2006/relationships/image" Target="../media/image11.jpeg" /><Relationship Id="rId8" Type="http://schemas.openxmlformats.org/officeDocument/2006/relationships/tags" Target="../tags/tag202.xml" /><Relationship Id="rId9" Type="http://schemas.openxmlformats.org/officeDocument/2006/relationships/tags" Target="../tags/tag20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13.jpeg" /><Relationship Id="rId11" Type="http://schemas.openxmlformats.org/officeDocument/2006/relationships/tags" Target="../tags/tag215.xml" /><Relationship Id="rId12" Type="http://schemas.openxmlformats.org/officeDocument/2006/relationships/tags" Target="../tags/tag216.xml" /><Relationship Id="rId13" Type="http://schemas.openxmlformats.org/officeDocument/2006/relationships/tags" Target="../tags/tag217.xml" /><Relationship Id="rId2" Type="http://schemas.openxmlformats.org/officeDocument/2006/relationships/notesSlide" Target="../notesSlides/notesSlide3.xml" /><Relationship Id="rId3" Type="http://schemas.openxmlformats.org/officeDocument/2006/relationships/tags" Target="../tags/tag209.xml" /><Relationship Id="rId4" Type="http://schemas.openxmlformats.org/officeDocument/2006/relationships/tags" Target="../tags/tag210.xml" /><Relationship Id="rId5" Type="http://schemas.openxmlformats.org/officeDocument/2006/relationships/tags" Target="../tags/tag211.xml" /><Relationship Id="rId6" Type="http://schemas.openxmlformats.org/officeDocument/2006/relationships/image" Target="../media/image12.jpeg" /><Relationship Id="rId7" Type="http://schemas.openxmlformats.org/officeDocument/2006/relationships/tags" Target="../tags/tag212.xml" /><Relationship Id="rId8" Type="http://schemas.openxmlformats.org/officeDocument/2006/relationships/tags" Target="../tags/tag213.xml" /><Relationship Id="rId9" Type="http://schemas.openxmlformats.org/officeDocument/2006/relationships/tags" Target="../tags/tag21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 Target="slide4.xml" TargetMode="Internal" /><Relationship Id="rId11" Type="http://schemas.openxmlformats.org/officeDocument/2006/relationships/tags" Target="../tags/tag228.xml" /><Relationship Id="rId12" Type="http://schemas.openxmlformats.org/officeDocument/2006/relationships/slide" Target="slide5.xml" TargetMode="Internal" /><Relationship Id="rId13" Type="http://schemas.openxmlformats.org/officeDocument/2006/relationships/tags" Target="../tags/tag229.xml" /><Relationship Id="rId14" Type="http://schemas.openxmlformats.org/officeDocument/2006/relationships/tags" Target="../tags/tag230.xml" /><Relationship Id="rId15" Type="http://schemas.openxmlformats.org/officeDocument/2006/relationships/tags" Target="../tags/tag231.xml" /><Relationship Id="rId16" Type="http://schemas.openxmlformats.org/officeDocument/2006/relationships/tags" Target="../tags/tag232.xml" /><Relationship Id="rId17" Type="http://schemas.openxmlformats.org/officeDocument/2006/relationships/slide" Target="slide7.xml" TargetMode="Internal" /><Relationship Id="rId18" Type="http://schemas.openxmlformats.org/officeDocument/2006/relationships/tags" Target="../tags/tag233.xml" /><Relationship Id="rId19" Type="http://schemas.openxmlformats.org/officeDocument/2006/relationships/slide" Target="slide11.xml" TargetMode="Internal" /><Relationship Id="rId2" Type="http://schemas.openxmlformats.org/officeDocument/2006/relationships/notesSlide" Target="../notesSlides/notesSlide4.xml" /><Relationship Id="rId20" Type="http://schemas.openxmlformats.org/officeDocument/2006/relationships/tags" Target="../tags/tag234.xml" /><Relationship Id="rId21" Type="http://schemas.openxmlformats.org/officeDocument/2006/relationships/slide" Target="slide13.xml" TargetMode="Internal" /><Relationship Id="rId22" Type="http://schemas.openxmlformats.org/officeDocument/2006/relationships/tags" Target="../tags/tag235.xml" /><Relationship Id="rId23" Type="http://schemas.openxmlformats.org/officeDocument/2006/relationships/tags" Target="../tags/tag236.xml" /><Relationship Id="rId24" Type="http://schemas.openxmlformats.org/officeDocument/2006/relationships/tags" Target="../tags/tag237.xml" /><Relationship Id="rId25" Type="http://schemas.openxmlformats.org/officeDocument/2006/relationships/tags" Target="../tags/tag238.xml" /><Relationship Id="rId3" Type="http://schemas.openxmlformats.org/officeDocument/2006/relationships/tags" Target="../tags/tag222.xml" /><Relationship Id="rId4" Type="http://schemas.openxmlformats.org/officeDocument/2006/relationships/tags" Target="../tags/tag223.xml" /><Relationship Id="rId5" Type="http://schemas.openxmlformats.org/officeDocument/2006/relationships/tags" Target="../tags/tag224.xml" /><Relationship Id="rId6" Type="http://schemas.openxmlformats.org/officeDocument/2006/relationships/image" Target="../media/image14.jpeg" /><Relationship Id="rId7" Type="http://schemas.openxmlformats.org/officeDocument/2006/relationships/tags" Target="../tags/tag225.xml" /><Relationship Id="rId8" Type="http://schemas.openxmlformats.org/officeDocument/2006/relationships/tags" Target="../tags/tag226.xml" /><Relationship Id="rId9" Type="http://schemas.openxmlformats.org/officeDocument/2006/relationships/tags" Target="../tags/tag22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248.xml" /><Relationship Id="rId11" Type="http://schemas.openxmlformats.org/officeDocument/2006/relationships/tags" Target="../tags/tag249.xml" /><Relationship Id="rId12" Type="http://schemas.openxmlformats.org/officeDocument/2006/relationships/tags" Target="../tags/tag250.xml" /><Relationship Id="rId13" Type="http://schemas.openxmlformats.org/officeDocument/2006/relationships/tags" Target="../tags/tag251.xml" /><Relationship Id="rId2" Type="http://schemas.openxmlformats.org/officeDocument/2006/relationships/notesSlide" Target="../notesSlides/notesSlide5.xml" /><Relationship Id="rId3" Type="http://schemas.openxmlformats.org/officeDocument/2006/relationships/tags" Target="../tags/tag243.xml" /><Relationship Id="rId4" Type="http://schemas.openxmlformats.org/officeDocument/2006/relationships/image" Target="../media/image15.jpeg" /><Relationship Id="rId5" Type="http://schemas.openxmlformats.org/officeDocument/2006/relationships/tags" Target="../tags/tag244.xml" /><Relationship Id="rId6" Type="http://schemas.openxmlformats.org/officeDocument/2006/relationships/tags" Target="../tags/tag245.xml" /><Relationship Id="rId7" Type="http://schemas.openxmlformats.org/officeDocument/2006/relationships/tags" Target="../tags/tag246.xml" /><Relationship Id="rId8" Type="http://schemas.openxmlformats.org/officeDocument/2006/relationships/image" Target="../media/image16.jpeg" /><Relationship Id="rId9" Type="http://schemas.openxmlformats.org/officeDocument/2006/relationships/tags" Target="../tags/tag24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59.xml" /><Relationship Id="rId11" Type="http://schemas.openxmlformats.org/officeDocument/2006/relationships/image" Target="../media/image18.png" /><Relationship Id="rId12" Type="http://schemas.openxmlformats.org/officeDocument/2006/relationships/tags" Target="../tags/tag260.xml" /><Relationship Id="rId13" Type="http://schemas.openxmlformats.org/officeDocument/2006/relationships/tags" Target="../tags/tag261.xml" /><Relationship Id="rId14" Type="http://schemas.openxmlformats.org/officeDocument/2006/relationships/tags" Target="../tags/tag262.xml" /><Relationship Id="rId15" Type="http://schemas.openxmlformats.org/officeDocument/2006/relationships/image" Target="../media/image19.png" /><Relationship Id="rId16" Type="http://schemas.openxmlformats.org/officeDocument/2006/relationships/tags" Target="../tags/tag263.xml" /><Relationship Id="rId17" Type="http://schemas.openxmlformats.org/officeDocument/2006/relationships/tags" Target="../tags/tag264.xml" /><Relationship Id="rId18" Type="http://schemas.openxmlformats.org/officeDocument/2006/relationships/tags" Target="../tags/tag265.xml" /><Relationship Id="rId19" Type="http://schemas.openxmlformats.org/officeDocument/2006/relationships/tags" Target="../tags/tag266.xml" /><Relationship Id="rId2" Type="http://schemas.openxmlformats.org/officeDocument/2006/relationships/tags" Target="../tags/tag252.xml" /><Relationship Id="rId20" Type="http://schemas.openxmlformats.org/officeDocument/2006/relationships/image" Target="../media/image16.jpeg" /><Relationship Id="rId21" Type="http://schemas.openxmlformats.org/officeDocument/2006/relationships/tags" Target="../tags/tag267.xml" /><Relationship Id="rId22" Type="http://schemas.openxmlformats.org/officeDocument/2006/relationships/tags" Target="../tags/tag268.xml" /><Relationship Id="rId3" Type="http://schemas.openxmlformats.org/officeDocument/2006/relationships/tags" Target="../tags/tag253.xml" /><Relationship Id="rId4" Type="http://schemas.openxmlformats.org/officeDocument/2006/relationships/image" Target="../media/image17.png" /><Relationship Id="rId5" Type="http://schemas.openxmlformats.org/officeDocument/2006/relationships/tags" Target="../tags/tag254.xml" /><Relationship Id="rId6" Type="http://schemas.openxmlformats.org/officeDocument/2006/relationships/tags" Target="../tags/tag255.xml" /><Relationship Id="rId7" Type="http://schemas.openxmlformats.org/officeDocument/2006/relationships/tags" Target="../tags/tag256.xml" /><Relationship Id="rId8" Type="http://schemas.openxmlformats.org/officeDocument/2006/relationships/tags" Target="../tags/tag257.xml" /><Relationship Id="rId9" Type="http://schemas.openxmlformats.org/officeDocument/2006/relationships/tags" Target="../tags/tag25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278.xml" /><Relationship Id="rId11" Type="http://schemas.openxmlformats.org/officeDocument/2006/relationships/image" Target="../media/image16.jpeg" /><Relationship Id="rId2" Type="http://schemas.openxmlformats.org/officeDocument/2006/relationships/notesSlide" Target="../notesSlides/notesSlide6.xml" /><Relationship Id="rId3" Type="http://schemas.openxmlformats.org/officeDocument/2006/relationships/tags" Target="../tags/tag273.xml" /><Relationship Id="rId4" Type="http://schemas.openxmlformats.org/officeDocument/2006/relationships/tags" Target="../tags/tag274.xml" /><Relationship Id="rId5" Type="http://schemas.openxmlformats.org/officeDocument/2006/relationships/image" Target="../media/image20.jpeg" /><Relationship Id="rId6" Type="http://schemas.openxmlformats.org/officeDocument/2006/relationships/tags" Target="../tags/tag275.xml" /><Relationship Id="rId7" Type="http://schemas.openxmlformats.org/officeDocument/2006/relationships/tags" Target="../tags/tag276.xml" /><Relationship Id="rId8" Type="http://schemas.openxmlformats.org/officeDocument/2006/relationships/image" Target="../media/image21.jpeg" /><Relationship Id="rId9" Type="http://schemas.openxmlformats.org/officeDocument/2006/relationships/tags" Target="../tags/tag27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7.xml" /><Relationship Id="rId3" Type="http://schemas.openxmlformats.org/officeDocument/2006/relationships/tags" Target="../tags/tag283.xml" /><Relationship Id="rId4" Type="http://schemas.openxmlformats.org/officeDocument/2006/relationships/tags" Target="../tags/tag284.xml" /><Relationship Id="rId5" Type="http://schemas.openxmlformats.org/officeDocument/2006/relationships/tags" Target="../tags/tag285.xml" /><Relationship Id="rId6" Type="http://schemas.openxmlformats.org/officeDocument/2006/relationships/image" Target="../media/image16.jpeg" /><Relationship Id="rId7" Type="http://schemas.openxmlformats.org/officeDocument/2006/relationships/tags" Target="../tags/tag286.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296.xml" /><Relationship Id="rId11" Type="http://schemas.openxmlformats.org/officeDocument/2006/relationships/tags" Target="../tags/tag297.xml" /><Relationship Id="rId12" Type="http://schemas.openxmlformats.org/officeDocument/2006/relationships/tags" Target="../tags/tag298.xml" /><Relationship Id="rId13" Type="http://schemas.openxmlformats.org/officeDocument/2006/relationships/tags" Target="../tags/tag299.xml" /><Relationship Id="rId2" Type="http://schemas.openxmlformats.org/officeDocument/2006/relationships/notesSlide" Target="../notesSlides/notesSlide8.xml" /><Relationship Id="rId3" Type="http://schemas.openxmlformats.org/officeDocument/2006/relationships/tags" Target="../tags/tag291.xml" /><Relationship Id="rId4" Type="http://schemas.openxmlformats.org/officeDocument/2006/relationships/tags" Target="../tags/tag292.xml" /><Relationship Id="rId5" Type="http://schemas.openxmlformats.org/officeDocument/2006/relationships/tags" Target="../tags/tag293.xml" /><Relationship Id="rId6" Type="http://schemas.openxmlformats.org/officeDocument/2006/relationships/image" Target="../media/image16.jpeg" /><Relationship Id="rId7" Type="http://schemas.openxmlformats.org/officeDocument/2006/relationships/tags" Target="../tags/tag294.xml" /><Relationship Id="rId8" Type="http://schemas.openxmlformats.org/officeDocument/2006/relationships/tags" Target="../tags/tag295.xml" /><Relationship Id="rId9" Type="http://schemas.openxmlformats.org/officeDocument/2006/relationships/image" Target="../media/image22.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308.xml" /><Relationship Id="rId11" Type="http://schemas.openxmlformats.org/officeDocument/2006/relationships/tags" Target="../tags/tag309.xml" /><Relationship Id="rId12" Type="http://schemas.openxmlformats.org/officeDocument/2006/relationships/tags" Target="../tags/tag310.xml" /><Relationship Id="rId13" Type="http://schemas.openxmlformats.org/officeDocument/2006/relationships/tags" Target="../tags/tag311.xml" /><Relationship Id="rId14" Type="http://schemas.openxmlformats.org/officeDocument/2006/relationships/tags" Target="../tags/tag312.xml" /><Relationship Id="rId15" Type="http://schemas.openxmlformats.org/officeDocument/2006/relationships/tags" Target="../tags/tag313.xml" /><Relationship Id="rId16" Type="http://schemas.openxmlformats.org/officeDocument/2006/relationships/tags" Target="../tags/tag314.xml" /><Relationship Id="rId2" Type="http://schemas.openxmlformats.org/officeDocument/2006/relationships/tags" Target="../tags/tag300.xml" /><Relationship Id="rId3" Type="http://schemas.openxmlformats.org/officeDocument/2006/relationships/tags" Target="../tags/tag301.xml" /><Relationship Id="rId4" Type="http://schemas.openxmlformats.org/officeDocument/2006/relationships/tags" Target="../tags/tag302.xml" /><Relationship Id="rId5" Type="http://schemas.openxmlformats.org/officeDocument/2006/relationships/tags" Target="../tags/tag303.xml" /><Relationship Id="rId6" Type="http://schemas.openxmlformats.org/officeDocument/2006/relationships/tags" Target="../tags/tag304.xml" /><Relationship Id="rId7" Type="http://schemas.openxmlformats.org/officeDocument/2006/relationships/tags" Target="../tags/tag305.xml" /><Relationship Id="rId8" Type="http://schemas.openxmlformats.org/officeDocument/2006/relationships/tags" Target="../tags/tag306.xml" /><Relationship Id="rId9" Type="http://schemas.openxmlformats.org/officeDocument/2006/relationships/tags" Target="../tags/tag30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16.jpeg" /><Relationship Id="rId11" Type="http://schemas.openxmlformats.org/officeDocument/2006/relationships/tags" Target="../tags/tag324.xml" /><Relationship Id="rId12" Type="http://schemas.openxmlformats.org/officeDocument/2006/relationships/tags" Target="../tags/tag325.xml" /><Relationship Id="rId13" Type="http://schemas.openxmlformats.org/officeDocument/2006/relationships/tags" Target="../tags/tag326.xml" /><Relationship Id="rId2" Type="http://schemas.openxmlformats.org/officeDocument/2006/relationships/notesSlide" Target="../notesSlides/notesSlide9.xml" /><Relationship Id="rId3" Type="http://schemas.openxmlformats.org/officeDocument/2006/relationships/tags" Target="../tags/tag319.xml" /><Relationship Id="rId4" Type="http://schemas.openxmlformats.org/officeDocument/2006/relationships/tags" Target="../tags/tag320.xml" /><Relationship Id="rId5" Type="http://schemas.openxmlformats.org/officeDocument/2006/relationships/image" Target="../media/image23.jpeg" /><Relationship Id="rId6" Type="http://schemas.openxmlformats.org/officeDocument/2006/relationships/tags" Target="../tags/tag321.xml" /><Relationship Id="rId7" Type="http://schemas.openxmlformats.org/officeDocument/2006/relationships/image" Target="../media/image24.jpeg" /><Relationship Id="rId8" Type="http://schemas.openxmlformats.org/officeDocument/2006/relationships/tags" Target="../tags/tag322.xml" /><Relationship Id="rId9" Type="http://schemas.openxmlformats.org/officeDocument/2006/relationships/tags" Target="../tags/tag32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0.xml" /><Relationship Id="rId3" Type="http://schemas.openxmlformats.org/officeDocument/2006/relationships/tags" Target="../tags/tag331.xml" /><Relationship Id="rId4" Type="http://schemas.openxmlformats.org/officeDocument/2006/relationships/image" Target="../media/image25.jpeg" /><Relationship Id="rId5" Type="http://schemas.openxmlformats.org/officeDocument/2006/relationships/tags" Target="../tags/tag332.xml" /><Relationship Id="rId6" Type="http://schemas.openxmlformats.org/officeDocument/2006/relationships/image" Target="../media/image26.jpeg" /><Relationship Id="rId7" Type="http://schemas.openxmlformats.org/officeDocument/2006/relationships/tags" Target="../tags/tag333.xml" /><Relationship Id="rId8" Type="http://schemas.openxmlformats.org/officeDocument/2006/relationships/tags" Target="../tags/tag334.xml" /><Relationship Id="rId9" Type="http://schemas.openxmlformats.org/officeDocument/2006/relationships/tags" Target="../tags/tag335.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29.jpeg" /><Relationship Id="rId11" Type="http://schemas.openxmlformats.org/officeDocument/2006/relationships/tags" Target="../tags/tag344.xml" /><Relationship Id="rId12" Type="http://schemas.openxmlformats.org/officeDocument/2006/relationships/image" Target="../media/image30.jpeg" /><Relationship Id="rId13" Type="http://schemas.openxmlformats.org/officeDocument/2006/relationships/tags" Target="../tags/tag345.xml" /><Relationship Id="rId14" Type="http://schemas.openxmlformats.org/officeDocument/2006/relationships/image" Target="../media/image31.jpeg" /><Relationship Id="rId15" Type="http://schemas.openxmlformats.org/officeDocument/2006/relationships/tags" Target="../tags/tag346.xml" /><Relationship Id="rId16" Type="http://schemas.openxmlformats.org/officeDocument/2006/relationships/tags" Target="../tags/tag347.xml" /><Relationship Id="rId17" Type="http://schemas.openxmlformats.org/officeDocument/2006/relationships/image" Target="../media/image32.jpeg" /><Relationship Id="rId18" Type="http://schemas.openxmlformats.org/officeDocument/2006/relationships/tags" Target="../tags/tag348.xml" /><Relationship Id="rId19" Type="http://schemas.openxmlformats.org/officeDocument/2006/relationships/tags" Target="../tags/tag349.xml" /><Relationship Id="rId2" Type="http://schemas.openxmlformats.org/officeDocument/2006/relationships/notesSlide" Target="../notesSlides/notesSlide11.xml" /><Relationship Id="rId3" Type="http://schemas.openxmlformats.org/officeDocument/2006/relationships/tags" Target="../tags/tag340.xml" /><Relationship Id="rId4" Type="http://schemas.openxmlformats.org/officeDocument/2006/relationships/image" Target="../media/image1.png" /><Relationship Id="rId5" Type="http://schemas.openxmlformats.org/officeDocument/2006/relationships/tags" Target="../tags/tag341.xml" /><Relationship Id="rId6" Type="http://schemas.openxmlformats.org/officeDocument/2006/relationships/image" Target="../media/image27.png" /><Relationship Id="rId7" Type="http://schemas.openxmlformats.org/officeDocument/2006/relationships/tags" Target="../tags/tag342.xml" /><Relationship Id="rId8" Type="http://schemas.openxmlformats.org/officeDocument/2006/relationships/image" Target="../media/image28.jpeg" /><Relationship Id="rId9" Type="http://schemas.openxmlformats.org/officeDocument/2006/relationships/tags" Target="../tags/tag343.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2.xml" /><Relationship Id="rId3" Type="http://schemas.openxmlformats.org/officeDocument/2006/relationships/tags" Target="../tags/tag354.xml" /><Relationship Id="rId4" Type="http://schemas.openxmlformats.org/officeDocument/2006/relationships/image" Target="../media/image33.jpeg" /><Relationship Id="rId5" Type="http://schemas.openxmlformats.org/officeDocument/2006/relationships/tags" Target="../tags/tag355.xml" /><Relationship Id="rId6" Type="http://schemas.openxmlformats.org/officeDocument/2006/relationships/tags" Target="../tags/tag356.xml" /><Relationship Id="rId7" Type="http://schemas.openxmlformats.org/officeDocument/2006/relationships/tags" Target="../tags/tag35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367.xml" /><Relationship Id="rId11" Type="http://schemas.openxmlformats.org/officeDocument/2006/relationships/image" Target="../media/image36.jpeg" /><Relationship Id="rId12" Type="http://schemas.openxmlformats.org/officeDocument/2006/relationships/tags" Target="../tags/tag368.xml" /><Relationship Id="rId13" Type="http://schemas.openxmlformats.org/officeDocument/2006/relationships/tags" Target="../tags/tag369.xml" /><Relationship Id="rId14" Type="http://schemas.openxmlformats.org/officeDocument/2006/relationships/image" Target="../media/image37.jpeg" /><Relationship Id="rId15" Type="http://schemas.openxmlformats.org/officeDocument/2006/relationships/tags" Target="../tags/tag370.xml" /><Relationship Id="rId16" Type="http://schemas.openxmlformats.org/officeDocument/2006/relationships/tags" Target="../tags/tag371.xml" /><Relationship Id="rId17" Type="http://schemas.openxmlformats.org/officeDocument/2006/relationships/image" Target="../media/image38.png" /><Relationship Id="rId18" Type="http://schemas.openxmlformats.org/officeDocument/2006/relationships/tags" Target="../tags/tag372.xml" /><Relationship Id="rId19" Type="http://schemas.openxmlformats.org/officeDocument/2006/relationships/image" Target="../media/image39.png" /><Relationship Id="rId2" Type="http://schemas.openxmlformats.org/officeDocument/2006/relationships/notesSlide" Target="../notesSlides/notesSlide13.xml" /><Relationship Id="rId20" Type="http://schemas.openxmlformats.org/officeDocument/2006/relationships/tags" Target="../tags/tag373.xml" /><Relationship Id="rId3" Type="http://schemas.openxmlformats.org/officeDocument/2006/relationships/tags" Target="../tags/tag362.xml" /><Relationship Id="rId4" Type="http://schemas.openxmlformats.org/officeDocument/2006/relationships/tags" Target="../tags/tag363.xml" /><Relationship Id="rId5" Type="http://schemas.openxmlformats.org/officeDocument/2006/relationships/image" Target="../media/image34.jpeg" /><Relationship Id="rId6" Type="http://schemas.openxmlformats.org/officeDocument/2006/relationships/tags" Target="../tags/tag364.xml" /><Relationship Id="rId7" Type="http://schemas.openxmlformats.org/officeDocument/2006/relationships/image" Target="../media/image35.jpeg" /><Relationship Id="rId8" Type="http://schemas.openxmlformats.org/officeDocument/2006/relationships/tags" Target="../tags/tag365.xml" /><Relationship Id="rId9" Type="http://schemas.openxmlformats.org/officeDocument/2006/relationships/tags" Target="../tags/tag36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374.xml" /><Relationship Id="rId3" Type="http://schemas.openxmlformats.org/officeDocument/2006/relationships/image" Target="../media/image40.jpeg" /><Relationship Id="rId4" Type="http://schemas.openxmlformats.org/officeDocument/2006/relationships/tags" Target="../tags/tag375.xml" /><Relationship Id="rId5" Type="http://schemas.openxmlformats.org/officeDocument/2006/relationships/tags" Target="../tags/tag376.xml" /><Relationship Id="rId6" Type="http://schemas.openxmlformats.org/officeDocument/2006/relationships/tags" Target="../tags/tag37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378.xml" /><Relationship Id="rId3" Type="http://schemas.openxmlformats.org/officeDocument/2006/relationships/tags" Target="../tags/tag379.xml" /><Relationship Id="rId4" Type="http://schemas.openxmlformats.org/officeDocument/2006/relationships/tags" Target="../tags/tag380.xml" /><Relationship Id="rId5" Type="http://schemas.openxmlformats.org/officeDocument/2006/relationships/tags" Target="../tags/tag381.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389.xml" /><Relationship Id="rId11" Type="http://schemas.openxmlformats.org/officeDocument/2006/relationships/tags" Target="../tags/tag390.xml" /><Relationship Id="rId12" Type="http://schemas.openxmlformats.org/officeDocument/2006/relationships/tags" Target="../tags/tag391.xml" /><Relationship Id="rId13" Type="http://schemas.openxmlformats.org/officeDocument/2006/relationships/tags" Target="../tags/tag392.xml" /><Relationship Id="rId14" Type="http://schemas.openxmlformats.org/officeDocument/2006/relationships/tags" Target="../tags/tag393.xml" /><Relationship Id="rId2" Type="http://schemas.openxmlformats.org/officeDocument/2006/relationships/tags" Target="../tags/tag382.xml" /><Relationship Id="rId3" Type="http://schemas.openxmlformats.org/officeDocument/2006/relationships/tags" Target="../tags/tag383.xml" /><Relationship Id="rId4" Type="http://schemas.openxmlformats.org/officeDocument/2006/relationships/tags" Target="../tags/tag384.xml" /><Relationship Id="rId5" Type="http://schemas.openxmlformats.org/officeDocument/2006/relationships/tags" Target="../tags/tag385.xml" /><Relationship Id="rId6" Type="http://schemas.openxmlformats.org/officeDocument/2006/relationships/image" Target="../media/image41.jpeg" /><Relationship Id="rId7" Type="http://schemas.openxmlformats.org/officeDocument/2006/relationships/tags" Target="../tags/tag386.xml" /><Relationship Id="rId8" Type="http://schemas.openxmlformats.org/officeDocument/2006/relationships/tags" Target="../tags/tag387.xml" /><Relationship Id="rId9" Type="http://schemas.openxmlformats.org/officeDocument/2006/relationships/tags" Target="../tags/tag388.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401.xml" /><Relationship Id="rId11" Type="http://schemas.openxmlformats.org/officeDocument/2006/relationships/tags" Target="../tags/tag402.xml" /><Relationship Id="rId12" Type="http://schemas.openxmlformats.org/officeDocument/2006/relationships/tags" Target="../tags/tag403.xml" /><Relationship Id="rId13" Type="http://schemas.openxmlformats.org/officeDocument/2006/relationships/tags" Target="../tags/tag404.xml" /><Relationship Id="rId14" Type="http://schemas.openxmlformats.org/officeDocument/2006/relationships/tags" Target="../tags/tag405.xml" /><Relationship Id="rId15" Type="http://schemas.openxmlformats.org/officeDocument/2006/relationships/tags" Target="../tags/tag406.xml" /><Relationship Id="rId16" Type="http://schemas.openxmlformats.org/officeDocument/2006/relationships/tags" Target="../tags/tag407.xml" /><Relationship Id="rId17" Type="http://schemas.openxmlformats.org/officeDocument/2006/relationships/tags" Target="../tags/tag408.xml" /><Relationship Id="rId18" Type="http://schemas.openxmlformats.org/officeDocument/2006/relationships/tags" Target="../tags/tag409.xml" /><Relationship Id="rId19" Type="http://schemas.openxmlformats.org/officeDocument/2006/relationships/tags" Target="../tags/tag410.xml" /><Relationship Id="rId2" Type="http://schemas.openxmlformats.org/officeDocument/2006/relationships/tags" Target="../tags/tag394.xml" /><Relationship Id="rId20" Type="http://schemas.openxmlformats.org/officeDocument/2006/relationships/tags" Target="../tags/tag411.xml" /><Relationship Id="rId21" Type="http://schemas.openxmlformats.org/officeDocument/2006/relationships/tags" Target="../tags/tag412.xml" /><Relationship Id="rId3" Type="http://schemas.openxmlformats.org/officeDocument/2006/relationships/tags" Target="../tags/tag395.xml" /><Relationship Id="rId4" Type="http://schemas.openxmlformats.org/officeDocument/2006/relationships/tags" Target="../tags/tag396.xml" /><Relationship Id="rId5" Type="http://schemas.openxmlformats.org/officeDocument/2006/relationships/image" Target="../media/image42.jpeg" /><Relationship Id="rId6" Type="http://schemas.openxmlformats.org/officeDocument/2006/relationships/tags" Target="../tags/tag397.xml" /><Relationship Id="rId7" Type="http://schemas.openxmlformats.org/officeDocument/2006/relationships/tags" Target="../tags/tag398.xml" /><Relationship Id="rId8" Type="http://schemas.openxmlformats.org/officeDocument/2006/relationships/tags" Target="../tags/tag399.xml" /><Relationship Id="rId9" Type="http://schemas.openxmlformats.org/officeDocument/2006/relationships/tags" Target="../tags/tag400.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3.xml" /><Relationship Id="rId3" Type="http://schemas.openxmlformats.org/officeDocument/2006/relationships/tags" Target="../tags/tag414.xml" /><Relationship Id="rId4" Type="http://schemas.openxmlformats.org/officeDocument/2006/relationships/tags" Target="../tags/tag415.xml" /><Relationship Id="rId5" Type="http://schemas.openxmlformats.org/officeDocument/2006/relationships/image" Target="../media/image43.jpeg" /><Relationship Id="rId6" Type="http://schemas.openxmlformats.org/officeDocument/2006/relationships/tags" Target="../tags/tag416.xml" /><Relationship Id="rId7" Type="http://schemas.openxmlformats.org/officeDocument/2006/relationships/tags" Target="../tags/tag41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ags" Target="../tags/tag418.xml" /><Relationship Id="rId3" Type="http://schemas.openxmlformats.org/officeDocument/2006/relationships/tags" Target="../tags/tag419.xml" /><Relationship Id="rId4" Type="http://schemas.openxmlformats.org/officeDocument/2006/relationships/tags" Target="../tags/tag420.xml" /><Relationship Id="rId5" Type="http://schemas.openxmlformats.org/officeDocument/2006/relationships/tags" Target="../tags/tag421.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429.xml" /><Relationship Id="rId2" Type="http://schemas.openxmlformats.org/officeDocument/2006/relationships/tags" Target="../tags/tag422.xml" /><Relationship Id="rId3" Type="http://schemas.openxmlformats.org/officeDocument/2006/relationships/tags" Target="../tags/tag423.xml" /><Relationship Id="rId4" Type="http://schemas.openxmlformats.org/officeDocument/2006/relationships/tags" Target="../tags/tag424.xml" /><Relationship Id="rId5" Type="http://schemas.openxmlformats.org/officeDocument/2006/relationships/image" Target="../media/image44.jpeg" /><Relationship Id="rId6" Type="http://schemas.openxmlformats.org/officeDocument/2006/relationships/tags" Target="../tags/tag425.xml" /><Relationship Id="rId7" Type="http://schemas.openxmlformats.org/officeDocument/2006/relationships/tags" Target="../tags/tag426.xml" /><Relationship Id="rId8" Type="http://schemas.openxmlformats.org/officeDocument/2006/relationships/tags" Target="../tags/tag427.xml" /><Relationship Id="rId9" Type="http://schemas.openxmlformats.org/officeDocument/2006/relationships/tags" Target="../tags/tag428.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430.xml" /><Relationship Id="rId3" Type="http://schemas.openxmlformats.org/officeDocument/2006/relationships/tags" Target="../tags/tag431.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441.xml" /><Relationship Id="rId11" Type="http://schemas.openxmlformats.org/officeDocument/2006/relationships/image" Target="../media/image46.jpeg" /><Relationship Id="rId12" Type="http://schemas.openxmlformats.org/officeDocument/2006/relationships/tags" Target="../tags/tag442.xml" /><Relationship Id="rId13" Type="http://schemas.openxmlformats.org/officeDocument/2006/relationships/image" Target="../media/image47.png" /><Relationship Id="rId14" Type="http://schemas.openxmlformats.org/officeDocument/2006/relationships/tags" Target="../tags/tag443.xml" /><Relationship Id="rId15" Type="http://schemas.openxmlformats.org/officeDocument/2006/relationships/tags" Target="../tags/tag444.xml" /><Relationship Id="rId16" Type="http://schemas.openxmlformats.org/officeDocument/2006/relationships/tags" Target="../tags/tag445.xml" /><Relationship Id="rId17" Type="http://schemas.openxmlformats.org/officeDocument/2006/relationships/tags" Target="../tags/tag446.xml" /><Relationship Id="rId18" Type="http://schemas.openxmlformats.org/officeDocument/2006/relationships/tags" Target="../tags/tag447.xml" /><Relationship Id="rId19" Type="http://schemas.openxmlformats.org/officeDocument/2006/relationships/tags" Target="../tags/tag448.xml" /><Relationship Id="rId2" Type="http://schemas.openxmlformats.org/officeDocument/2006/relationships/notesSlide" Target="../notesSlides/notesSlide14.xml" /><Relationship Id="rId20" Type="http://schemas.openxmlformats.org/officeDocument/2006/relationships/tags" Target="../tags/tag449.xml" /><Relationship Id="rId21" Type="http://schemas.openxmlformats.org/officeDocument/2006/relationships/tags" Target="../tags/tag450.xml" /><Relationship Id="rId22" Type="http://schemas.openxmlformats.org/officeDocument/2006/relationships/tags" Target="../tags/tag451.xml" /><Relationship Id="rId23" Type="http://schemas.openxmlformats.org/officeDocument/2006/relationships/tags" Target="../tags/tag452.xml" /><Relationship Id="rId24" Type="http://schemas.openxmlformats.org/officeDocument/2006/relationships/tags" Target="../tags/tag453.xml" /><Relationship Id="rId25" Type="http://schemas.openxmlformats.org/officeDocument/2006/relationships/tags" Target="../tags/tag454.xml" /><Relationship Id="rId26" Type="http://schemas.openxmlformats.org/officeDocument/2006/relationships/tags" Target="../tags/tag455.xml" /><Relationship Id="rId27" Type="http://schemas.openxmlformats.org/officeDocument/2006/relationships/tags" Target="../tags/tag456.xml" /><Relationship Id="rId28" Type="http://schemas.openxmlformats.org/officeDocument/2006/relationships/tags" Target="../tags/tag457.xml" /><Relationship Id="rId29" Type="http://schemas.openxmlformats.org/officeDocument/2006/relationships/tags" Target="../tags/tag458.xml" /><Relationship Id="rId3" Type="http://schemas.openxmlformats.org/officeDocument/2006/relationships/tags" Target="../tags/tag436.xml" /><Relationship Id="rId30" Type="http://schemas.openxmlformats.org/officeDocument/2006/relationships/tags" Target="../tags/tag459.xml" /><Relationship Id="rId31" Type="http://schemas.openxmlformats.org/officeDocument/2006/relationships/tags" Target="../tags/tag460.xml" /><Relationship Id="rId32" Type="http://schemas.openxmlformats.org/officeDocument/2006/relationships/tags" Target="../tags/tag461.xml" /><Relationship Id="rId33" Type="http://schemas.openxmlformats.org/officeDocument/2006/relationships/tags" Target="../tags/tag462.xml" /><Relationship Id="rId4" Type="http://schemas.openxmlformats.org/officeDocument/2006/relationships/image" Target="../media/image45.jpeg" /><Relationship Id="rId5" Type="http://schemas.openxmlformats.org/officeDocument/2006/relationships/tags" Target="../tags/tag437.xml" /><Relationship Id="rId6" Type="http://schemas.openxmlformats.org/officeDocument/2006/relationships/tags" Target="../tags/tag438.xml" /><Relationship Id="rId7" Type="http://schemas.openxmlformats.org/officeDocument/2006/relationships/tags" Target="../tags/tag439.xml" /><Relationship Id="rId8" Type="http://schemas.openxmlformats.org/officeDocument/2006/relationships/image" Target="../media/image42.jpeg" /><Relationship Id="rId9" Type="http://schemas.openxmlformats.org/officeDocument/2006/relationships/tags" Target="../tags/tag440.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471.xml" /><Relationship Id="rId2" Type="http://schemas.openxmlformats.org/officeDocument/2006/relationships/tags" Target="../tags/tag463.xml" /><Relationship Id="rId3" Type="http://schemas.openxmlformats.org/officeDocument/2006/relationships/tags" Target="../tags/tag464.xml" /><Relationship Id="rId4" Type="http://schemas.openxmlformats.org/officeDocument/2006/relationships/tags" Target="../tags/tag465.xml" /><Relationship Id="rId5" Type="http://schemas.openxmlformats.org/officeDocument/2006/relationships/tags" Target="../tags/tag466.xml" /><Relationship Id="rId6" Type="http://schemas.openxmlformats.org/officeDocument/2006/relationships/tags" Target="../tags/tag467.xml" /><Relationship Id="rId7" Type="http://schemas.openxmlformats.org/officeDocument/2006/relationships/tags" Target="../tags/tag468.xml" /><Relationship Id="rId8" Type="http://schemas.openxmlformats.org/officeDocument/2006/relationships/tags" Target="../tags/tag469.xml" /><Relationship Id="rId9" Type="http://schemas.openxmlformats.org/officeDocument/2006/relationships/tags" Target="../tags/tag470.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480.xml" /><Relationship Id="rId11" Type="http://schemas.openxmlformats.org/officeDocument/2006/relationships/tags" Target="../tags/tag481.xml" /><Relationship Id="rId12" Type="http://schemas.openxmlformats.org/officeDocument/2006/relationships/tags" Target="../tags/tag482.xml" /><Relationship Id="rId13" Type="http://schemas.openxmlformats.org/officeDocument/2006/relationships/tags" Target="../tags/tag483.xml" /><Relationship Id="rId14" Type="http://schemas.openxmlformats.org/officeDocument/2006/relationships/tags" Target="../tags/tag484.xml" /><Relationship Id="rId15" Type="http://schemas.openxmlformats.org/officeDocument/2006/relationships/tags" Target="../tags/tag485.xml" /><Relationship Id="rId16" Type="http://schemas.openxmlformats.org/officeDocument/2006/relationships/tags" Target="../tags/tag486.xml" /><Relationship Id="rId17" Type="http://schemas.openxmlformats.org/officeDocument/2006/relationships/tags" Target="../tags/tag487.xml" /><Relationship Id="rId2" Type="http://schemas.openxmlformats.org/officeDocument/2006/relationships/tags" Target="../tags/tag472.xml" /><Relationship Id="rId3" Type="http://schemas.openxmlformats.org/officeDocument/2006/relationships/tags" Target="../tags/tag473.xml" /><Relationship Id="rId4" Type="http://schemas.openxmlformats.org/officeDocument/2006/relationships/tags" Target="../tags/tag474.xml" /><Relationship Id="rId5" Type="http://schemas.openxmlformats.org/officeDocument/2006/relationships/tags" Target="../tags/tag475.xml" /><Relationship Id="rId6" Type="http://schemas.openxmlformats.org/officeDocument/2006/relationships/tags" Target="../tags/tag476.xml" /><Relationship Id="rId7" Type="http://schemas.openxmlformats.org/officeDocument/2006/relationships/tags" Target="../tags/tag477.xml" /><Relationship Id="rId8" Type="http://schemas.openxmlformats.org/officeDocument/2006/relationships/tags" Target="../tags/tag478.xml" /><Relationship Id="rId9" Type="http://schemas.openxmlformats.org/officeDocument/2006/relationships/tags" Target="../tags/tag479.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496.xml" /><Relationship Id="rId2" Type="http://schemas.openxmlformats.org/officeDocument/2006/relationships/tags" Target="../tags/tag488.xml" /><Relationship Id="rId3" Type="http://schemas.openxmlformats.org/officeDocument/2006/relationships/tags" Target="../tags/tag489.xml" /><Relationship Id="rId4" Type="http://schemas.openxmlformats.org/officeDocument/2006/relationships/tags" Target="../tags/tag490.xml" /><Relationship Id="rId5" Type="http://schemas.openxmlformats.org/officeDocument/2006/relationships/tags" Target="../tags/tag491.xml" /><Relationship Id="rId6" Type="http://schemas.openxmlformats.org/officeDocument/2006/relationships/tags" Target="../tags/tag492.xml" /><Relationship Id="rId7" Type="http://schemas.openxmlformats.org/officeDocument/2006/relationships/tags" Target="../tags/tag493.xml" /><Relationship Id="rId8" Type="http://schemas.openxmlformats.org/officeDocument/2006/relationships/tags" Target="../tags/tag494.xml" /><Relationship Id="rId9" Type="http://schemas.openxmlformats.org/officeDocument/2006/relationships/tags" Target="../tags/tag495.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497.xml" /><Relationship Id="rId3" Type="http://schemas.openxmlformats.org/officeDocument/2006/relationships/tags" Target="../tags/tag498.xml" /><Relationship Id="rId4" Type="http://schemas.openxmlformats.org/officeDocument/2006/relationships/tags" Target="../tags/tag499.xml" /><Relationship Id="rId5" Type="http://schemas.openxmlformats.org/officeDocument/2006/relationships/tags" Target="../tags/tag500.xml" /><Relationship Id="rId6" Type="http://schemas.openxmlformats.org/officeDocument/2006/relationships/tags" Target="../tags/tag501.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510.xml" /><Relationship Id="rId11" Type="http://schemas.openxmlformats.org/officeDocument/2006/relationships/image" Target="../media/image48.png" /><Relationship Id="rId12" Type="http://schemas.openxmlformats.org/officeDocument/2006/relationships/tags" Target="../tags/tag511.xml" /><Relationship Id="rId13" Type="http://schemas.openxmlformats.org/officeDocument/2006/relationships/image" Target="../media/image49.png" /><Relationship Id="rId14" Type="http://schemas.openxmlformats.org/officeDocument/2006/relationships/tags" Target="../tags/tag512.xml" /><Relationship Id="rId2" Type="http://schemas.openxmlformats.org/officeDocument/2006/relationships/tags" Target="../tags/tag502.xml" /><Relationship Id="rId3" Type="http://schemas.openxmlformats.org/officeDocument/2006/relationships/tags" Target="../tags/tag503.xml" /><Relationship Id="rId4" Type="http://schemas.openxmlformats.org/officeDocument/2006/relationships/tags" Target="../tags/tag504.xml" /><Relationship Id="rId5" Type="http://schemas.openxmlformats.org/officeDocument/2006/relationships/tags" Target="../tags/tag505.xml" /><Relationship Id="rId6" Type="http://schemas.openxmlformats.org/officeDocument/2006/relationships/tags" Target="../tags/tag506.xml" /><Relationship Id="rId7" Type="http://schemas.openxmlformats.org/officeDocument/2006/relationships/tags" Target="../tags/tag507.xml" /><Relationship Id="rId8" Type="http://schemas.openxmlformats.org/officeDocument/2006/relationships/tags" Target="../tags/tag508.xml" /><Relationship Id="rId9" Type="http://schemas.openxmlformats.org/officeDocument/2006/relationships/tags" Target="../tags/tag509.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12290" name="矩形 32"/>
          <p:cNvSpPr/>
          <p:nvPr>
            <p:custDataLst>
              <p:tags r:id="rId4"/>
            </p:custDataLst>
          </p:nvPr>
        </p:nvSpPr>
        <p:spPr>
          <a:xfrm>
            <a:off x="666750" y="3341688"/>
            <a:ext cx="8021638" cy="1711325"/>
          </a:xfrm>
          <a:prstGeom prst="rect">
            <a:avLst/>
          </a:prstGeom>
          <a:solidFill>
            <a:srgbClr val="948A54"/>
          </a:solidFill>
          <a:ln w="25400" cap="flat" cmpd="sng" algn="ctr">
            <a:noFill/>
            <a:prstDash val="solid"/>
            <a:round/>
            <a:headEnd type="none" w="med" len="med"/>
            <a:tailEnd type="none" w="med" len="med"/>
          </a:ln>
        </p:spPr>
        <p:txBody>
          <a:bodyPr rtlCol="0" anchor="ctr"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fontAlgn="base"/>
            <a:endParaRPr lang="zh-CN" altLang="en-US" sz="1500">
              <a:solidFill>
                <a:srgbClr val="FFFFFF"/>
              </a:solidFill>
            </a:endParaRPr>
          </a:p>
        </p:txBody>
      </p:sp>
      <p:sp>
        <p:nvSpPr>
          <p:cNvPr id="12291" name="矩形 9"/>
          <p:cNvSpPr/>
          <p:nvPr>
            <p:custDataLst>
              <p:tags r:id="rId5"/>
            </p:custDataLst>
          </p:nvPr>
        </p:nvSpPr>
        <p:spPr bwMode="auto">
          <a:xfrm flipV="1">
            <a:off x="455612" y="5141912"/>
            <a:ext cx="8231188" cy="333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sz="1500"/>
          </a:p>
        </p:txBody>
      </p:sp>
      <p:sp>
        <p:nvSpPr>
          <p:cNvPr id="12292" name="TextBox 36"/>
          <p:cNvSpPr txBox="1"/>
          <p:nvPr>
            <p:custDataLst>
              <p:tags r:id="rId6"/>
            </p:custDataLst>
          </p:nvPr>
        </p:nvSpPr>
        <p:spPr>
          <a:xfrm>
            <a:off x="1585913" y="1174750"/>
            <a:ext cx="5661025" cy="1014413"/>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6000" b="1">
                <a:solidFill>
                  <a:srgbClr val="663300"/>
                </a:solidFill>
                <a:effectLst>
                  <a:outerShdw blurRad="38100" dist="38100" dir="2700000" algn="tl">
                    <a:schemeClr val="bg2"/>
                  </a:outerShdw>
                </a:effectLst>
                <a:latin typeface="华文隶书" pitchFamily="2" charset="-122"/>
                <a:ea typeface="华文隶书" panose="02010800040101010101" pitchFamily="2" charset="-122"/>
              </a:rPr>
              <a:t>第</a:t>
            </a:r>
            <a:r>
              <a:rPr lang="en-US" altLang="zh-CN" sz="6000" b="1">
                <a:solidFill>
                  <a:srgbClr val="663300"/>
                </a:solidFill>
                <a:effectLst>
                  <a:outerShdw blurRad="38100" dist="38100" dir="2700000" algn="tl">
                    <a:schemeClr val="bg2"/>
                  </a:outerShdw>
                </a:effectLst>
                <a:latin typeface="华文隶书" pitchFamily="2" charset="-122"/>
                <a:ea typeface="华文隶书" panose="02010800040101010101" pitchFamily="2" charset="-122"/>
              </a:rPr>
              <a:t>8 </a:t>
            </a:r>
            <a:r>
              <a:rPr lang="zh-CN" altLang="en-US" sz="6000" b="1">
                <a:solidFill>
                  <a:srgbClr val="663300"/>
                </a:solidFill>
                <a:effectLst>
                  <a:outerShdw blurRad="38100" dist="38100" dir="2700000" algn="tl">
                    <a:schemeClr val="bg2"/>
                  </a:outerShdw>
                </a:effectLst>
                <a:latin typeface="华文隶书" pitchFamily="2" charset="-122"/>
                <a:ea typeface="华文隶书" panose="02010800040101010101" pitchFamily="2" charset="-122"/>
              </a:rPr>
              <a:t>课  百家争鸣</a:t>
            </a:r>
            <a:endParaRPr lang="zh-CN" altLang="en-US" sz="6000" b="1">
              <a:solidFill>
                <a:srgbClr val="663300"/>
              </a:solidFill>
              <a:effectLst>
                <a:outerShdw blurRad="38100" dist="38100" dir="2700000" algn="tl">
                  <a:schemeClr val="bg2"/>
                </a:outerShdw>
              </a:effectLst>
              <a:latin typeface="华文隶书" pitchFamily="2" charset="-122"/>
              <a:ea typeface="华文隶书" panose="02010800040101010101" pitchFamily="2" charset="-122"/>
            </a:endParaRPr>
          </a:p>
        </p:txBody>
      </p:sp>
      <p:grpSp>
        <p:nvGrpSpPr>
          <p:cNvPr id="12293" name="组合 4115"/>
          <p:cNvGrpSpPr/>
          <p:nvPr>
            <p:custDataLst>
              <p:tags r:id="rId7"/>
            </p:custDataLst>
          </p:nvPr>
        </p:nvGrpSpPr>
        <p:grpSpPr>
          <a:xfrm>
            <a:off x="558800" y="55562"/>
            <a:ext cx="6788150" cy="509588"/>
            <a:chOff x="659" y="2925"/>
            <a:chExt cx="5985" cy="450"/>
          </a:xfrm>
        </p:grpSpPr>
        <p:pic>
          <p:nvPicPr>
            <p:cNvPr id="12294" name="图片 27" descr="t01569123e300551b1c.jpg"/>
            <p:cNvPicPr/>
            <p:nvPr>
              <p:custDataLst>
                <p:tags r:id="rId9"/>
              </p:custDataLst>
            </p:nvPr>
          </p:nvPicPr>
          <p:blipFill>
            <a:blip r:embed="rId8"/>
            <a:srcRect t="71095" r="15384" b="10156"/>
            <a:stretch>
              <a:fillRect/>
            </a:stretch>
          </p:blipFill>
          <p:spPr>
            <a:xfrm>
              <a:off x="659" y="2925"/>
              <a:ext cx="5985" cy="450"/>
            </a:xfrm>
            <a:prstGeom prst="rect">
              <a:avLst/>
            </a:prstGeom>
            <a:noFill/>
            <a:ln>
              <a:noFill/>
              <a:miter lim="800000"/>
            </a:ln>
          </p:spPr>
        </p:pic>
        <p:sp>
          <p:nvSpPr>
            <p:cNvPr id="12295" name="TextBox 22"/>
            <p:cNvSpPr/>
            <p:nvPr>
              <p:custDataLst>
                <p:tags r:id="rId10"/>
              </p:custDataLst>
            </p:nvPr>
          </p:nvSpPr>
          <p:spPr>
            <a:xfrm>
              <a:off x="953" y="2994"/>
              <a:ext cx="5322" cy="352"/>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r>
                <a:rPr lang="zh-CN" altLang="en-US" sz="2000" b="1">
                  <a:solidFill>
                    <a:schemeClr val="bg1"/>
                  </a:solidFill>
                  <a:latin typeface="华文新魏" pitchFamily="2" charset="-122"/>
                  <a:ea typeface="华文新魏" pitchFamily="2" charset="-122"/>
                </a:rPr>
                <a:t>第二单元   夏商周时 期：早期国家的产生与社会变革</a:t>
              </a:r>
              <a:endParaRPr lang="zh-CN" altLang="en-US" sz="2000" b="1">
                <a:solidFill>
                  <a:schemeClr val="bg1"/>
                </a:solidFill>
                <a:latin typeface="华文新魏" pitchFamily="2" charset="-122"/>
                <a:ea typeface="华文新魏" pitchFamily="2" charset="-122"/>
              </a:endParaRPr>
            </a:p>
          </p:txBody>
        </p:sp>
      </p:grpSp>
      <p:pic>
        <p:nvPicPr>
          <p:cNvPr id="12296" name="图片 28" descr="72861440574064.jpg"/>
          <p:cNvPicPr/>
          <p:nvPr>
            <p:custDataLst>
              <p:tags r:id="rId12"/>
            </p:custDataLst>
          </p:nvPr>
        </p:nvPicPr>
        <p:blipFill>
          <a:blip r:embed="rId11"/>
          <a:srcRect l="12500" t="2213"/>
          <a:stretch>
            <a:fillRect/>
          </a:stretch>
        </p:blipFill>
        <p:spPr>
          <a:xfrm>
            <a:off x="765175" y="3446462"/>
            <a:ext cx="1787525" cy="1503362"/>
          </a:xfrm>
          <a:prstGeom prst="rect">
            <a:avLst/>
          </a:prstGeom>
          <a:noFill/>
          <a:ln w="12700">
            <a:solidFill>
              <a:srgbClr val="800000"/>
            </a:solidFill>
            <a:bevel/>
          </a:ln>
        </p:spPr>
      </p:pic>
      <p:pic>
        <p:nvPicPr>
          <p:cNvPr id="12297" name="图片 35" descr="thumb.jpg"/>
          <p:cNvPicPr/>
          <p:nvPr>
            <p:custDataLst>
              <p:tags r:id="rId14"/>
            </p:custDataLst>
          </p:nvPr>
        </p:nvPicPr>
        <p:blipFill>
          <a:blip r:embed="rId13"/>
          <a:stretch>
            <a:fillRect/>
          </a:stretch>
        </p:blipFill>
        <p:spPr>
          <a:xfrm>
            <a:off x="2622550" y="3443288"/>
            <a:ext cx="1073150" cy="1492250"/>
          </a:xfrm>
          <a:prstGeom prst="rect">
            <a:avLst/>
          </a:prstGeom>
          <a:noFill/>
          <a:ln w="12700">
            <a:solidFill>
              <a:srgbClr val="800000"/>
            </a:solidFill>
            <a:bevel/>
          </a:ln>
        </p:spPr>
      </p:pic>
      <p:pic>
        <p:nvPicPr>
          <p:cNvPr id="12298" name="图片 25" descr="t011e2cbd4a9287b2e4.jpg"/>
          <p:cNvPicPr/>
          <p:nvPr>
            <p:custDataLst>
              <p:tags r:id="rId16"/>
            </p:custDataLst>
          </p:nvPr>
        </p:nvPicPr>
        <p:blipFill>
          <a:blip r:embed="rId15"/>
          <a:stretch>
            <a:fillRect/>
          </a:stretch>
        </p:blipFill>
        <p:spPr>
          <a:xfrm>
            <a:off x="5086350" y="3448050"/>
            <a:ext cx="1574800" cy="1487488"/>
          </a:xfrm>
          <a:prstGeom prst="rect">
            <a:avLst/>
          </a:prstGeom>
          <a:noFill/>
          <a:ln>
            <a:noFill/>
            <a:miter lim="800000"/>
          </a:ln>
        </p:spPr>
      </p:pic>
      <p:pic>
        <p:nvPicPr>
          <p:cNvPr id="12299" name="图片 4117" descr="0823dd54564e92583ac70ab89c82d158cdbf4ef1"/>
          <p:cNvPicPr/>
          <p:nvPr>
            <p:custDataLst>
              <p:tags r:id="rId18"/>
            </p:custDataLst>
          </p:nvPr>
        </p:nvPicPr>
        <p:blipFill>
          <a:blip r:embed="rId17"/>
          <a:stretch>
            <a:fillRect/>
          </a:stretch>
        </p:blipFill>
        <p:spPr>
          <a:xfrm>
            <a:off x="6661150" y="2514600"/>
            <a:ext cx="2513012" cy="2435225"/>
          </a:xfrm>
          <a:prstGeom prst="rect">
            <a:avLst/>
          </a:prstGeom>
          <a:noFill/>
          <a:ln>
            <a:noFill/>
            <a:miter lim="800000"/>
          </a:ln>
        </p:spPr>
      </p:pic>
      <p:pic>
        <p:nvPicPr>
          <p:cNvPr id="12300" name="图片 4119" descr="b93011774-ac-3773xf4x0310x0310-m"/>
          <p:cNvPicPr/>
          <p:nvPr>
            <p:custDataLst>
              <p:tags r:id="rId20"/>
            </p:custDataLst>
          </p:nvPr>
        </p:nvPicPr>
        <p:blipFill>
          <a:blip r:embed="rId19"/>
          <a:stretch>
            <a:fillRect/>
          </a:stretch>
        </p:blipFill>
        <p:spPr>
          <a:xfrm>
            <a:off x="3800475" y="3446462"/>
            <a:ext cx="1285875" cy="1492250"/>
          </a:xfrm>
          <a:prstGeom prst="rect">
            <a:avLst/>
          </a:prstGeom>
          <a:noFill/>
          <a:ln>
            <a:solidFill>
              <a:srgbClr val="800080"/>
            </a:solid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mph" presetSubtype="0" fill="hold" grpId="0" nodeType="clickEffect">
                                  <p:stCondLst>
                                    <p:cond delay="0"/>
                                  </p:stCondLst>
                                  <p:childTnLst>
                                    <p:animScale>
                                      <p:cBhvr additive="base">
                                        <p:cTn id="6" dur="2000" fill="hold"/>
                                        <p:tgtEl>
                                          <p:spTgt spid="1229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Ls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3314" name="矩形 57348"/>
          <p:cNvSpPr/>
          <p:nvPr>
            <p:custDataLst>
              <p:tags r:id="rId3"/>
            </p:custDataLst>
          </p:nvPr>
        </p:nvSpPr>
        <p:spPr>
          <a:xfrm>
            <a:off x="661988" y="141288"/>
            <a:ext cx="2212975" cy="4540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ea typeface="黑体" pitchFamily="2" charset="-122"/>
              </a:rPr>
              <a:t>一、老子</a:t>
            </a:r>
            <a:endParaRPr lang="zh-CN" altLang="en-US" sz="2300" b="1">
              <a:ea typeface="黑体" pitchFamily="2" charset="-122"/>
            </a:endParaRPr>
          </a:p>
        </p:txBody>
      </p:sp>
      <p:graphicFrame>
        <p:nvGraphicFramePr>
          <p:cNvPr id="13315" name="表格 57466"/>
          <p:cNvGraphicFramePr/>
          <p:nvPr>
            <p:custDataLst>
              <p:tags r:id="rId4"/>
            </p:custDataLst>
          </p:nvPr>
        </p:nvGraphicFramePr>
        <p:xfrm>
          <a:off x="765175" y="1182688"/>
          <a:ext cx="7200900" cy="3794585"/>
        </p:xfrm>
        <a:graphic>
          <a:graphicData uri="http://schemas.openxmlformats.org/drawingml/2006/table">
            <a:tbl>
              <a:tblPr/>
              <a:tblGrid>
                <a:gridCol w="617538"/>
                <a:gridCol w="1425575"/>
                <a:gridCol w="1660525"/>
                <a:gridCol w="3497262"/>
              </a:tblGrid>
              <a:tr h="400050">
                <a:tc gridSpan="2">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endParaRPr lang="zh-CN" altLang="zh-CN" sz="2000">
                        <a:solidFill>
                          <a:schemeClr val="accent2"/>
                        </a:solidFill>
                      </a:endParaRPr>
                    </a:p>
                  </a:txBody>
                  <a:tcPr marL="76431" marR="76431" marT="38215" marB="38215">
                    <a:lnL w="28575">
                      <a:solidFill>
                        <a:srgbClr val="000000"/>
                      </a:solidFill>
                      <a:miter lim="800000"/>
                    </a:lnL>
                    <a:lnR w="12700">
                      <a:solidFill>
                        <a:srgbClr val="000000"/>
                      </a:solidFill>
                      <a:miter lim="800000"/>
                    </a:lnR>
                    <a:lnT w="28575">
                      <a:solidFill>
                        <a:srgbClr val="000000"/>
                      </a:solidFill>
                      <a:miter lim="800000"/>
                    </a:lnT>
                    <a:lnB w="12700">
                      <a:solidFill>
                        <a:srgbClr val="000000"/>
                      </a:solidFill>
                      <a:miter lim="800000"/>
                    </a:lnB>
                    <a:solidFill>
                      <a:schemeClr val="bg1"/>
                    </a:solidFill>
                  </a:tcPr>
                </a:tc>
                <a:tc hMerge="1">
                  <a:txBody>
                    <a:bodyPr/>
                    <a:lstStyle/>
                    <a:p/>
                  </a:txBody>
                  <a:tcPr>
                    <a:lnR w="12700">
                      <a:miter lim="800000"/>
                    </a:lnR>
                    <a:lnT w="28575">
                      <a:solidFill>
                        <a:srgbClr val="000000"/>
                      </a:solidFill>
                      <a:miter lim="800000"/>
                    </a:lnT>
                    <a:lnB w="12700">
                      <a:solidFill>
                        <a:srgbClr val="000000"/>
                      </a:solidFill>
                      <a:miter lim="800000"/>
                    </a:lnB>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r>
                        <a:rPr lang="zh-CN" altLang="en-US" sz="2000" b="1">
                          <a:latin typeface="黑体" pitchFamily="2" charset="-122"/>
                          <a:ea typeface="黑体" pitchFamily="2" charset="-122"/>
                        </a:rPr>
                        <a:t>年代：</a:t>
                      </a:r>
                      <a:endParaRPr lang="zh-CN" altLang="en-US" sz="2000" b="1">
                        <a:latin typeface="黑体" pitchFamily="2" charset="-122"/>
                        <a:ea typeface="黑体" pitchFamily="2" charset="-122"/>
                      </a:endParaRPr>
                    </a:p>
                  </a:txBody>
                  <a:tcPr marL="76431" marR="76431" marT="38215" marB="38215">
                    <a:lnL w="12700">
                      <a:solidFill>
                        <a:srgbClr val="000000"/>
                      </a:solidFill>
                      <a:miter lim="800000"/>
                    </a:lnL>
                    <a:lnR w="12700">
                      <a:solidFill>
                        <a:srgbClr val="000000"/>
                      </a:solidFill>
                      <a:miter lim="800000"/>
                    </a:lnR>
                    <a:lnT w="28575">
                      <a:solidFill>
                        <a:srgbClr val="000000"/>
                      </a:solidFill>
                      <a:miter lim="800000"/>
                    </a:lnT>
                    <a:lnB w="12700">
                      <a:solidFill>
                        <a:srgbClr val="000000"/>
                      </a:solidFill>
                      <a:miter lim="800000"/>
                    </a:lnB>
                    <a:solidFill>
                      <a:schemeClr val="bg1"/>
                    </a:solidFill>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endParaRPr lang="zh-CN" altLang="en-US" sz="2000" b="1"/>
                    </a:p>
                  </a:txBody>
                  <a:tcPr marL="76431" marR="76431" marT="38215" marB="38215">
                    <a:lnL w="12700">
                      <a:solidFill>
                        <a:srgbClr val="000000"/>
                      </a:solidFill>
                      <a:miter lim="800000"/>
                    </a:lnL>
                    <a:lnR w="28575">
                      <a:solidFill>
                        <a:srgbClr val="000000"/>
                      </a:solidFill>
                      <a:miter lim="800000"/>
                    </a:lnR>
                    <a:lnT w="28575">
                      <a:solidFill>
                        <a:srgbClr val="000000"/>
                      </a:solidFill>
                      <a:miter lim="800000"/>
                    </a:lnT>
                    <a:lnB w="12700">
                      <a:solidFill>
                        <a:srgbClr val="000000"/>
                      </a:solidFill>
                      <a:miter lim="800000"/>
                    </a:lnB>
                    <a:solidFill>
                      <a:schemeClr val="bg1"/>
                    </a:solidFill>
                  </a:tcPr>
                </a:tc>
              </a:tr>
              <a:tr h="0">
                <a:tc rowSpan="2">
                  <a:txBody>
                    <a:bodyPr lIns="76431" tIns="38215" rIns="76431" bIns="38215"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defTabSz="914400">
                        <a:spcBef>
                          <a:spcPct val="20000"/>
                        </a:spcBef>
                      </a:pPr>
                      <a:r>
                        <a:rPr lang="zh-CN" altLang="en-US" sz="1700" b="1"/>
                        <a:t>姓名：</a:t>
                      </a:r>
                      <a:endParaRPr lang="zh-CN" altLang="zh-CN" sz="1700" b="1"/>
                    </a:p>
                  </a:txBody>
                  <a:tcPr marL="76431" marR="76431" marT="38215" marB="38215" anchor="ctr">
                    <a:lnL w="28575">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rowSpan="2">
                  <a:txBody>
                    <a:bodyPr lIns="76431" tIns="38215" rIns="76431" bIns="38215"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defTabSz="914400">
                        <a:spcBef>
                          <a:spcPct val="20000"/>
                        </a:spcBef>
                      </a:pPr>
                      <a:endParaRPr lang="zh-CN" altLang="zh-CN" sz="2000" b="1"/>
                    </a:p>
                  </a:txBody>
                  <a:tcPr marL="76431" marR="76431" marT="38215" marB="38215" anchor="ctr">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r>
                        <a:rPr lang="zh-CN" altLang="en-US" sz="2000" b="1">
                          <a:latin typeface="黑体" pitchFamily="2" charset="-122"/>
                          <a:ea typeface="黑体" pitchFamily="2" charset="-122"/>
                        </a:rPr>
                        <a:t>国籍：</a:t>
                      </a:r>
                      <a:endParaRPr lang="zh-CN" altLang="en-US" sz="2000" b="1">
                        <a:latin typeface="黑体" pitchFamily="2" charset="-122"/>
                        <a:ea typeface="黑体" pitchFamily="2" charset="-122"/>
                      </a:endParaRPr>
                    </a:p>
                  </a:txBody>
                  <a:tcPr marL="76431" marR="76431" marT="38215" marB="38215">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endParaRPr lang="zh-CN" altLang="en-US" sz="2000" b="1">
                        <a:ea typeface="隶书" pitchFamily="49" charset="-122"/>
                      </a:endParaRPr>
                    </a:p>
                  </a:txBody>
                  <a:tcPr marL="76431" marR="76431" marT="38215" marB="38215">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solidFill>
                      <a:schemeClr val="bg1"/>
                    </a:solidFill>
                  </a:tcPr>
                </a:tc>
              </a:tr>
              <a:tr h="400050">
                <a:tc vMerge="1">
                  <a:txBody>
                    <a:bodyPr/>
                    <a:lstStyle/>
                    <a:p/>
                  </a:txBody>
                  <a:tcPr>
                    <a:lnL w="28575">
                      <a:solidFill>
                        <a:srgbClr val="000000"/>
                      </a:solidFill>
                      <a:miter lim="800000"/>
                    </a:lnL>
                    <a:lnR w="12700">
                      <a:solidFill>
                        <a:srgbClr val="000000"/>
                      </a:solidFill>
                      <a:miter lim="800000"/>
                    </a:lnR>
                    <a:lnB w="12700">
                      <a:miter lim="800000"/>
                    </a:lnB>
                  </a:tcPr>
                </a:tc>
                <a:tc vMerge="1">
                  <a:txBody>
                    <a:bodyPr/>
                    <a:lstStyle/>
                    <a:p/>
                  </a:txBody>
                  <a:tcPr>
                    <a:lnL w="12700">
                      <a:solidFill>
                        <a:srgbClr val="000000"/>
                      </a:solidFill>
                      <a:miter lim="800000"/>
                    </a:lnL>
                    <a:lnR w="12700">
                      <a:solidFill>
                        <a:srgbClr val="000000"/>
                      </a:solidFill>
                      <a:miter lim="800000"/>
                    </a:lnR>
                    <a:lnB w="12700">
                      <a:miter lim="800000"/>
                    </a:lnB>
                  </a:tcPr>
                </a:tc>
                <a:tc rowSpan="2">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r>
                        <a:rPr lang="zh-CN" altLang="en-US" sz="2000" b="1">
                          <a:latin typeface="黑体" pitchFamily="2" charset="-122"/>
                          <a:ea typeface="黑体" pitchFamily="2" charset="-122"/>
                        </a:rPr>
                        <a:t>创立的学派</a:t>
                      </a:r>
                      <a:r>
                        <a:rPr lang="en-US" altLang="zh-CN" sz="2000" b="1">
                          <a:latin typeface="黑体" pitchFamily="2" charset="-122"/>
                          <a:ea typeface="黑体" pitchFamily="2" charset="-122"/>
                        </a:rPr>
                        <a:t>:</a:t>
                      </a:r>
                      <a:endParaRPr lang="zh-CN" altLang="en-US" sz="2000" b="1">
                        <a:latin typeface="黑体" pitchFamily="2" charset="-122"/>
                        <a:ea typeface="黑体" pitchFamily="2" charset="-122"/>
                      </a:endParaRPr>
                    </a:p>
                  </a:txBody>
                  <a:tcPr marL="76431" marR="76431" marT="38215" marB="38215">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rowSpan="2">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endParaRPr lang="zh-CN" altLang="en-US" sz="2000" b="1">
                        <a:ea typeface="隶书" pitchFamily="49" charset="-122"/>
                      </a:endParaRPr>
                    </a:p>
                  </a:txBody>
                  <a:tcPr marL="76431" marR="76431" marT="38215" marB="38215">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solidFill>
                      <a:schemeClr val="bg1"/>
                    </a:solidFill>
                  </a:tcPr>
                </a:tc>
              </a:tr>
              <a:tr h="122238">
                <a:tc rowSpan="2" gridSpan="2">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endParaRPr lang="zh-CN" altLang="zh-CN" sz="2000">
                        <a:solidFill>
                          <a:schemeClr val="accent2"/>
                        </a:solidFill>
                      </a:endParaRPr>
                    </a:p>
                  </a:txBody>
                  <a:tcPr marL="76431" marR="76431" marT="38215" marB="38215">
                    <a:lnL w="28575">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rowSpan="2" hMerge="1">
                  <a:txBody>
                    <a:bodyPr/>
                    <a:lstStyle/>
                    <a:p/>
                  </a:txBody>
                  <a:tcPr>
                    <a:lnR w="12700">
                      <a:miter lim="800000"/>
                    </a:lnR>
                    <a:lnT w="12700">
                      <a:solidFill>
                        <a:srgbClr val="000000"/>
                      </a:solidFill>
                      <a:miter lim="800000"/>
                    </a:lnT>
                  </a:tcPr>
                </a:tc>
                <a:tc vMerge="1">
                  <a:txBody>
                    <a:bodyPr/>
                    <a:lstStyle/>
                    <a:p/>
                  </a:txBody>
                  <a:tcPr>
                    <a:lnL w="12700">
                      <a:solidFill>
                        <a:srgbClr val="000000"/>
                      </a:solidFill>
                      <a:miter lim="800000"/>
                    </a:lnL>
                    <a:lnR w="12700">
                      <a:solidFill>
                        <a:srgbClr val="000000"/>
                      </a:solidFill>
                      <a:miter lim="800000"/>
                    </a:lnR>
                    <a:lnB w="12700">
                      <a:miter lim="800000"/>
                    </a:lnB>
                  </a:tcPr>
                </a:tc>
                <a:tc vMerge="1">
                  <a:txBody>
                    <a:bodyPr/>
                    <a:lstStyle/>
                    <a:p/>
                  </a:txBody>
                  <a:tcPr>
                    <a:lnL w="12700">
                      <a:solidFill>
                        <a:srgbClr val="000000"/>
                      </a:solidFill>
                      <a:miter lim="800000"/>
                    </a:lnL>
                    <a:lnR w="28575">
                      <a:solidFill>
                        <a:srgbClr val="000000"/>
                      </a:solidFill>
                      <a:miter lim="800000"/>
                    </a:lnR>
                    <a:lnB w="12700">
                      <a:miter lim="800000"/>
                    </a:lnB>
                  </a:tcPr>
                </a:tc>
              </a:tr>
              <a:tr h="368300">
                <a:tc gridSpan="2" vMerge="1">
                  <a:txBody>
                    <a:bodyPr/>
                    <a:lstStyle/>
                    <a:p/>
                  </a:txBody>
                  <a:tcPr>
                    <a:lnL w="28575">
                      <a:solidFill>
                        <a:srgbClr val="000000"/>
                      </a:solidFill>
                      <a:miter lim="800000"/>
                    </a:lnL>
                    <a:lnB w="12700">
                      <a:miter lim="800000"/>
                    </a:lnB>
                  </a:tcPr>
                </a:tc>
                <a:tc hMerge="1" vMerge="1">
                  <a:txBody>
                    <a:bodyPr/>
                    <a:lstStyle/>
                    <a:p/>
                  </a:txBody>
                  <a:tcPr>
                    <a:lnR w="12700">
                      <a:miter lim="800000"/>
                    </a:lnR>
                    <a:lnB w="12700">
                      <a:miter lim="800000"/>
                    </a:lnB>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r>
                        <a:rPr lang="zh-CN" altLang="en-US" sz="2000" b="1">
                          <a:latin typeface="黑体" pitchFamily="2" charset="-122"/>
                          <a:ea typeface="黑体" pitchFamily="2" charset="-122"/>
                        </a:rPr>
                        <a:t>思想观点：</a:t>
                      </a:r>
                      <a:endParaRPr lang="zh-CN" altLang="zh-CN" sz="2000" b="1">
                        <a:latin typeface="黑体" pitchFamily="2" charset="-122"/>
                        <a:ea typeface="黑体" pitchFamily="2" charset="-122"/>
                      </a:endParaRPr>
                    </a:p>
                  </a:txBody>
                  <a:tcPr marL="76431" marR="76431" marT="38215" marB="38215">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endParaRPr lang="zh-CN" altLang="zh-CN" sz="2000" b="1">
                        <a:solidFill>
                          <a:schemeClr val="accent2"/>
                        </a:solidFill>
                        <a:ea typeface="隶书" pitchFamily="49" charset="-122"/>
                      </a:endParaRPr>
                    </a:p>
                  </a:txBody>
                  <a:tcPr marL="76431" marR="76431" marT="38215" marB="38215">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solidFill>
                      <a:schemeClr val="bg1"/>
                    </a:solidFill>
                  </a:tcPr>
                </a:tc>
              </a:tr>
              <a:tr h="1311275">
                <a:tc rowSpan="3" gridSpan="2">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endParaRPr lang="zh-CN" altLang="zh-CN" sz="2000">
                        <a:solidFill>
                          <a:schemeClr val="accent2"/>
                        </a:solidFill>
                      </a:endParaRPr>
                    </a:p>
                  </a:txBody>
                  <a:tcPr marL="76431" marR="76431" marT="38215" marB="38215">
                    <a:lnL w="28575">
                      <a:solidFill>
                        <a:srgbClr val="000000"/>
                      </a:solidFill>
                      <a:miter lim="800000"/>
                    </a:lnL>
                    <a:lnR w="12700">
                      <a:solidFill>
                        <a:srgbClr val="000000"/>
                      </a:solidFill>
                      <a:miter lim="800000"/>
                    </a:lnR>
                    <a:lnT w="12700">
                      <a:solidFill>
                        <a:srgbClr val="000000"/>
                      </a:solidFill>
                      <a:miter lim="800000"/>
                    </a:lnT>
                    <a:lnB w="28575">
                      <a:solidFill>
                        <a:srgbClr val="000000"/>
                      </a:solidFill>
                      <a:miter lim="800000"/>
                    </a:lnB>
                    <a:solidFill>
                      <a:schemeClr val="bg1"/>
                    </a:solidFill>
                  </a:tcPr>
                </a:tc>
                <a:tc rowSpan="3" hMerge="1">
                  <a:txBody>
                    <a:bodyPr/>
                    <a:lstStyle/>
                    <a:p/>
                  </a:txBody>
                  <a:tcPr>
                    <a:lnR w="12700">
                      <a:miter lim="800000"/>
                    </a:lnR>
                    <a:lnT w="12700">
                      <a:solidFill>
                        <a:srgbClr val="000000"/>
                      </a:solidFill>
                      <a:miter lim="800000"/>
                    </a:lnT>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r>
                        <a:rPr lang="zh-CN" altLang="en-US" sz="2000" b="1">
                          <a:latin typeface="黑体" pitchFamily="2" charset="-122"/>
                          <a:ea typeface="黑体" pitchFamily="2" charset="-122"/>
                        </a:rPr>
                        <a:t>政治主张：</a:t>
                      </a:r>
                      <a:endParaRPr lang="zh-CN" altLang="zh-CN" sz="2000" b="1">
                        <a:latin typeface="黑体" pitchFamily="2" charset="-122"/>
                        <a:ea typeface="黑体" pitchFamily="2" charset="-122"/>
                      </a:endParaRPr>
                    </a:p>
                  </a:txBody>
                  <a:tcPr marL="76431" marR="76431" marT="38215" marB="38215">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endParaRPr lang="zh-CN" altLang="zh-CN" sz="2000" b="1">
                        <a:solidFill>
                          <a:schemeClr val="accent2"/>
                        </a:solidFill>
                        <a:ea typeface="隶书" pitchFamily="49" charset="-122"/>
                      </a:endParaRPr>
                    </a:p>
                  </a:txBody>
                  <a:tcPr marL="76431" marR="76431" marT="38215" marB="38215">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solidFill>
                      <a:schemeClr val="bg1"/>
                    </a:solidFill>
                  </a:tcPr>
                </a:tc>
              </a:tr>
              <a:tr h="398462">
                <a:tc gridSpan="2" vMerge="1">
                  <a:txBody>
                    <a:bodyPr/>
                    <a:lstStyle/>
                    <a:p/>
                  </a:txBody>
                  <a:tcPr>
                    <a:lnL w="28575">
                      <a:solidFill>
                        <a:srgbClr val="000000"/>
                      </a:solidFill>
                      <a:miter lim="800000"/>
                    </a:lnL>
                  </a:tcPr>
                </a:tc>
                <a:tc hMerge="1" vMerge="1">
                  <a:txBody>
                    <a:bodyPr/>
                    <a:lstStyle/>
                    <a:p/>
                  </a:txBody>
                  <a:tcPr>
                    <a:lnR w="12700">
                      <a:miter lim="800000"/>
                    </a:lnR>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r>
                        <a:rPr lang="zh-CN" altLang="en-US" sz="2000" b="1">
                          <a:latin typeface="黑体" pitchFamily="2" charset="-122"/>
                          <a:ea typeface="黑体" pitchFamily="2" charset="-122"/>
                        </a:rPr>
                        <a:t>重要著作：</a:t>
                      </a:r>
                      <a:endParaRPr lang="zh-CN" altLang="zh-CN" sz="2000" b="1">
                        <a:latin typeface="黑体" pitchFamily="2" charset="-122"/>
                        <a:ea typeface="黑体" pitchFamily="2" charset="-122"/>
                      </a:endParaRPr>
                    </a:p>
                  </a:txBody>
                  <a:tcPr marL="76431" marR="76431" marT="38215" marB="38215">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endParaRPr lang="zh-CN" altLang="zh-CN" sz="2000" b="1">
                        <a:solidFill>
                          <a:schemeClr val="accent2"/>
                        </a:solidFill>
                        <a:ea typeface="隶书" pitchFamily="49" charset="-122"/>
                      </a:endParaRPr>
                    </a:p>
                  </a:txBody>
                  <a:tcPr marL="76431" marR="76431" marT="38215" marB="38215">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solidFill>
                      <a:schemeClr val="bg1"/>
                    </a:solidFill>
                  </a:tcPr>
                </a:tc>
              </a:tr>
              <a:tr h="400050">
                <a:tc gridSpan="2" vMerge="1">
                  <a:txBody>
                    <a:bodyPr/>
                    <a:lstStyle/>
                    <a:p/>
                  </a:txBody>
                  <a:tcPr>
                    <a:lnL w="28575">
                      <a:solidFill>
                        <a:srgbClr val="000000"/>
                      </a:solidFill>
                      <a:miter lim="800000"/>
                    </a:lnL>
                    <a:lnB w="28575">
                      <a:miter lim="800000"/>
                    </a:lnB>
                  </a:tcPr>
                </a:tc>
                <a:tc hMerge="1" vMerge="1">
                  <a:txBody>
                    <a:bodyPr/>
                    <a:lstStyle/>
                    <a:p/>
                  </a:txBody>
                  <a:tcPr>
                    <a:lnR w="12700">
                      <a:miter lim="800000"/>
                    </a:lnR>
                    <a:lnB w="28575">
                      <a:miter lim="800000"/>
                    </a:lnB>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r>
                        <a:rPr lang="zh-CN" altLang="en-US" sz="2000" b="1">
                          <a:latin typeface="黑体" pitchFamily="2" charset="-122"/>
                          <a:ea typeface="黑体" pitchFamily="2" charset="-122"/>
                        </a:rPr>
                        <a:t>地位：</a:t>
                      </a:r>
                      <a:endParaRPr lang="zh-CN" altLang="zh-CN" sz="2000" b="1">
                        <a:latin typeface="黑体" pitchFamily="2" charset="-122"/>
                        <a:ea typeface="黑体" pitchFamily="2" charset="-122"/>
                      </a:endParaRPr>
                    </a:p>
                  </a:txBody>
                  <a:tcPr marL="76431" marR="76431" marT="38215" marB="38215">
                    <a:lnL w="12700">
                      <a:solidFill>
                        <a:srgbClr val="000000"/>
                      </a:solidFill>
                      <a:miter lim="800000"/>
                    </a:lnL>
                    <a:lnR w="12700">
                      <a:solidFill>
                        <a:srgbClr val="000000"/>
                      </a:solidFill>
                      <a:miter lim="800000"/>
                    </a:lnR>
                    <a:lnT w="12700">
                      <a:solidFill>
                        <a:srgbClr val="000000"/>
                      </a:solidFill>
                      <a:miter lim="800000"/>
                    </a:lnT>
                    <a:lnB w="28575">
                      <a:solidFill>
                        <a:srgbClr val="000000"/>
                      </a:solidFill>
                      <a:miter lim="800000"/>
                    </a:lnB>
                    <a:solidFill>
                      <a:schemeClr val="bg1"/>
                    </a:solidFill>
                  </a:tcPr>
                </a:tc>
                <a:tc>
                  <a:txBody>
                    <a:bodyPr lIns="76431" tIns="38215" rIns="76431" bIns="38215"/>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spcBef>
                          <a:spcPct val="20000"/>
                        </a:spcBef>
                      </a:pPr>
                      <a:endParaRPr lang="zh-CN" altLang="zh-CN" sz="2000" b="1">
                        <a:solidFill>
                          <a:schemeClr val="accent2"/>
                        </a:solidFill>
                        <a:ea typeface="隶书" pitchFamily="49" charset="-122"/>
                      </a:endParaRPr>
                    </a:p>
                  </a:txBody>
                  <a:tcPr marL="76431" marR="76431" marT="38215" marB="38215">
                    <a:lnL w="12700">
                      <a:solidFill>
                        <a:srgbClr val="000000"/>
                      </a:solidFill>
                      <a:miter lim="800000"/>
                    </a:lnL>
                    <a:lnR w="28575">
                      <a:solidFill>
                        <a:srgbClr val="000000"/>
                      </a:solidFill>
                      <a:miter lim="800000"/>
                    </a:lnR>
                    <a:lnT w="12700">
                      <a:solidFill>
                        <a:srgbClr val="000000"/>
                      </a:solidFill>
                      <a:miter lim="800000"/>
                    </a:lnT>
                    <a:lnB w="28575">
                      <a:solidFill>
                        <a:srgbClr val="000000"/>
                      </a:solidFill>
                      <a:miter lim="800000"/>
                    </a:lnB>
                    <a:solidFill>
                      <a:schemeClr val="bg1"/>
                    </a:solidFill>
                  </a:tcPr>
                </a:tc>
              </a:tr>
            </a:tbl>
          </a:graphicData>
        </a:graphic>
      </p:graphicFrame>
      <p:pic>
        <p:nvPicPr>
          <p:cNvPr id="13350" name="Picture 26" descr="老子"/>
          <p:cNvPicPr/>
          <p:nvPr>
            <p:custDataLst>
              <p:tags r:id="rId6"/>
            </p:custDataLst>
          </p:nvPr>
        </p:nvPicPr>
        <p:blipFill>
          <a:blip r:embed="rId5"/>
          <a:stretch>
            <a:fillRect/>
          </a:stretch>
        </p:blipFill>
        <p:spPr>
          <a:xfrm>
            <a:off x="765175" y="2366962"/>
            <a:ext cx="2057400" cy="2003425"/>
          </a:xfrm>
          <a:prstGeom prst="rect">
            <a:avLst/>
          </a:prstGeom>
          <a:noFill/>
          <a:ln>
            <a:noFill/>
            <a:miter lim="800000"/>
          </a:ln>
        </p:spPr>
      </p:pic>
      <p:sp>
        <p:nvSpPr>
          <p:cNvPr id="13351" name="文本框 29718"/>
          <p:cNvSpPr/>
          <p:nvPr>
            <p:custDataLst>
              <p:tags r:id="rId7"/>
            </p:custDataLst>
          </p:nvPr>
        </p:nvSpPr>
        <p:spPr>
          <a:xfrm>
            <a:off x="920750" y="669925"/>
            <a:ext cx="5245100" cy="442912"/>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200" b="1">
                <a:solidFill>
                  <a:srgbClr val="333300"/>
                </a:solidFill>
                <a:ea typeface="黑体" pitchFamily="2" charset="-122"/>
              </a:rPr>
              <a:t>         阅读书本</a:t>
            </a:r>
            <a:r>
              <a:rPr lang="en-US" altLang="zh-CN" sz="2200" b="1">
                <a:solidFill>
                  <a:srgbClr val="333300"/>
                </a:solidFill>
                <a:ea typeface="黑体" pitchFamily="2" charset="-122"/>
              </a:rPr>
              <a:t>P38</a:t>
            </a:r>
            <a:r>
              <a:rPr lang="zh-CN" altLang="en-US" sz="2200" b="1">
                <a:solidFill>
                  <a:srgbClr val="333300"/>
                </a:solidFill>
                <a:ea typeface="黑体" pitchFamily="2" charset="-122"/>
              </a:rPr>
              <a:t>，完成下面的表格。</a:t>
            </a:r>
            <a:endParaRPr lang="zh-CN" altLang="en-US" sz="2200" b="1">
              <a:solidFill>
                <a:srgbClr val="333300"/>
              </a:solidFill>
              <a:ea typeface="黑体" pitchFamily="2" charset="-122"/>
            </a:endParaRPr>
          </a:p>
        </p:txBody>
      </p:sp>
      <p:sp>
        <p:nvSpPr>
          <p:cNvPr id="13352" name="矩形 57387"/>
          <p:cNvSpPr/>
          <p:nvPr>
            <p:custDataLst>
              <p:tags r:id="rId8"/>
            </p:custDataLst>
          </p:nvPr>
        </p:nvSpPr>
        <p:spPr>
          <a:xfrm>
            <a:off x="4622800" y="1182688"/>
            <a:ext cx="1239838" cy="409575"/>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20000"/>
              </a:spcBef>
            </a:pPr>
            <a:r>
              <a:rPr lang="zh-CN" altLang="en-US" sz="2000" b="1">
                <a:solidFill>
                  <a:schemeClr val="hlink"/>
                </a:solidFill>
              </a:rPr>
              <a:t>春秋时期</a:t>
            </a:r>
            <a:endParaRPr lang="zh-CN" altLang="en-US" sz="2000" b="1">
              <a:solidFill>
                <a:schemeClr val="hlink"/>
              </a:solidFill>
            </a:endParaRPr>
          </a:p>
        </p:txBody>
      </p:sp>
      <p:sp>
        <p:nvSpPr>
          <p:cNvPr id="13353" name="矩形 57390"/>
          <p:cNvSpPr/>
          <p:nvPr>
            <p:custDataLst>
              <p:tags r:id="rId9"/>
            </p:custDataLst>
          </p:nvPr>
        </p:nvSpPr>
        <p:spPr>
          <a:xfrm>
            <a:off x="4725988" y="1593850"/>
            <a:ext cx="711200" cy="409575"/>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20000"/>
              </a:spcBef>
            </a:pPr>
            <a:r>
              <a:rPr lang="zh-CN" altLang="en-US" sz="2000" b="1">
                <a:solidFill>
                  <a:schemeClr val="hlink"/>
                </a:solidFill>
                <a:ea typeface="黑体" pitchFamily="2" charset="-122"/>
              </a:rPr>
              <a:t>楚国</a:t>
            </a:r>
            <a:endParaRPr lang="zh-CN" altLang="en-US" sz="2000" b="1">
              <a:solidFill>
                <a:schemeClr val="hlink"/>
              </a:solidFill>
              <a:ea typeface="黑体" pitchFamily="2" charset="-122"/>
            </a:endParaRPr>
          </a:p>
        </p:txBody>
      </p:sp>
      <p:sp>
        <p:nvSpPr>
          <p:cNvPr id="13354" name="矩形 57393"/>
          <p:cNvSpPr/>
          <p:nvPr>
            <p:custDataLst>
              <p:tags r:id="rId10"/>
            </p:custDataLst>
          </p:nvPr>
        </p:nvSpPr>
        <p:spPr>
          <a:xfrm>
            <a:off x="4519613" y="2057400"/>
            <a:ext cx="1389063" cy="409575"/>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20000"/>
              </a:spcBef>
            </a:pPr>
            <a:r>
              <a:rPr lang="zh-CN" altLang="en-US" sz="2000" b="1">
                <a:solidFill>
                  <a:schemeClr val="hlink"/>
                </a:solidFill>
                <a:latin typeface="黑体" pitchFamily="2" charset="-122"/>
                <a:ea typeface="黑体" pitchFamily="2" charset="-122"/>
              </a:rPr>
              <a:t>道家学派</a:t>
            </a:r>
            <a:endParaRPr lang="zh-CN" altLang="en-US" sz="2000" b="1">
              <a:solidFill>
                <a:schemeClr val="hlink"/>
              </a:solidFill>
              <a:latin typeface="黑体" pitchFamily="2" charset="-122"/>
              <a:ea typeface="黑体" pitchFamily="2" charset="-122"/>
            </a:endParaRPr>
          </a:p>
        </p:txBody>
      </p:sp>
      <p:sp>
        <p:nvSpPr>
          <p:cNvPr id="13355" name="矩形 57438"/>
          <p:cNvSpPr/>
          <p:nvPr>
            <p:custDataLst>
              <p:tags r:id="rId11"/>
            </p:custDataLst>
          </p:nvPr>
        </p:nvSpPr>
        <p:spPr>
          <a:xfrm>
            <a:off x="4572000" y="2778125"/>
            <a:ext cx="3241675" cy="641350"/>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1700" b="1">
                <a:solidFill>
                  <a:schemeClr val="hlink"/>
                </a:solidFill>
              </a:rPr>
              <a:t>认为事物都有对立面，对立的双方能够互相转化。</a:t>
            </a:r>
            <a:endParaRPr lang="zh-CN" altLang="en-US" sz="1700" b="1">
              <a:solidFill>
                <a:schemeClr val="hlink"/>
              </a:solidFill>
            </a:endParaRPr>
          </a:p>
        </p:txBody>
      </p:sp>
      <p:sp>
        <p:nvSpPr>
          <p:cNvPr id="13356" name="矩形 57440"/>
          <p:cNvSpPr/>
          <p:nvPr>
            <p:custDataLst>
              <p:tags r:id="rId12"/>
            </p:custDataLst>
          </p:nvPr>
        </p:nvSpPr>
        <p:spPr>
          <a:xfrm>
            <a:off x="4572000" y="2466975"/>
            <a:ext cx="1182688" cy="36671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1700" b="1">
                <a:solidFill>
                  <a:schemeClr val="hlink"/>
                </a:solidFill>
              </a:rPr>
              <a:t>顺应自然</a:t>
            </a:r>
            <a:endParaRPr lang="zh-CN" altLang="en-US" sz="1700" b="1">
              <a:solidFill>
                <a:schemeClr val="hlink"/>
              </a:solidFill>
            </a:endParaRPr>
          </a:p>
        </p:txBody>
      </p:sp>
      <p:sp>
        <p:nvSpPr>
          <p:cNvPr id="13357" name="矩形 57443"/>
          <p:cNvSpPr/>
          <p:nvPr>
            <p:custDataLst>
              <p:tags r:id="rId13"/>
            </p:custDataLst>
          </p:nvPr>
        </p:nvSpPr>
        <p:spPr>
          <a:xfrm>
            <a:off x="4622800" y="3395663"/>
            <a:ext cx="3241675" cy="36671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1700" b="1">
                <a:solidFill>
                  <a:schemeClr val="hlink"/>
                </a:solidFill>
              </a:rPr>
              <a:t>善于从正反两方面思考问题</a:t>
            </a:r>
            <a:endParaRPr lang="zh-CN" altLang="en-US" sz="1700" b="1">
              <a:solidFill>
                <a:schemeClr val="hlink"/>
              </a:solidFill>
            </a:endParaRPr>
          </a:p>
        </p:txBody>
      </p:sp>
      <p:sp>
        <p:nvSpPr>
          <p:cNvPr id="13358" name="矩形 57445"/>
          <p:cNvSpPr/>
          <p:nvPr>
            <p:custDataLst>
              <p:tags r:id="rId14"/>
            </p:custDataLst>
          </p:nvPr>
        </p:nvSpPr>
        <p:spPr>
          <a:xfrm>
            <a:off x="4521200" y="3851275"/>
            <a:ext cx="1593850" cy="36671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1700" b="1">
                <a:solidFill>
                  <a:schemeClr val="hlink"/>
                </a:solidFill>
              </a:rPr>
              <a:t>“无为而治”</a:t>
            </a:r>
            <a:endParaRPr lang="zh-CN" altLang="en-US" sz="1700" b="1">
              <a:solidFill>
                <a:schemeClr val="hlink"/>
              </a:solidFill>
            </a:endParaRPr>
          </a:p>
        </p:txBody>
      </p:sp>
      <p:sp>
        <p:nvSpPr>
          <p:cNvPr id="13359" name="矩形 57446"/>
          <p:cNvSpPr/>
          <p:nvPr>
            <p:custDataLst>
              <p:tags r:id="rId15"/>
            </p:custDataLst>
          </p:nvPr>
        </p:nvSpPr>
        <p:spPr>
          <a:xfrm>
            <a:off x="4521200" y="4217988"/>
            <a:ext cx="1593850" cy="36671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en-US" altLang="zh-CN" sz="1700" b="1">
                <a:solidFill>
                  <a:schemeClr val="hlink"/>
                </a:solidFill>
              </a:rPr>
              <a:t>《</a:t>
            </a:r>
            <a:r>
              <a:rPr lang="zh-CN" altLang="en-US" sz="1700" b="1">
                <a:solidFill>
                  <a:schemeClr val="hlink"/>
                </a:solidFill>
              </a:rPr>
              <a:t>道德经</a:t>
            </a:r>
            <a:r>
              <a:rPr lang="en-US" altLang="zh-CN" sz="1700" b="1">
                <a:solidFill>
                  <a:schemeClr val="hlink"/>
                </a:solidFill>
              </a:rPr>
              <a:t>》</a:t>
            </a:r>
            <a:endParaRPr lang="en-US" altLang="zh-CN" sz="1700" b="1">
              <a:solidFill>
                <a:schemeClr val="hlink"/>
              </a:solidFill>
            </a:endParaRPr>
          </a:p>
        </p:txBody>
      </p:sp>
      <p:sp>
        <p:nvSpPr>
          <p:cNvPr id="13360" name="矩形 57447"/>
          <p:cNvSpPr/>
          <p:nvPr>
            <p:custDataLst>
              <p:tags r:id="rId16"/>
            </p:custDataLst>
          </p:nvPr>
        </p:nvSpPr>
        <p:spPr>
          <a:xfrm>
            <a:off x="5857875" y="4217988"/>
            <a:ext cx="2057400" cy="36671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1700" b="1">
                <a:solidFill>
                  <a:schemeClr val="hlink"/>
                </a:solidFill>
              </a:rPr>
              <a:t>（道家的经典）</a:t>
            </a:r>
            <a:endParaRPr lang="zh-CN" altLang="en-US" sz="1700" b="1">
              <a:solidFill>
                <a:schemeClr val="hlink"/>
              </a:solidFill>
            </a:endParaRPr>
          </a:p>
        </p:txBody>
      </p:sp>
      <p:sp>
        <p:nvSpPr>
          <p:cNvPr id="13361" name="矩形 57448"/>
          <p:cNvSpPr/>
          <p:nvPr>
            <p:custDataLst>
              <p:tags r:id="rId17"/>
            </p:custDataLst>
          </p:nvPr>
        </p:nvSpPr>
        <p:spPr>
          <a:xfrm>
            <a:off x="4572000" y="4578350"/>
            <a:ext cx="2295525" cy="409575"/>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20000"/>
              </a:spcBef>
            </a:pPr>
            <a:r>
              <a:rPr lang="zh-CN" altLang="en-US" sz="2000" b="1">
                <a:solidFill>
                  <a:schemeClr val="hlink"/>
                </a:solidFill>
                <a:latin typeface="黑体" pitchFamily="2" charset="-122"/>
                <a:ea typeface="黑体" pitchFamily="2" charset="-122"/>
              </a:rPr>
              <a:t>道家学派的创始人</a:t>
            </a:r>
            <a:endParaRPr lang="zh-CN" altLang="en-US" sz="2000" b="1">
              <a:solidFill>
                <a:schemeClr val="hlink"/>
              </a:solidFill>
              <a:latin typeface="黑体" pitchFamily="2" charset="-122"/>
              <a:ea typeface="黑体" pitchFamily="2" charset="-122"/>
            </a:endParaRPr>
          </a:p>
        </p:txBody>
      </p:sp>
      <p:sp>
        <p:nvSpPr>
          <p:cNvPr id="13362" name="矩形 56"/>
          <p:cNvSpPr/>
          <p:nvPr>
            <p:custDataLst>
              <p:tags r:id="rId18"/>
            </p:custDataLst>
          </p:nvPr>
        </p:nvSpPr>
        <p:spPr>
          <a:xfrm>
            <a:off x="817562" y="4373562"/>
            <a:ext cx="1798638" cy="5302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1400" b="1">
                <a:solidFill>
                  <a:srgbClr val="760000"/>
                </a:solidFill>
                <a:latin typeface="黑体" pitchFamily="2" charset="-122"/>
                <a:ea typeface="黑体" pitchFamily="2" charset="-122"/>
              </a:rPr>
              <a:t>约公元前</a:t>
            </a:r>
            <a:r>
              <a:rPr lang="en-US" altLang="zh-CN" sz="1400" b="1">
                <a:solidFill>
                  <a:srgbClr val="760000"/>
                </a:solidFill>
                <a:latin typeface="黑体" pitchFamily="2" charset="-122"/>
                <a:ea typeface="黑体" pitchFamily="2" charset="-122"/>
              </a:rPr>
              <a:t>571</a:t>
            </a:r>
            <a:r>
              <a:rPr lang="zh-CN" altLang="en-US" sz="1400" b="1">
                <a:solidFill>
                  <a:srgbClr val="760000"/>
                </a:solidFill>
                <a:latin typeface="黑体" pitchFamily="2" charset="-122"/>
                <a:ea typeface="黑体" pitchFamily="2" charset="-122"/>
              </a:rPr>
              <a:t>年</a:t>
            </a:r>
            <a:r>
              <a:rPr lang="en-US" altLang="zh-CN" sz="1400" b="1">
                <a:solidFill>
                  <a:srgbClr val="760000"/>
                </a:solidFill>
                <a:latin typeface="黑体" pitchFamily="2" charset="-122"/>
                <a:ea typeface="黑体" pitchFamily="2" charset="-122"/>
              </a:rPr>
              <a:t>~</a:t>
            </a:r>
            <a:r>
              <a:rPr lang="zh-CN" altLang="en-US" sz="1400" b="1">
                <a:solidFill>
                  <a:srgbClr val="760000"/>
                </a:solidFill>
                <a:latin typeface="黑体" pitchFamily="2" charset="-122"/>
                <a:ea typeface="黑体" pitchFamily="2" charset="-122"/>
              </a:rPr>
              <a:t>公元前</a:t>
            </a:r>
            <a:r>
              <a:rPr lang="en-US" altLang="zh-CN" sz="1400" b="1">
                <a:solidFill>
                  <a:srgbClr val="760000"/>
                </a:solidFill>
                <a:latin typeface="黑体" pitchFamily="2" charset="-122"/>
                <a:ea typeface="黑体" pitchFamily="2" charset="-122"/>
              </a:rPr>
              <a:t>471</a:t>
            </a:r>
            <a:r>
              <a:rPr lang="zh-CN" altLang="en-US" sz="1400" b="1">
                <a:solidFill>
                  <a:srgbClr val="760000"/>
                </a:solidFill>
                <a:latin typeface="黑体" pitchFamily="2" charset="-122"/>
                <a:ea typeface="黑体" pitchFamily="2" charset="-122"/>
              </a:rPr>
              <a:t>年</a:t>
            </a:r>
            <a:endParaRPr lang="zh-CN" altLang="en-US" sz="1400">
              <a:solidFill>
                <a:srgbClr val="760000"/>
              </a:solidFill>
            </a:endParaRPr>
          </a:p>
        </p:txBody>
      </p:sp>
      <p:grpSp>
        <p:nvGrpSpPr>
          <p:cNvPr id="13363" name="组合 57452"/>
          <p:cNvGrpSpPr/>
          <p:nvPr>
            <p:custDataLst>
              <p:tags r:id="rId19"/>
            </p:custDataLst>
          </p:nvPr>
        </p:nvGrpSpPr>
        <p:grpSpPr>
          <a:xfrm>
            <a:off x="7308850" y="90488"/>
            <a:ext cx="1871662" cy="2060575"/>
            <a:chOff x="5489" y="408"/>
            <a:chExt cx="1650" cy="1816"/>
          </a:xfrm>
        </p:grpSpPr>
        <p:pic>
          <p:nvPicPr>
            <p:cNvPr id="13364" name="Picture 3" descr="道德经"/>
            <p:cNvPicPr/>
            <p:nvPr>
              <p:custDataLst>
                <p:tags r:id="rId21"/>
              </p:custDataLst>
            </p:nvPr>
          </p:nvPicPr>
          <p:blipFill>
            <a:blip r:embed="rId20"/>
            <a:stretch>
              <a:fillRect/>
            </a:stretch>
          </p:blipFill>
          <p:spPr>
            <a:xfrm>
              <a:off x="5489" y="408"/>
              <a:ext cx="1535" cy="1541"/>
            </a:xfrm>
            <a:prstGeom prst="rect">
              <a:avLst/>
            </a:prstGeom>
            <a:noFill/>
            <a:ln>
              <a:noFill/>
              <a:miter lim="800000"/>
            </a:ln>
          </p:spPr>
        </p:pic>
        <p:sp>
          <p:nvSpPr>
            <p:cNvPr id="13365" name="Text Box 4"/>
            <p:cNvSpPr txBox="1">
              <a:spLocks noChangeArrowheads="1"/>
            </p:cNvSpPr>
            <p:nvPr>
              <p:custDataLst>
                <p:tags r:id="rId22"/>
              </p:custDataLst>
            </p:nvPr>
          </p:nvSpPr>
          <p:spPr bwMode="auto">
            <a:xfrm>
              <a:off x="5534" y="1950"/>
              <a:ext cx="1605" cy="274"/>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r>
                <a:rPr lang="en-US" altLang="zh-CN" sz="1400" b="1">
                  <a:effectLst>
                    <a:outerShdw blurRad="38100" dist="38100" dir="2700000" algn="tl">
                      <a:schemeClr val="bg2"/>
                    </a:outerShdw>
                  </a:effectLst>
                  <a:latin typeface="黑体" pitchFamily="2" charset="-122"/>
                  <a:ea typeface="黑体" pitchFamily="2" charset="-122"/>
                </a:rPr>
                <a:t>《</a:t>
              </a:r>
              <a:r>
                <a:rPr lang="zh-CN" altLang="en-US" sz="1400" b="1">
                  <a:effectLst>
                    <a:outerShdw blurRad="38100" dist="38100" dir="2700000" algn="tl">
                      <a:schemeClr val="bg2"/>
                    </a:outerShdw>
                  </a:effectLst>
                  <a:latin typeface="黑体" pitchFamily="2" charset="-122"/>
                  <a:ea typeface="黑体" pitchFamily="2" charset="-122"/>
                </a:rPr>
                <a:t>道德经</a:t>
              </a:r>
              <a:r>
                <a:rPr lang="en-US" altLang="zh-CN" sz="1400" b="1">
                  <a:effectLst>
                    <a:outerShdw blurRad="38100" dist="38100" dir="2700000" algn="tl">
                      <a:schemeClr val="bg2"/>
                    </a:outerShdw>
                  </a:effectLst>
                  <a:latin typeface="黑体" pitchFamily="2" charset="-122"/>
                  <a:ea typeface="黑体" pitchFamily="2" charset="-122"/>
                </a:rPr>
                <a:t>》</a:t>
              </a:r>
              <a:r>
                <a:rPr lang="zh-CN" altLang="en-US" sz="1400" b="1">
                  <a:effectLst>
                    <a:outerShdw blurRad="38100" dist="38100" dir="2700000" algn="tl">
                      <a:schemeClr val="bg2"/>
                    </a:outerShdw>
                  </a:effectLst>
                  <a:latin typeface="黑体" pitchFamily="2" charset="-122"/>
                  <a:ea typeface="黑体" pitchFamily="2" charset="-122"/>
                </a:rPr>
                <a:t>书影</a:t>
              </a:r>
              <a:endParaRPr lang="zh-CN" altLang="en-US" sz="1400" b="1">
                <a:effectLst>
                  <a:outerShdw blurRad="38100" dist="38100" dir="2700000" algn="tl">
                    <a:schemeClr val="bg2"/>
                  </a:outerShdw>
                </a:effectLst>
                <a:latin typeface="黑体" pitchFamily="2" charset="-122"/>
                <a:ea typeface="黑体" pitchFamily="2" charset="-122"/>
              </a:endParaRPr>
            </a:p>
          </p:txBody>
        </p:sp>
      </p:grpSp>
      <p:sp>
        <p:nvSpPr>
          <p:cNvPr id="13366" name="矩形 57"/>
          <p:cNvSpPr/>
          <p:nvPr>
            <p:custDataLst>
              <p:tags r:id="rId23"/>
            </p:custDataLst>
          </p:nvPr>
        </p:nvSpPr>
        <p:spPr>
          <a:xfrm>
            <a:off x="1330325" y="1235075"/>
            <a:ext cx="874713" cy="39846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r>
              <a:rPr lang="zh-CN" altLang="en-US" sz="2000" b="1">
                <a:solidFill>
                  <a:schemeClr val="hlink"/>
                </a:solidFill>
                <a:effectLst>
                  <a:outerShdw blurRad="38100" dist="38100" dir="2700000" algn="tl">
                    <a:schemeClr val="bg2"/>
                  </a:outerShdw>
                </a:effectLst>
                <a:latin typeface="黑体" pitchFamily="2" charset="-122"/>
                <a:ea typeface="黑体" pitchFamily="2" charset="-122"/>
              </a:rPr>
              <a:t>老子</a:t>
            </a:r>
            <a:endParaRPr lang="zh-CN" altLang="en-US" sz="1700">
              <a:solidFill>
                <a:schemeClr val="hlink"/>
              </a:solidFill>
              <a:effectLst>
                <a:outerShdw blurRad="38100" dist="38100" dir="2700000" algn="tl">
                  <a:schemeClr val="bg2"/>
                </a:outerShdw>
              </a:effectLst>
            </a:endParaRPr>
          </a:p>
        </p:txBody>
      </p:sp>
      <p:sp>
        <p:nvSpPr>
          <p:cNvPr id="13367" name="矩形 57468"/>
          <p:cNvSpPr/>
          <p:nvPr>
            <p:custDataLst>
              <p:tags r:id="rId24"/>
            </p:custDataLst>
          </p:nvPr>
        </p:nvSpPr>
        <p:spPr>
          <a:xfrm>
            <a:off x="1743075" y="1697038"/>
            <a:ext cx="711200" cy="409575"/>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20000"/>
              </a:spcBef>
            </a:pPr>
            <a:r>
              <a:rPr lang="zh-CN" altLang="en-US" sz="2000" b="1">
                <a:solidFill>
                  <a:schemeClr val="hlink"/>
                </a:solidFill>
              </a:rPr>
              <a:t>李耳</a:t>
            </a:r>
            <a:endParaRPr lang="zh-CN" altLang="en-US" sz="2000" b="1">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0" nodeType="clickEffect">
                                  <p:stCondLst>
                                    <p:cond delay="0"/>
                                  </p:stCondLst>
                                  <p:childTnLst>
                                    <p:set>
                                      <p:cBhvr additive="base">
                                        <p:cTn id="6" dur="1" fill="hold">
                                          <p:stCondLst>
                                            <p:cond delay="0"/>
                                          </p:stCondLst>
                                        </p:cTn>
                                        <p:tgtEl>
                                          <p:spTgt spid="13367"/>
                                        </p:tgtEl>
                                        <p:attrNameLst>
                                          <p:attrName>style.visibility</p:attrName>
                                        </p:attrNameLst>
                                      </p:cBhvr>
                                      <p:to>
                                        <p:strVal val="visible"/>
                                      </p:to>
                                    </p:set>
                                    <p:animEffect transition="in" filter="blinds(horizontal)">
                                      <p:cBhvr additive="base">
                                        <p:cTn id="7" dur="500" fill="hold"/>
                                        <p:tgtEl>
                                          <p:spTgt spid="1336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additive="base">
                                        <p:cTn id="12" dur="1" fill="hold">
                                          <p:stCondLst>
                                            <p:cond delay="0"/>
                                          </p:stCondLst>
                                        </p:cTn>
                                        <p:tgtEl>
                                          <p:spTgt spid="13352"/>
                                        </p:tgtEl>
                                        <p:attrNameLst>
                                          <p:attrName>style.visibility</p:attrName>
                                        </p:attrNameLst>
                                      </p:cBhvr>
                                      <p:to>
                                        <p:strVal val="visible"/>
                                      </p:to>
                                    </p:set>
                                    <p:animEffect transition="in" filter="blinds(horizontal)">
                                      <p:cBhvr additive="base">
                                        <p:cTn id="13" dur="500" fill="hold"/>
                                        <p:tgtEl>
                                          <p:spTgt spid="13352"/>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1" nodeType="clickEffect">
                                  <p:stCondLst>
                                    <p:cond delay="0"/>
                                  </p:stCondLst>
                                  <p:childTnLst>
                                    <p:set>
                                      <p:cBhvr additive="base">
                                        <p:cTn id="18" dur="1" fill="hold">
                                          <p:stCondLst>
                                            <p:cond delay="0"/>
                                          </p:stCondLst>
                                        </p:cTn>
                                        <p:tgtEl>
                                          <p:spTgt spid="13353"/>
                                        </p:tgtEl>
                                        <p:attrNameLst>
                                          <p:attrName>style.visibility</p:attrName>
                                        </p:attrNameLst>
                                      </p:cBhvr>
                                      <p:to>
                                        <p:strVal val="visible"/>
                                      </p:to>
                                    </p:set>
                                    <p:animEffect transition="in" filter="blinds(horizontal)">
                                      <p:cBhvr additive="base">
                                        <p:cTn id="19" dur="500" fill="hold"/>
                                        <p:tgtEl>
                                          <p:spTgt spid="13353"/>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2" nodeType="clickEffect">
                                  <p:stCondLst>
                                    <p:cond delay="0"/>
                                  </p:stCondLst>
                                  <p:childTnLst>
                                    <p:set>
                                      <p:cBhvr additive="base">
                                        <p:cTn id="24" dur="1" fill="hold">
                                          <p:stCondLst>
                                            <p:cond delay="0"/>
                                          </p:stCondLst>
                                        </p:cTn>
                                        <p:tgtEl>
                                          <p:spTgt spid="13354"/>
                                        </p:tgtEl>
                                        <p:attrNameLst>
                                          <p:attrName>style.visibility</p:attrName>
                                        </p:attrNameLst>
                                      </p:cBhvr>
                                      <p:to>
                                        <p:strVal val="visible"/>
                                      </p:to>
                                    </p:set>
                                    <p:animEffect transition="in" filter="blinds(horizontal)">
                                      <p:cBhvr additive="base">
                                        <p:cTn id="25" dur="500" fill="hold"/>
                                        <p:tgtEl>
                                          <p:spTgt spid="1335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4" nodeType="clickEffect">
                                  <p:stCondLst>
                                    <p:cond delay="0"/>
                                  </p:stCondLst>
                                  <p:childTnLst>
                                    <p:set>
                                      <p:cBhvr additive="base">
                                        <p:cTn id="30" dur="1" fill="hold">
                                          <p:stCondLst>
                                            <p:cond delay="0"/>
                                          </p:stCondLst>
                                        </p:cTn>
                                        <p:tgtEl>
                                          <p:spTgt spid="13356"/>
                                        </p:tgtEl>
                                        <p:attrNameLst>
                                          <p:attrName>style.visibility</p:attrName>
                                        </p:attrNameLst>
                                      </p:cBhvr>
                                      <p:to>
                                        <p:strVal val="visible"/>
                                      </p:to>
                                    </p:set>
                                    <p:animEffect transition="in" filter="blinds(horizontal)">
                                      <p:cBhvr additive="base">
                                        <p:cTn id="31" dur="500" fill="hold"/>
                                        <p:tgtEl>
                                          <p:spTgt spid="13356"/>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3" nodeType="clickEffect">
                                  <p:stCondLst>
                                    <p:cond delay="0"/>
                                  </p:stCondLst>
                                  <p:childTnLst>
                                    <p:set>
                                      <p:cBhvr additive="base">
                                        <p:cTn id="36" dur="1" fill="hold">
                                          <p:stCondLst>
                                            <p:cond delay="0"/>
                                          </p:stCondLst>
                                        </p:cTn>
                                        <p:tgtEl>
                                          <p:spTgt spid="13355"/>
                                        </p:tgtEl>
                                        <p:attrNameLst>
                                          <p:attrName>style.visibility</p:attrName>
                                        </p:attrNameLst>
                                      </p:cBhvr>
                                      <p:to>
                                        <p:strVal val="visible"/>
                                      </p:to>
                                    </p:set>
                                    <p:animEffect transition="in" filter="blinds(horizontal)">
                                      <p:cBhvr additive="base">
                                        <p:cTn id="37" dur="500" fill="hold"/>
                                        <p:tgtEl>
                                          <p:spTgt spid="13355"/>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5" nodeType="clickEffect">
                                  <p:stCondLst>
                                    <p:cond delay="0"/>
                                  </p:stCondLst>
                                  <p:childTnLst>
                                    <p:set>
                                      <p:cBhvr additive="base">
                                        <p:cTn id="42" dur="1" fill="hold">
                                          <p:stCondLst>
                                            <p:cond delay="0"/>
                                          </p:stCondLst>
                                        </p:cTn>
                                        <p:tgtEl>
                                          <p:spTgt spid="13357"/>
                                        </p:tgtEl>
                                        <p:attrNameLst>
                                          <p:attrName>style.visibility</p:attrName>
                                        </p:attrNameLst>
                                      </p:cBhvr>
                                      <p:to>
                                        <p:strVal val="visible"/>
                                      </p:to>
                                    </p:set>
                                    <p:animEffect transition="in" filter="blinds(horizontal)">
                                      <p:cBhvr additive="base">
                                        <p:cTn id="43" dur="500" fill="hold"/>
                                        <p:tgtEl>
                                          <p:spTgt spid="13357"/>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3" presetClass="entr" presetSubtype="10" fill="hold" grpId="6" nodeType="clickEffect">
                                  <p:stCondLst>
                                    <p:cond delay="0"/>
                                  </p:stCondLst>
                                  <p:childTnLst>
                                    <p:set>
                                      <p:cBhvr additive="base">
                                        <p:cTn id="48" dur="1" fill="hold">
                                          <p:stCondLst>
                                            <p:cond delay="0"/>
                                          </p:stCondLst>
                                        </p:cTn>
                                        <p:tgtEl>
                                          <p:spTgt spid="13358"/>
                                        </p:tgtEl>
                                        <p:attrNameLst>
                                          <p:attrName>style.visibility</p:attrName>
                                        </p:attrNameLst>
                                      </p:cBhvr>
                                      <p:to>
                                        <p:strVal val="visible"/>
                                      </p:to>
                                    </p:set>
                                    <p:animEffect transition="in" filter="blinds(horizontal)">
                                      <p:cBhvr additive="base">
                                        <p:cTn id="49" dur="500" fill="hold"/>
                                        <p:tgtEl>
                                          <p:spTgt spid="13358"/>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3" presetClass="entr" presetSubtype="10" fill="hold" grpId="7" nodeType="clickEffect">
                                  <p:stCondLst>
                                    <p:cond delay="0"/>
                                  </p:stCondLst>
                                  <p:childTnLst>
                                    <p:set>
                                      <p:cBhvr additive="base">
                                        <p:cTn id="54" dur="1" fill="hold">
                                          <p:stCondLst>
                                            <p:cond delay="0"/>
                                          </p:stCondLst>
                                        </p:cTn>
                                        <p:tgtEl>
                                          <p:spTgt spid="13359"/>
                                        </p:tgtEl>
                                        <p:attrNameLst>
                                          <p:attrName>style.visibility</p:attrName>
                                        </p:attrNameLst>
                                      </p:cBhvr>
                                      <p:to>
                                        <p:strVal val="visible"/>
                                      </p:to>
                                    </p:set>
                                    <p:animEffect transition="in" filter="blinds(horizontal)">
                                      <p:cBhvr additive="base">
                                        <p:cTn id="55" dur="500" fill="hold"/>
                                        <p:tgtEl>
                                          <p:spTgt spid="13359"/>
                                        </p:tgtEl>
                                      </p:cBhvr>
                                    </p:animEffect>
                                  </p:childTnLst>
                                </p:cTn>
                              </p:par>
                            </p:childTnLst>
                          </p:cTn>
                        </p:par>
                        <p:par>
                          <p:cTn id="56" fill="hold" nodeType="withGroup">
                            <p:stCondLst>
                              <p:cond delay="500"/>
                            </p:stCondLst>
                            <p:childTnLst>
                              <p:par>
                                <p:cTn id="57" presetID="3" presetClass="entr" presetSubtype="10" fill="hold" nodeType="afterEffect">
                                  <p:childTnLst>
                                    <p:set>
                                      <p:cBhvr additive="base">
                                        <p:cTn id="58" dur="1" fill="hold">
                                          <p:stCondLst>
                                            <p:cond delay="0"/>
                                          </p:stCondLst>
                                        </p:cTn>
                                        <p:tgtEl>
                                          <p:spTgt spid="13363"/>
                                        </p:tgtEl>
                                        <p:attrNameLst>
                                          <p:attrName>style.visibility</p:attrName>
                                        </p:attrNameLst>
                                      </p:cBhvr>
                                      <p:to>
                                        <p:strVal val="visible"/>
                                      </p:to>
                                    </p:set>
                                    <p:animEffect transition="in" filter="blinds(horizontal)">
                                      <p:cBhvr additive="base">
                                        <p:cTn id="59" dur="500" fill="hold"/>
                                        <p:tgtEl>
                                          <p:spTgt spid="13363"/>
                                        </p:tgtEl>
                                      </p:cBhvr>
                                    </p:animEffect>
                                  </p:childTnLst>
                                </p:cTn>
                              </p:par>
                            </p:childTnLst>
                          </p:cTn>
                        </p:par>
                        <p:par>
                          <p:cTn id="60" fill="hold" nodeType="withGroup">
                            <p:stCondLst>
                              <p:cond delay="1000"/>
                            </p:stCondLst>
                            <p:childTnLst>
                              <p:par>
                                <p:cTn id="61" presetID="3" presetClass="entr" presetSubtype="10" fill="hold" grpId="8" nodeType="afterEffect">
                                  <p:childTnLst>
                                    <p:set>
                                      <p:cBhvr additive="base">
                                        <p:cTn id="62" dur="1" fill="hold">
                                          <p:stCondLst>
                                            <p:cond delay="0"/>
                                          </p:stCondLst>
                                        </p:cTn>
                                        <p:tgtEl>
                                          <p:spTgt spid="13360"/>
                                        </p:tgtEl>
                                        <p:attrNameLst>
                                          <p:attrName>style.visibility</p:attrName>
                                        </p:attrNameLst>
                                      </p:cBhvr>
                                      <p:to>
                                        <p:strVal val="visible"/>
                                      </p:to>
                                    </p:set>
                                    <p:animEffect transition="in" filter="blinds(horizontal)">
                                      <p:cBhvr additive="base">
                                        <p:cTn id="63" dur="500" fill="hold"/>
                                        <p:tgtEl>
                                          <p:spTgt spid="13360"/>
                                        </p:tgtEl>
                                      </p:cBhvr>
                                    </p:animEffect>
                                  </p:childTnLst>
                                </p:cTn>
                              </p:par>
                            </p:childTnLst>
                          </p:cTn>
                        </p:par>
                      </p:childTnLst>
                    </p:cTn>
                  </p:par>
                  <p:par>
                    <p:cTn id="64" fill="hold" nodeType="clickPar">
                      <p:stCondLst>
                        <p:cond delay="indefinite"/>
                      </p:stCondLst>
                      <p:childTnLst>
                        <p:par>
                          <p:cTn id="65" fill="hold" nodeType="withGroup">
                            <p:stCondLst>
                              <p:cond delay="indefinite"/>
                            </p:stCondLst>
                          </p:cTn>
                        </p:par>
                        <p:par>
                          <p:cTn id="66" fill="hold" nodeType="afterGroup">
                            <p:stCondLst>
                              <p:cond delay="0"/>
                            </p:stCondLst>
                            <p:childTnLst>
                              <p:par>
                                <p:cTn id="67" presetID="3" presetClass="entr" presetSubtype="10" fill="hold" grpId="9" nodeType="clickEffect">
                                  <p:stCondLst>
                                    <p:cond delay="0"/>
                                  </p:stCondLst>
                                  <p:childTnLst>
                                    <p:set>
                                      <p:cBhvr additive="base">
                                        <p:cTn id="68" dur="1" fill="hold">
                                          <p:stCondLst>
                                            <p:cond delay="0"/>
                                          </p:stCondLst>
                                        </p:cTn>
                                        <p:tgtEl>
                                          <p:spTgt spid="13361"/>
                                        </p:tgtEl>
                                        <p:attrNameLst>
                                          <p:attrName>style.visibility</p:attrName>
                                        </p:attrNameLst>
                                      </p:cBhvr>
                                      <p:to>
                                        <p:strVal val="visible"/>
                                      </p:to>
                                    </p:set>
                                    <p:animEffect transition="in" filter="blinds(horizontal)">
                                      <p:cBhvr additive="base">
                                        <p:cTn id="69" dur="500" fill="hold"/>
                                        <p:tgtEl>
                                          <p:spTgt spid="133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52" grpId="0"/>
      <p:bldP spid="13353" grpId="1"/>
      <p:bldP spid="13354" grpId="2"/>
      <p:bldP spid="13355" grpId="3"/>
      <p:bldP spid="13356" grpId="4"/>
      <p:bldP spid="13357" grpId="5"/>
      <p:bldP spid="13358" grpId="6"/>
      <p:bldP spid="13359" grpId="7"/>
      <p:bldP spid="13360" grpId="8"/>
      <p:bldP spid="13361" grpId="9"/>
      <p:bldP spid="13367" grpId="10"/>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14338" name="Picture 7" descr="laozi"/>
          <p:cNvPicPr/>
          <p:nvPr>
            <p:custDataLst>
              <p:tags r:id="rId5"/>
            </p:custDataLst>
          </p:nvPr>
        </p:nvPicPr>
        <p:blipFill>
          <a:blip r:embed="rId4"/>
          <a:stretch>
            <a:fillRect/>
          </a:stretch>
        </p:blipFill>
        <p:spPr>
          <a:xfrm>
            <a:off x="558800" y="1587500"/>
            <a:ext cx="3395662" cy="3046412"/>
          </a:xfrm>
          <a:prstGeom prst="rect">
            <a:avLst/>
          </a:prstGeom>
          <a:noFill/>
          <a:ln>
            <a:noFill/>
            <a:miter lim="800000"/>
          </a:ln>
          <a:effectLst>
            <a:outerShdw blurRad="292100" dist="139700" dir="2700000" algn="tl">
              <a:srgbClr val="333333">
                <a:alpha val="64999"/>
              </a:srgbClr>
            </a:outerShdw>
          </a:effectLst>
        </p:spPr>
      </p:pic>
      <p:sp>
        <p:nvSpPr>
          <p:cNvPr id="14339" name="AutoShape 2" descr="23"/>
          <p:cNvSpPr/>
          <p:nvPr>
            <p:custDataLst>
              <p:tags r:id="rId6"/>
            </p:custDataLst>
          </p:nvPr>
        </p:nvSpPr>
        <p:spPr>
          <a:xfrm>
            <a:off x="4110038" y="3130550"/>
            <a:ext cx="4279900" cy="1579562"/>
          </a:xfrm>
          <a:prstGeom prst="horizontalScroll">
            <a:avLst>
              <a:gd name="adj" fmla="val 12500"/>
            </a:avLst>
          </a:prstGeom>
          <a:blipFill rotWithShape="1">
            <a:blip r:embed="rId7"/>
            <a:stretch>
              <a:fillRect/>
            </a:stretch>
          </a:blipFill>
          <a:ln>
            <a:solidFill>
              <a:schemeClr val="tx1"/>
            </a:solidFill>
            <a:bevel/>
          </a:ln>
        </p:spPr>
        <p:txBody>
          <a:bodyPr wrap="none"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r>
              <a:rPr lang="en-US" altLang="zh-CN" sz="2000" b="1">
                <a:latin typeface="黑体" pitchFamily="2" charset="-122"/>
                <a:ea typeface="黑体" pitchFamily="2" charset="-122"/>
              </a:rPr>
              <a:t>    </a:t>
            </a:r>
            <a:r>
              <a:rPr lang="zh-CN" altLang="en-US" sz="2000" b="1">
                <a:latin typeface="黑体" pitchFamily="2" charset="-122"/>
                <a:ea typeface="黑体" pitchFamily="2" charset="-122"/>
              </a:rPr>
              <a:t>老子的哲学和希腊哲学以其</a:t>
            </a:r>
            <a:endParaRPr lang="en-US" altLang="zh-CN" sz="2000" b="1">
              <a:latin typeface="黑体" pitchFamily="2" charset="-122"/>
              <a:ea typeface="黑体" pitchFamily="2" charset="-122"/>
            </a:endParaRPr>
          </a:p>
          <a:p>
            <a:pPr marL="0" lvl="0" indent="0"/>
            <a:r>
              <a:rPr lang="zh-CN" altLang="en-US" sz="2000" b="1">
                <a:latin typeface="黑体" pitchFamily="2" charset="-122"/>
                <a:ea typeface="黑体" pitchFamily="2" charset="-122"/>
              </a:rPr>
              <a:t>作为世界哲学的源头。</a:t>
            </a:r>
            <a:endParaRPr lang="zh-CN" altLang="en-US" sz="2000" b="1">
              <a:latin typeface="黑体" pitchFamily="2" charset="-122"/>
              <a:ea typeface="黑体" pitchFamily="2" charset="-122"/>
            </a:endParaRPr>
          </a:p>
          <a:p>
            <a:pPr marL="0" lvl="0" indent="0"/>
            <a:r>
              <a:rPr lang="zh-CN" altLang="en-US" sz="2000" b="1">
                <a:latin typeface="黑体" pitchFamily="2" charset="-122"/>
                <a:ea typeface="黑体" pitchFamily="2" charset="-122"/>
              </a:rPr>
              <a:t>                 </a:t>
            </a:r>
            <a:r>
              <a:rPr lang="en-US" altLang="zh-CN" sz="2000" b="1">
                <a:latin typeface="黑体" pitchFamily="2" charset="-122"/>
                <a:ea typeface="黑体" pitchFamily="2" charset="-122"/>
              </a:rPr>
              <a:t>——</a:t>
            </a:r>
            <a:r>
              <a:rPr lang="zh-CN" altLang="en-US" sz="2000" b="1">
                <a:latin typeface="黑体" pitchFamily="2" charset="-122"/>
                <a:ea typeface="黑体" pitchFamily="2" charset="-122"/>
              </a:rPr>
              <a:t>黑格尔</a:t>
            </a:r>
            <a:endParaRPr lang="zh-CN" altLang="en-US" sz="2000" b="1">
              <a:latin typeface="黑体" pitchFamily="2" charset="-122"/>
              <a:ea typeface="黑体" pitchFamily="2" charset="-122"/>
            </a:endParaRPr>
          </a:p>
        </p:txBody>
      </p:sp>
      <p:sp>
        <p:nvSpPr>
          <p:cNvPr id="14340" name="Text Box 3"/>
          <p:cNvSpPr/>
          <p:nvPr>
            <p:custDataLst>
              <p:tags r:id="rId8"/>
            </p:custDataLst>
          </p:nvPr>
        </p:nvSpPr>
        <p:spPr>
          <a:xfrm>
            <a:off x="1255713" y="593725"/>
            <a:ext cx="6440487" cy="830263"/>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2400" b="1">
                <a:latin typeface="黑体" pitchFamily="2" charset="-122"/>
                <a:ea typeface="黑体" pitchFamily="2" charset="-122"/>
              </a:rPr>
              <a:t>    老子被世人称为哲学之父、智慧之父，是世界文化名人，世界百位历史名人之一。</a:t>
            </a:r>
            <a:endParaRPr lang="zh-CN" altLang="en-US" sz="2400" b="1">
              <a:latin typeface="黑体" pitchFamily="2" charset="-122"/>
              <a:ea typeface="黑体" pitchFamily="2" charset="-122"/>
            </a:endParaRPr>
          </a:p>
        </p:txBody>
      </p:sp>
      <p:sp>
        <p:nvSpPr>
          <p:cNvPr id="14341" name="AutoShape 4" descr="23"/>
          <p:cNvSpPr/>
          <p:nvPr>
            <p:custDataLst>
              <p:tags r:id="rId9"/>
            </p:custDataLst>
          </p:nvPr>
        </p:nvSpPr>
        <p:spPr>
          <a:xfrm>
            <a:off x="4110038" y="1330325"/>
            <a:ext cx="4337050" cy="1851025"/>
          </a:xfrm>
          <a:prstGeom prst="horizontalScroll">
            <a:avLst>
              <a:gd name="adj" fmla="val 12500"/>
            </a:avLst>
          </a:prstGeom>
          <a:blipFill rotWithShape="1">
            <a:blip r:embed="rId7"/>
            <a:stretch>
              <a:fillRect/>
            </a:stretch>
          </a:blipFill>
          <a:ln>
            <a:solidFill>
              <a:schemeClr val="tx1"/>
            </a:solidFill>
            <a:bevel/>
          </a:ln>
        </p:spPr>
        <p:txBody>
          <a:bodyPr wrap="none"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r>
              <a:rPr lang="en-US" altLang="zh-CN" sz="2000" b="1">
                <a:latin typeface="黑体" pitchFamily="2" charset="-122"/>
                <a:ea typeface="黑体" pitchFamily="2" charset="-122"/>
              </a:rPr>
              <a:t>    </a:t>
            </a:r>
            <a:r>
              <a:rPr lang="zh-CN" altLang="en-US" sz="2000" b="1">
                <a:latin typeface="黑体" pitchFamily="2" charset="-122"/>
                <a:ea typeface="黑体" pitchFamily="2" charset="-122"/>
              </a:rPr>
              <a:t>我受中国孔子、孟子影响</a:t>
            </a:r>
            <a:endParaRPr lang="zh-CN" altLang="en-US" sz="2000" b="1">
              <a:latin typeface="黑体" pitchFamily="2" charset="-122"/>
              <a:ea typeface="黑体" pitchFamily="2" charset="-122"/>
            </a:endParaRPr>
          </a:p>
          <a:p>
            <a:pPr marL="0" lvl="0" indent="0"/>
            <a:r>
              <a:rPr lang="zh-CN" altLang="en-US" sz="2000" b="1">
                <a:latin typeface="黑体" pitchFamily="2" charset="-122"/>
                <a:ea typeface="黑体" pitchFamily="2" charset="-122"/>
              </a:rPr>
              <a:t>很大，受老子的影响巨大。</a:t>
            </a:r>
            <a:endParaRPr lang="zh-CN" altLang="en-US" sz="2000" b="1">
              <a:latin typeface="黑体" pitchFamily="2" charset="-122"/>
              <a:ea typeface="黑体" pitchFamily="2" charset="-122"/>
            </a:endParaRPr>
          </a:p>
          <a:p>
            <a:pPr marL="0" lvl="0" indent="0"/>
            <a:r>
              <a:rPr lang="zh-CN" altLang="en-US" sz="2000" b="1">
                <a:latin typeface="黑体" pitchFamily="2" charset="-122"/>
                <a:ea typeface="黑体" pitchFamily="2" charset="-122"/>
              </a:rPr>
              <a:t>                  </a:t>
            </a:r>
            <a:r>
              <a:rPr lang="en-US" altLang="zh-CN" sz="2000" b="1">
                <a:latin typeface="黑体" pitchFamily="2" charset="-122"/>
                <a:ea typeface="黑体" pitchFamily="2" charset="-122"/>
              </a:rPr>
              <a:t>——</a:t>
            </a:r>
            <a:r>
              <a:rPr lang="zh-CN" altLang="en-US" sz="2000" b="1">
                <a:latin typeface="黑体" pitchFamily="2" charset="-122"/>
                <a:ea typeface="黑体" pitchFamily="2" charset="-122"/>
              </a:rPr>
              <a:t>托尔斯泰</a:t>
            </a:r>
            <a:endParaRPr lang="zh-CN" altLang="en-US" sz="2000" b="1">
              <a:latin typeface="黑体" pitchFamily="2" charset="-122"/>
              <a:ea typeface="黑体" pitchFamily="2" charset="-122"/>
            </a:endParaRPr>
          </a:p>
        </p:txBody>
      </p:sp>
      <p:sp>
        <p:nvSpPr>
          <p:cNvPr id="14342" name="矩形 18449"/>
          <p:cNvSpPr/>
          <p:nvPr>
            <p:custDataLst>
              <p:tags r:id="rId10"/>
            </p:custDataLst>
          </p:nvPr>
        </p:nvSpPr>
        <p:spPr>
          <a:xfrm>
            <a:off x="661988" y="141288"/>
            <a:ext cx="1544638" cy="4540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ea typeface="黑体" pitchFamily="2" charset="-122"/>
              </a:rPr>
              <a:t>一、老子</a:t>
            </a:r>
            <a:endParaRPr lang="zh-CN" altLang="en-US" sz="2300" b="1">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2" nodeType="clickEffect">
                                  <p:stCondLst>
                                    <p:cond delay="0"/>
                                  </p:stCondLst>
                                  <p:childTnLst>
                                    <p:set>
                                      <p:cBhvr additive="base">
                                        <p:cTn id="6" dur="1" fill="hold">
                                          <p:stCondLst>
                                            <p:cond delay="0"/>
                                          </p:stCondLst>
                                        </p:cTn>
                                        <p:tgtEl>
                                          <p:spTgt spid="14341"/>
                                        </p:tgtEl>
                                        <p:attrNameLst>
                                          <p:attrName>style.visibility</p:attrName>
                                        </p:attrNameLst>
                                      </p:cBhvr>
                                      <p:to>
                                        <p:strVal val="visible"/>
                                      </p:to>
                                    </p:set>
                                    <p:animEffect transition="in" filter="blinds(horizontal)">
                                      <p:cBhvr additive="base">
                                        <p:cTn id="7" dur="500" fill="hold"/>
                                        <p:tgtEl>
                                          <p:spTgt spid="1434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additive="base">
                                        <p:cTn id="12" dur="1" fill="hold">
                                          <p:stCondLst>
                                            <p:cond delay="0"/>
                                          </p:stCondLst>
                                        </p:cTn>
                                        <p:tgtEl>
                                          <p:spTgt spid="14339"/>
                                        </p:tgtEl>
                                        <p:attrNameLst>
                                          <p:attrName>style.visibility</p:attrName>
                                        </p:attrNameLst>
                                      </p:cBhvr>
                                      <p:to>
                                        <p:strVal val="visible"/>
                                      </p:to>
                                    </p:set>
                                    <p:animEffect transition="in" filter="blinds(horizontal)">
                                      <p:cBhvr additive="base">
                                        <p:cTn id="13" dur="500" fill="hold"/>
                                        <p:tgtEl>
                                          <p:spTgt spid="1433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1" nodeType="clickEffect">
                                  <p:stCondLst>
                                    <p:cond delay="0"/>
                                  </p:stCondLst>
                                  <p:childTnLst>
                                    <p:set>
                                      <p:cBhvr additive="base">
                                        <p:cTn id="18" dur="1" fill="hold">
                                          <p:stCondLst>
                                            <p:cond delay="0"/>
                                          </p:stCondLst>
                                        </p:cTn>
                                        <p:tgtEl>
                                          <p:spTgt spid="14340"/>
                                        </p:tgtEl>
                                        <p:attrNameLst>
                                          <p:attrName>style.visibility</p:attrName>
                                        </p:attrNameLst>
                                      </p:cBhvr>
                                      <p:to>
                                        <p:strVal val="visible"/>
                                      </p:to>
                                    </p:set>
                                    <p:animEffect transition="in" filter="blinds(horizontal)">
                                      <p:cBhvr additive="base">
                                        <p:cTn id="19" dur="500" fill="hold"/>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0" grpId="1"/>
      <p:bldP spid="14341" grpId="2"/>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15362" name="矩形 9"/>
          <p:cNvSpPr/>
          <p:nvPr>
            <p:custDataLst>
              <p:tags r:id="rId4"/>
            </p:custDataLst>
          </p:nvPr>
        </p:nvSpPr>
        <p:spPr bwMode="auto">
          <a:xfrm flipV="1">
            <a:off x="455612" y="5141912"/>
            <a:ext cx="8231188" cy="333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sz="1500"/>
          </a:p>
        </p:txBody>
      </p:sp>
      <p:sp>
        <p:nvSpPr>
          <p:cNvPr id="15363" name="Text Box 2"/>
          <p:cNvSpPr/>
          <p:nvPr>
            <p:custDataLst>
              <p:tags r:id="rId5"/>
            </p:custDataLst>
          </p:nvPr>
        </p:nvSpPr>
        <p:spPr>
          <a:xfrm>
            <a:off x="4062413" y="1806575"/>
            <a:ext cx="4311650" cy="2244725"/>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50000"/>
              </a:spcBef>
            </a:pPr>
            <a:r>
              <a:rPr lang="en-US" altLang="zh-CN" sz="2000" b="1">
                <a:solidFill>
                  <a:srgbClr val="663300"/>
                </a:solidFill>
                <a:latin typeface="黑体" pitchFamily="2" charset="-122"/>
                <a:ea typeface="黑体" pitchFamily="2" charset="-122"/>
              </a:rPr>
              <a:t>    </a:t>
            </a:r>
            <a:r>
              <a:rPr lang="zh-CN" altLang="en-US" sz="2000" b="1">
                <a:latin typeface="黑体" pitchFamily="2" charset="-122"/>
                <a:ea typeface="黑体" pitchFamily="2" charset="-122"/>
              </a:rPr>
              <a:t>孔子</a:t>
            </a:r>
            <a:r>
              <a:rPr lang="en-US" altLang="zh-CN" sz="2000" b="1">
                <a:latin typeface="黑体" pitchFamily="2" charset="-122"/>
                <a:ea typeface="黑体" pitchFamily="2" charset="-122"/>
              </a:rPr>
              <a:t>:</a:t>
            </a:r>
            <a:r>
              <a:rPr lang="zh-CN" altLang="en-US" sz="2000" b="1">
                <a:latin typeface="黑体" pitchFamily="2" charset="-122"/>
                <a:ea typeface="黑体" pitchFamily="2" charset="-122"/>
              </a:rPr>
              <a:t>名丘、字仲尼，</a:t>
            </a:r>
            <a:r>
              <a:rPr lang="zh-CN" altLang="en-US" sz="2000" b="1">
                <a:solidFill>
                  <a:schemeClr val="hlink"/>
                </a:solidFill>
                <a:latin typeface="黑体" pitchFamily="2" charset="-122"/>
                <a:ea typeface="黑体" pitchFamily="2" charset="-122"/>
              </a:rPr>
              <a:t>春秋晚期鲁国</a:t>
            </a:r>
            <a:r>
              <a:rPr lang="zh-CN" altLang="en-US" sz="2000" b="1">
                <a:latin typeface="黑体" pitchFamily="2" charset="-122"/>
                <a:ea typeface="黑体" pitchFamily="2" charset="-122"/>
              </a:rPr>
              <a:t>人。</a:t>
            </a:r>
            <a:r>
              <a:rPr lang="zh-CN" altLang="en-US" sz="2000" b="1">
                <a:solidFill>
                  <a:schemeClr val="hlink"/>
                </a:solidFill>
                <a:latin typeface="黑体" pitchFamily="2" charset="-122"/>
                <a:ea typeface="黑体" pitchFamily="2" charset="-122"/>
              </a:rPr>
              <a:t>儒家学派的创始人，是我国伟大的思想家和教育家。</a:t>
            </a:r>
            <a:r>
              <a:rPr lang="zh-CN" altLang="en-US" sz="2000" b="1">
                <a:latin typeface="黑体" pitchFamily="2" charset="-122"/>
                <a:ea typeface="黑体" pitchFamily="2" charset="-122"/>
              </a:rPr>
              <a:t>世界最著名的文化名人之一。晚年到鲁国，主要从事教育和编订古籍工作。孔子逝世时，享年</a:t>
            </a:r>
            <a:r>
              <a:rPr lang="en-US" altLang="zh-CN" sz="2000" b="1">
                <a:latin typeface="黑体" pitchFamily="2" charset="-122"/>
                <a:ea typeface="黑体" pitchFamily="2" charset="-122"/>
              </a:rPr>
              <a:t>73</a:t>
            </a:r>
            <a:r>
              <a:rPr lang="zh-CN" altLang="en-US" sz="2000" b="1">
                <a:latin typeface="黑体" pitchFamily="2" charset="-122"/>
                <a:ea typeface="黑体" pitchFamily="2" charset="-122"/>
              </a:rPr>
              <a:t>岁，葬于曲阜城北即今日孔林所在地。</a:t>
            </a:r>
            <a:endParaRPr lang="zh-CN" altLang="en-US" sz="2000" b="1">
              <a:latin typeface="黑体" pitchFamily="2" charset="-122"/>
              <a:ea typeface="黑体" pitchFamily="2" charset="-122"/>
            </a:endParaRPr>
          </a:p>
        </p:txBody>
      </p:sp>
      <p:pic>
        <p:nvPicPr>
          <p:cNvPr id="15364" name="Picture 3" descr="96641092471"/>
          <p:cNvPicPr/>
          <p:nvPr>
            <p:custDataLst>
              <p:tags r:id="rId7"/>
            </p:custDataLst>
          </p:nvPr>
        </p:nvPicPr>
        <p:blipFill>
          <a:blip r:embed="rId6">
            <a:clrChange>
              <a:clrFrom>
                <a:srgbClr val="EED6B4"/>
              </a:clrFrom>
              <a:clrTo>
                <a:srgbClr val="EED6B4">
                  <a:alpha val="0"/>
                </a:srgbClr>
              </a:clrTo>
            </a:clrChange>
          </a:blip>
          <a:stretch>
            <a:fillRect/>
          </a:stretch>
        </p:blipFill>
        <p:spPr>
          <a:xfrm>
            <a:off x="1196975" y="1239838"/>
            <a:ext cx="2041525" cy="3249612"/>
          </a:xfrm>
          <a:prstGeom prst="rect">
            <a:avLst/>
          </a:prstGeom>
          <a:noFill/>
          <a:ln>
            <a:noFill/>
            <a:miter lim="800000"/>
          </a:ln>
        </p:spPr>
      </p:pic>
      <p:sp>
        <p:nvSpPr>
          <p:cNvPr id="15365" name="Rectangle 10"/>
          <p:cNvSpPr>
            <a:spLocks noChangeArrowheads="1"/>
          </p:cNvSpPr>
          <p:nvPr>
            <p:custDataLst>
              <p:tags r:id="rId8"/>
            </p:custDataLst>
          </p:nvPr>
        </p:nvSpPr>
        <p:spPr bwMode="auto">
          <a:xfrm>
            <a:off x="1263650" y="4540250"/>
            <a:ext cx="2322513" cy="311150"/>
          </a:xfrm>
          <a:prstGeom prst="rect">
            <a:avLst/>
          </a:prstGeom>
          <a:noFill/>
          <a:ln w="9525">
            <a:noFill/>
            <a:miter lim="800000"/>
          </a:ln>
          <a:effectLst/>
        </p:spPr>
        <p:txBody>
          <a:bodyPr wrap="square">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r>
              <a:rPr kumimoji="1" lang="zh-CN" altLang="en-US" sz="1400" b="1">
                <a:effectLst>
                  <a:outerShdw blurRad="38100" dist="38100" dir="2700000" algn="tl">
                    <a:schemeClr val="bg2"/>
                  </a:outerShdw>
                </a:effectLst>
                <a:latin typeface="黑体" pitchFamily="2" charset="-122"/>
                <a:ea typeface="黑体" pitchFamily="2" charset="-122"/>
              </a:rPr>
              <a:t>公元前</a:t>
            </a:r>
            <a:r>
              <a:rPr kumimoji="1" lang="en-US" altLang="zh-CN" sz="1400" b="1">
                <a:effectLst>
                  <a:outerShdw blurRad="38100" dist="38100" dir="2700000" algn="tl">
                    <a:schemeClr val="bg2"/>
                  </a:outerShdw>
                </a:effectLst>
                <a:latin typeface="黑体" pitchFamily="2" charset="-122"/>
                <a:ea typeface="黑体" pitchFamily="2" charset="-122"/>
              </a:rPr>
              <a:t>551-</a:t>
            </a:r>
            <a:r>
              <a:rPr kumimoji="1" lang="zh-CN" altLang="en-US" sz="1400" b="1">
                <a:effectLst>
                  <a:outerShdw blurRad="38100" dist="38100" dir="2700000" algn="tl">
                    <a:schemeClr val="bg2"/>
                  </a:outerShdw>
                </a:effectLst>
                <a:latin typeface="黑体" pitchFamily="2" charset="-122"/>
                <a:ea typeface="黑体" pitchFamily="2" charset="-122"/>
              </a:rPr>
              <a:t>公元前</a:t>
            </a:r>
            <a:r>
              <a:rPr kumimoji="1" lang="en-US" altLang="zh-CN" sz="1400" b="1">
                <a:effectLst>
                  <a:outerShdw blurRad="38100" dist="38100" dir="2700000" algn="tl">
                    <a:schemeClr val="bg2"/>
                  </a:outerShdw>
                </a:effectLst>
                <a:latin typeface="黑体" pitchFamily="2" charset="-122"/>
                <a:ea typeface="黑体" pitchFamily="2" charset="-122"/>
              </a:rPr>
              <a:t>479</a:t>
            </a:r>
            <a:endParaRPr kumimoji="1" lang="en-US" altLang="zh-CN" sz="1400" b="1">
              <a:effectLst>
                <a:outerShdw blurRad="38100" dist="38100" dir="2700000" algn="tl">
                  <a:schemeClr val="bg2"/>
                </a:outerShdw>
              </a:effectLst>
              <a:latin typeface="黑体" pitchFamily="2" charset="-122"/>
              <a:ea typeface="黑体" pitchFamily="2" charset="-122"/>
            </a:endParaRPr>
          </a:p>
        </p:txBody>
      </p:sp>
      <p:sp>
        <p:nvSpPr>
          <p:cNvPr id="15366" name="AutoShape 11" descr="15"/>
          <p:cNvSpPr/>
          <p:nvPr>
            <p:custDataLst>
              <p:tags r:id="rId9"/>
            </p:custDataLst>
          </p:nvPr>
        </p:nvSpPr>
        <p:spPr>
          <a:xfrm>
            <a:off x="4037012" y="1165225"/>
            <a:ext cx="744538" cy="381000"/>
          </a:xfrm>
          <a:prstGeom prst="roundRect">
            <a:avLst>
              <a:gd name="adj" fmla="val 27681"/>
            </a:avLst>
          </a:prstGeom>
          <a:blipFill rotWithShape="1">
            <a:blip r:embed="rId10"/>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000" b="1">
                <a:solidFill>
                  <a:schemeClr val="bg1"/>
                </a:solidFill>
                <a:latin typeface="黑体" pitchFamily="2" charset="-122"/>
                <a:ea typeface="黑体" pitchFamily="2" charset="-122"/>
              </a:rPr>
              <a:t>生平</a:t>
            </a:r>
            <a:r>
              <a:rPr lang="zh-CN" altLang="en-US" sz="1700" b="1">
                <a:solidFill>
                  <a:schemeClr val="bg1"/>
                </a:solidFill>
                <a:latin typeface="黑体" pitchFamily="2" charset="-122"/>
                <a:ea typeface="黑体" pitchFamily="2" charset="-122"/>
              </a:rPr>
              <a:t> </a:t>
            </a:r>
            <a:endParaRPr lang="zh-CN" altLang="en-US" sz="1700" b="1">
              <a:solidFill>
                <a:schemeClr val="bg1"/>
              </a:solidFill>
              <a:latin typeface="黑体" pitchFamily="2" charset="-122"/>
              <a:ea typeface="黑体" pitchFamily="2" charset="-122"/>
            </a:endParaRPr>
          </a:p>
        </p:txBody>
      </p:sp>
      <p:sp>
        <p:nvSpPr>
          <p:cNvPr id="15367" name="圆角矩形 24"/>
          <p:cNvSpPr/>
          <p:nvPr>
            <p:custDataLst>
              <p:tags r:id="rId11"/>
            </p:custDataLst>
          </p:nvPr>
        </p:nvSpPr>
        <p:spPr>
          <a:xfrm>
            <a:off x="1050925" y="757238"/>
            <a:ext cx="2333625" cy="407988"/>
          </a:xfrm>
          <a:prstGeom prst="roundRect">
            <a:avLst/>
          </a:prstGeom>
          <a:solidFill>
            <a:srgbClr val="996600"/>
          </a:solidFill>
          <a:ln w="25400" cap="flat" cmpd="sng" algn="ctr">
            <a:solidFill>
              <a:srgbClr val="996600"/>
            </a:solidFill>
            <a:prstDash val="solid"/>
            <a:round/>
            <a:headEnd type="none" w="med" len="med"/>
            <a:tailEnd type="none" w="med" len="med"/>
          </a:ln>
          <a:scene3d>
            <a:camera prst="orthographicFront"/>
            <a:lightRig rig="threePt" dir="t"/>
          </a:scene3d>
          <a:sp3d>
            <a:bevelT/>
          </a:sp3d>
        </p:spPr>
        <p:txBody>
          <a:bodyPr rtlCol="0"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fontAlgn="base"/>
            <a:r>
              <a:rPr lang="zh-CN" altLang="en-US" sz="2200" b="1">
                <a:solidFill>
                  <a:schemeClr val="bg1"/>
                </a:solidFill>
                <a:effectLst>
                  <a:outerShdw blurRad="38100" dist="38100" dir="2700000" algn="tl">
                    <a:schemeClr val="bg2"/>
                  </a:outerShdw>
                </a:effectLst>
                <a:latin typeface="黑体" pitchFamily="2" charset="-122"/>
                <a:ea typeface="黑体" pitchFamily="2" charset="-122"/>
              </a:rPr>
              <a:t>儒家学派代表人</a:t>
            </a:r>
            <a:endParaRPr lang="zh-CN" altLang="en-US" sz="2200" b="1">
              <a:solidFill>
                <a:schemeClr val="bg1"/>
              </a:solidFill>
              <a:effectLst>
                <a:outerShdw blurRad="38100" dist="38100" dir="2700000" algn="tl">
                  <a:schemeClr val="bg2"/>
                </a:outerShdw>
              </a:effectLst>
              <a:latin typeface="黑体" pitchFamily="2" charset="-122"/>
              <a:ea typeface="黑体" pitchFamily="2" charset="-122"/>
            </a:endParaRPr>
          </a:p>
        </p:txBody>
      </p:sp>
      <p:sp>
        <p:nvSpPr>
          <p:cNvPr id="15368" name="矩形 30"/>
          <p:cNvSpPr/>
          <p:nvPr>
            <p:custDataLst>
              <p:tags r:id="rId12"/>
            </p:custDataLst>
          </p:nvPr>
        </p:nvSpPr>
        <p:spPr>
          <a:xfrm>
            <a:off x="1101725" y="1806575"/>
            <a:ext cx="403225" cy="619125"/>
          </a:xfrm>
          <a:prstGeom prst="rect">
            <a:avLst/>
          </a:prstGeom>
          <a:noFill/>
          <a:ln w="9525" cap="flat" cmpd="sng" algn="ctr">
            <a:noFill/>
            <a:prstDash val="solid"/>
            <a:round/>
            <a:headEnd type="none" w="med" len="med"/>
            <a:tailEnd type="none" w="med" len="med"/>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r>
              <a:rPr lang="zh-CN" altLang="en-US" sz="1700" b="1">
                <a:solidFill>
                  <a:srgbClr val="663300"/>
                </a:solidFill>
                <a:effectLst>
                  <a:outerShdw blurRad="38100" dist="38100" dir="2700000" algn="tl">
                    <a:schemeClr val="bg2"/>
                  </a:outerShdw>
                </a:effectLst>
                <a:latin typeface="黑体" pitchFamily="2" charset="-122"/>
                <a:ea typeface="黑体" pitchFamily="2" charset="-122"/>
              </a:rPr>
              <a:t>孔</a:t>
            </a:r>
            <a:endParaRPr lang="en-US" altLang="zh-CN" sz="1700" b="1">
              <a:solidFill>
                <a:srgbClr val="663300"/>
              </a:solidFill>
              <a:effectLst>
                <a:outerShdw blurRad="38100" dist="38100" dir="2700000" algn="tl">
                  <a:schemeClr val="bg2"/>
                </a:outerShdw>
              </a:effectLst>
              <a:latin typeface="黑体" pitchFamily="2" charset="-122"/>
              <a:ea typeface="黑体" pitchFamily="2" charset="-122"/>
            </a:endParaRPr>
          </a:p>
          <a:p>
            <a:pPr marL="0" marR="0" lvl="0" indent="0" fontAlgn="base"/>
            <a:r>
              <a:rPr lang="zh-CN" altLang="en-US" sz="1700" b="1">
                <a:solidFill>
                  <a:srgbClr val="663300"/>
                </a:solidFill>
                <a:effectLst>
                  <a:outerShdw blurRad="38100" dist="38100" dir="2700000" algn="tl">
                    <a:schemeClr val="bg2"/>
                  </a:outerShdw>
                </a:effectLst>
                <a:latin typeface="黑体" pitchFamily="2" charset="-122"/>
                <a:ea typeface="黑体" pitchFamily="2" charset="-122"/>
              </a:rPr>
              <a:t>子</a:t>
            </a:r>
            <a:endParaRPr lang="zh-CN" altLang="en-US" sz="1500" b="1">
              <a:effectLst>
                <a:outerShdw blurRad="38100" dist="38100" dir="2700000" algn="tl">
                  <a:schemeClr val="bg2"/>
                </a:outerShdw>
              </a:effectLst>
            </a:endParaRPr>
          </a:p>
        </p:txBody>
      </p:sp>
      <p:sp>
        <p:nvSpPr>
          <p:cNvPr id="15369" name="矩形 20499"/>
          <p:cNvSpPr/>
          <p:nvPr>
            <p:custDataLst>
              <p:tags r:id="rId13"/>
            </p:custDataLst>
          </p:nvPr>
        </p:nvSpPr>
        <p:spPr>
          <a:xfrm>
            <a:off x="661988" y="141288"/>
            <a:ext cx="3806825" cy="4540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ea typeface="黑体" pitchFamily="2" charset="-122"/>
              </a:rPr>
              <a:t>二、孔子和儒家学说</a:t>
            </a:r>
            <a:endParaRPr lang="zh-CN" altLang="en-US" sz="2300" b="1">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1" nodeType="clickEffect">
                                  <p:stCondLst>
                                    <p:cond delay="0"/>
                                  </p:stCondLst>
                                  <p:childTnLst>
                                    <p:set>
                                      <p:cBhvr additive="base">
                                        <p:cTn id="6" dur="1" fill="hold">
                                          <p:stCondLst>
                                            <p:cond delay="0"/>
                                          </p:stCondLst>
                                        </p:cTn>
                                        <p:tgtEl>
                                          <p:spTgt spid="15366"/>
                                        </p:tgtEl>
                                        <p:attrNameLst>
                                          <p:attrName>style.visibility</p:attrName>
                                        </p:attrNameLst>
                                      </p:cBhvr>
                                      <p:to>
                                        <p:strVal val="visible"/>
                                      </p:to>
                                    </p:set>
                                    <p:animEffect transition="in" filter="wipe(up)">
                                      <p:cBhvr additive="base">
                                        <p:cTn id="7" dur="500" fill="hold"/>
                                        <p:tgtEl>
                                          <p:spTgt spid="1536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1" fill="hold" grpId="0" nodeType="clickEffect">
                                  <p:stCondLst>
                                    <p:cond delay="0"/>
                                  </p:stCondLst>
                                  <p:childTnLst>
                                    <p:set>
                                      <p:cBhvr additive="base">
                                        <p:cTn id="12" dur="1" fill="hold">
                                          <p:stCondLst>
                                            <p:cond delay="0"/>
                                          </p:stCondLst>
                                        </p:cTn>
                                        <p:tgtEl>
                                          <p:spTgt spid="15363"/>
                                        </p:tgtEl>
                                        <p:attrNameLst>
                                          <p:attrName>style.visibility</p:attrName>
                                        </p:attrNameLst>
                                      </p:cBhvr>
                                      <p:to>
                                        <p:strVal val="visible"/>
                                      </p:to>
                                    </p:set>
                                    <p:animEffect transition="in" filter="wipe(up)">
                                      <p:cBhvr additive="base">
                                        <p:cTn id="13" dur="500" fill="hold"/>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15366" grpId="1"/>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16386" name="矩形 9"/>
          <p:cNvSpPr/>
          <p:nvPr>
            <p:custDataLst>
              <p:tags r:id="rId4"/>
            </p:custDataLst>
          </p:nvPr>
        </p:nvSpPr>
        <p:spPr bwMode="auto">
          <a:xfrm flipV="1">
            <a:off x="455612" y="5141912"/>
            <a:ext cx="8231188" cy="333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sz="1500"/>
          </a:p>
        </p:txBody>
      </p:sp>
      <p:sp>
        <p:nvSpPr>
          <p:cNvPr id="16387" name="文本框 6"/>
          <p:cNvSpPr/>
          <p:nvPr>
            <p:custDataLst>
              <p:tags r:id="rId5"/>
            </p:custDataLst>
          </p:nvPr>
        </p:nvSpPr>
        <p:spPr>
          <a:xfrm>
            <a:off x="3652838" y="-193675"/>
            <a:ext cx="2960688" cy="355600"/>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1700" b="1">
                <a:solidFill>
                  <a:schemeClr val="bg1"/>
                </a:solidFill>
                <a:latin typeface="微软雅黑" pitchFamily="34" charset="-122"/>
                <a:ea typeface="微软雅黑" pitchFamily="34" charset="-122"/>
              </a:rPr>
              <a:t>第</a:t>
            </a:r>
            <a:r>
              <a:rPr lang="en-US" altLang="zh-CN" sz="1700" b="1">
                <a:solidFill>
                  <a:schemeClr val="bg1"/>
                </a:solidFill>
                <a:latin typeface="微软雅黑" pitchFamily="34" charset="-122"/>
                <a:ea typeface="微软雅黑" pitchFamily="34" charset="-122"/>
              </a:rPr>
              <a:t>8</a:t>
            </a:r>
            <a:r>
              <a:rPr lang="zh-CN" altLang="en-US" sz="1700" b="1">
                <a:solidFill>
                  <a:schemeClr val="bg1"/>
                </a:solidFill>
                <a:latin typeface="微软雅黑" pitchFamily="34" charset="-122"/>
                <a:ea typeface="微软雅黑" pitchFamily="34" charset="-122"/>
              </a:rPr>
              <a:t>课   百家争鸣</a:t>
            </a:r>
            <a:endParaRPr lang="zh-CN" altLang="en-US" sz="1700" b="1">
              <a:solidFill>
                <a:schemeClr val="bg1"/>
              </a:solidFill>
              <a:latin typeface="微软雅黑" pitchFamily="34" charset="-122"/>
              <a:ea typeface="微软雅黑" pitchFamily="34" charset="-122"/>
            </a:endParaRPr>
          </a:p>
        </p:txBody>
      </p:sp>
      <p:pic>
        <p:nvPicPr>
          <p:cNvPr id="16388" name="Picture 3" descr="孔子像3"/>
          <p:cNvPicPr/>
          <p:nvPr>
            <p:custDataLst>
              <p:tags r:id="rId7"/>
            </p:custDataLst>
          </p:nvPr>
        </p:nvPicPr>
        <p:blipFill>
          <a:blip r:embed="rId6">
            <a:clrChange>
              <a:clrFrom>
                <a:srgbClr val="FFFFFF"/>
              </a:clrFrom>
              <a:clrTo>
                <a:srgbClr val="FFFFFF">
                  <a:alpha val="0"/>
                </a:srgbClr>
              </a:clrTo>
            </a:clrChange>
          </a:blip>
          <a:stretch>
            <a:fillRect/>
          </a:stretch>
        </p:blipFill>
        <p:spPr>
          <a:xfrm>
            <a:off x="1101725" y="3808412"/>
            <a:ext cx="663575" cy="663575"/>
          </a:xfrm>
          <a:prstGeom prst="rect">
            <a:avLst/>
          </a:prstGeom>
          <a:noFill/>
          <a:ln>
            <a:noFill/>
            <a:miter lim="800000"/>
          </a:ln>
        </p:spPr>
      </p:pic>
      <p:sp>
        <p:nvSpPr>
          <p:cNvPr id="16389" name="AutoShape 5"/>
          <p:cNvSpPr/>
          <p:nvPr>
            <p:custDataLst>
              <p:tags r:id="rId8"/>
            </p:custDataLst>
          </p:nvPr>
        </p:nvSpPr>
        <p:spPr>
          <a:xfrm>
            <a:off x="1814512" y="1404938"/>
            <a:ext cx="255588" cy="3165475"/>
          </a:xfrm>
          <a:prstGeom prst="leftBrace">
            <a:avLst>
              <a:gd name="adj1" fmla="val 66685"/>
              <a:gd name="adj2" fmla="val 50000"/>
            </a:avLst>
          </a:prstGeom>
          <a:noFill/>
          <a:ln w="38100">
            <a:solidFill>
              <a:srgbClr val="808000"/>
            </a:solidFill>
            <a:round/>
          </a:ln>
        </p:spPr>
        <p:txBody>
          <a:bodyPr wrap="none"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endParaRPr lang="zh-CN" altLang="en-US" sz="2000" b="1">
              <a:latin typeface="黑体" pitchFamily="2" charset="-122"/>
              <a:ea typeface="黑体" pitchFamily="2" charset="-122"/>
            </a:endParaRPr>
          </a:p>
        </p:txBody>
      </p:sp>
      <p:sp>
        <p:nvSpPr>
          <p:cNvPr id="16390" name="Text Box 6">
            <a:hlinkClick r:id="rId10" action="ppaction://hlinksldjump"/>
          </p:cNvPr>
          <p:cNvSpPr/>
          <p:nvPr>
            <p:custDataLst>
              <p:tags r:id="rId9"/>
            </p:custDataLst>
          </p:nvPr>
        </p:nvSpPr>
        <p:spPr>
          <a:xfrm>
            <a:off x="2870200" y="1179512"/>
            <a:ext cx="4860925" cy="3984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r>
              <a:rPr lang="zh-CN" altLang="en-US" sz="2000" b="1">
                <a:solidFill>
                  <a:srgbClr val="800000"/>
                </a:solidFill>
                <a:latin typeface="黑体" pitchFamily="2" charset="-122"/>
                <a:ea typeface="黑体" pitchFamily="2" charset="-122"/>
              </a:rPr>
              <a:t>学派创始人（大思想家、大教育家）</a:t>
            </a:r>
            <a:endParaRPr lang="zh-CN" altLang="en-US" sz="2000" b="1">
              <a:solidFill>
                <a:srgbClr val="800000"/>
              </a:solidFill>
              <a:latin typeface="黑体" pitchFamily="2" charset="-122"/>
              <a:ea typeface="黑体" pitchFamily="2" charset="-122"/>
            </a:endParaRPr>
          </a:p>
        </p:txBody>
      </p:sp>
      <p:sp>
        <p:nvSpPr>
          <p:cNvPr id="16391" name="Text Box 7">
            <a:hlinkClick r:id="rId12" action="ppaction://hlinksldjump"/>
          </p:cNvPr>
          <p:cNvSpPr txBox="1">
            <a:spLocks noChangeArrowheads="1"/>
          </p:cNvSpPr>
          <p:nvPr>
            <p:custDataLst>
              <p:tags r:id="rId11"/>
            </p:custDataLst>
          </p:nvPr>
        </p:nvSpPr>
        <p:spPr bwMode="auto">
          <a:xfrm>
            <a:off x="2182813" y="1901825"/>
            <a:ext cx="881063" cy="398463"/>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r>
              <a:rPr lang="zh-CN" altLang="en-US" sz="2000" b="1">
                <a:solidFill>
                  <a:srgbClr val="800000"/>
                </a:solidFill>
                <a:effectLst>
                  <a:outerShdw blurRad="38100" dist="38100" dir="2700000" algn="tl">
                    <a:schemeClr val="bg2"/>
                  </a:outerShdw>
                </a:effectLst>
                <a:latin typeface="黑体" pitchFamily="2" charset="-122"/>
                <a:ea typeface="黑体" pitchFamily="2" charset="-122"/>
              </a:rPr>
              <a:t>思想</a:t>
            </a:r>
            <a:r>
              <a:rPr lang="en-US" altLang="zh-CN" sz="2000" b="1">
                <a:solidFill>
                  <a:srgbClr val="800000"/>
                </a:solidFill>
                <a:effectLst>
                  <a:outerShdw blurRad="38100" dist="38100" dir="2700000" algn="tl">
                    <a:schemeClr val="bg2"/>
                  </a:outerShdw>
                </a:effectLst>
                <a:latin typeface="黑体" pitchFamily="2" charset="-122"/>
                <a:ea typeface="黑体" pitchFamily="2" charset="-122"/>
              </a:rPr>
              <a:t>:</a:t>
            </a:r>
            <a:endParaRPr lang="en-US" altLang="zh-CN" sz="2000" b="1">
              <a:solidFill>
                <a:srgbClr val="800000"/>
              </a:solidFill>
              <a:effectLst>
                <a:outerShdw blurRad="38100" dist="38100" dir="2700000" algn="tl">
                  <a:schemeClr val="bg2"/>
                </a:outerShdw>
              </a:effectLst>
              <a:latin typeface="黑体" pitchFamily="2" charset="-122"/>
              <a:ea typeface="黑体" pitchFamily="2" charset="-122"/>
            </a:endParaRPr>
          </a:p>
        </p:txBody>
      </p:sp>
      <p:sp>
        <p:nvSpPr>
          <p:cNvPr id="16392" name="Text Box 8"/>
          <p:cNvSpPr txBox="1">
            <a:spLocks noChangeArrowheads="1"/>
          </p:cNvSpPr>
          <p:nvPr>
            <p:custDataLst>
              <p:tags r:id="rId13"/>
            </p:custDataLst>
          </p:nvPr>
        </p:nvSpPr>
        <p:spPr bwMode="auto">
          <a:xfrm>
            <a:off x="3251200" y="1989138"/>
            <a:ext cx="1803400" cy="398463"/>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r>
              <a:rPr lang="zh-CN" altLang="en-US" sz="2000" b="1">
                <a:solidFill>
                  <a:srgbClr val="333300"/>
                </a:solidFill>
                <a:effectLst>
                  <a:outerShdw blurRad="38100" dist="38100" dir="2700000" algn="tl">
                    <a:schemeClr val="bg2"/>
                  </a:outerShdw>
                </a:effectLst>
                <a:latin typeface="黑体" pitchFamily="2" charset="-122"/>
                <a:ea typeface="黑体" pitchFamily="2" charset="-122"/>
              </a:rPr>
              <a:t>核心思想</a:t>
            </a:r>
            <a:r>
              <a:rPr lang="en-US" altLang="zh-CN" sz="2000" b="1">
                <a:solidFill>
                  <a:srgbClr val="333300"/>
                </a:solidFill>
                <a:effectLst>
                  <a:outerShdw blurRad="38100" dist="38100" dir="2700000" algn="tl">
                    <a:schemeClr val="bg2"/>
                  </a:outerShdw>
                </a:effectLst>
                <a:latin typeface="黑体" pitchFamily="2" charset="-122"/>
                <a:ea typeface="黑体" pitchFamily="2" charset="-122"/>
              </a:rPr>
              <a:t>“</a:t>
            </a:r>
            <a:r>
              <a:rPr lang="zh-CN" altLang="en-US" sz="2000" b="1">
                <a:solidFill>
                  <a:srgbClr val="333300"/>
                </a:solidFill>
                <a:effectLst>
                  <a:outerShdw blurRad="38100" dist="38100" dir="2700000" algn="tl">
                    <a:schemeClr val="bg2"/>
                  </a:outerShdw>
                </a:effectLst>
                <a:latin typeface="黑体" pitchFamily="2" charset="-122"/>
                <a:ea typeface="黑体" pitchFamily="2" charset="-122"/>
              </a:rPr>
              <a:t>仁”</a:t>
            </a:r>
            <a:endParaRPr lang="zh-CN" altLang="en-US" sz="2000" b="1">
              <a:solidFill>
                <a:srgbClr val="333300"/>
              </a:solidFill>
              <a:effectLst>
                <a:outerShdw blurRad="38100" dist="38100" dir="2700000" algn="tl">
                  <a:schemeClr val="bg2"/>
                </a:outerShdw>
              </a:effectLst>
              <a:latin typeface="黑体" pitchFamily="2" charset="-122"/>
              <a:ea typeface="黑体" pitchFamily="2" charset="-122"/>
            </a:endParaRPr>
          </a:p>
        </p:txBody>
      </p:sp>
      <p:sp>
        <p:nvSpPr>
          <p:cNvPr id="16393" name="Text Box 9"/>
          <p:cNvSpPr txBox="1">
            <a:spLocks noChangeArrowheads="1"/>
          </p:cNvSpPr>
          <p:nvPr>
            <p:custDataLst>
              <p:tags r:id="rId14"/>
            </p:custDataLst>
          </p:nvPr>
        </p:nvSpPr>
        <p:spPr bwMode="auto">
          <a:xfrm>
            <a:off x="5248275" y="1987550"/>
            <a:ext cx="2482850" cy="400050"/>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r>
              <a:rPr lang="en-US" altLang="zh-CN" sz="2000" b="1">
                <a:solidFill>
                  <a:srgbClr val="333300"/>
                </a:solidFill>
                <a:effectLst>
                  <a:outerShdw blurRad="38100" dist="38100" dir="2700000" algn="tl">
                    <a:schemeClr val="bg2"/>
                  </a:outerShdw>
                </a:effectLst>
                <a:latin typeface="黑体" pitchFamily="2" charset="-122"/>
                <a:ea typeface="黑体" pitchFamily="2" charset="-122"/>
              </a:rPr>
              <a:t>“</a:t>
            </a:r>
            <a:r>
              <a:rPr lang="zh-CN" altLang="en-US" sz="2000" b="1">
                <a:solidFill>
                  <a:srgbClr val="333300"/>
                </a:solidFill>
                <a:effectLst>
                  <a:outerShdw blurRad="38100" dist="38100" dir="2700000" algn="tl">
                    <a:schemeClr val="bg2"/>
                  </a:outerShdw>
                </a:effectLst>
                <a:latin typeface="黑体" pitchFamily="2" charset="-122"/>
                <a:ea typeface="黑体" pitchFamily="2" charset="-122"/>
              </a:rPr>
              <a:t>仁者爱人”</a:t>
            </a:r>
            <a:endParaRPr lang="zh-CN" altLang="en-US" sz="2000" b="1">
              <a:solidFill>
                <a:srgbClr val="333300"/>
              </a:solidFill>
              <a:effectLst>
                <a:outerShdw blurRad="38100" dist="38100" dir="2700000" algn="tl">
                  <a:schemeClr val="bg2"/>
                </a:outerShdw>
              </a:effectLst>
              <a:latin typeface="黑体" pitchFamily="2" charset="-122"/>
              <a:ea typeface="黑体" pitchFamily="2" charset="-122"/>
            </a:endParaRPr>
          </a:p>
        </p:txBody>
      </p:sp>
      <p:sp>
        <p:nvSpPr>
          <p:cNvPr id="16394" name="Text Box 10"/>
          <p:cNvSpPr txBox="1">
            <a:spLocks noChangeArrowheads="1"/>
          </p:cNvSpPr>
          <p:nvPr>
            <p:custDataLst>
              <p:tags r:id="rId15"/>
            </p:custDataLst>
          </p:nvPr>
        </p:nvSpPr>
        <p:spPr bwMode="auto">
          <a:xfrm>
            <a:off x="3708400" y="2570163"/>
            <a:ext cx="3184525" cy="398463"/>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r>
              <a:rPr lang="en-US" altLang="zh-CN" sz="2000" b="1">
                <a:solidFill>
                  <a:srgbClr val="333300"/>
                </a:solidFill>
                <a:effectLst>
                  <a:outerShdw blurRad="38100" dist="38100" dir="2700000" algn="tl">
                    <a:schemeClr val="bg2"/>
                  </a:outerShdw>
                </a:effectLst>
                <a:latin typeface="黑体" pitchFamily="2" charset="-122"/>
                <a:ea typeface="黑体" pitchFamily="2" charset="-122"/>
              </a:rPr>
              <a:t>“</a:t>
            </a:r>
            <a:r>
              <a:rPr lang="zh-CN" altLang="en-US" sz="2000" b="1">
                <a:solidFill>
                  <a:srgbClr val="333300"/>
                </a:solidFill>
                <a:effectLst>
                  <a:outerShdw blurRad="38100" dist="38100" dir="2700000" algn="tl">
                    <a:schemeClr val="bg2"/>
                  </a:outerShdw>
                </a:effectLst>
                <a:latin typeface="黑体" pitchFamily="2" charset="-122"/>
                <a:ea typeface="黑体" pitchFamily="2" charset="-122"/>
              </a:rPr>
              <a:t>以德治国（为政以德）”</a:t>
            </a:r>
            <a:endParaRPr lang="zh-CN" altLang="en-US" sz="2000" b="1">
              <a:solidFill>
                <a:srgbClr val="333300"/>
              </a:solidFill>
              <a:effectLst>
                <a:outerShdw blurRad="38100" dist="38100" dir="2700000" algn="tl">
                  <a:schemeClr val="bg2"/>
                </a:outerShdw>
              </a:effectLst>
              <a:latin typeface="黑体" pitchFamily="2" charset="-122"/>
              <a:ea typeface="黑体" pitchFamily="2" charset="-122"/>
            </a:endParaRPr>
          </a:p>
        </p:txBody>
      </p:sp>
      <p:sp>
        <p:nvSpPr>
          <p:cNvPr id="16395" name="Text Box 11">
            <a:hlinkClick r:id="rId17" action="ppaction://hlinksldjump"/>
          </p:cNvPr>
          <p:cNvSpPr txBox="1">
            <a:spLocks noChangeArrowheads="1"/>
          </p:cNvSpPr>
          <p:nvPr>
            <p:custDataLst>
              <p:tags r:id="rId16"/>
            </p:custDataLst>
          </p:nvPr>
        </p:nvSpPr>
        <p:spPr bwMode="auto">
          <a:xfrm>
            <a:off x="2128838" y="3125788"/>
            <a:ext cx="1557338" cy="398463"/>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r>
              <a:rPr lang="zh-CN" altLang="en-US" sz="2000" b="1">
                <a:solidFill>
                  <a:srgbClr val="800000"/>
                </a:solidFill>
                <a:effectLst>
                  <a:outerShdw blurRad="38100" dist="38100" dir="2700000" algn="tl">
                    <a:schemeClr val="bg2"/>
                  </a:outerShdw>
                </a:effectLst>
                <a:latin typeface="黑体" pitchFamily="2" charset="-122"/>
                <a:ea typeface="黑体" pitchFamily="2" charset="-122"/>
              </a:rPr>
              <a:t>教育成就</a:t>
            </a:r>
            <a:endParaRPr lang="zh-CN" altLang="en-US" sz="2000" b="1">
              <a:solidFill>
                <a:srgbClr val="800000"/>
              </a:solidFill>
              <a:effectLst>
                <a:outerShdw blurRad="38100" dist="38100" dir="2700000" algn="tl">
                  <a:schemeClr val="bg2"/>
                </a:outerShdw>
              </a:effectLst>
              <a:latin typeface="黑体" pitchFamily="2" charset="-122"/>
              <a:ea typeface="黑体" pitchFamily="2" charset="-122"/>
            </a:endParaRPr>
          </a:p>
        </p:txBody>
      </p:sp>
      <p:sp>
        <p:nvSpPr>
          <p:cNvPr id="16396" name="Text Box 18">
            <a:hlinkClick r:id="rId19" action="ppaction://hlinksldjump"/>
          </p:cNvPr>
          <p:cNvSpPr txBox="1">
            <a:spLocks noChangeArrowheads="1"/>
          </p:cNvSpPr>
          <p:nvPr>
            <p:custDataLst>
              <p:tags r:id="rId18"/>
            </p:custDataLst>
          </p:nvPr>
        </p:nvSpPr>
        <p:spPr bwMode="auto">
          <a:xfrm>
            <a:off x="2071688" y="4397375"/>
            <a:ext cx="1454150" cy="398463"/>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r>
              <a:rPr lang="zh-CN" altLang="en-US" sz="2000" b="1">
                <a:solidFill>
                  <a:srgbClr val="800000"/>
                </a:solidFill>
                <a:effectLst>
                  <a:outerShdw blurRad="38100" dist="38100" dir="2700000" algn="tl">
                    <a:schemeClr val="bg2"/>
                  </a:outerShdw>
                </a:effectLst>
                <a:latin typeface="黑体" pitchFamily="2" charset="-122"/>
                <a:ea typeface="黑体" pitchFamily="2" charset="-122"/>
              </a:rPr>
              <a:t>文化成就：</a:t>
            </a:r>
            <a:endParaRPr lang="zh-CN" altLang="en-US" sz="2000" b="1">
              <a:solidFill>
                <a:srgbClr val="800000"/>
              </a:solidFill>
              <a:effectLst>
                <a:outerShdw blurRad="38100" dist="38100" dir="2700000" algn="tl">
                  <a:schemeClr val="bg2"/>
                </a:outerShdw>
              </a:effectLst>
              <a:latin typeface="黑体" pitchFamily="2" charset="-122"/>
              <a:ea typeface="黑体" pitchFamily="2" charset="-122"/>
            </a:endParaRPr>
          </a:p>
        </p:txBody>
      </p:sp>
      <p:sp>
        <p:nvSpPr>
          <p:cNvPr id="16397" name="TextBox 74">
            <a:hlinkClick r:id="rId21" action="ppaction://hlinksldjump"/>
          </p:cNvPr>
          <p:cNvSpPr txBox="1"/>
          <p:nvPr>
            <p:custDataLst>
              <p:tags r:id="rId20"/>
            </p:custDataLst>
          </p:nvPr>
        </p:nvSpPr>
        <p:spPr>
          <a:xfrm>
            <a:off x="973138" y="3346450"/>
            <a:ext cx="839788" cy="487363"/>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r>
              <a:rPr lang="zh-CN" altLang="en-US" sz="2500" b="1" u="sng">
                <a:effectLst>
                  <a:outerShdw blurRad="38100" dist="38100" dir="2700000" algn="tl">
                    <a:schemeClr val="bg2"/>
                  </a:outerShdw>
                </a:effectLst>
                <a:latin typeface="黑体" pitchFamily="2" charset="-122"/>
                <a:ea typeface="黑体" pitchFamily="2" charset="-122"/>
              </a:rPr>
              <a:t>孔子</a:t>
            </a:r>
            <a:endParaRPr lang="zh-CN" altLang="en-US" sz="2500" b="1" u="sng">
              <a:effectLst>
                <a:outerShdw blurRad="38100" dist="38100" dir="2700000" algn="tl">
                  <a:schemeClr val="bg2"/>
                </a:outerShdw>
              </a:effectLst>
              <a:latin typeface="黑体" pitchFamily="2" charset="-122"/>
              <a:ea typeface="黑体" pitchFamily="2" charset="-122"/>
            </a:endParaRPr>
          </a:p>
        </p:txBody>
      </p:sp>
      <p:sp>
        <p:nvSpPr>
          <p:cNvPr id="16398" name="文本框 5"/>
          <p:cNvSpPr txBox="1"/>
          <p:nvPr>
            <p:custDataLst>
              <p:tags r:id="rId22"/>
            </p:custDataLst>
          </p:nvPr>
        </p:nvSpPr>
        <p:spPr>
          <a:xfrm>
            <a:off x="2070100" y="2554288"/>
            <a:ext cx="1582738" cy="414338"/>
          </a:xfrm>
          <a:prstGeom prst="rect">
            <a:avLst/>
          </a:prstGeom>
          <a:noFill/>
          <a:ln w="9525" cap="flat" cmpd="sng" algn="ctr">
            <a:noFill/>
            <a:prstDash val="solid"/>
            <a:round/>
            <a:headEnd type="none" w="med" len="med"/>
            <a:tailEnd type="none" w="med" len="med"/>
          </a:ln>
        </p:spPr>
        <p:txBody>
          <a:bodyPr wrap="squar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b="1">
                <a:solidFill>
                  <a:srgbClr val="800000"/>
                </a:solidFill>
                <a:effectLst>
                  <a:outerShdw blurRad="38100" dist="38100" dir="2700000" algn="tl">
                    <a:schemeClr val="bg2"/>
                  </a:outerShdw>
                </a:effectLst>
                <a:latin typeface="黑体" pitchFamily="2" charset="-122"/>
                <a:ea typeface="黑体" pitchFamily="2" charset="-122"/>
                <a:sym typeface="宋体" pitchFamily="2" charset="-122"/>
              </a:rPr>
              <a:t>政治主张：</a:t>
            </a:r>
            <a:endParaRPr lang="zh-CN" altLang="en-US"/>
          </a:p>
        </p:txBody>
      </p:sp>
      <p:sp>
        <p:nvSpPr>
          <p:cNvPr id="16399" name="文本框 6"/>
          <p:cNvSpPr/>
          <p:nvPr>
            <p:custDataLst>
              <p:tags r:id="rId23"/>
            </p:custDataLst>
          </p:nvPr>
        </p:nvSpPr>
        <p:spPr>
          <a:xfrm>
            <a:off x="2130425" y="1179513"/>
            <a:ext cx="933450" cy="414337"/>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b="1">
                <a:solidFill>
                  <a:srgbClr val="FF0000"/>
                </a:solidFill>
                <a:latin typeface="黑体" pitchFamily="2" charset="-122"/>
                <a:ea typeface="黑体" pitchFamily="2" charset="-122"/>
              </a:rPr>
              <a:t>儒家</a:t>
            </a:r>
            <a:endParaRPr lang="zh-CN" altLang="en-US" b="1">
              <a:solidFill>
                <a:srgbClr val="FF0000"/>
              </a:solidFill>
              <a:latin typeface="黑体" pitchFamily="2" charset="-122"/>
              <a:ea typeface="黑体" pitchFamily="2" charset="-122"/>
            </a:endParaRPr>
          </a:p>
        </p:txBody>
      </p:sp>
      <p:sp>
        <p:nvSpPr>
          <p:cNvPr id="16400" name="Text Box 27"/>
          <p:cNvSpPr txBox="1">
            <a:spLocks noChangeArrowheads="1"/>
          </p:cNvSpPr>
          <p:nvPr>
            <p:custDataLst>
              <p:tags r:id="rId24"/>
            </p:custDataLst>
          </p:nvPr>
        </p:nvSpPr>
        <p:spPr bwMode="auto">
          <a:xfrm>
            <a:off x="3389313" y="2968625"/>
            <a:ext cx="5802313" cy="1014413"/>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2000" b="1">
                <a:solidFill>
                  <a:srgbClr val="333300"/>
                </a:solidFill>
                <a:effectLst>
                  <a:outerShdw blurRad="38100" dist="38100" dir="2700000" algn="tl">
                    <a:schemeClr val="bg2"/>
                  </a:outerShdw>
                </a:effectLst>
                <a:latin typeface="黑体" pitchFamily="2" charset="-122"/>
                <a:ea typeface="黑体" pitchFamily="2" charset="-122"/>
              </a:rPr>
              <a:t>创办私学，打破了贵族和王室垄断教育的局面，</a:t>
            </a:r>
            <a:r>
              <a:rPr lang="zh-CN" altLang="en-US" sz="2000" b="1">
                <a:solidFill>
                  <a:srgbClr val="333300"/>
                </a:solidFill>
                <a:effectLst>
                  <a:outerShdw blurRad="38100" dist="38100" dir="2700000" algn="tl">
                    <a:schemeClr val="bg2"/>
                  </a:outerShdw>
                </a:effectLst>
                <a:latin typeface="黑体" pitchFamily="2" charset="-122"/>
                <a:ea typeface="黑体" pitchFamily="2" charset="-122"/>
                <a:sym typeface="宋体" pitchFamily="2" charset="-122"/>
              </a:rPr>
              <a:t>主张</a:t>
            </a:r>
            <a:r>
              <a:rPr lang="en-US" altLang="zh-CN" sz="2000" b="1">
                <a:solidFill>
                  <a:srgbClr val="333300"/>
                </a:solidFill>
                <a:effectLst>
                  <a:outerShdw blurRad="38100" dist="38100" dir="2700000" algn="tl">
                    <a:schemeClr val="bg2"/>
                  </a:outerShdw>
                </a:effectLst>
                <a:latin typeface="黑体" pitchFamily="2" charset="-122"/>
                <a:ea typeface="黑体" pitchFamily="2" charset="-122"/>
                <a:sym typeface="宋体" pitchFamily="2" charset="-122"/>
              </a:rPr>
              <a:t>“</a:t>
            </a:r>
            <a:r>
              <a:rPr lang="zh-CN" altLang="en-US" sz="2000" b="1">
                <a:solidFill>
                  <a:srgbClr val="333300"/>
                </a:solidFill>
                <a:effectLst>
                  <a:outerShdw blurRad="38100" dist="38100" dir="2700000" algn="tl">
                    <a:schemeClr val="bg2"/>
                  </a:outerShdw>
                </a:effectLst>
                <a:latin typeface="黑体" pitchFamily="2" charset="-122"/>
                <a:ea typeface="黑体" pitchFamily="2" charset="-122"/>
                <a:sym typeface="宋体" pitchFamily="2" charset="-122"/>
              </a:rPr>
              <a:t>有教无类</a:t>
            </a:r>
            <a:r>
              <a:rPr lang="en-US" altLang="zh-CN" sz="2000" b="1">
                <a:solidFill>
                  <a:srgbClr val="333300"/>
                </a:solidFill>
                <a:effectLst>
                  <a:outerShdw blurRad="38100" dist="38100" dir="2700000" algn="tl">
                    <a:schemeClr val="bg2"/>
                  </a:outerShdw>
                </a:effectLst>
                <a:latin typeface="黑体" pitchFamily="2" charset="-122"/>
                <a:ea typeface="黑体" pitchFamily="2" charset="-122"/>
                <a:sym typeface="宋体" pitchFamily="2" charset="-122"/>
              </a:rPr>
              <a:t>”</a:t>
            </a:r>
            <a:r>
              <a:rPr lang="zh-CN" altLang="en-US" sz="2000" b="1">
                <a:solidFill>
                  <a:srgbClr val="333300"/>
                </a:solidFill>
                <a:effectLst>
                  <a:outerShdw blurRad="38100" dist="38100" dir="2700000" algn="tl">
                    <a:schemeClr val="bg2"/>
                  </a:outerShdw>
                </a:effectLst>
                <a:latin typeface="黑体" pitchFamily="2" charset="-122"/>
                <a:ea typeface="黑体" pitchFamily="2" charset="-122"/>
              </a:rPr>
              <a:t>；主张德育与智育并重；提出了一系列的教学原则和方法。</a:t>
            </a:r>
            <a:endParaRPr lang="zh-CN" altLang="en-US" sz="2000" b="1">
              <a:solidFill>
                <a:srgbClr val="333300"/>
              </a:solidFill>
              <a:effectLst>
                <a:outerShdw blurRad="38100" dist="38100" dir="2700000" algn="tl">
                  <a:schemeClr val="bg2"/>
                </a:outerShdw>
              </a:effectLst>
              <a:latin typeface="黑体" pitchFamily="2" charset="-122"/>
              <a:ea typeface="黑体" pitchFamily="2" charset="-122"/>
            </a:endParaRPr>
          </a:p>
        </p:txBody>
      </p:sp>
      <p:sp>
        <p:nvSpPr>
          <p:cNvPr id="16401" name="文本框 7"/>
          <p:cNvSpPr/>
          <p:nvPr>
            <p:custDataLst>
              <p:tags r:id="rId25"/>
            </p:custDataLst>
          </p:nvPr>
        </p:nvSpPr>
        <p:spPr>
          <a:xfrm>
            <a:off x="3687763" y="4125913"/>
            <a:ext cx="5151437" cy="13843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b="1">
                <a:latin typeface="黑体" pitchFamily="2" charset="-122"/>
                <a:ea typeface="黑体" pitchFamily="2" charset="-122"/>
                <a:sym typeface="宋体" pitchFamily="2" charset="-122"/>
              </a:rPr>
              <a:t>整理古籍、对传承中国古代文化经典和学术思想做出了巨大贡献。</a:t>
            </a:r>
            <a:endParaRPr lang="zh-CN" altLang="en-US" b="1">
              <a:latin typeface="黑体" pitchFamily="2" charset="-122"/>
              <a:ea typeface="黑体" pitchFamily="2" charset="-122"/>
              <a:sym typeface="宋体" pitchFamily="2" charset="-122"/>
            </a:endParaRPr>
          </a:p>
          <a:p>
            <a:pPr marL="0" marR="0" lvl="0" indent="0"/>
            <a:r>
              <a:rPr lang="zh-CN" altLang="en-US" b="1">
                <a:latin typeface="黑体" pitchFamily="2" charset="-122"/>
                <a:ea typeface="黑体" pitchFamily="2" charset="-122"/>
                <a:sym typeface="宋体" pitchFamily="2" charset="-122"/>
              </a:rPr>
              <a:t>言论被整理成</a:t>
            </a:r>
            <a:r>
              <a:rPr lang="en-US" altLang="zh-CN" b="1">
                <a:latin typeface="黑体" pitchFamily="2" charset="-122"/>
                <a:ea typeface="黑体" pitchFamily="2" charset="-122"/>
                <a:sym typeface="宋体" pitchFamily="2" charset="-122"/>
              </a:rPr>
              <a:t>《</a:t>
            </a:r>
            <a:r>
              <a:rPr lang="zh-CN" altLang="en-US" b="1">
                <a:latin typeface="黑体" pitchFamily="2" charset="-122"/>
                <a:ea typeface="黑体" pitchFamily="2" charset="-122"/>
                <a:sym typeface="宋体" pitchFamily="2" charset="-122"/>
              </a:rPr>
              <a:t>论语</a:t>
            </a:r>
            <a:r>
              <a:rPr lang="en-US" altLang="zh-CN" b="1">
                <a:latin typeface="黑体" pitchFamily="2" charset="-122"/>
                <a:ea typeface="黑体" pitchFamily="2" charset="-122"/>
                <a:sym typeface="宋体" pitchFamily="2" charset="-122"/>
              </a:rPr>
              <a:t>》</a:t>
            </a:r>
            <a:endParaRPr lang="zh-CN" altLang="en-US" b="1">
              <a:latin typeface="黑体" pitchFamily="2" charset="-122"/>
              <a:ea typeface="黑体" pitchFamily="2" charset="-122"/>
            </a:endParaRPr>
          </a:p>
          <a:p>
            <a:pPr marL="0" marR="0" lvl="0" indent="0"/>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3" nodeType="clickEffect">
                                  <p:stCondLst>
                                    <p:cond delay="0"/>
                                  </p:stCondLst>
                                  <p:childTnLst>
                                    <p:set>
                                      <p:cBhvr additive="base">
                                        <p:cTn id="6" dur="1" fill="hold">
                                          <p:stCondLst>
                                            <p:cond delay="0"/>
                                          </p:stCondLst>
                                        </p:cTn>
                                        <p:tgtEl>
                                          <p:spTgt spid="16399"/>
                                        </p:tgtEl>
                                        <p:attrNameLst>
                                          <p:attrName>style.visibility</p:attrName>
                                        </p:attrNameLst>
                                      </p:cBhvr>
                                      <p:to>
                                        <p:strVal val="visible"/>
                                      </p:to>
                                    </p:set>
                                    <p:anim calcmode="lin" valueType="num">
                                      <p:cBhvr additive="base">
                                        <p:cTn id="7" dur="500" fill="hold"/>
                                        <p:tgtEl>
                                          <p:spTgt spid="16399"/>
                                        </p:tgtEl>
                                        <p:attrNameLst>
                                          <p:attrName>ppt_x</p:attrName>
                                        </p:attrNameLst>
                                      </p:cBhvr>
                                      <p:tavLst>
                                        <p:tav tm="0">
                                          <p:val>
                                            <p:strVal val="#ppt_x"/>
                                          </p:val>
                                        </p:tav>
                                        <p:tav tm="100000">
                                          <p:val>
                                            <p:strVal val="#ppt_x"/>
                                          </p:val>
                                        </p:tav>
                                      </p:tavLst>
                                    </p:anim>
                                    <p:anim calcmode="lin" valueType="num">
                                      <p:cBhvr additive="base">
                                        <p:cTn id="8" dur="500" fill="hold"/>
                                        <p:tgtEl>
                                          <p:spTgt spid="1639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2" presetClass="entr" presetSubtype="4" fill="hold" grpId="0" nodeType="clickEffect">
                                  <p:stCondLst>
                                    <p:cond delay="0"/>
                                  </p:stCondLst>
                                  <p:childTnLst>
                                    <p:set>
                                      <p:cBhvr additive="base">
                                        <p:cTn id="13" dur="1" fill="hold">
                                          <p:stCondLst>
                                            <p:cond delay="0"/>
                                          </p:stCondLst>
                                        </p:cTn>
                                        <p:tgtEl>
                                          <p:spTgt spid="16392"/>
                                        </p:tgtEl>
                                        <p:attrNameLst>
                                          <p:attrName>style.visibility</p:attrName>
                                        </p:attrNameLst>
                                      </p:cBhvr>
                                      <p:to>
                                        <p:strVal val="visible"/>
                                      </p:to>
                                    </p:set>
                                    <p:animEffect transition="in" filter="slide(fromBottom)">
                                      <p:cBhvr additive="base">
                                        <p:cTn id="14" dur="500" fill="hold"/>
                                        <p:tgtEl>
                                          <p:spTgt spid="16392"/>
                                        </p:tgtEl>
                                      </p:cBhvr>
                                    </p:animEffect>
                                  </p:childTnLst>
                                </p:cTn>
                              </p:par>
                            </p:childTnLst>
                          </p:cTn>
                        </p:par>
                        <p:par>
                          <p:cTn id="15" fill="hold" nodeType="withGroup">
                            <p:stCondLst>
                              <p:cond delay="500"/>
                            </p:stCondLst>
                            <p:childTnLst>
                              <p:par>
                                <p:cTn id="16" presetID="47" presetClass="entr" presetSubtype="0" fill="hold" grpId="1" nodeType="afterEffect">
                                  <p:childTnLst>
                                    <p:set>
                                      <p:cBhvr additive="base">
                                        <p:cTn id="17" dur="1" fill="hold">
                                          <p:stCondLst>
                                            <p:cond delay="0"/>
                                          </p:stCondLst>
                                        </p:cTn>
                                        <p:tgtEl>
                                          <p:spTgt spid="16393"/>
                                        </p:tgtEl>
                                        <p:attrNameLst>
                                          <p:attrName>style.visibility</p:attrName>
                                        </p:attrNameLst>
                                      </p:cBhvr>
                                      <p:to>
                                        <p:strVal val="visible"/>
                                      </p:to>
                                    </p:set>
                                    <p:animEffect transition="in" filter="fade">
                                      <p:cBhvr additive="base">
                                        <p:cTn id="18" dur="500" fill="hold"/>
                                        <p:tgtEl>
                                          <p:spTgt spid="16393"/>
                                        </p:tgtEl>
                                      </p:cBhvr>
                                    </p:animEffect>
                                    <p:anim calcmode="lin" valueType="num">
                                      <p:cBhvr additive="base">
                                        <p:cTn id="19" dur="500" fill="hold"/>
                                        <p:tgtEl>
                                          <p:spTgt spid="16393"/>
                                        </p:tgtEl>
                                        <p:attrNameLst>
                                          <p:attrName>ppt_x</p:attrName>
                                        </p:attrNameLst>
                                      </p:cBhvr>
                                      <p:tavLst>
                                        <p:tav tm="0">
                                          <p:val>
                                            <p:strVal val="#ppt_x"/>
                                          </p:val>
                                        </p:tav>
                                        <p:tav tm="100000">
                                          <p:val>
                                            <p:strVal val="#ppt_x"/>
                                          </p:val>
                                        </p:tav>
                                      </p:tavLst>
                                    </p:anim>
                                    <p:anim calcmode="lin" valueType="num">
                                      <p:cBhvr additive="base">
                                        <p:cTn id="20" dur="500" fill="hold"/>
                                        <p:tgtEl>
                                          <p:spTgt spid="16393"/>
                                        </p:tgtEl>
                                        <p:attrNameLst>
                                          <p:attrName>ppt_y</p:attrName>
                                        </p:attrNameLst>
                                      </p:cBhvr>
                                      <p:tavLst>
                                        <p:tav tm="0">
                                          <p:val>
                                            <p:strVal val="#ppt_y-.1"/>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47" presetClass="entr" presetSubtype="0" fill="hold" grpId="2" nodeType="clickEffect">
                                  <p:stCondLst>
                                    <p:cond delay="0"/>
                                  </p:stCondLst>
                                  <p:childTnLst>
                                    <p:set>
                                      <p:cBhvr additive="base">
                                        <p:cTn id="25" dur="1" fill="hold">
                                          <p:stCondLst>
                                            <p:cond delay="0"/>
                                          </p:stCondLst>
                                        </p:cTn>
                                        <p:tgtEl>
                                          <p:spTgt spid="16394"/>
                                        </p:tgtEl>
                                        <p:attrNameLst>
                                          <p:attrName>style.visibility</p:attrName>
                                        </p:attrNameLst>
                                      </p:cBhvr>
                                      <p:to>
                                        <p:strVal val="visible"/>
                                      </p:to>
                                    </p:set>
                                    <p:animEffect transition="in" filter="fade">
                                      <p:cBhvr additive="base">
                                        <p:cTn id="26" dur="500" fill="hold"/>
                                        <p:tgtEl>
                                          <p:spTgt spid="16394"/>
                                        </p:tgtEl>
                                      </p:cBhvr>
                                    </p:animEffect>
                                    <p:anim calcmode="lin" valueType="num">
                                      <p:cBhvr additive="base">
                                        <p:cTn id="27" dur="500" fill="hold"/>
                                        <p:tgtEl>
                                          <p:spTgt spid="16394"/>
                                        </p:tgtEl>
                                        <p:attrNameLst>
                                          <p:attrName>ppt_x</p:attrName>
                                        </p:attrNameLst>
                                      </p:cBhvr>
                                      <p:tavLst>
                                        <p:tav tm="0">
                                          <p:val>
                                            <p:strVal val="#ppt_x"/>
                                          </p:val>
                                        </p:tav>
                                        <p:tav tm="100000">
                                          <p:val>
                                            <p:strVal val="#ppt_x"/>
                                          </p:val>
                                        </p:tav>
                                      </p:tavLst>
                                    </p:anim>
                                    <p:anim calcmode="lin" valueType="num">
                                      <p:cBhvr additive="base">
                                        <p:cTn id="28" dur="500" fill="hold"/>
                                        <p:tgtEl>
                                          <p:spTgt spid="16394"/>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2" presetClass="entr" presetSubtype="4" fill="hold" grpId="4" nodeType="clickEffect">
                                  <p:stCondLst>
                                    <p:cond delay="0"/>
                                  </p:stCondLst>
                                  <p:childTnLst>
                                    <p:set>
                                      <p:cBhvr additive="base">
                                        <p:cTn id="33" dur="1" fill="hold">
                                          <p:stCondLst>
                                            <p:cond delay="0"/>
                                          </p:stCondLst>
                                        </p:cTn>
                                        <p:tgtEl>
                                          <p:spTgt spid="16400"/>
                                        </p:tgtEl>
                                        <p:attrNameLst>
                                          <p:attrName>style.visibility</p:attrName>
                                        </p:attrNameLst>
                                      </p:cBhvr>
                                      <p:to>
                                        <p:strVal val="visible"/>
                                      </p:to>
                                    </p:set>
                                    <p:anim calcmode="lin" valueType="num">
                                      <p:cBhvr additive="base">
                                        <p:cTn id="34" dur="500" fill="hold"/>
                                        <p:tgtEl>
                                          <p:spTgt spid="16400"/>
                                        </p:tgtEl>
                                        <p:attrNameLst>
                                          <p:attrName>ppt_x</p:attrName>
                                        </p:attrNameLst>
                                      </p:cBhvr>
                                      <p:tavLst>
                                        <p:tav tm="0">
                                          <p:val>
                                            <p:strVal val="#ppt_x"/>
                                          </p:val>
                                        </p:tav>
                                        <p:tav tm="100000">
                                          <p:val>
                                            <p:strVal val="#ppt_x"/>
                                          </p:val>
                                        </p:tav>
                                      </p:tavLst>
                                    </p:anim>
                                    <p:anim calcmode="lin" valueType="num">
                                      <p:cBhvr additive="base">
                                        <p:cTn id="35" dur="500" fill="hold"/>
                                        <p:tgtEl>
                                          <p:spTgt spid="16400"/>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indefinite"/>
                            </p:stCondLst>
                          </p:cTn>
                        </p:par>
                        <p:par>
                          <p:cTn id="38" fill="hold" nodeType="afterGroup">
                            <p:stCondLst>
                              <p:cond delay="0"/>
                            </p:stCondLst>
                            <p:childTnLst>
                              <p:par>
                                <p:cTn id="39" presetID="2" presetClass="entr" presetSubtype="4" fill="hold" grpId="5" nodeType="clickEffect">
                                  <p:stCondLst>
                                    <p:cond delay="0"/>
                                  </p:stCondLst>
                                  <p:childTnLst>
                                    <p:set>
                                      <p:cBhvr additive="base">
                                        <p:cTn id="40" dur="1" fill="hold">
                                          <p:stCondLst>
                                            <p:cond delay="0"/>
                                          </p:stCondLst>
                                        </p:cTn>
                                        <p:tgtEl>
                                          <p:spTgt spid="16401"/>
                                        </p:tgtEl>
                                        <p:attrNameLst>
                                          <p:attrName>style.visibility</p:attrName>
                                        </p:attrNameLst>
                                      </p:cBhvr>
                                      <p:to>
                                        <p:strVal val="visible"/>
                                      </p:to>
                                    </p:set>
                                    <p:anim calcmode="lin" valueType="num">
                                      <p:cBhvr additive="base">
                                        <p:cTn id="41" dur="500" fill="hold"/>
                                        <p:tgtEl>
                                          <p:spTgt spid="16401"/>
                                        </p:tgtEl>
                                        <p:attrNameLst>
                                          <p:attrName>ppt_x</p:attrName>
                                        </p:attrNameLst>
                                      </p:cBhvr>
                                      <p:tavLst>
                                        <p:tav tm="0">
                                          <p:val>
                                            <p:strVal val="#ppt_x"/>
                                          </p:val>
                                        </p:tav>
                                        <p:tav tm="100000">
                                          <p:val>
                                            <p:strVal val="#ppt_x"/>
                                          </p:val>
                                        </p:tav>
                                      </p:tavLst>
                                    </p:anim>
                                    <p:anim calcmode="lin" valueType="num">
                                      <p:cBhvr additive="base">
                                        <p:cTn id="42" dur="500" fill="hold"/>
                                        <p:tgtEl>
                                          <p:spTgt spid="164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2" grpId="0"/>
      <p:bldP spid="16393" grpId="1"/>
      <p:bldP spid="16394" grpId="2"/>
      <p:bldP spid="16399" grpId="3"/>
      <p:bldP spid="16400" grpId="4"/>
      <p:bldP spid="16401" grpId="5"/>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17410" name="Picture 11" descr="xie089"/>
          <p:cNvPicPr/>
          <p:nvPr>
            <p:custDataLst>
              <p:tags r:id="rId5"/>
            </p:custDataLst>
          </p:nvPr>
        </p:nvPicPr>
        <p:blipFill>
          <a:blip r:embed="rId4">
            <a:clrChange>
              <a:clrFrom>
                <a:srgbClr val="FFFFFF"/>
              </a:clrFrom>
              <a:clrTo>
                <a:srgbClr val="FFFFFF">
                  <a:alpha val="0"/>
                </a:srgbClr>
              </a:clrTo>
            </a:clrChange>
          </a:blip>
          <a:stretch>
            <a:fillRect/>
          </a:stretch>
        </p:blipFill>
        <p:spPr>
          <a:xfrm>
            <a:off x="1203325" y="3184525"/>
            <a:ext cx="1304925" cy="1563688"/>
          </a:xfrm>
          <a:prstGeom prst="rect">
            <a:avLst/>
          </a:prstGeom>
          <a:noFill/>
          <a:ln>
            <a:noFill/>
            <a:miter lim="800000"/>
          </a:ln>
        </p:spPr>
      </p:pic>
      <p:sp>
        <p:nvSpPr>
          <p:cNvPr id="17411" name="Rectangle 3"/>
          <p:cNvSpPr txBox="1"/>
          <p:nvPr>
            <p:custDataLst>
              <p:tags r:id="rId6"/>
            </p:custDataLst>
          </p:nvPr>
        </p:nvSpPr>
        <p:spPr>
          <a:xfrm>
            <a:off x="795338" y="946150"/>
            <a:ext cx="7824788" cy="2120900"/>
          </a:xfrm>
          <a:prstGeom prst="rect">
            <a:avLst/>
          </a:prstGeom>
          <a:noFill/>
          <a:ln w="9525">
            <a:noFill/>
          </a:ln>
        </p:spPr>
        <p:txBody>
          <a:bodyPr lIns="76431" tIns="38215" rIns="76431" bIns="38215"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069975">
              <a:lnSpc>
                <a:spcPct val="90000"/>
              </a:lnSpc>
              <a:spcBef>
                <a:spcPct val="20000"/>
              </a:spcBef>
            </a:pPr>
            <a:r>
              <a:rPr lang="zh-CN" altLang="en-US" sz="1700" b="1">
                <a:latin typeface="黑体" pitchFamily="2" charset="-122"/>
                <a:ea typeface="黑体" pitchFamily="2" charset="-122"/>
              </a:rPr>
              <a:t>    有一天，孔子家的马棚失火了。孔子回家看见马棚烧没了，就问家人：“马棚失火伤着人了吗？”他却不问马怎么样了。 </a:t>
            </a:r>
            <a:endParaRPr lang="zh-CN" altLang="en-US" sz="1700" b="1">
              <a:latin typeface="黑体" pitchFamily="2" charset="-122"/>
              <a:ea typeface="黑体" pitchFamily="2" charset="-122"/>
            </a:endParaRPr>
          </a:p>
          <a:p>
            <a:pPr marL="0" marR="0" lvl="0" indent="0" defTabSz="1069975">
              <a:lnSpc>
                <a:spcPct val="90000"/>
              </a:lnSpc>
              <a:spcBef>
                <a:spcPct val="20000"/>
              </a:spcBef>
            </a:pPr>
            <a:r>
              <a:rPr lang="zh-CN" altLang="en-US" sz="1700" b="1">
                <a:latin typeface="黑体" pitchFamily="2" charset="-122"/>
                <a:ea typeface="黑体" pitchFamily="2" charset="-122"/>
              </a:rPr>
              <a:t>    孔子路过泰山的一侧，有一个在坟墓前哭的妇人看上去十分忧伤。孔子立起身来靠在横木上，派遣子路去问讯那个妇人。子路问道说：“你哭得那么伤心，好像有很伤心的事。”那个妇人说：“没错，之前我的公公被老虎吃了，我的丈夫被老虎吃了，现在我的儿子也被老虎吃了。”孔子问：“那为什么不离开这里呢？”妇人回答说：“（这里）没有苛刻的暴政。”孔子说：“苛刻的暴政比老虎还要凶猛可怕！”</a:t>
            </a:r>
            <a:endParaRPr lang="zh-CN" altLang="en-US" sz="1700" b="1">
              <a:latin typeface="黑体" pitchFamily="2" charset="-122"/>
              <a:ea typeface="黑体" pitchFamily="2" charset="-122"/>
            </a:endParaRPr>
          </a:p>
        </p:txBody>
      </p:sp>
      <p:sp>
        <p:nvSpPr>
          <p:cNvPr id="17412" name="AutoShape 6" descr="15"/>
          <p:cNvSpPr/>
          <p:nvPr>
            <p:custDataLst>
              <p:tags r:id="rId7"/>
            </p:custDataLst>
          </p:nvPr>
        </p:nvSpPr>
        <p:spPr>
          <a:xfrm>
            <a:off x="868362" y="565150"/>
            <a:ext cx="1258888" cy="382588"/>
          </a:xfrm>
          <a:prstGeom prst="roundRect">
            <a:avLst>
              <a:gd name="adj" fmla="val 27681"/>
            </a:avLst>
          </a:prstGeom>
          <a:blipFill rotWithShape="1">
            <a:blip r:embed="rId8"/>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000" b="1">
                <a:solidFill>
                  <a:schemeClr val="bg1"/>
                </a:solidFill>
                <a:latin typeface="黑体" pitchFamily="2" charset="-122"/>
                <a:ea typeface="黑体" pitchFamily="2" charset="-122"/>
              </a:rPr>
              <a:t>政治主张</a:t>
            </a:r>
            <a:r>
              <a:rPr lang="zh-CN" altLang="en-US" sz="1700" b="1">
                <a:solidFill>
                  <a:schemeClr val="bg1"/>
                </a:solidFill>
                <a:latin typeface="黑体" pitchFamily="2" charset="-122"/>
                <a:ea typeface="黑体" pitchFamily="2" charset="-122"/>
              </a:rPr>
              <a:t> </a:t>
            </a:r>
            <a:endParaRPr lang="zh-CN" altLang="en-US" sz="1700" b="1">
              <a:solidFill>
                <a:schemeClr val="bg1"/>
              </a:solidFill>
              <a:latin typeface="黑体" pitchFamily="2" charset="-122"/>
              <a:ea typeface="黑体" pitchFamily="2" charset="-122"/>
            </a:endParaRPr>
          </a:p>
        </p:txBody>
      </p:sp>
      <p:sp>
        <p:nvSpPr>
          <p:cNvPr id="17413" name="Rectangle 7"/>
          <p:cNvSpPr/>
          <p:nvPr>
            <p:custDataLst>
              <p:tags r:id="rId9"/>
            </p:custDataLst>
          </p:nvPr>
        </p:nvSpPr>
        <p:spPr>
          <a:xfrm>
            <a:off x="2632075" y="3133725"/>
            <a:ext cx="5665788" cy="358775"/>
          </a:xfrm>
          <a:prstGeom prst="rect">
            <a:avLst/>
          </a:prstGeom>
          <a:noFill/>
          <a:ln>
            <a:noFill/>
            <a:miter lim="800000"/>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342900" marR="0" lvl="0" indent="-342900">
              <a:lnSpc>
                <a:spcPct val="80000"/>
              </a:lnSpc>
              <a:spcBef>
                <a:spcPct val="20000"/>
              </a:spcBef>
            </a:pPr>
            <a:r>
              <a:rPr lang="en-US" altLang="zh-CN" sz="2000" b="1">
                <a:solidFill>
                  <a:srgbClr val="660033"/>
                </a:solidFill>
                <a:latin typeface="黑体" pitchFamily="2" charset="-122"/>
                <a:ea typeface="黑体" pitchFamily="2" charset="-122"/>
              </a:rPr>
              <a:t>     “</a:t>
            </a:r>
            <a:r>
              <a:rPr lang="zh-CN" altLang="en-US" sz="2000" b="1">
                <a:solidFill>
                  <a:srgbClr val="660033"/>
                </a:solidFill>
                <a:latin typeface="黑体" pitchFamily="2" charset="-122"/>
                <a:ea typeface="黑体" pitchFamily="2" charset="-122"/>
              </a:rPr>
              <a:t>马棚失火”和“苛政猛于虎”两则小故事体现了孔子的什么思想？     </a:t>
            </a:r>
            <a:endParaRPr lang="zh-CN" altLang="en-US" sz="2000" b="1">
              <a:solidFill>
                <a:srgbClr val="660033"/>
              </a:solidFill>
              <a:latin typeface="黑体" pitchFamily="2" charset="-122"/>
              <a:ea typeface="黑体" pitchFamily="2" charset="-122"/>
            </a:endParaRPr>
          </a:p>
        </p:txBody>
      </p:sp>
      <p:sp>
        <p:nvSpPr>
          <p:cNvPr id="17414" name="Text Box 8"/>
          <p:cNvSpPr/>
          <p:nvPr>
            <p:custDataLst>
              <p:tags r:id="rId10"/>
            </p:custDataLst>
          </p:nvPr>
        </p:nvSpPr>
        <p:spPr>
          <a:xfrm>
            <a:off x="2867025" y="3957638"/>
            <a:ext cx="4094163" cy="76835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50000"/>
              </a:spcBef>
            </a:pPr>
            <a:r>
              <a:rPr lang="zh-CN" altLang="en-US" sz="4400" b="1">
                <a:solidFill>
                  <a:srgbClr val="660033"/>
                </a:solidFill>
                <a:latin typeface="黑体" pitchFamily="2" charset="-122"/>
                <a:ea typeface="黑体" pitchFamily="2" charset="-122"/>
              </a:rPr>
              <a:t>仁、以德治国</a:t>
            </a:r>
            <a:endParaRPr lang="zh-CN" altLang="en-US" sz="4400" b="1">
              <a:solidFill>
                <a:srgbClr val="660033"/>
              </a:solidFill>
              <a:latin typeface="黑体" pitchFamily="2" charset="-122"/>
              <a:ea typeface="黑体" pitchFamily="2" charset="-122"/>
            </a:endParaRPr>
          </a:p>
        </p:txBody>
      </p:sp>
      <p:sp>
        <p:nvSpPr>
          <p:cNvPr id="17415" name="AutoShape 9"/>
          <p:cNvSpPr/>
          <p:nvPr>
            <p:custDataLst>
              <p:tags r:id="rId11"/>
            </p:custDataLst>
          </p:nvPr>
        </p:nvSpPr>
        <p:spPr>
          <a:xfrm>
            <a:off x="7226300" y="3490912"/>
            <a:ext cx="1139825" cy="1235075"/>
          </a:xfrm>
          <a:prstGeom prst="cloudCallout">
            <a:avLst>
              <a:gd name="adj1" fmla="val -142644"/>
              <a:gd name="adj2" fmla="val 78190"/>
            </a:avLst>
          </a:prstGeom>
          <a:noFill/>
          <a:ln w="28575" cap="flat">
            <a:solidFill>
              <a:srgbClr val="808000"/>
            </a:solidFill>
            <a:prstDash val="solid"/>
            <a:bevel/>
            <a:headEnd type="none" w="med" len="med"/>
            <a:tailEnd type="none" w="med" len="med"/>
          </a:ln>
        </p:spPr>
        <p:txBody>
          <a:bodyPr lIns="65779" tIns="32890" rIns="65779" bIns="32890"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lgn="ctr">
              <a:spcBef>
                <a:spcPct val="20000"/>
              </a:spcBef>
              <a:buClr>
                <a:schemeClr val="accent2"/>
              </a:buClr>
              <a:buSzPct val="80000"/>
              <a:buFont typeface="Wingdings"/>
            </a:pPr>
            <a:endParaRPr lang="zh-CN" altLang="zh-CN" sz="2200" b="1">
              <a:solidFill>
                <a:schemeClr val="bg2"/>
              </a:solidFill>
              <a:latin typeface="黑体" pitchFamily="2" charset="-122"/>
              <a:ea typeface="黑体" pitchFamily="2" charset="-122"/>
            </a:endParaRPr>
          </a:p>
        </p:txBody>
      </p:sp>
      <p:sp>
        <p:nvSpPr>
          <p:cNvPr id="17416" name="Text Box 10"/>
          <p:cNvSpPr txBox="1"/>
          <p:nvPr>
            <p:custDataLst>
              <p:tags r:id="rId12"/>
            </p:custDataLst>
          </p:nvPr>
        </p:nvSpPr>
        <p:spPr>
          <a:xfrm>
            <a:off x="6664325" y="3592513"/>
            <a:ext cx="2341563" cy="944563"/>
          </a:xfrm>
          <a:prstGeom prst="rect">
            <a:avLst/>
          </a:prstGeom>
          <a:noFill/>
          <a:ln w="9525">
            <a:noFill/>
          </a:ln>
        </p:spPr>
        <p:txBody>
          <a:bodyPr lIns="65779" tIns="32890" rIns="65779" bIns="3289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spcBef>
                <a:spcPct val="50000"/>
              </a:spcBef>
              <a:buClr>
                <a:schemeClr val="accent2"/>
              </a:buClr>
              <a:buSzPct val="80000"/>
              <a:buFont typeface="Wingdings"/>
            </a:pPr>
            <a:r>
              <a:rPr lang="en-US" altLang="zh-CN" sz="5700" b="1">
                <a:solidFill>
                  <a:srgbClr val="800000"/>
                </a:solidFill>
                <a:latin typeface="黑体" pitchFamily="2" charset="-122"/>
                <a:ea typeface="黑体" pitchFamily="2" charset="-122"/>
              </a:rPr>
              <a:t>“</a:t>
            </a:r>
            <a:r>
              <a:rPr lang="zh-CN" altLang="en-US" sz="5700" b="1">
                <a:solidFill>
                  <a:srgbClr val="800000"/>
                </a:solidFill>
                <a:latin typeface="黑体" pitchFamily="2" charset="-122"/>
                <a:ea typeface="黑体" pitchFamily="2" charset="-122"/>
              </a:rPr>
              <a:t>仁”</a:t>
            </a:r>
            <a:endParaRPr lang="zh-CN" altLang="en-US" sz="5700" b="1">
              <a:solidFill>
                <a:srgbClr val="800000"/>
              </a:solidFill>
              <a:latin typeface="黑体" pitchFamily="2" charset="-122"/>
              <a:ea typeface="黑体" pitchFamily="2" charset="-122"/>
            </a:endParaRPr>
          </a:p>
        </p:txBody>
      </p:sp>
      <p:sp>
        <p:nvSpPr>
          <p:cNvPr id="17417" name="矩形 22548"/>
          <p:cNvSpPr/>
          <p:nvPr>
            <p:custDataLst>
              <p:tags r:id="rId13"/>
            </p:custDataLst>
          </p:nvPr>
        </p:nvSpPr>
        <p:spPr>
          <a:xfrm>
            <a:off x="661988" y="141288"/>
            <a:ext cx="3806825" cy="4540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ea typeface="黑体" pitchFamily="2" charset="-122"/>
              </a:rPr>
              <a:t>二、孔子和儒家学说</a:t>
            </a:r>
            <a:endParaRPr lang="zh-CN" altLang="en-US" sz="2300" b="1">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17414">
                                            <p:txEl>
                                              <p:charRg st="0" end="10"/>
                                            </p:txEl>
                                          </p:spTgt>
                                        </p:tgtEl>
                                        <p:attrNameLst>
                                          <p:attrName>style.visibility</p:attrName>
                                        </p:attrNameLst>
                                      </p:cBhvr>
                                      <p:to>
                                        <p:strVal val="visible"/>
                                      </p:to>
                                    </p:set>
                                    <p:anim calcmode="lin" valueType="num">
                                      <p:cBhvr additive="base">
                                        <p:cTn id="7" dur="500" fill="hold"/>
                                        <p:tgtEl>
                                          <p:spTgt spid="17414">
                                            <p:txEl>
                                              <p:charRg st="0" end="1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4">
                                            <p:txEl>
                                              <p:charRg st="0" end="1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1" fill="hold" grpId="0" nodeType="clickEffect">
                                  <p:stCondLst>
                                    <p:cond delay="0"/>
                                  </p:stCondLst>
                                  <p:childTnLst>
                                    <p:set>
                                      <p:cBhvr additive="base">
                                        <p:cTn id="13" dur="1" fill="hold">
                                          <p:stCondLst>
                                            <p:cond delay="0"/>
                                          </p:stCondLst>
                                        </p:cTn>
                                        <p:tgtEl>
                                          <p:spTgt spid="17416"/>
                                        </p:tgtEl>
                                        <p:attrNameLst>
                                          <p:attrName>style.visibility</p:attrName>
                                        </p:attrNameLst>
                                      </p:cBhvr>
                                      <p:to>
                                        <p:strVal val="visible"/>
                                      </p:to>
                                    </p:set>
                                    <p:anim calcmode="lin" valueType="num">
                                      <p:cBhvr additive="base">
                                        <p:cTn id="14" dur="500" fill="hold"/>
                                        <p:tgtEl>
                                          <p:spTgt spid="17416"/>
                                        </p:tgtEl>
                                        <p:attrNameLst>
                                          <p:attrName>ppt_x</p:attrName>
                                        </p:attrNameLst>
                                      </p:cBhvr>
                                      <p:tavLst>
                                        <p:tav tm="0">
                                          <p:val>
                                            <p:strVal val="#ppt_x"/>
                                          </p:val>
                                        </p:tav>
                                        <p:tav tm="100000">
                                          <p:val>
                                            <p:strVal val="#ppt_x"/>
                                          </p:val>
                                        </p:tav>
                                      </p:tavLst>
                                    </p:anim>
                                    <p:anim calcmode="lin" valueType="num">
                                      <p:cBhvr additive="base">
                                        <p:cTn id="15" dur="500" fill="hold"/>
                                        <p:tgtEl>
                                          <p:spTgt spid="174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6" grpId="0"/>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8434" name="Text Box 3"/>
          <p:cNvSpPr/>
          <p:nvPr>
            <p:custDataLst>
              <p:tags r:id="rId3"/>
            </p:custDataLst>
          </p:nvPr>
        </p:nvSpPr>
        <p:spPr>
          <a:xfrm>
            <a:off x="1312862" y="1223962"/>
            <a:ext cx="6859588" cy="8604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lnSpc>
                <a:spcPct val="125000"/>
              </a:lnSpc>
            </a:pPr>
            <a:r>
              <a:rPr lang="zh-CN" altLang="en-US" sz="2000" b="1">
                <a:latin typeface="微软雅黑" pitchFamily="34" charset="-122"/>
                <a:ea typeface="微软雅黑" pitchFamily="34" charset="-122"/>
              </a:rPr>
              <a:t>孔门七十二贤人，分别来自十个诸侯国。孔门弟子三千，家庭出身各不同。</a:t>
            </a:r>
            <a:endParaRPr lang="zh-CN" altLang="en-US" sz="2000" b="1">
              <a:latin typeface="微软雅黑" pitchFamily="34" charset="-122"/>
              <a:ea typeface="微软雅黑" pitchFamily="34" charset="-122"/>
            </a:endParaRPr>
          </a:p>
        </p:txBody>
      </p:sp>
      <p:pic>
        <p:nvPicPr>
          <p:cNvPr id="18435" name="Picture 10"/>
          <p:cNvPicPr/>
          <p:nvPr>
            <p:custDataLst>
              <p:tags r:id="rId5"/>
            </p:custDataLst>
          </p:nvPr>
        </p:nvPicPr>
        <p:blipFill>
          <a:blip r:embed="rId4">
            <a:lum contrast="6000"/>
          </a:blip>
          <a:srcRect l="22499" t="22834" r="65800" b="37089"/>
          <a:stretch>
            <a:fillRect/>
          </a:stretch>
        </p:blipFill>
        <p:spPr>
          <a:xfrm>
            <a:off x="3786188" y="2152650"/>
            <a:ext cx="1033462" cy="2098675"/>
          </a:xfrm>
          <a:prstGeom prst="rect">
            <a:avLst/>
          </a:prstGeom>
          <a:noFill/>
          <a:ln>
            <a:noFill/>
            <a:miter lim="800000"/>
          </a:ln>
        </p:spPr>
      </p:pic>
      <p:sp>
        <p:nvSpPr>
          <p:cNvPr id="18436" name="Text Box 11"/>
          <p:cNvSpPr/>
          <p:nvPr>
            <p:custDataLst>
              <p:tags r:id="rId6"/>
            </p:custDataLst>
          </p:nvPr>
        </p:nvSpPr>
        <p:spPr>
          <a:xfrm>
            <a:off x="3443288" y="4375150"/>
            <a:ext cx="1719262" cy="552450"/>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3000" b="1">
                <a:solidFill>
                  <a:srgbClr val="CC0000"/>
                </a:solidFill>
                <a:latin typeface="微软雅黑" pitchFamily="34" charset="-122"/>
                <a:ea typeface="微软雅黑" pitchFamily="34" charset="-122"/>
              </a:rPr>
              <a:t>有教无类</a:t>
            </a:r>
            <a:endParaRPr lang="zh-CN" altLang="en-US" sz="3000" b="1">
              <a:solidFill>
                <a:srgbClr val="CC0000"/>
              </a:solidFill>
              <a:latin typeface="微软雅黑" pitchFamily="34" charset="-122"/>
              <a:ea typeface="微软雅黑" pitchFamily="34" charset="-122"/>
            </a:endParaRPr>
          </a:p>
        </p:txBody>
      </p:sp>
      <p:grpSp>
        <p:nvGrpSpPr>
          <p:cNvPr id="18437" name="Group 23"/>
          <p:cNvGrpSpPr/>
          <p:nvPr>
            <p:custDataLst>
              <p:tags r:id="rId7"/>
            </p:custDataLst>
          </p:nvPr>
        </p:nvGrpSpPr>
        <p:grpSpPr>
          <a:xfrm>
            <a:off x="2219325" y="2206625"/>
            <a:ext cx="1177925" cy="2052638"/>
            <a:chOff x="181" y="527"/>
            <a:chExt cx="990" cy="1724"/>
          </a:xfrm>
        </p:grpSpPr>
        <p:pic>
          <p:nvPicPr>
            <p:cNvPr id="18438" name="Picture 9"/>
            <p:cNvPicPr/>
            <p:nvPr>
              <p:custDataLst>
                <p:tags r:id="rId8"/>
              </p:custDataLst>
            </p:nvPr>
          </p:nvPicPr>
          <p:blipFill>
            <a:blip r:embed="rId4">
              <a:lum contrast="6000"/>
            </a:blip>
            <a:srcRect l="35673" t="58251" r="52432" b="37089"/>
            <a:stretch>
              <a:fillRect/>
            </a:stretch>
          </p:blipFill>
          <p:spPr>
            <a:xfrm>
              <a:off x="295" y="2047"/>
              <a:ext cx="876" cy="204"/>
            </a:xfrm>
            <a:prstGeom prst="rect">
              <a:avLst/>
            </a:prstGeom>
            <a:noFill/>
            <a:ln>
              <a:noFill/>
              <a:miter lim="800000"/>
            </a:ln>
          </p:spPr>
        </p:pic>
        <p:grpSp>
          <p:nvGrpSpPr>
            <p:cNvPr id="18439" name="Group 20"/>
            <p:cNvGrpSpPr/>
            <p:nvPr>
              <p:custDataLst>
                <p:tags r:id="rId9"/>
              </p:custDataLst>
            </p:nvPr>
          </p:nvGrpSpPr>
          <p:grpSpPr>
            <a:xfrm>
              <a:off x="181" y="527"/>
              <a:ext cx="930" cy="1519"/>
              <a:chOff x="181" y="527"/>
              <a:chExt cx="930" cy="1519"/>
            </a:xfrm>
          </p:grpSpPr>
          <p:pic>
            <p:nvPicPr>
              <p:cNvPr id="18440" name="Picture 9"/>
              <p:cNvPicPr/>
              <p:nvPr>
                <p:custDataLst>
                  <p:tags r:id="rId10"/>
                </p:custDataLst>
              </p:nvPr>
            </p:nvPicPr>
            <p:blipFill>
              <a:blip r:embed="rId4">
                <a:lum contrast="6000"/>
              </a:blip>
              <a:srcRect l="36651" t="22136" r="60417" b="67463"/>
              <a:stretch>
                <a:fillRect/>
              </a:stretch>
            </p:blipFill>
            <p:spPr>
              <a:xfrm>
                <a:off x="181" y="527"/>
                <a:ext cx="216" cy="454"/>
              </a:xfrm>
              <a:prstGeom prst="rect">
                <a:avLst/>
              </a:prstGeom>
              <a:noFill/>
              <a:ln>
                <a:noFill/>
                <a:miter lim="800000"/>
              </a:ln>
            </p:spPr>
          </p:pic>
          <p:pic>
            <p:nvPicPr>
              <p:cNvPr id="18441" name="Picture 20" descr="将军"/>
              <p:cNvPicPr/>
              <p:nvPr>
                <p:custDataLst>
                  <p:tags r:id="rId12"/>
                </p:custDataLst>
              </p:nvPr>
            </p:nvPicPr>
            <p:blipFill>
              <a:blip r:embed="rId11"/>
              <a:stretch>
                <a:fillRect/>
              </a:stretch>
            </p:blipFill>
            <p:spPr>
              <a:xfrm>
                <a:off x="408" y="527"/>
                <a:ext cx="703" cy="1519"/>
              </a:xfrm>
              <a:prstGeom prst="rect">
                <a:avLst/>
              </a:prstGeom>
              <a:noFill/>
              <a:ln>
                <a:noFill/>
                <a:miter lim="800000"/>
              </a:ln>
            </p:spPr>
          </p:pic>
        </p:grpSp>
      </p:grpSp>
      <p:grpSp>
        <p:nvGrpSpPr>
          <p:cNvPr id="18442" name="Group 24"/>
          <p:cNvGrpSpPr/>
          <p:nvPr>
            <p:custDataLst>
              <p:tags r:id="rId13"/>
            </p:custDataLst>
          </p:nvPr>
        </p:nvGrpSpPr>
        <p:grpSpPr>
          <a:xfrm>
            <a:off x="5081588" y="2259012"/>
            <a:ext cx="1216025" cy="2030412"/>
            <a:chOff x="2585" y="572"/>
            <a:chExt cx="1021" cy="1704"/>
          </a:xfrm>
        </p:grpSpPr>
        <p:grpSp>
          <p:nvGrpSpPr>
            <p:cNvPr id="18443" name="Group 21"/>
            <p:cNvGrpSpPr/>
            <p:nvPr>
              <p:custDataLst>
                <p:tags r:id="rId14"/>
              </p:custDataLst>
            </p:nvPr>
          </p:nvGrpSpPr>
          <p:grpSpPr>
            <a:xfrm>
              <a:off x="2585" y="572"/>
              <a:ext cx="1021" cy="1497"/>
              <a:chOff x="2585" y="572"/>
              <a:chExt cx="1021" cy="1497"/>
            </a:xfrm>
          </p:grpSpPr>
          <p:pic>
            <p:nvPicPr>
              <p:cNvPr id="18444" name="Picture 21" descr="家民"/>
              <p:cNvPicPr/>
              <p:nvPr>
                <p:custDataLst>
                  <p:tags r:id="rId16"/>
                </p:custDataLst>
              </p:nvPr>
            </p:nvPicPr>
            <p:blipFill>
              <a:blip r:embed="rId15"/>
              <a:stretch>
                <a:fillRect/>
              </a:stretch>
            </p:blipFill>
            <p:spPr>
              <a:xfrm>
                <a:off x="2812" y="572"/>
                <a:ext cx="794" cy="1497"/>
              </a:xfrm>
              <a:prstGeom prst="rect">
                <a:avLst/>
              </a:prstGeom>
              <a:noFill/>
              <a:ln>
                <a:noFill/>
                <a:miter lim="800000"/>
              </a:ln>
            </p:spPr>
          </p:pic>
          <p:pic>
            <p:nvPicPr>
              <p:cNvPr id="18445" name="Picture 8"/>
              <p:cNvPicPr/>
              <p:nvPr>
                <p:custDataLst>
                  <p:tags r:id="rId17"/>
                </p:custDataLst>
              </p:nvPr>
            </p:nvPicPr>
            <p:blipFill>
              <a:blip r:embed="rId4">
                <a:lum contrast="6000"/>
              </a:blip>
              <a:srcRect l="51467" t="23549" r="45644" b="66598"/>
              <a:stretch>
                <a:fillRect/>
              </a:stretch>
            </p:blipFill>
            <p:spPr>
              <a:xfrm>
                <a:off x="2585" y="572"/>
                <a:ext cx="216" cy="437"/>
              </a:xfrm>
              <a:prstGeom prst="rect">
                <a:avLst/>
              </a:prstGeom>
              <a:noFill/>
              <a:ln>
                <a:noFill/>
                <a:miter lim="800000"/>
              </a:ln>
            </p:spPr>
          </p:pic>
        </p:grpSp>
        <p:pic>
          <p:nvPicPr>
            <p:cNvPr id="18446" name="Picture 8"/>
            <p:cNvPicPr/>
            <p:nvPr>
              <p:custDataLst>
                <p:tags r:id="rId18"/>
              </p:custDataLst>
            </p:nvPr>
          </p:nvPicPr>
          <p:blipFill>
            <a:blip r:embed="rId4">
              <a:lum contrast="6000"/>
            </a:blip>
            <a:srcRect l="52430" t="58767" r="37176" b="37089"/>
            <a:stretch>
              <a:fillRect/>
            </a:stretch>
          </p:blipFill>
          <p:spPr>
            <a:xfrm>
              <a:off x="2812" y="2092"/>
              <a:ext cx="777" cy="184"/>
            </a:xfrm>
            <a:prstGeom prst="rect">
              <a:avLst/>
            </a:prstGeom>
            <a:noFill/>
            <a:ln>
              <a:noFill/>
              <a:miter lim="800000"/>
            </a:ln>
          </p:spPr>
        </p:pic>
      </p:grpSp>
      <p:sp>
        <p:nvSpPr>
          <p:cNvPr id="18447" name="AutoShape 15" descr="15"/>
          <p:cNvSpPr/>
          <p:nvPr>
            <p:custDataLst>
              <p:tags r:id="rId19"/>
            </p:custDataLst>
          </p:nvPr>
        </p:nvSpPr>
        <p:spPr>
          <a:xfrm>
            <a:off x="642938" y="614362"/>
            <a:ext cx="1258888" cy="381000"/>
          </a:xfrm>
          <a:prstGeom prst="roundRect">
            <a:avLst>
              <a:gd name="adj" fmla="val 27681"/>
            </a:avLst>
          </a:prstGeom>
          <a:blipFill rotWithShape="1">
            <a:blip r:embed="rId20"/>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000" b="1">
                <a:solidFill>
                  <a:schemeClr val="bg1"/>
                </a:solidFill>
                <a:latin typeface="黑体" pitchFamily="2" charset="-122"/>
                <a:ea typeface="黑体" pitchFamily="2" charset="-122"/>
              </a:rPr>
              <a:t>教育成就</a:t>
            </a:r>
            <a:r>
              <a:rPr lang="zh-CN" altLang="en-US" sz="1700" b="1">
                <a:solidFill>
                  <a:schemeClr val="bg1"/>
                </a:solidFill>
                <a:latin typeface="黑体" pitchFamily="2" charset="-122"/>
                <a:ea typeface="黑体" pitchFamily="2" charset="-122"/>
              </a:rPr>
              <a:t> </a:t>
            </a:r>
            <a:endParaRPr lang="zh-CN" altLang="en-US" sz="1700" b="1">
              <a:solidFill>
                <a:schemeClr val="bg1"/>
              </a:solidFill>
              <a:latin typeface="黑体" pitchFamily="2" charset="-122"/>
              <a:ea typeface="黑体" pitchFamily="2" charset="-122"/>
            </a:endParaRPr>
          </a:p>
        </p:txBody>
      </p:sp>
      <p:sp>
        <p:nvSpPr>
          <p:cNvPr id="18448" name="Rectangle 16"/>
          <p:cNvSpPr/>
          <p:nvPr>
            <p:custDataLst>
              <p:tags r:id="rId21"/>
            </p:custDataLst>
          </p:nvPr>
        </p:nvSpPr>
        <p:spPr>
          <a:xfrm>
            <a:off x="2146300" y="517525"/>
            <a:ext cx="6376988" cy="708025"/>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2000" b="1">
                <a:solidFill>
                  <a:srgbClr val="660033"/>
                </a:solidFill>
                <a:latin typeface="黑体" pitchFamily="2" charset="-122"/>
                <a:ea typeface="黑体" pitchFamily="2" charset="-122"/>
                <a:sym typeface="宋体" pitchFamily="2" charset="-122"/>
              </a:rPr>
              <a:t>主张有教无类，并</a:t>
            </a:r>
            <a:r>
              <a:rPr lang="zh-CN" altLang="en-US" sz="2000" b="1">
                <a:solidFill>
                  <a:srgbClr val="660033"/>
                </a:solidFill>
                <a:latin typeface="黑体" pitchFamily="2" charset="-122"/>
                <a:ea typeface="黑体" pitchFamily="2" charset="-122"/>
              </a:rPr>
              <a:t>创办私学，打破了贵族垄断教育的局面，促进了教育在民间的发展；</a:t>
            </a:r>
            <a:endParaRPr lang="zh-CN" altLang="en-US" sz="2000" b="1">
              <a:solidFill>
                <a:srgbClr val="660033"/>
              </a:solidFill>
              <a:latin typeface="黑体" pitchFamily="2" charset="-122"/>
              <a:ea typeface="黑体" pitchFamily="2" charset="-122"/>
            </a:endParaRPr>
          </a:p>
        </p:txBody>
      </p:sp>
      <p:sp>
        <p:nvSpPr>
          <p:cNvPr id="18449" name="矩形 24593"/>
          <p:cNvSpPr/>
          <p:nvPr>
            <p:custDataLst>
              <p:tags r:id="rId22"/>
            </p:custDataLst>
          </p:nvPr>
        </p:nvSpPr>
        <p:spPr>
          <a:xfrm>
            <a:off x="65088" y="12700"/>
            <a:ext cx="3806825" cy="4540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ea typeface="黑体" pitchFamily="2" charset="-122"/>
              </a:rPr>
              <a:t>二、孔子和儒家学说</a:t>
            </a:r>
            <a:endParaRPr lang="zh-CN" altLang="en-US" sz="2300" b="1">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18436"/>
                                        </p:tgtEl>
                                        <p:attrNameLst>
                                          <p:attrName>style.visibility</p:attrName>
                                        </p:attrNameLst>
                                      </p:cBhvr>
                                      <p:to>
                                        <p:strVal val="visible"/>
                                      </p:to>
                                    </p:set>
                                    <p:anim calcmode="lin" valueType="num">
                                      <p:cBhvr additive="base">
                                        <p:cTn id="7" dur="500" fill="hold"/>
                                        <p:tgtEl>
                                          <p:spTgt spid="18436"/>
                                        </p:tgtEl>
                                        <p:attrNameLst>
                                          <p:attrName>ppt_x</p:attrName>
                                        </p:attrNameLst>
                                      </p:cBhvr>
                                      <p:tavLst>
                                        <p:tav tm="0">
                                          <p:val>
                                            <p:strVal val="#ppt_x"/>
                                          </p:val>
                                        </p:tav>
                                        <p:tav tm="100000">
                                          <p:val>
                                            <p:strVal val="#ppt_x"/>
                                          </p:val>
                                        </p:tav>
                                      </p:tavLst>
                                    </p:anim>
                                    <p:anim calcmode="lin" valueType="num">
                                      <p:cBhvr additive="base">
                                        <p:cTn id="8" dur="500" fill="hold"/>
                                        <p:tgtEl>
                                          <p:spTgt spid="1843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9" presetClass="entr" presetSubtype="0" fill="hold" grpId="1" nodeType="clickEffect">
                                  <p:stCondLst>
                                    <p:cond delay="0"/>
                                  </p:stCondLst>
                                  <p:childTnLst>
                                    <p:set>
                                      <p:cBhvr additive="base">
                                        <p:cTn id="13" dur="1" fill="hold">
                                          <p:stCondLst>
                                            <p:cond delay="0"/>
                                          </p:stCondLst>
                                        </p:cTn>
                                        <p:tgtEl>
                                          <p:spTgt spid="18448"/>
                                        </p:tgtEl>
                                        <p:attrNameLst>
                                          <p:attrName>style.visibility</p:attrName>
                                        </p:attrNameLst>
                                      </p:cBhvr>
                                      <p:to>
                                        <p:strVal val="visible"/>
                                      </p:to>
                                    </p:set>
                                    <p:animEffect transition="in" filter="dissolve">
                                      <p:cBhvr additive="base">
                                        <p:cTn id="14" dur="500" fill="hold"/>
                                        <p:tgtEl>
                                          <p:spTgt spid="184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P spid="18448" grpId="1"/>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19458" name="Text Box 9"/>
          <p:cNvSpPr/>
          <p:nvPr>
            <p:custDataLst>
              <p:tags r:id="rId4"/>
            </p:custDataLst>
          </p:nvPr>
        </p:nvSpPr>
        <p:spPr>
          <a:xfrm>
            <a:off x="592138" y="1560513"/>
            <a:ext cx="7612062" cy="1016000"/>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50000"/>
              </a:spcBef>
            </a:pPr>
            <a:r>
              <a:rPr lang="en-US" altLang="zh-CN" sz="2000" b="1">
                <a:latin typeface="黑体" pitchFamily="2" charset="-122"/>
                <a:ea typeface="黑体" pitchFamily="2" charset="-122"/>
              </a:rPr>
              <a:t>    </a:t>
            </a:r>
            <a:r>
              <a:rPr lang="zh-CN" altLang="en-US" sz="2000" b="1">
                <a:latin typeface="黑体" pitchFamily="2" charset="-122"/>
                <a:ea typeface="黑体" pitchFamily="2" charset="-122"/>
              </a:rPr>
              <a:t>孔子之前，“</a:t>
            </a:r>
            <a:r>
              <a:rPr lang="zh-CN" altLang="en-US" sz="2000" b="1">
                <a:solidFill>
                  <a:srgbClr val="FF0000"/>
                </a:solidFill>
                <a:latin typeface="黑体" pitchFamily="2" charset="-122"/>
                <a:ea typeface="黑体" pitchFamily="2" charset="-122"/>
              </a:rPr>
              <a:t>学在官府”，</a:t>
            </a:r>
            <a:r>
              <a:rPr lang="zh-CN" altLang="en-US" sz="2000" b="1">
                <a:latin typeface="黑体" pitchFamily="2" charset="-122"/>
                <a:ea typeface="黑体" pitchFamily="2" charset="-122"/>
              </a:rPr>
              <a:t>学校专为奴隶主贵族弟子而设，平民没有受教育的权利。孔子</a:t>
            </a:r>
            <a:r>
              <a:rPr lang="zh-CN" altLang="en-US" sz="2000" b="1">
                <a:solidFill>
                  <a:srgbClr val="FF0000"/>
                </a:solidFill>
                <a:latin typeface="黑体" pitchFamily="2" charset="-122"/>
                <a:ea typeface="黑体" pitchFamily="2" charset="-122"/>
              </a:rPr>
              <a:t>开创私学</a:t>
            </a:r>
            <a:r>
              <a:rPr lang="zh-CN" altLang="en-US" sz="2000" b="1">
                <a:latin typeface="黑体" pitchFamily="2" charset="-122"/>
                <a:ea typeface="黑体" pitchFamily="2" charset="-122"/>
              </a:rPr>
              <a:t>使平民也可以接受教育，从而突破了“学在官府”的限制。</a:t>
            </a:r>
            <a:endParaRPr lang="zh-CN" altLang="en-US" sz="2000" b="1">
              <a:latin typeface="黑体" pitchFamily="2" charset="-122"/>
              <a:ea typeface="黑体" pitchFamily="2" charset="-122"/>
            </a:endParaRPr>
          </a:p>
        </p:txBody>
      </p:sp>
      <p:pic>
        <p:nvPicPr>
          <p:cNvPr id="19459" name="Picture 12" descr="20105271473316"/>
          <p:cNvPicPr/>
          <p:nvPr>
            <p:custDataLst>
              <p:tags r:id="rId6"/>
            </p:custDataLst>
          </p:nvPr>
        </p:nvPicPr>
        <p:blipFill>
          <a:blip r:embed="rId5"/>
          <a:stretch>
            <a:fillRect/>
          </a:stretch>
        </p:blipFill>
        <p:spPr>
          <a:xfrm>
            <a:off x="1514475" y="2697162"/>
            <a:ext cx="2984500" cy="1760538"/>
          </a:xfrm>
          <a:prstGeom prst="rect">
            <a:avLst/>
          </a:prstGeom>
          <a:noFill/>
          <a:ln>
            <a:noFill/>
            <a:miter lim="800000"/>
          </a:ln>
          <a:effectLst>
            <a:outerShdw blurRad="292100" dist="139700" dir="2700000" algn="tl">
              <a:srgbClr val="333333">
                <a:alpha val="64999"/>
              </a:srgbClr>
            </a:outerShdw>
          </a:effectLst>
        </p:spPr>
      </p:pic>
      <p:sp>
        <p:nvSpPr>
          <p:cNvPr id="19460" name="Rectangle 16"/>
          <p:cNvSpPr/>
          <p:nvPr>
            <p:custDataLst>
              <p:tags r:id="rId7"/>
            </p:custDataLst>
          </p:nvPr>
        </p:nvSpPr>
        <p:spPr>
          <a:xfrm>
            <a:off x="2114550" y="625475"/>
            <a:ext cx="6378575" cy="708025"/>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2000" b="1">
                <a:solidFill>
                  <a:srgbClr val="660033"/>
                </a:solidFill>
                <a:latin typeface="黑体" pitchFamily="2" charset="-122"/>
                <a:ea typeface="黑体" pitchFamily="2" charset="-122"/>
              </a:rPr>
              <a:t>主张有教无类，并创办私学，打破了贵族垄断教育的局面，促进了教育在民间的发展；</a:t>
            </a:r>
            <a:endParaRPr lang="zh-CN" altLang="en-US" sz="2000" b="1">
              <a:solidFill>
                <a:srgbClr val="660033"/>
              </a:solidFill>
              <a:latin typeface="黑体" pitchFamily="2" charset="-122"/>
              <a:ea typeface="黑体" pitchFamily="2" charset="-122"/>
            </a:endParaRPr>
          </a:p>
        </p:txBody>
      </p:sp>
      <p:pic>
        <p:nvPicPr>
          <p:cNvPr id="19461" name="Picture 17" descr="孔子讲学图"/>
          <p:cNvPicPr/>
          <p:nvPr>
            <p:custDataLst>
              <p:tags r:id="rId9"/>
            </p:custDataLst>
          </p:nvPr>
        </p:nvPicPr>
        <p:blipFill>
          <a:blip r:embed="rId8"/>
          <a:stretch>
            <a:fillRect/>
          </a:stretch>
        </p:blipFill>
        <p:spPr>
          <a:xfrm>
            <a:off x="4705350" y="2703512"/>
            <a:ext cx="2673350" cy="1752600"/>
          </a:xfrm>
          <a:prstGeom prst="rect">
            <a:avLst/>
          </a:prstGeom>
          <a:noFill/>
          <a:ln>
            <a:noFill/>
            <a:miter lim="800000"/>
          </a:ln>
          <a:effectLst>
            <a:outerShdw blurRad="292100" dist="139700" dir="2700000" algn="tl">
              <a:srgbClr val="333333">
                <a:alpha val="64999"/>
              </a:srgbClr>
            </a:outerShdw>
          </a:effectLst>
        </p:spPr>
      </p:pic>
      <p:sp>
        <p:nvSpPr>
          <p:cNvPr id="19462" name="AutoShape 15" descr="15"/>
          <p:cNvSpPr/>
          <p:nvPr>
            <p:custDataLst>
              <p:tags r:id="rId10"/>
            </p:custDataLst>
          </p:nvPr>
        </p:nvSpPr>
        <p:spPr>
          <a:xfrm>
            <a:off x="592138" y="788988"/>
            <a:ext cx="1258888" cy="381000"/>
          </a:xfrm>
          <a:prstGeom prst="roundRect">
            <a:avLst>
              <a:gd name="adj" fmla="val 27681"/>
            </a:avLst>
          </a:prstGeom>
          <a:blipFill rotWithShape="1">
            <a:blip r:embed="rId11"/>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000" b="1">
                <a:solidFill>
                  <a:schemeClr val="bg1"/>
                </a:solidFill>
                <a:latin typeface="黑体" pitchFamily="2" charset="-122"/>
                <a:ea typeface="黑体" pitchFamily="2" charset="-122"/>
              </a:rPr>
              <a:t>教育成就</a:t>
            </a:r>
            <a:r>
              <a:rPr lang="zh-CN" altLang="en-US" sz="1700" b="1">
                <a:solidFill>
                  <a:schemeClr val="bg1"/>
                </a:solidFill>
                <a:latin typeface="黑体" pitchFamily="2" charset="-122"/>
                <a:ea typeface="黑体" pitchFamily="2" charset="-122"/>
              </a:rPr>
              <a:t> </a:t>
            </a:r>
            <a:endParaRPr lang="zh-CN" altLang="en-US" sz="1700" b="1">
              <a:solidFill>
                <a:schemeClr val="bg1"/>
              </a:solidFill>
              <a:latin typeface="黑体" pitchFamily="2" charset="-122"/>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1" nodeType="clickEffect">
                                  <p:stCondLst>
                                    <p:cond delay="0"/>
                                  </p:stCondLst>
                                  <p:childTnLst>
                                    <p:set>
                                      <p:cBhvr additive="base">
                                        <p:cTn id="6" dur="1" fill="hold">
                                          <p:stCondLst>
                                            <p:cond delay="0"/>
                                          </p:stCondLst>
                                        </p:cTn>
                                        <p:tgtEl>
                                          <p:spTgt spid="19460"/>
                                        </p:tgtEl>
                                        <p:attrNameLst>
                                          <p:attrName>style.visibility</p:attrName>
                                        </p:attrNameLst>
                                      </p:cBhvr>
                                      <p:to>
                                        <p:strVal val="visible"/>
                                      </p:to>
                                    </p:set>
                                    <p:animEffect transition="in" filter="dissolve">
                                      <p:cBhvr additive="base">
                                        <p:cTn id="7" dur="500" fill="hold"/>
                                        <p:tgtEl>
                                          <p:spTgt spid="1946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6" presetClass="entr" presetSubtype="26" fill="hold" grpId="0" nodeType="clickEffect">
                                  <p:stCondLst>
                                    <p:cond delay="0"/>
                                  </p:stCondLst>
                                  <p:childTnLst>
                                    <p:set>
                                      <p:cBhvr additive="base">
                                        <p:cTn id="12" dur="1" fill="hold">
                                          <p:stCondLst>
                                            <p:cond delay="0"/>
                                          </p:stCondLst>
                                        </p:cTn>
                                        <p:tgtEl>
                                          <p:spTgt spid="19458"/>
                                        </p:tgtEl>
                                        <p:attrNameLst>
                                          <p:attrName>style.visibility</p:attrName>
                                        </p:attrNameLst>
                                      </p:cBhvr>
                                      <p:to>
                                        <p:strVal val="visible"/>
                                      </p:to>
                                    </p:set>
                                    <p:animEffect transition="in" filter="barn(inHorizontal)">
                                      <p:cBhvr additive="base">
                                        <p:cTn id="13" dur="500" fill="hold"/>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60" grpId="1"/>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20482" name="Rectangle 16"/>
          <p:cNvSpPr/>
          <p:nvPr>
            <p:custDataLst>
              <p:tags r:id="rId4"/>
            </p:custDataLst>
          </p:nvPr>
        </p:nvSpPr>
        <p:spPr>
          <a:xfrm>
            <a:off x="2122488" y="1041400"/>
            <a:ext cx="3395662" cy="398463"/>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2000" b="1">
                <a:solidFill>
                  <a:srgbClr val="660033"/>
                </a:solidFill>
                <a:latin typeface="黑体" pitchFamily="2" charset="-122"/>
                <a:ea typeface="黑体" pitchFamily="2" charset="-122"/>
              </a:rPr>
              <a:t>主张德育与智育并重。</a:t>
            </a:r>
            <a:endParaRPr lang="zh-CN" altLang="en-US" sz="2000" b="1">
              <a:solidFill>
                <a:srgbClr val="660033"/>
              </a:solidFill>
              <a:latin typeface="黑体" pitchFamily="2" charset="-122"/>
              <a:ea typeface="黑体" pitchFamily="2" charset="-122"/>
            </a:endParaRPr>
          </a:p>
        </p:txBody>
      </p:sp>
      <p:sp>
        <p:nvSpPr>
          <p:cNvPr id="20483" name="AutoShape 15" descr="15"/>
          <p:cNvSpPr/>
          <p:nvPr>
            <p:custDataLst>
              <p:tags r:id="rId5"/>
            </p:custDataLst>
          </p:nvPr>
        </p:nvSpPr>
        <p:spPr>
          <a:xfrm>
            <a:off x="693738" y="1041400"/>
            <a:ext cx="1258888" cy="381000"/>
          </a:xfrm>
          <a:prstGeom prst="roundRect">
            <a:avLst>
              <a:gd name="adj" fmla="val 27681"/>
            </a:avLst>
          </a:prstGeom>
          <a:blipFill rotWithShape="1">
            <a:blip r:embed="rId6"/>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000" b="1">
                <a:solidFill>
                  <a:schemeClr val="bg1"/>
                </a:solidFill>
                <a:latin typeface="黑体" pitchFamily="2" charset="-122"/>
                <a:ea typeface="黑体" pitchFamily="2" charset="-122"/>
              </a:rPr>
              <a:t>教育成就</a:t>
            </a:r>
            <a:r>
              <a:rPr lang="zh-CN" altLang="en-US" sz="1700" b="1">
                <a:solidFill>
                  <a:schemeClr val="bg1"/>
                </a:solidFill>
                <a:latin typeface="黑体" pitchFamily="2" charset="-122"/>
                <a:ea typeface="黑体" pitchFamily="2" charset="-122"/>
              </a:rPr>
              <a:t> </a:t>
            </a:r>
            <a:endParaRPr lang="zh-CN" altLang="en-US" sz="1700" b="1">
              <a:solidFill>
                <a:schemeClr val="bg1"/>
              </a:solidFill>
              <a:latin typeface="黑体" pitchFamily="2" charset="-122"/>
              <a:ea typeface="黑体" pitchFamily="2" charset="-122"/>
            </a:endParaRPr>
          </a:p>
        </p:txBody>
      </p:sp>
      <p:sp>
        <p:nvSpPr>
          <p:cNvPr id="20484" name="矩形 24593"/>
          <p:cNvSpPr/>
          <p:nvPr>
            <p:custDataLst>
              <p:tags r:id="rId7"/>
            </p:custDataLst>
          </p:nvPr>
        </p:nvSpPr>
        <p:spPr>
          <a:xfrm>
            <a:off x="661988" y="141288"/>
            <a:ext cx="3806825" cy="4540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ea typeface="黑体" pitchFamily="2" charset="-122"/>
              </a:rPr>
              <a:t>二、孔子和儒家学说</a:t>
            </a:r>
            <a:endParaRPr lang="zh-CN" altLang="en-US" sz="2300" b="1">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additive="base">
                                        <p:cTn id="6" dur="1" fill="hold">
                                          <p:stCondLst>
                                            <p:cond delay="0"/>
                                          </p:stCondLst>
                                        </p:cTn>
                                        <p:tgtEl>
                                          <p:spTgt spid="20482"/>
                                        </p:tgtEl>
                                        <p:attrNameLst>
                                          <p:attrName>style.visibility</p:attrName>
                                        </p:attrNameLst>
                                      </p:cBhvr>
                                      <p:to>
                                        <p:strVal val="visible"/>
                                      </p:to>
                                    </p:set>
                                    <p:animEffect transition="in" filter="dissolve">
                                      <p:cBhvr additive="base">
                                        <p:cTn id="7" dur="500" fill="hold"/>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21506" name="Text Box 7"/>
          <p:cNvSpPr/>
          <p:nvPr>
            <p:custDataLst>
              <p:tags r:id="rId4"/>
            </p:custDataLst>
          </p:nvPr>
        </p:nvSpPr>
        <p:spPr>
          <a:xfrm>
            <a:off x="792163" y="2179638"/>
            <a:ext cx="3676650" cy="1630362"/>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50000"/>
              </a:spcBef>
            </a:pPr>
            <a:r>
              <a:rPr lang="en-US" altLang="zh-CN" sz="2000" b="1">
                <a:latin typeface="黑体" pitchFamily="2" charset="-122"/>
                <a:ea typeface="黑体" pitchFamily="2" charset="-122"/>
              </a:rPr>
              <a:t>    </a:t>
            </a:r>
            <a:r>
              <a:rPr lang="zh-CN" altLang="en-US" sz="2000" b="1">
                <a:latin typeface="黑体" pitchFamily="2" charset="-122"/>
                <a:ea typeface="黑体" pitchFamily="2" charset="-122"/>
              </a:rPr>
              <a:t>孔子是我国第一个主张“</a:t>
            </a:r>
            <a:r>
              <a:rPr lang="zh-CN" altLang="en-US" sz="2000" b="1">
                <a:solidFill>
                  <a:srgbClr val="FF0000"/>
                </a:solidFill>
                <a:latin typeface="黑体" pitchFamily="2" charset="-122"/>
                <a:ea typeface="黑体" pitchFamily="2" charset="-122"/>
              </a:rPr>
              <a:t>因材施教</a:t>
            </a:r>
            <a:r>
              <a:rPr lang="zh-CN" altLang="en-US" sz="2000" b="1">
                <a:latin typeface="黑体" pitchFamily="2" charset="-122"/>
                <a:ea typeface="黑体" pitchFamily="2" charset="-122"/>
              </a:rPr>
              <a:t>”的教育家，他承认学生个性的差异和程度的高低，主张在统一的培养目标之下，注意因材施教。</a:t>
            </a:r>
            <a:endParaRPr lang="zh-CN" altLang="en-US" sz="2000" b="1">
              <a:latin typeface="黑体" pitchFamily="2" charset="-122"/>
              <a:ea typeface="黑体" pitchFamily="2" charset="-122"/>
            </a:endParaRPr>
          </a:p>
        </p:txBody>
      </p:sp>
      <p:sp>
        <p:nvSpPr>
          <p:cNvPr id="21507" name="AutoShape 14" descr="15"/>
          <p:cNvSpPr/>
          <p:nvPr>
            <p:custDataLst>
              <p:tags r:id="rId5"/>
            </p:custDataLst>
          </p:nvPr>
        </p:nvSpPr>
        <p:spPr>
          <a:xfrm>
            <a:off x="912812" y="1068388"/>
            <a:ext cx="1258888" cy="381000"/>
          </a:xfrm>
          <a:prstGeom prst="roundRect">
            <a:avLst>
              <a:gd name="adj" fmla="val 27681"/>
            </a:avLst>
          </a:prstGeom>
          <a:blipFill rotWithShape="1">
            <a:blip r:embed="rId6"/>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000" b="1">
                <a:solidFill>
                  <a:schemeClr val="bg1"/>
                </a:solidFill>
                <a:latin typeface="黑体" pitchFamily="2" charset="-122"/>
                <a:ea typeface="黑体" pitchFamily="2" charset="-122"/>
              </a:rPr>
              <a:t>教育成就</a:t>
            </a:r>
            <a:r>
              <a:rPr lang="zh-CN" altLang="en-US" sz="1700" b="1">
                <a:solidFill>
                  <a:schemeClr val="bg1"/>
                </a:solidFill>
                <a:latin typeface="黑体" pitchFamily="2" charset="-122"/>
                <a:ea typeface="黑体" pitchFamily="2" charset="-122"/>
              </a:rPr>
              <a:t> </a:t>
            </a:r>
            <a:endParaRPr lang="zh-CN" altLang="en-US" sz="1700" b="1">
              <a:solidFill>
                <a:schemeClr val="bg1"/>
              </a:solidFill>
              <a:latin typeface="黑体" pitchFamily="2" charset="-122"/>
              <a:ea typeface="黑体" pitchFamily="2" charset="-122"/>
            </a:endParaRPr>
          </a:p>
        </p:txBody>
      </p:sp>
      <p:sp>
        <p:nvSpPr>
          <p:cNvPr id="21508" name="Rectangle 15"/>
          <p:cNvSpPr/>
          <p:nvPr>
            <p:custDataLst>
              <p:tags r:id="rId7"/>
            </p:custDataLst>
          </p:nvPr>
        </p:nvSpPr>
        <p:spPr>
          <a:xfrm>
            <a:off x="2292350" y="1068388"/>
            <a:ext cx="5422900" cy="398463"/>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914400" fontAlgn="base">
              <a:spcBef>
                <a:spcPct val="50000"/>
              </a:spcBef>
              <a:spcAft>
                <a:spcPct val="0"/>
              </a:spcAft>
            </a:pPr>
            <a:r>
              <a:rPr lang="zh-CN" altLang="en-US" sz="2000" b="1">
                <a:solidFill>
                  <a:srgbClr val="660033"/>
                </a:solidFill>
                <a:latin typeface="黑体" pitchFamily="2" charset="-122"/>
                <a:ea typeface="黑体" pitchFamily="2" charset="-122"/>
                <a:sym typeface="宋体" pitchFamily="2" charset="-122"/>
              </a:rPr>
              <a:t>提出了一系列的教育原则和方法，如因材施教。</a:t>
            </a:r>
            <a:endParaRPr lang="zh-CN" altLang="en-US" sz="2000" b="1">
              <a:solidFill>
                <a:srgbClr val="632523"/>
              </a:solidFill>
              <a:latin typeface="Arial" pitchFamily="34" charset="0"/>
              <a:ea typeface="黑体" pitchFamily="2" charset="-122"/>
              <a:sym typeface="宋体" pitchFamily="2" charset="-122"/>
            </a:endParaRPr>
          </a:p>
        </p:txBody>
      </p:sp>
      <p:sp>
        <p:nvSpPr>
          <p:cNvPr id="21509" name="矩形 26640"/>
          <p:cNvSpPr/>
          <p:nvPr>
            <p:custDataLst>
              <p:tags r:id="rId8"/>
            </p:custDataLst>
          </p:nvPr>
        </p:nvSpPr>
        <p:spPr>
          <a:xfrm>
            <a:off x="661988" y="141288"/>
            <a:ext cx="3806825" cy="4540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ea typeface="黑体" pitchFamily="2" charset="-122"/>
              </a:rPr>
              <a:t>二、孔子和儒家学说</a:t>
            </a:r>
            <a:endParaRPr lang="zh-CN" altLang="en-US" sz="2300" b="1">
              <a:ea typeface="黑体" pitchFamily="2" charset="-122"/>
            </a:endParaRPr>
          </a:p>
        </p:txBody>
      </p:sp>
      <p:pic>
        <p:nvPicPr>
          <p:cNvPr id="21510" name="Picture 4"/>
          <p:cNvPicPr/>
          <p:nvPr>
            <p:custDataLst>
              <p:tags r:id="rId10"/>
            </p:custDataLst>
          </p:nvPr>
        </p:nvPicPr>
        <p:blipFill>
          <a:blip r:embed="rId9"/>
          <a:srcRect l="58386" t="29992" r="29467" b="26064"/>
          <a:stretch>
            <a:fillRect/>
          </a:stretch>
        </p:blipFill>
        <p:spPr>
          <a:xfrm>
            <a:off x="7715250" y="1927225"/>
            <a:ext cx="1116012" cy="2390775"/>
          </a:xfrm>
          <a:prstGeom prst="rect">
            <a:avLst/>
          </a:prstGeom>
          <a:noFill/>
          <a:ln>
            <a:noFill/>
            <a:miter lim="800000"/>
          </a:ln>
        </p:spPr>
      </p:pic>
      <p:pic>
        <p:nvPicPr>
          <p:cNvPr id="21511" name="Picture 5"/>
          <p:cNvPicPr/>
          <p:nvPr>
            <p:custDataLst>
              <p:tags r:id="rId11"/>
            </p:custDataLst>
          </p:nvPr>
        </p:nvPicPr>
        <p:blipFill>
          <a:blip r:embed="rId9"/>
          <a:srcRect l="24205" t="29992" r="62358" b="25174"/>
          <a:stretch>
            <a:fillRect/>
          </a:stretch>
        </p:blipFill>
        <p:spPr>
          <a:xfrm>
            <a:off x="5006975" y="1873250"/>
            <a:ext cx="1209675" cy="2397125"/>
          </a:xfrm>
          <a:prstGeom prst="rect">
            <a:avLst/>
          </a:prstGeom>
          <a:noFill/>
          <a:ln>
            <a:noFill/>
            <a:miter lim="800000"/>
          </a:ln>
        </p:spPr>
      </p:pic>
      <p:pic>
        <p:nvPicPr>
          <p:cNvPr id="21512" name="Picture 6"/>
          <p:cNvPicPr/>
          <p:nvPr>
            <p:custDataLst>
              <p:tags r:id="rId12"/>
            </p:custDataLst>
          </p:nvPr>
        </p:nvPicPr>
        <p:blipFill>
          <a:blip r:embed="rId9"/>
          <a:srcRect l="42306" t="29992" r="45965" b="25174"/>
          <a:stretch>
            <a:fillRect/>
          </a:stretch>
        </p:blipFill>
        <p:spPr>
          <a:xfrm>
            <a:off x="6369050" y="1873250"/>
            <a:ext cx="1077912" cy="2376488"/>
          </a:xfrm>
          <a:prstGeom prst="rect">
            <a:avLst/>
          </a:prstGeom>
          <a:noFill/>
          <a:ln>
            <a:noFill/>
            <a:miter lim="800000"/>
          </a:ln>
        </p:spPr>
      </p:pic>
      <p:sp>
        <p:nvSpPr>
          <p:cNvPr id="21513" name="Text Box 6"/>
          <p:cNvSpPr/>
          <p:nvPr>
            <p:custDataLst>
              <p:tags r:id="rId13"/>
            </p:custDataLst>
          </p:nvPr>
        </p:nvSpPr>
        <p:spPr>
          <a:xfrm>
            <a:off x="6110288" y="4425950"/>
            <a:ext cx="1604962" cy="460375"/>
          </a:xfrm>
          <a:prstGeom prst="rect">
            <a:avLst/>
          </a:prstGeom>
          <a:noFill/>
          <a:ln w="38100">
            <a:solidFill>
              <a:srgbClr val="CC0000"/>
            </a:solid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2400" b="1">
                <a:latin typeface="微软雅黑" pitchFamily="34" charset="-122"/>
                <a:ea typeface="微软雅黑" pitchFamily="34" charset="-122"/>
              </a:rPr>
              <a:t>因材施教</a:t>
            </a:r>
            <a:endParaRPr lang="zh-CN" altLang="en-US" sz="2400" b="1">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1" nodeType="clickEffect">
                                  <p:stCondLst>
                                    <p:cond delay="0"/>
                                  </p:stCondLst>
                                  <p:childTnLst>
                                    <p:set>
                                      <p:cBhvr additive="base">
                                        <p:cTn id="6" dur="1" fill="hold">
                                          <p:stCondLst>
                                            <p:cond delay="0"/>
                                          </p:stCondLst>
                                        </p:cTn>
                                        <p:tgtEl>
                                          <p:spTgt spid="21508"/>
                                        </p:tgtEl>
                                        <p:attrNameLst>
                                          <p:attrName>style.visibility</p:attrName>
                                        </p:attrNameLst>
                                      </p:cBhvr>
                                      <p:to>
                                        <p:strVal val="visible"/>
                                      </p:to>
                                    </p:set>
                                    <p:animEffect transition="in" filter="dissolve">
                                      <p:cBhvr additive="base">
                                        <p:cTn id="7" dur="500" fill="hold"/>
                                        <p:tgtEl>
                                          <p:spTgt spid="2150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6" presetClass="entr" presetSubtype="26" fill="hold" grpId="0" nodeType="clickEffect">
                                  <p:stCondLst>
                                    <p:cond delay="0"/>
                                  </p:stCondLst>
                                  <p:childTnLst>
                                    <p:set>
                                      <p:cBhvr additive="base">
                                        <p:cTn id="12" dur="1" fill="hold">
                                          <p:stCondLst>
                                            <p:cond delay="0"/>
                                          </p:stCondLst>
                                        </p:cTn>
                                        <p:tgtEl>
                                          <p:spTgt spid="21506"/>
                                        </p:tgtEl>
                                        <p:attrNameLst>
                                          <p:attrName>style.visibility</p:attrName>
                                        </p:attrNameLst>
                                      </p:cBhvr>
                                      <p:to>
                                        <p:strVal val="visible"/>
                                      </p:to>
                                    </p:set>
                                    <p:animEffect transition="in" filter="barn(inHorizontal)">
                                      <p:cBhvr additive="base">
                                        <p:cTn id="13" dur="500" fill="hold"/>
                                        <p:tgtEl>
                                          <p:spTgt spid="21506"/>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 presetClass="entr" presetSubtype="4" fill="hold" grpId="2" nodeType="clickEffect">
                                  <p:stCondLst>
                                    <p:cond delay="0"/>
                                  </p:stCondLst>
                                  <p:childTnLst>
                                    <p:set>
                                      <p:cBhvr additive="base">
                                        <p:cTn id="18" dur="1" fill="hold">
                                          <p:stCondLst>
                                            <p:cond delay="0"/>
                                          </p:stCondLst>
                                        </p:cTn>
                                        <p:tgtEl>
                                          <p:spTgt spid="21513"/>
                                        </p:tgtEl>
                                        <p:attrNameLst>
                                          <p:attrName>style.visibility</p:attrName>
                                        </p:attrNameLst>
                                      </p:cBhvr>
                                      <p:to>
                                        <p:strVal val="visible"/>
                                      </p:to>
                                    </p:set>
                                    <p:anim calcmode="lin" valueType="num">
                                      <p:cBhvr additive="base">
                                        <p:cTn id="19" dur="500" fill="hold"/>
                                        <p:tgtEl>
                                          <p:spTgt spid="21513"/>
                                        </p:tgtEl>
                                        <p:attrNameLst>
                                          <p:attrName>ppt_x</p:attrName>
                                        </p:attrNameLst>
                                      </p:cBhvr>
                                      <p:tavLst>
                                        <p:tav tm="0">
                                          <p:val>
                                            <p:strVal val="#ppt_x"/>
                                          </p:val>
                                        </p:tav>
                                        <p:tav tm="100000">
                                          <p:val>
                                            <p:strVal val="#ppt_x"/>
                                          </p:val>
                                        </p:tav>
                                      </p:tavLst>
                                    </p:anim>
                                    <p:anim calcmode="lin" valueType="num">
                                      <p:cBhvr additive="base">
                                        <p:cTn id="20" dur="500" fill="hold"/>
                                        <p:tgtEl>
                                          <p:spTgt spid="215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08" grpId="1"/>
      <p:bldP spid="21513" grpId="2"/>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22530" name="Text Box 4"/>
          <p:cNvSpPr/>
          <p:nvPr>
            <p:custDataLst>
              <p:tags r:id="rId3"/>
            </p:custDataLst>
          </p:nvPr>
        </p:nvSpPr>
        <p:spPr>
          <a:xfrm>
            <a:off x="2076450" y="906462"/>
            <a:ext cx="1646238" cy="444500"/>
          </a:xfrm>
          <a:prstGeom prst="rect">
            <a:avLst/>
          </a:prstGeom>
          <a:noFill/>
          <a:ln>
            <a:noFill/>
            <a:miter lim="800000"/>
          </a:ln>
        </p:spPr>
        <p:txBody>
          <a:bodyPr lIns="76962" tIns="38481" rIns="76962" bIns="38481"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Bef>
                <a:spcPct val="50000"/>
              </a:spcBef>
              <a:buClr>
                <a:schemeClr val="accent2"/>
              </a:buClr>
              <a:buSzPct val="80000"/>
              <a:buFont typeface="Wingdings"/>
            </a:pPr>
            <a:r>
              <a:rPr lang="zh-CN" altLang="en-US" sz="2400" b="1">
                <a:latin typeface="Times New Roman" pitchFamily="18" charset="0"/>
                <a:ea typeface="黑体" pitchFamily="2" charset="-122"/>
              </a:rPr>
              <a:t>教学方法</a:t>
            </a:r>
            <a:endParaRPr lang="zh-CN" altLang="en-US" sz="2400" b="1">
              <a:latin typeface="Times New Roman" pitchFamily="18" charset="0"/>
              <a:ea typeface="黑体" pitchFamily="2" charset="-122"/>
            </a:endParaRPr>
          </a:p>
        </p:txBody>
      </p:sp>
      <p:sp>
        <p:nvSpPr>
          <p:cNvPr id="22531" name="Text Box 5"/>
          <p:cNvSpPr/>
          <p:nvPr>
            <p:custDataLst>
              <p:tags r:id="rId4"/>
            </p:custDataLst>
          </p:nvPr>
        </p:nvSpPr>
        <p:spPr>
          <a:xfrm>
            <a:off x="1871662" y="1552575"/>
            <a:ext cx="1989138" cy="444500"/>
          </a:xfrm>
          <a:prstGeom prst="rect">
            <a:avLst/>
          </a:prstGeom>
          <a:noFill/>
          <a:ln>
            <a:noFill/>
            <a:miter lim="800000"/>
          </a:ln>
        </p:spPr>
        <p:txBody>
          <a:bodyPr lIns="76962" tIns="38481" rIns="76962" bIns="38481"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Bef>
                <a:spcPct val="50000"/>
              </a:spcBef>
              <a:buClr>
                <a:schemeClr val="accent2"/>
              </a:buClr>
              <a:buSzPct val="80000"/>
              <a:buFont typeface="Wingdings"/>
            </a:pPr>
            <a:r>
              <a:rPr lang="zh-CN" altLang="en-US" sz="2400" b="1">
                <a:latin typeface="Times New Roman" pitchFamily="18" charset="0"/>
                <a:ea typeface="黑体" pitchFamily="2" charset="-122"/>
              </a:rPr>
              <a:t>教学对象</a:t>
            </a:r>
            <a:endParaRPr lang="zh-CN" altLang="en-US" sz="2400" b="1">
              <a:latin typeface="Times New Roman" pitchFamily="18" charset="0"/>
              <a:ea typeface="黑体" pitchFamily="2" charset="-122"/>
            </a:endParaRPr>
          </a:p>
        </p:txBody>
      </p:sp>
      <p:sp>
        <p:nvSpPr>
          <p:cNvPr id="22532" name="Text Box 6"/>
          <p:cNvSpPr/>
          <p:nvPr>
            <p:custDataLst>
              <p:tags r:id="rId5"/>
            </p:custDataLst>
          </p:nvPr>
        </p:nvSpPr>
        <p:spPr>
          <a:xfrm>
            <a:off x="2025650" y="2141538"/>
            <a:ext cx="1714500" cy="444500"/>
          </a:xfrm>
          <a:prstGeom prst="rect">
            <a:avLst/>
          </a:prstGeom>
          <a:noFill/>
          <a:ln>
            <a:noFill/>
            <a:miter lim="800000"/>
          </a:ln>
        </p:spPr>
        <p:txBody>
          <a:bodyPr lIns="76962" tIns="38481" rIns="76962" bIns="38481"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Bef>
                <a:spcPct val="50000"/>
              </a:spcBef>
              <a:buClr>
                <a:schemeClr val="accent2"/>
              </a:buClr>
              <a:buSzPct val="80000"/>
              <a:buFont typeface="Wingdings"/>
            </a:pPr>
            <a:r>
              <a:rPr lang="zh-CN" altLang="en-US" sz="2400" b="1">
                <a:latin typeface="Times New Roman" pitchFamily="18" charset="0"/>
                <a:ea typeface="黑体" pitchFamily="2" charset="-122"/>
              </a:rPr>
              <a:t>学习方法</a:t>
            </a:r>
            <a:endParaRPr lang="zh-CN" altLang="en-US" sz="2400" b="1">
              <a:latin typeface="Times New Roman" pitchFamily="18" charset="0"/>
              <a:ea typeface="黑体" pitchFamily="2" charset="-122"/>
            </a:endParaRPr>
          </a:p>
        </p:txBody>
      </p:sp>
      <p:sp>
        <p:nvSpPr>
          <p:cNvPr id="22533" name="Text Box 7"/>
          <p:cNvSpPr/>
          <p:nvPr>
            <p:custDataLst>
              <p:tags r:id="rId6"/>
            </p:custDataLst>
          </p:nvPr>
        </p:nvSpPr>
        <p:spPr>
          <a:xfrm>
            <a:off x="1922462" y="3170238"/>
            <a:ext cx="1920875" cy="444500"/>
          </a:xfrm>
          <a:prstGeom prst="rect">
            <a:avLst/>
          </a:prstGeom>
          <a:noFill/>
          <a:ln>
            <a:noFill/>
            <a:miter lim="800000"/>
          </a:ln>
        </p:spPr>
        <p:txBody>
          <a:bodyPr lIns="76962" tIns="38481" rIns="76962" bIns="38481"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Bef>
                <a:spcPct val="50000"/>
              </a:spcBef>
              <a:buClr>
                <a:schemeClr val="accent2"/>
              </a:buClr>
              <a:buSzPct val="80000"/>
              <a:buFont typeface="Wingdings"/>
            </a:pPr>
            <a:r>
              <a:rPr lang="zh-CN" altLang="en-US" sz="2400" b="1">
                <a:latin typeface="Times New Roman" pitchFamily="18" charset="0"/>
                <a:ea typeface="黑体" pitchFamily="2" charset="-122"/>
              </a:rPr>
              <a:t>学习态度</a:t>
            </a:r>
            <a:endParaRPr lang="zh-CN" altLang="en-US" sz="2400" b="1">
              <a:latin typeface="Times New Roman" pitchFamily="18" charset="0"/>
              <a:ea typeface="黑体" pitchFamily="2" charset="-122"/>
            </a:endParaRPr>
          </a:p>
        </p:txBody>
      </p:sp>
      <p:sp>
        <p:nvSpPr>
          <p:cNvPr id="22534" name="Text Box 8"/>
          <p:cNvSpPr/>
          <p:nvPr>
            <p:custDataLst>
              <p:tags r:id="rId7"/>
            </p:custDataLst>
          </p:nvPr>
        </p:nvSpPr>
        <p:spPr>
          <a:xfrm>
            <a:off x="4370388" y="639763"/>
            <a:ext cx="2527300" cy="446087"/>
          </a:xfrm>
          <a:prstGeom prst="rect">
            <a:avLst/>
          </a:prstGeom>
          <a:noFill/>
          <a:ln>
            <a:noFill/>
            <a:miter lim="800000"/>
          </a:ln>
        </p:spPr>
        <p:txBody>
          <a:bodyPr lIns="76962" tIns="38481" rIns="76962" bIns="38481"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spcBef>
                <a:spcPct val="50000"/>
              </a:spcBef>
              <a:buClr>
                <a:schemeClr val="accent2"/>
              </a:buClr>
              <a:buSzPct val="80000"/>
              <a:buFont typeface="Wingdings"/>
            </a:pPr>
            <a:r>
              <a:rPr lang="en-US" altLang="zh-CN" sz="2400" b="1">
                <a:latin typeface="Times New Roman" pitchFamily="18" charset="0"/>
                <a:ea typeface="黑体" pitchFamily="2" charset="-122"/>
              </a:rPr>
              <a:t>“</a:t>
            </a:r>
            <a:r>
              <a:rPr lang="zh-CN" altLang="en-US" sz="2400" b="1">
                <a:latin typeface="Times New Roman" pitchFamily="18" charset="0"/>
                <a:ea typeface="黑体" pitchFamily="2" charset="-122"/>
              </a:rPr>
              <a:t>有教无类”</a:t>
            </a:r>
            <a:endParaRPr lang="zh-CN" altLang="en-US" sz="2400" b="1">
              <a:latin typeface="Times New Roman" pitchFamily="18" charset="0"/>
              <a:ea typeface="黑体" pitchFamily="2" charset="-122"/>
            </a:endParaRPr>
          </a:p>
        </p:txBody>
      </p:sp>
      <p:sp>
        <p:nvSpPr>
          <p:cNvPr id="22535" name="Text Box 9"/>
          <p:cNvSpPr/>
          <p:nvPr>
            <p:custDataLst>
              <p:tags r:id="rId8"/>
            </p:custDataLst>
          </p:nvPr>
        </p:nvSpPr>
        <p:spPr>
          <a:xfrm>
            <a:off x="4678363" y="1360488"/>
            <a:ext cx="2057400" cy="444500"/>
          </a:xfrm>
          <a:prstGeom prst="rect">
            <a:avLst/>
          </a:prstGeom>
          <a:noFill/>
          <a:ln>
            <a:noFill/>
            <a:miter lim="800000"/>
          </a:ln>
        </p:spPr>
        <p:txBody>
          <a:bodyPr lIns="76962" tIns="38481" rIns="76962" bIns="38481"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spcBef>
                <a:spcPct val="50000"/>
              </a:spcBef>
              <a:buClr>
                <a:schemeClr val="accent2"/>
              </a:buClr>
              <a:buSzPct val="80000"/>
              <a:buFont typeface="Wingdings"/>
            </a:pPr>
            <a:r>
              <a:rPr lang="en-US" altLang="zh-CN" sz="2400" b="1">
                <a:latin typeface="Times New Roman" pitchFamily="18" charset="0"/>
                <a:ea typeface="黑体" pitchFamily="2" charset="-122"/>
              </a:rPr>
              <a:t>“</a:t>
            </a:r>
            <a:r>
              <a:rPr lang="zh-CN" altLang="en-US" sz="2400" b="1">
                <a:latin typeface="Times New Roman" pitchFamily="18" charset="0"/>
                <a:ea typeface="黑体" pitchFamily="2" charset="-122"/>
              </a:rPr>
              <a:t>因材施教”</a:t>
            </a:r>
            <a:endParaRPr lang="zh-CN" altLang="en-US" sz="2400" b="1">
              <a:latin typeface="Times New Roman" pitchFamily="18" charset="0"/>
              <a:ea typeface="黑体" pitchFamily="2" charset="-122"/>
            </a:endParaRPr>
          </a:p>
        </p:txBody>
      </p:sp>
      <p:sp>
        <p:nvSpPr>
          <p:cNvPr id="22536" name="Text Box 10"/>
          <p:cNvSpPr/>
          <p:nvPr>
            <p:custDataLst>
              <p:tags r:id="rId9"/>
            </p:custDataLst>
          </p:nvPr>
        </p:nvSpPr>
        <p:spPr>
          <a:xfrm>
            <a:off x="4421188" y="1874838"/>
            <a:ext cx="2625725" cy="815975"/>
          </a:xfrm>
          <a:prstGeom prst="rect">
            <a:avLst/>
          </a:prstGeom>
          <a:noFill/>
          <a:ln>
            <a:noFill/>
            <a:miter lim="800000"/>
          </a:ln>
        </p:spPr>
        <p:txBody>
          <a:bodyPr lIns="76962" tIns="38481" rIns="76962" bIns="38481"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spcBef>
                <a:spcPct val="50000"/>
              </a:spcBef>
              <a:buClr>
                <a:schemeClr val="accent2"/>
              </a:buClr>
              <a:buSzPct val="80000"/>
              <a:buFont typeface="Wingdings"/>
            </a:pPr>
            <a:r>
              <a:rPr lang="en-US" altLang="zh-CN" sz="2400" b="1">
                <a:latin typeface="Times New Roman" pitchFamily="18" charset="0"/>
                <a:ea typeface="黑体" pitchFamily="2" charset="-122"/>
              </a:rPr>
              <a:t>“</a:t>
            </a:r>
            <a:r>
              <a:rPr lang="zh-CN" altLang="en-US" sz="2400" b="1">
                <a:latin typeface="Times New Roman" pitchFamily="18" charset="0"/>
                <a:ea typeface="黑体" pitchFamily="2" charset="-122"/>
              </a:rPr>
              <a:t>知之为知之，不知为不知”</a:t>
            </a:r>
            <a:endParaRPr lang="zh-CN" altLang="en-US" sz="2400" b="1">
              <a:latin typeface="Times New Roman" pitchFamily="18" charset="0"/>
              <a:ea typeface="黑体" pitchFamily="2" charset="-122"/>
            </a:endParaRPr>
          </a:p>
        </p:txBody>
      </p:sp>
      <p:sp>
        <p:nvSpPr>
          <p:cNvPr id="22537" name="Text Box 11"/>
          <p:cNvSpPr/>
          <p:nvPr>
            <p:custDataLst>
              <p:tags r:id="rId10"/>
            </p:custDataLst>
          </p:nvPr>
        </p:nvSpPr>
        <p:spPr>
          <a:xfrm>
            <a:off x="4627563" y="2749550"/>
            <a:ext cx="2432050" cy="446088"/>
          </a:xfrm>
          <a:prstGeom prst="rect">
            <a:avLst/>
          </a:prstGeom>
          <a:noFill/>
          <a:ln>
            <a:noFill/>
            <a:miter lim="800000"/>
          </a:ln>
        </p:spPr>
        <p:txBody>
          <a:bodyPr lIns="76962" tIns="38481" rIns="76962" bIns="38481"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spcBef>
                <a:spcPct val="50000"/>
              </a:spcBef>
              <a:buClr>
                <a:schemeClr val="accent2"/>
              </a:buClr>
              <a:buSzPct val="80000"/>
              <a:buFont typeface="Wingdings"/>
            </a:pPr>
            <a:r>
              <a:rPr lang="en-US" altLang="zh-CN" sz="2400" b="1">
                <a:latin typeface="Times New Roman" pitchFamily="18" charset="0"/>
                <a:ea typeface="黑体" pitchFamily="2" charset="-122"/>
              </a:rPr>
              <a:t>“</a:t>
            </a:r>
            <a:r>
              <a:rPr lang="zh-CN" altLang="en-US" sz="2400" b="1">
                <a:latin typeface="Times New Roman" pitchFamily="18" charset="0"/>
                <a:ea typeface="黑体" pitchFamily="2" charset="-122"/>
              </a:rPr>
              <a:t>温故而知新”</a:t>
            </a:r>
            <a:endParaRPr lang="zh-CN" altLang="en-US" sz="2400" b="1">
              <a:latin typeface="Times New Roman" pitchFamily="18" charset="0"/>
              <a:ea typeface="黑体" pitchFamily="2" charset="-122"/>
            </a:endParaRPr>
          </a:p>
        </p:txBody>
      </p:sp>
      <p:sp>
        <p:nvSpPr>
          <p:cNvPr id="22538" name="Text Box 12"/>
          <p:cNvSpPr/>
          <p:nvPr>
            <p:custDataLst>
              <p:tags r:id="rId11"/>
            </p:custDataLst>
          </p:nvPr>
        </p:nvSpPr>
        <p:spPr>
          <a:xfrm>
            <a:off x="4510088" y="3308350"/>
            <a:ext cx="3078162" cy="814388"/>
          </a:xfrm>
          <a:prstGeom prst="rect">
            <a:avLst/>
          </a:prstGeom>
          <a:noFill/>
          <a:ln>
            <a:noFill/>
            <a:miter lim="800000"/>
          </a:ln>
        </p:spPr>
        <p:txBody>
          <a:bodyPr lIns="76962" tIns="38481" rIns="76962" bIns="38481"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spcBef>
                <a:spcPct val="50000"/>
              </a:spcBef>
              <a:buClr>
                <a:schemeClr val="accent2"/>
              </a:buClr>
              <a:buSzPct val="80000"/>
              <a:buFont typeface="Wingdings"/>
            </a:pPr>
            <a:r>
              <a:rPr lang="en-US" altLang="zh-CN" sz="2400" b="1">
                <a:latin typeface="Times New Roman" pitchFamily="18" charset="0"/>
                <a:ea typeface="黑体" pitchFamily="2" charset="-122"/>
              </a:rPr>
              <a:t>“</a:t>
            </a:r>
            <a:r>
              <a:rPr lang="zh-CN" altLang="en-US" sz="2400" b="1">
                <a:latin typeface="Times New Roman" pitchFamily="18" charset="0"/>
                <a:ea typeface="黑体" pitchFamily="2" charset="-122"/>
              </a:rPr>
              <a:t>学而不思则罔，思而不学则殆”</a:t>
            </a:r>
            <a:endParaRPr lang="zh-CN" altLang="en-US" sz="2400" b="1">
              <a:latin typeface="Times New Roman" pitchFamily="18" charset="0"/>
              <a:ea typeface="黑体" pitchFamily="2" charset="-122"/>
            </a:endParaRPr>
          </a:p>
        </p:txBody>
      </p:sp>
      <p:cxnSp>
        <p:nvCxnSpPr>
          <p:cNvPr id="22539" name="Line 13"/>
          <p:cNvCxnSpPr/>
          <p:nvPr>
            <p:custDataLst>
              <p:tags r:id="rId12"/>
            </p:custDataLst>
          </p:nvPr>
        </p:nvCxnSpPr>
        <p:spPr>
          <a:xfrm flipV="1">
            <a:off x="3490912" y="1054100"/>
            <a:ext cx="1389062" cy="690562"/>
          </a:xfrm>
          <a:prstGeom prst="line">
            <a:avLst/>
          </a:prstGeom>
          <a:noFill/>
          <a:ln w="28575">
            <a:solidFill>
              <a:srgbClr val="FF0000"/>
            </a:solidFill>
            <a:bevel/>
          </a:ln>
        </p:spPr>
      </p:cxnSp>
      <p:cxnSp>
        <p:nvCxnSpPr>
          <p:cNvPr id="22540" name="Line 14"/>
          <p:cNvCxnSpPr/>
          <p:nvPr>
            <p:custDataLst>
              <p:tags r:id="rId13"/>
            </p:custDataLst>
          </p:nvPr>
        </p:nvCxnSpPr>
        <p:spPr>
          <a:xfrm>
            <a:off x="3490912" y="1085850"/>
            <a:ext cx="1322388" cy="466725"/>
          </a:xfrm>
          <a:prstGeom prst="line">
            <a:avLst/>
          </a:prstGeom>
          <a:noFill/>
          <a:ln w="28575">
            <a:solidFill>
              <a:srgbClr val="FF0000"/>
            </a:solidFill>
            <a:bevel/>
          </a:ln>
        </p:spPr>
      </p:cxnSp>
      <p:cxnSp>
        <p:nvCxnSpPr>
          <p:cNvPr id="22541" name="Line 15"/>
          <p:cNvCxnSpPr/>
          <p:nvPr>
            <p:custDataLst>
              <p:tags r:id="rId14"/>
            </p:custDataLst>
          </p:nvPr>
        </p:nvCxnSpPr>
        <p:spPr>
          <a:xfrm flipV="1">
            <a:off x="3557588" y="2143125"/>
            <a:ext cx="1069975" cy="1235075"/>
          </a:xfrm>
          <a:prstGeom prst="line">
            <a:avLst/>
          </a:prstGeom>
          <a:noFill/>
          <a:ln w="38100">
            <a:solidFill>
              <a:srgbClr val="FF0000"/>
            </a:solidFill>
            <a:bevel/>
          </a:ln>
        </p:spPr>
      </p:cxnSp>
      <p:cxnSp>
        <p:nvCxnSpPr>
          <p:cNvPr id="22542" name="Line 16"/>
          <p:cNvCxnSpPr/>
          <p:nvPr>
            <p:custDataLst>
              <p:tags r:id="rId15"/>
            </p:custDataLst>
          </p:nvPr>
        </p:nvCxnSpPr>
        <p:spPr>
          <a:xfrm>
            <a:off x="3557588" y="2338388"/>
            <a:ext cx="1389062" cy="668338"/>
          </a:xfrm>
          <a:prstGeom prst="line">
            <a:avLst/>
          </a:prstGeom>
          <a:noFill/>
          <a:ln w="28575">
            <a:solidFill>
              <a:srgbClr val="FF0000"/>
            </a:solidFill>
            <a:bevel/>
          </a:ln>
        </p:spPr>
      </p:cxnSp>
      <p:cxnSp>
        <p:nvCxnSpPr>
          <p:cNvPr id="22543" name="Line 17"/>
          <p:cNvCxnSpPr/>
          <p:nvPr>
            <p:custDataLst>
              <p:tags r:id="rId16"/>
            </p:custDataLst>
          </p:nvPr>
        </p:nvCxnSpPr>
        <p:spPr>
          <a:xfrm>
            <a:off x="3506788" y="2398712"/>
            <a:ext cx="1131888" cy="1217612"/>
          </a:xfrm>
          <a:prstGeom prst="line">
            <a:avLst/>
          </a:prstGeom>
          <a:noFill/>
          <a:ln w="38100">
            <a:solidFill>
              <a:srgbClr val="FF0000"/>
            </a:solidFill>
            <a:bevel/>
          </a:ln>
        </p:spPr>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additive="base">
                                        <p:cTn id="6" dur="1" fill="hold">
                                          <p:stCondLst>
                                            <p:cond delay="0"/>
                                          </p:stCondLst>
                                        </p:cTn>
                                        <p:tgtEl>
                                          <p:spTgt spid="22540"/>
                                        </p:tgtEl>
                                        <p:attrNameLst>
                                          <p:attrName>style.visibility</p:attrName>
                                        </p:attrNameLst>
                                      </p:cBhvr>
                                      <p:to>
                                        <p:strVal val="visible"/>
                                      </p:to>
                                    </p:set>
                                    <p:animEffect transition="in" filter="box(in)">
                                      <p:cBhvr additive="base">
                                        <p:cTn id="7" dur="500" fill="hold"/>
                                        <p:tgtEl>
                                          <p:spTgt spid="2254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4" presetClass="entr" presetSubtype="16" fill="hold" nodeType="clickEffect">
                                  <p:stCondLst>
                                    <p:cond delay="0"/>
                                  </p:stCondLst>
                                  <p:childTnLst>
                                    <p:set>
                                      <p:cBhvr additive="base">
                                        <p:cTn id="12" dur="1" fill="hold">
                                          <p:stCondLst>
                                            <p:cond delay="0"/>
                                          </p:stCondLst>
                                        </p:cTn>
                                        <p:tgtEl>
                                          <p:spTgt spid="22539"/>
                                        </p:tgtEl>
                                        <p:attrNameLst>
                                          <p:attrName>style.visibility</p:attrName>
                                        </p:attrNameLst>
                                      </p:cBhvr>
                                      <p:to>
                                        <p:strVal val="visible"/>
                                      </p:to>
                                    </p:set>
                                    <p:animEffect transition="in" filter="box(in)">
                                      <p:cBhvr additive="base">
                                        <p:cTn id="13" dur="500" fill="hold"/>
                                        <p:tgtEl>
                                          <p:spTgt spid="2253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4" presetClass="entr" presetSubtype="16" fill="hold" nodeType="clickEffect">
                                  <p:stCondLst>
                                    <p:cond delay="0"/>
                                  </p:stCondLst>
                                  <p:childTnLst>
                                    <p:set>
                                      <p:cBhvr additive="base">
                                        <p:cTn id="18" dur="1" fill="hold">
                                          <p:stCondLst>
                                            <p:cond delay="0"/>
                                          </p:stCondLst>
                                        </p:cTn>
                                        <p:tgtEl>
                                          <p:spTgt spid="22542"/>
                                        </p:tgtEl>
                                        <p:attrNameLst>
                                          <p:attrName>style.visibility</p:attrName>
                                        </p:attrNameLst>
                                      </p:cBhvr>
                                      <p:to>
                                        <p:strVal val="visible"/>
                                      </p:to>
                                    </p:set>
                                    <p:animEffect transition="in" filter="box(in)">
                                      <p:cBhvr additive="base">
                                        <p:cTn id="19" dur="500" fill="hold"/>
                                        <p:tgtEl>
                                          <p:spTgt spid="2254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4" presetClass="entr" presetSubtype="16" fill="hold" nodeType="clickEffect">
                                  <p:stCondLst>
                                    <p:cond delay="0"/>
                                  </p:stCondLst>
                                  <p:childTnLst>
                                    <p:set>
                                      <p:cBhvr additive="base">
                                        <p:cTn id="24" dur="1" fill="hold">
                                          <p:stCondLst>
                                            <p:cond delay="0"/>
                                          </p:stCondLst>
                                        </p:cTn>
                                        <p:tgtEl>
                                          <p:spTgt spid="22543"/>
                                        </p:tgtEl>
                                        <p:attrNameLst>
                                          <p:attrName>style.visibility</p:attrName>
                                        </p:attrNameLst>
                                      </p:cBhvr>
                                      <p:to>
                                        <p:strVal val="visible"/>
                                      </p:to>
                                    </p:set>
                                    <p:animEffect transition="in" filter="box(in)">
                                      <p:cBhvr additive="base">
                                        <p:cTn id="25" dur="500" fill="hold"/>
                                        <p:tgtEl>
                                          <p:spTgt spid="22543"/>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4" presetClass="entr" presetSubtype="16" fill="hold" nodeType="clickEffect">
                                  <p:stCondLst>
                                    <p:cond delay="0"/>
                                  </p:stCondLst>
                                  <p:childTnLst>
                                    <p:set>
                                      <p:cBhvr additive="base">
                                        <p:cTn id="30" dur="1" fill="hold">
                                          <p:stCondLst>
                                            <p:cond delay="0"/>
                                          </p:stCondLst>
                                        </p:cTn>
                                        <p:tgtEl>
                                          <p:spTgt spid="22541"/>
                                        </p:tgtEl>
                                        <p:attrNameLst>
                                          <p:attrName>style.visibility</p:attrName>
                                        </p:attrNameLst>
                                      </p:cBhvr>
                                      <p:to>
                                        <p:strVal val="visible"/>
                                      </p:to>
                                    </p:set>
                                    <p:animEffect transition="in" filter="box(in)">
                                      <p:cBhvr additive="base">
                                        <p:cTn id="31" dur="500" fill="hold"/>
                                        <p:tgtEl>
                                          <p:spTgt spid="22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grpSp>
        <p:nvGrpSpPr>
          <p:cNvPr id="23554" name="组合 30745"/>
          <p:cNvGrpSpPr/>
          <p:nvPr>
            <p:custDataLst>
              <p:tags r:id="rId4"/>
            </p:custDataLst>
          </p:nvPr>
        </p:nvGrpSpPr>
        <p:grpSpPr>
          <a:xfrm>
            <a:off x="2333625" y="2308225"/>
            <a:ext cx="5607050" cy="1887538"/>
            <a:chOff x="817" y="1497"/>
            <a:chExt cx="4944" cy="1663"/>
          </a:xfrm>
        </p:grpSpPr>
        <p:pic>
          <p:nvPicPr>
            <p:cNvPr id="23555" name="Picture 4" descr="论语残页"/>
            <p:cNvPicPr/>
            <p:nvPr>
              <p:custDataLst>
                <p:tags r:id="rId6"/>
              </p:custDataLst>
            </p:nvPr>
          </p:nvPicPr>
          <p:blipFill>
            <a:blip r:embed="rId5"/>
            <a:stretch>
              <a:fillRect/>
            </a:stretch>
          </p:blipFill>
          <p:spPr>
            <a:xfrm>
              <a:off x="2268" y="1497"/>
              <a:ext cx="3493" cy="1663"/>
            </a:xfrm>
            <a:prstGeom prst="rect">
              <a:avLst/>
            </a:prstGeom>
            <a:noFill/>
            <a:ln>
              <a:noFill/>
              <a:miter lim="800000"/>
            </a:ln>
          </p:spPr>
        </p:pic>
        <p:pic>
          <p:nvPicPr>
            <p:cNvPr id="23556" name="Picture 5" descr="k4"/>
            <p:cNvPicPr/>
            <p:nvPr>
              <p:custDataLst>
                <p:tags r:id="rId8"/>
              </p:custDataLst>
            </p:nvPr>
          </p:nvPicPr>
          <p:blipFill>
            <a:blip r:embed="rId7"/>
            <a:stretch>
              <a:fillRect/>
            </a:stretch>
          </p:blipFill>
          <p:spPr>
            <a:xfrm>
              <a:off x="817" y="1588"/>
              <a:ext cx="1196" cy="1451"/>
            </a:xfrm>
            <a:prstGeom prst="rect">
              <a:avLst/>
            </a:prstGeom>
            <a:noFill/>
            <a:ln>
              <a:noFill/>
              <a:miter lim="800000"/>
            </a:ln>
          </p:spPr>
        </p:pic>
      </p:grpSp>
      <p:sp>
        <p:nvSpPr>
          <p:cNvPr id="23557" name="AutoShape 12" descr="15"/>
          <p:cNvSpPr/>
          <p:nvPr>
            <p:custDataLst>
              <p:tags r:id="rId9"/>
            </p:custDataLst>
          </p:nvPr>
        </p:nvSpPr>
        <p:spPr>
          <a:xfrm>
            <a:off x="1897062" y="977900"/>
            <a:ext cx="1258888" cy="381000"/>
          </a:xfrm>
          <a:prstGeom prst="roundRect">
            <a:avLst>
              <a:gd name="adj" fmla="val 27681"/>
            </a:avLst>
          </a:prstGeom>
          <a:blipFill rotWithShape="1">
            <a:blip r:embed="rId10"/>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r>
              <a:rPr lang="zh-CN" altLang="en-US" sz="2000" b="1">
                <a:solidFill>
                  <a:schemeClr val="bg1"/>
                </a:solidFill>
                <a:latin typeface="黑体" pitchFamily="2" charset="-122"/>
                <a:ea typeface="黑体" pitchFamily="2" charset="-122"/>
              </a:rPr>
              <a:t>文化成就 </a:t>
            </a:r>
            <a:endParaRPr lang="zh-CN" altLang="en-US" sz="2000" b="1">
              <a:solidFill>
                <a:schemeClr val="bg1"/>
              </a:solidFill>
              <a:latin typeface="黑体" pitchFamily="2" charset="-122"/>
              <a:ea typeface="黑体" pitchFamily="2" charset="-122"/>
            </a:endParaRPr>
          </a:p>
        </p:txBody>
      </p:sp>
      <p:sp>
        <p:nvSpPr>
          <p:cNvPr id="23558" name="矩形 30739"/>
          <p:cNvSpPr/>
          <p:nvPr>
            <p:custDataLst>
              <p:tags r:id="rId11"/>
            </p:custDataLst>
          </p:nvPr>
        </p:nvSpPr>
        <p:spPr>
          <a:xfrm>
            <a:off x="661988" y="141288"/>
            <a:ext cx="3806825" cy="4540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ea typeface="黑体" pitchFamily="2" charset="-122"/>
              </a:rPr>
              <a:t>二、孔子和儒家学说</a:t>
            </a:r>
            <a:endParaRPr lang="zh-CN" altLang="en-US" sz="2300" b="1">
              <a:ea typeface="黑体" pitchFamily="2" charset="-122"/>
            </a:endParaRPr>
          </a:p>
        </p:txBody>
      </p:sp>
      <p:sp>
        <p:nvSpPr>
          <p:cNvPr id="23559" name="文本框 30742"/>
          <p:cNvSpPr txBox="1"/>
          <p:nvPr>
            <p:custDataLst>
              <p:tags r:id="rId12"/>
            </p:custDataLst>
          </p:nvPr>
        </p:nvSpPr>
        <p:spPr>
          <a:xfrm>
            <a:off x="3409950" y="520700"/>
            <a:ext cx="5245100" cy="793750"/>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2200" b="1">
                <a:latin typeface="黑体" pitchFamily="2" charset="-122"/>
                <a:ea typeface="黑体" pitchFamily="2" charset="-122"/>
              </a:rPr>
              <a:t>整理古籍、</a:t>
            </a:r>
            <a:r>
              <a:rPr lang="zh-CN" altLang="en-US" sz="2200" b="1">
                <a:latin typeface="黑体" pitchFamily="2" charset="-122"/>
                <a:ea typeface="黑体" pitchFamily="2" charset="-122"/>
                <a:sym typeface="宋体" pitchFamily="2" charset="-122"/>
              </a:rPr>
              <a:t>对传承中国古代文化经典和学术思想做出了巨大贡献。</a:t>
            </a:r>
            <a:endParaRPr lang="zh-CN" altLang="en-US" sz="2200" b="1">
              <a:latin typeface="黑体" pitchFamily="2" charset="-122"/>
              <a:ea typeface="黑体" pitchFamily="2" charset="-122"/>
            </a:endParaRPr>
          </a:p>
        </p:txBody>
      </p:sp>
      <p:sp>
        <p:nvSpPr>
          <p:cNvPr id="23560" name="文本框 30744"/>
          <p:cNvSpPr txBox="1"/>
          <p:nvPr>
            <p:custDataLst>
              <p:tags r:id="rId13"/>
            </p:custDataLst>
          </p:nvPr>
        </p:nvSpPr>
        <p:spPr>
          <a:xfrm>
            <a:off x="3408363" y="1481138"/>
            <a:ext cx="3105150" cy="444500"/>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2200" b="1">
                <a:latin typeface="黑体" pitchFamily="2" charset="-122"/>
                <a:ea typeface="黑体" pitchFamily="2" charset="-122"/>
              </a:rPr>
              <a:t>言论被整理成</a:t>
            </a:r>
            <a:r>
              <a:rPr lang="en-US" altLang="zh-CN" sz="2200" b="1">
                <a:latin typeface="黑体" pitchFamily="2" charset="-122"/>
                <a:ea typeface="黑体" pitchFamily="2" charset="-122"/>
              </a:rPr>
              <a:t>《</a:t>
            </a:r>
            <a:r>
              <a:rPr lang="zh-CN" altLang="en-US" sz="2200" b="1">
                <a:latin typeface="黑体" pitchFamily="2" charset="-122"/>
                <a:ea typeface="黑体" pitchFamily="2" charset="-122"/>
              </a:rPr>
              <a:t>论语</a:t>
            </a:r>
            <a:r>
              <a:rPr lang="en-US" altLang="zh-CN" sz="2200" b="1">
                <a:latin typeface="黑体" pitchFamily="2" charset="-122"/>
                <a:ea typeface="黑体" pitchFamily="2" charset="-122"/>
              </a:rPr>
              <a:t>》</a:t>
            </a:r>
            <a:endParaRPr lang="zh-CN" altLang="en-US" sz="2200" b="1">
              <a:latin typeface="黑体" pitchFamily="2" charset="-122"/>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7" presetClass="entr" presetSubtype="0" fill="hold" grpId="0" nodeType="clickEffect">
                                  <p:stCondLst>
                                    <p:cond delay="0"/>
                                  </p:stCondLst>
                                  <p:childTnLst>
                                    <p:set>
                                      <p:cBhvr additive="base">
                                        <p:cTn id="6" dur="1" fill="hold">
                                          <p:stCondLst>
                                            <p:cond delay="0"/>
                                          </p:stCondLst>
                                        </p:cTn>
                                        <p:tgtEl>
                                          <p:spTgt spid="23559"/>
                                        </p:tgtEl>
                                        <p:attrNameLst>
                                          <p:attrName>style.visibility</p:attrName>
                                        </p:attrNameLst>
                                      </p:cBhvr>
                                      <p:to>
                                        <p:strVal val="visible"/>
                                      </p:to>
                                    </p:set>
                                    <p:animEffect transition="in" filter="fade">
                                      <p:cBhvr additive="base">
                                        <p:cTn id="7" dur="500" fill="hold"/>
                                        <p:tgtEl>
                                          <p:spTgt spid="23559"/>
                                        </p:tgtEl>
                                      </p:cBhvr>
                                    </p:animEffect>
                                    <p:anim calcmode="lin" valueType="num">
                                      <p:cBhvr additive="base">
                                        <p:cTn id="8" dur="500" fill="hold"/>
                                        <p:tgtEl>
                                          <p:spTgt spid="23559"/>
                                        </p:tgtEl>
                                        <p:attrNameLst>
                                          <p:attrName>ppt_x</p:attrName>
                                        </p:attrNameLst>
                                      </p:cBhvr>
                                      <p:tavLst>
                                        <p:tav tm="0">
                                          <p:val>
                                            <p:strVal val="#ppt_x"/>
                                          </p:val>
                                        </p:tav>
                                        <p:tav tm="100000">
                                          <p:val>
                                            <p:strVal val="#ppt_x"/>
                                          </p:val>
                                        </p:tav>
                                      </p:tavLst>
                                    </p:anim>
                                    <p:anim calcmode="lin" valueType="num">
                                      <p:cBhvr additive="base">
                                        <p:cTn id="9" dur="500" fill="hold"/>
                                        <p:tgtEl>
                                          <p:spTgt spid="2355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1" presetClass="entr" presetSubtype="0" fill="hold" grpId="1" nodeType="clickEffect">
                                  <p:stCondLst>
                                    <p:cond delay="0"/>
                                  </p:stCondLst>
                                  <p:childTnLst>
                                    <p:set>
                                      <p:cBhvr additive="base">
                                        <p:cTn id="14" dur="1" fill="hold">
                                          <p:stCondLst>
                                            <p:cond delay="0"/>
                                          </p:stCondLst>
                                        </p:cTn>
                                        <p:tgtEl>
                                          <p:spTgt spid="2356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3" presetClass="entr" presetSubtype="10" fill="hold" nodeType="clickEffect">
                                  <p:stCondLst>
                                    <p:cond delay="0"/>
                                  </p:stCondLst>
                                  <p:childTnLst>
                                    <p:set>
                                      <p:cBhvr additive="base">
                                        <p:cTn id="19" dur="1" fill="hold">
                                          <p:stCondLst>
                                            <p:cond delay="0"/>
                                          </p:stCondLst>
                                        </p:cTn>
                                        <p:tgtEl>
                                          <p:spTgt spid="23554"/>
                                        </p:tgtEl>
                                        <p:attrNameLst>
                                          <p:attrName>style.visibility</p:attrName>
                                        </p:attrNameLst>
                                      </p:cBhvr>
                                      <p:to>
                                        <p:strVal val="visible"/>
                                      </p:to>
                                    </p:set>
                                    <p:animEffect transition="in" filter="blinds(horizontal)">
                                      <p:cBhvr additive="base">
                                        <p:cTn id="20" dur="500" fill="hold"/>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p:bldP spid="23560" grpId="1"/>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24578" name="Picture 9" descr="20080409091101_1"/>
          <p:cNvPicPr/>
          <p:nvPr>
            <p:custDataLst>
              <p:tags r:id="rId5"/>
            </p:custDataLst>
          </p:nvPr>
        </p:nvPicPr>
        <p:blipFill>
          <a:blip r:embed="rId4"/>
          <a:stretch>
            <a:fillRect/>
          </a:stretch>
        </p:blipFill>
        <p:spPr>
          <a:xfrm>
            <a:off x="4705350" y="715962"/>
            <a:ext cx="2057400" cy="1684338"/>
          </a:xfrm>
          <a:prstGeom prst="rect">
            <a:avLst/>
          </a:prstGeom>
          <a:noFill/>
          <a:ln>
            <a:noFill/>
            <a:miter lim="800000"/>
          </a:ln>
          <a:effectLst>
            <a:outerShdw blurRad="292100" dist="139700" dir="2700000" algn="tl">
              <a:srgbClr val="333333">
                <a:alpha val="64999"/>
              </a:srgbClr>
            </a:outerShdw>
          </a:effectLst>
        </p:spPr>
      </p:pic>
      <p:pic>
        <p:nvPicPr>
          <p:cNvPr id="24579" name="Picture 10" descr="01300000345731123486653906205"/>
          <p:cNvPicPr/>
          <p:nvPr>
            <p:custDataLst>
              <p:tags r:id="rId7"/>
            </p:custDataLst>
          </p:nvPr>
        </p:nvPicPr>
        <p:blipFill>
          <a:blip r:embed="rId6"/>
          <a:stretch>
            <a:fillRect/>
          </a:stretch>
        </p:blipFill>
        <p:spPr>
          <a:xfrm>
            <a:off x="1668462" y="715962"/>
            <a:ext cx="2346325" cy="1600200"/>
          </a:xfrm>
          <a:prstGeom prst="rect">
            <a:avLst/>
          </a:prstGeom>
          <a:noFill/>
          <a:ln>
            <a:noFill/>
            <a:miter lim="800000"/>
          </a:ln>
          <a:effectLst>
            <a:outerShdw blurRad="292100" dist="139700" dir="2700000" algn="tl">
              <a:srgbClr val="333333">
                <a:alpha val="64999"/>
              </a:srgbClr>
            </a:outerShdw>
          </a:effectLst>
        </p:spPr>
      </p:pic>
      <p:sp>
        <p:nvSpPr>
          <p:cNvPr id="24580" name="矩形 36880"/>
          <p:cNvSpPr/>
          <p:nvPr>
            <p:custDataLst>
              <p:tags r:id="rId8"/>
            </p:custDataLst>
          </p:nvPr>
        </p:nvSpPr>
        <p:spPr>
          <a:xfrm>
            <a:off x="661988" y="141288"/>
            <a:ext cx="3806825" cy="4540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ea typeface="黑体" pitchFamily="2" charset="-122"/>
              </a:rPr>
              <a:t>二、孔子和儒家学说</a:t>
            </a:r>
            <a:endParaRPr lang="zh-CN" altLang="en-US" sz="2300" b="1">
              <a:ea typeface="黑体" pitchFamily="2" charset="-122"/>
            </a:endParaRPr>
          </a:p>
        </p:txBody>
      </p:sp>
      <p:sp>
        <p:nvSpPr>
          <p:cNvPr id="24581" name="Rectangle 17"/>
          <p:cNvSpPr/>
          <p:nvPr>
            <p:custDataLst>
              <p:tags r:id="rId9"/>
            </p:custDataLst>
          </p:nvPr>
        </p:nvSpPr>
        <p:spPr>
          <a:xfrm>
            <a:off x="809625" y="2547938"/>
            <a:ext cx="7524750" cy="2554288"/>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914400"/>
            <a:r>
              <a:rPr lang="zh-CN" altLang="en-US" sz="2200" b="1">
                <a:latin typeface="黑体" pitchFamily="2" charset="-122"/>
                <a:ea typeface="黑体" pitchFamily="2" charset="-122"/>
              </a:rPr>
              <a:t>孔子和儒家学说的影响：</a:t>
            </a:r>
            <a:endParaRPr lang="zh-CN" altLang="en-US" sz="2200" b="1">
              <a:latin typeface="黑体" pitchFamily="2" charset="-122"/>
              <a:ea typeface="黑体" pitchFamily="2" charset="-122"/>
            </a:endParaRPr>
          </a:p>
          <a:p>
            <a:pPr marL="0" lvl="0" indent="0" defTabSz="914400"/>
            <a:r>
              <a:rPr lang="zh-CN" altLang="en-US" sz="2200" b="1">
                <a:latin typeface="黑体" pitchFamily="2" charset="-122"/>
                <a:ea typeface="黑体" pitchFamily="2" charset="-122"/>
              </a:rPr>
              <a:t>（</a:t>
            </a:r>
            <a:r>
              <a:rPr lang="en-US" altLang="zh-CN" sz="2200" b="1">
                <a:latin typeface="黑体" pitchFamily="2" charset="-122"/>
                <a:ea typeface="黑体" pitchFamily="2" charset="-122"/>
              </a:rPr>
              <a:t>1</a:t>
            </a:r>
            <a:r>
              <a:rPr lang="zh-CN" altLang="en-US" sz="2200" b="1">
                <a:latin typeface="黑体" pitchFamily="2" charset="-122"/>
                <a:ea typeface="黑体" pitchFamily="2" charset="-122"/>
              </a:rPr>
              <a:t>）孔子是儒家学派的创始人，我国伟大的教育家和思想家；</a:t>
            </a:r>
            <a:endParaRPr lang="zh-CN" altLang="en-US" sz="2200" b="1">
              <a:latin typeface="黑体" pitchFamily="2" charset="-122"/>
              <a:ea typeface="黑体" pitchFamily="2" charset="-122"/>
            </a:endParaRPr>
          </a:p>
          <a:p>
            <a:pPr marL="0" lvl="0" indent="0" defTabSz="914400"/>
            <a:r>
              <a:rPr lang="zh-CN" altLang="en-US" sz="2200" b="1">
                <a:latin typeface="黑体" pitchFamily="2" charset="-122"/>
                <a:ea typeface="黑体" pitchFamily="2" charset="-122"/>
              </a:rPr>
              <a:t>（</a:t>
            </a:r>
            <a:r>
              <a:rPr lang="en-US" altLang="zh-CN" sz="2200" b="1">
                <a:latin typeface="黑体" pitchFamily="2" charset="-122"/>
                <a:ea typeface="黑体" pitchFamily="2" charset="-122"/>
              </a:rPr>
              <a:t>2</a:t>
            </a:r>
            <a:r>
              <a:rPr lang="zh-CN" altLang="en-US" sz="2200" b="1">
                <a:latin typeface="黑体" pitchFamily="2" charset="-122"/>
                <a:ea typeface="黑体" pitchFamily="2" charset="-122"/>
              </a:rPr>
              <a:t>）他创立的儒家思想被后人发扬光大，成为中国传统文化的主流；</a:t>
            </a:r>
            <a:endParaRPr lang="zh-CN" altLang="en-US" sz="2200" b="1">
              <a:latin typeface="黑体" pitchFamily="2" charset="-122"/>
              <a:ea typeface="黑体" pitchFamily="2" charset="-122"/>
            </a:endParaRPr>
          </a:p>
          <a:p>
            <a:pPr marL="0" lvl="0" indent="0" defTabSz="914400"/>
            <a:r>
              <a:rPr lang="zh-CN" altLang="en-US" sz="2200" b="1">
                <a:latin typeface="黑体" pitchFamily="2" charset="-122"/>
                <a:ea typeface="黑体" pitchFamily="2" charset="-122"/>
              </a:rPr>
              <a:t>（</a:t>
            </a:r>
            <a:r>
              <a:rPr lang="en-US" altLang="zh-CN" sz="2200" b="1">
                <a:latin typeface="黑体" pitchFamily="2" charset="-122"/>
                <a:ea typeface="黑体" pitchFamily="2" charset="-122"/>
              </a:rPr>
              <a:t>3</a:t>
            </a:r>
            <a:r>
              <a:rPr lang="zh-CN" altLang="en-US" sz="2200" b="1">
                <a:latin typeface="黑体" pitchFamily="2" charset="-122"/>
                <a:ea typeface="黑体" pitchFamily="2" charset="-122"/>
              </a:rPr>
              <a:t>）儒家思想体系博大精深、影响深远，在世界文化史上具有重要地位。</a:t>
            </a:r>
            <a:endParaRPr lang="zh-CN" altLang="en-US" sz="2200" b="1">
              <a:solidFill>
                <a:srgbClr val="FF0000"/>
              </a:solidFill>
              <a:latin typeface="黑体" pitchFamily="2" charset="-122"/>
              <a:ea typeface="黑体" pitchFamily="2" charset="-122"/>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25602" name="图片 15" descr="QQ截图20160801125847.png"/>
          <p:cNvPicPr/>
          <p:nvPr>
            <p:custDataLst>
              <p:tags r:id="rId5"/>
            </p:custDataLst>
          </p:nvPr>
        </p:nvPicPr>
        <p:blipFill>
          <a:blip r:embed="rId4"/>
          <a:stretch>
            <a:fillRect/>
          </a:stretch>
        </p:blipFill>
        <p:spPr>
          <a:xfrm>
            <a:off x="473075" y="1092200"/>
            <a:ext cx="8232775" cy="4059238"/>
          </a:xfrm>
          <a:prstGeom prst="rect">
            <a:avLst/>
          </a:prstGeom>
          <a:noFill/>
          <a:ln>
            <a:noFill/>
            <a:miter lim="800000"/>
          </a:ln>
        </p:spPr>
      </p:pic>
      <p:pic>
        <p:nvPicPr>
          <p:cNvPr id="25603" name="Picture 3" descr="map3"/>
          <p:cNvPicPr/>
          <p:nvPr>
            <p:custDataLst>
              <p:tags r:id="rId7"/>
            </p:custDataLst>
          </p:nvPr>
        </p:nvPicPr>
        <p:blipFill>
          <a:blip r:embed="rId6"/>
          <a:stretch>
            <a:fillRect/>
          </a:stretch>
        </p:blipFill>
        <p:spPr>
          <a:xfrm>
            <a:off x="1614488" y="1277938"/>
            <a:ext cx="1601788" cy="1682750"/>
          </a:xfrm>
          <a:prstGeom prst="rect">
            <a:avLst/>
          </a:prstGeom>
          <a:noFill/>
          <a:ln>
            <a:noFill/>
            <a:miter lim="800000"/>
          </a:ln>
        </p:spPr>
      </p:pic>
      <p:pic>
        <p:nvPicPr>
          <p:cNvPr id="25604" name="Picture 4" descr="kmklkf3"/>
          <p:cNvPicPr/>
          <p:nvPr>
            <p:custDataLst>
              <p:tags r:id="rId9"/>
            </p:custDataLst>
          </p:nvPr>
        </p:nvPicPr>
        <p:blipFill>
          <a:blip r:embed="rId8"/>
          <a:stretch>
            <a:fillRect/>
          </a:stretch>
        </p:blipFill>
        <p:spPr>
          <a:xfrm>
            <a:off x="5678488" y="3027362"/>
            <a:ext cx="2057400" cy="1633538"/>
          </a:xfrm>
          <a:prstGeom prst="rect">
            <a:avLst/>
          </a:prstGeom>
          <a:noFill/>
          <a:ln>
            <a:noFill/>
            <a:miter lim="800000"/>
          </a:ln>
        </p:spPr>
      </p:pic>
      <p:pic>
        <p:nvPicPr>
          <p:cNvPr id="25605" name="Picture 5" descr="kmklkf2"/>
          <p:cNvPicPr/>
          <p:nvPr>
            <p:custDataLst>
              <p:tags r:id="rId11"/>
            </p:custDataLst>
          </p:nvPr>
        </p:nvPicPr>
        <p:blipFill>
          <a:blip r:embed="rId10"/>
          <a:stretch>
            <a:fillRect/>
          </a:stretch>
        </p:blipFill>
        <p:spPr>
          <a:xfrm>
            <a:off x="3621088" y="3027362"/>
            <a:ext cx="1979612" cy="1636712"/>
          </a:xfrm>
          <a:prstGeom prst="rect">
            <a:avLst/>
          </a:prstGeom>
          <a:noFill/>
          <a:ln>
            <a:noFill/>
            <a:miter lim="800000"/>
          </a:ln>
        </p:spPr>
      </p:pic>
      <p:pic>
        <p:nvPicPr>
          <p:cNvPr id="25606" name="Picture 6" descr="kmklkf1"/>
          <p:cNvPicPr/>
          <p:nvPr>
            <p:custDataLst>
              <p:tags r:id="rId13"/>
            </p:custDataLst>
          </p:nvPr>
        </p:nvPicPr>
        <p:blipFill>
          <a:blip r:embed="rId12"/>
          <a:stretch>
            <a:fillRect/>
          </a:stretch>
        </p:blipFill>
        <p:spPr>
          <a:xfrm>
            <a:off x="1562100" y="3027362"/>
            <a:ext cx="1876425" cy="1636712"/>
          </a:xfrm>
          <a:prstGeom prst="rect">
            <a:avLst/>
          </a:prstGeom>
          <a:noFill/>
          <a:ln>
            <a:noFill/>
            <a:miter lim="800000"/>
          </a:ln>
        </p:spPr>
      </p:pic>
      <p:pic>
        <p:nvPicPr>
          <p:cNvPr id="25607" name="Picture 7" descr="logo"/>
          <p:cNvPicPr/>
          <p:nvPr>
            <p:custDataLst>
              <p:tags r:id="rId15"/>
            </p:custDataLst>
          </p:nvPr>
        </p:nvPicPr>
        <p:blipFill>
          <a:blip r:embed="rId14"/>
          <a:stretch>
            <a:fillRect/>
          </a:stretch>
        </p:blipFill>
        <p:spPr>
          <a:xfrm>
            <a:off x="3775075" y="1277938"/>
            <a:ext cx="1646238" cy="1646238"/>
          </a:xfrm>
          <a:prstGeom prst="rect">
            <a:avLst/>
          </a:prstGeom>
          <a:noFill/>
          <a:ln>
            <a:noFill/>
            <a:miter lim="800000"/>
          </a:ln>
        </p:spPr>
      </p:pic>
      <p:sp>
        <p:nvSpPr>
          <p:cNvPr id="25608" name="Rectangle 16"/>
          <p:cNvSpPr/>
          <p:nvPr>
            <p:custDataLst>
              <p:tags r:id="rId16"/>
            </p:custDataLst>
          </p:nvPr>
        </p:nvSpPr>
        <p:spPr>
          <a:xfrm>
            <a:off x="1347788" y="442912"/>
            <a:ext cx="6950075" cy="398462"/>
          </a:xfrm>
          <a:prstGeom prst="rect">
            <a:avLst/>
          </a:prstGeom>
          <a:noFill/>
          <a:ln>
            <a:noFill/>
            <a:miter lim="800000"/>
          </a:ln>
        </p:spPr>
        <p:txBody>
          <a:bodyPr wrap="none" anchor="ctr"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r>
              <a:rPr lang="en-US" altLang="zh-CN" sz="2000" b="1">
                <a:latin typeface="黑体" pitchFamily="2" charset="-122"/>
                <a:ea typeface="黑体" pitchFamily="2" charset="-122"/>
              </a:rPr>
              <a:t>1994</a:t>
            </a:r>
            <a:r>
              <a:rPr lang="zh-CN" altLang="en-US" sz="2000" b="1">
                <a:latin typeface="黑体" pitchFamily="2" charset="-122"/>
                <a:ea typeface="黑体" pitchFamily="2" charset="-122"/>
              </a:rPr>
              <a:t>年山东曲阜孔庙、孔林、孔府入选</a:t>
            </a:r>
            <a:r>
              <a:rPr lang="en-US" altLang="zh-CN" sz="2000" b="1">
                <a:solidFill>
                  <a:srgbClr val="660033"/>
                </a:solidFill>
                <a:latin typeface="黑体" pitchFamily="2" charset="-122"/>
                <a:ea typeface="黑体" pitchFamily="2" charset="-122"/>
              </a:rPr>
              <a:t>《</a:t>
            </a:r>
            <a:r>
              <a:rPr lang="zh-CN" altLang="en-US" sz="2000" b="1">
                <a:solidFill>
                  <a:srgbClr val="660033"/>
                </a:solidFill>
                <a:latin typeface="黑体" pitchFamily="2" charset="-122"/>
                <a:ea typeface="黑体" pitchFamily="2" charset="-122"/>
              </a:rPr>
              <a:t>世界遗产名录</a:t>
            </a:r>
            <a:r>
              <a:rPr lang="en-US" altLang="zh-CN" sz="2000" b="1">
                <a:solidFill>
                  <a:srgbClr val="660033"/>
                </a:solidFill>
                <a:latin typeface="黑体" pitchFamily="2" charset="-122"/>
                <a:ea typeface="黑体" pitchFamily="2" charset="-122"/>
              </a:rPr>
              <a:t>》</a:t>
            </a:r>
            <a:r>
              <a:rPr lang="zh-CN" altLang="en-US" sz="2000" b="1">
                <a:latin typeface="黑体" pitchFamily="2" charset="-122"/>
                <a:ea typeface="黑体" pitchFamily="2" charset="-122"/>
              </a:rPr>
              <a:t>。 </a:t>
            </a:r>
            <a:endParaRPr lang="zh-CN" altLang="en-US" sz="2000" b="1">
              <a:latin typeface="黑体" pitchFamily="2" charset="-122"/>
              <a:ea typeface="黑体" pitchFamily="2" charset="-122"/>
            </a:endParaRPr>
          </a:p>
        </p:txBody>
      </p:sp>
      <p:pic>
        <p:nvPicPr>
          <p:cNvPr id="25609" name="Picture 17" descr="孔子动漫标准像"/>
          <p:cNvPicPr/>
          <p:nvPr>
            <p:custDataLst>
              <p:tags r:id="rId18"/>
            </p:custDataLst>
          </p:nvPr>
        </p:nvPicPr>
        <p:blipFill>
          <a:blip r:embed="rId17">
            <a:clrChange>
              <a:clrFrom>
                <a:srgbClr val="FEFEFE"/>
              </a:clrFrom>
              <a:clrTo>
                <a:srgbClr val="FEFEFE">
                  <a:alpha val="0"/>
                </a:srgbClr>
              </a:clrTo>
            </a:clrChange>
          </a:blip>
          <a:stretch>
            <a:fillRect/>
          </a:stretch>
        </p:blipFill>
        <p:spPr>
          <a:xfrm>
            <a:off x="5883275" y="1022350"/>
            <a:ext cx="1731962" cy="1749425"/>
          </a:xfrm>
          <a:prstGeom prst="rect">
            <a:avLst/>
          </a:prstGeom>
          <a:noFill/>
          <a:ln>
            <a:noFill/>
            <a:miter lim="800000"/>
          </a:ln>
        </p:spPr>
      </p:pic>
      <p:sp>
        <p:nvSpPr>
          <p:cNvPr id="25610" name="Rectangle 18"/>
          <p:cNvSpPr/>
          <p:nvPr>
            <p:custDataLst>
              <p:tags r:id="rId19"/>
            </p:custDataLst>
          </p:nvPr>
        </p:nvSpPr>
        <p:spPr>
          <a:xfrm>
            <a:off x="6007100" y="2701925"/>
            <a:ext cx="1720850" cy="355600"/>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1700" b="1">
                <a:latin typeface="黑体" pitchFamily="2" charset="-122"/>
                <a:ea typeface="黑体" pitchFamily="2" charset="-122"/>
              </a:rPr>
              <a:t>孔子动漫标准像</a:t>
            </a:r>
            <a:endParaRPr lang="zh-CN" altLang="en-US" sz="1700" b="1">
              <a:latin typeface="黑体" pitchFamily="2" charset="-122"/>
              <a:ea typeface="黑体" pitchFamily="2"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26626" name="Picture 5" descr="thumb_940__1337922533674"/>
          <p:cNvPicPr/>
          <p:nvPr>
            <p:custDataLst>
              <p:tags r:id="rId5"/>
            </p:custDataLst>
          </p:nvPr>
        </p:nvPicPr>
        <p:blipFill>
          <a:blip r:embed="rId4"/>
          <a:stretch>
            <a:fillRect/>
          </a:stretch>
        </p:blipFill>
        <p:spPr>
          <a:xfrm>
            <a:off x="1273175" y="1663700"/>
            <a:ext cx="6892925" cy="3349625"/>
          </a:xfrm>
          <a:prstGeom prst="rect">
            <a:avLst/>
          </a:prstGeom>
          <a:noFill/>
          <a:ln>
            <a:noFill/>
            <a:miter lim="800000"/>
          </a:ln>
        </p:spPr>
      </p:pic>
      <p:sp>
        <p:nvSpPr>
          <p:cNvPr id="26627" name="Text Box 7"/>
          <p:cNvSpPr/>
          <p:nvPr>
            <p:custDataLst>
              <p:tags r:id="rId6"/>
            </p:custDataLst>
          </p:nvPr>
        </p:nvSpPr>
        <p:spPr>
          <a:xfrm>
            <a:off x="3367088" y="1781175"/>
            <a:ext cx="2193925" cy="690562"/>
          </a:xfrm>
          <a:prstGeom prst="rect">
            <a:avLst/>
          </a:prstGeom>
          <a:noFill/>
          <a:ln>
            <a:noFill/>
            <a:miter lim="800000"/>
          </a:ln>
        </p:spPr>
        <p:txBody>
          <a:bodyPr wrap="none"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r>
              <a:rPr lang="zh-CN" altLang="en-US" sz="4000" b="1">
                <a:solidFill>
                  <a:srgbClr val="000000"/>
                </a:solidFill>
                <a:latin typeface="Arial" pitchFamily="34" charset="0"/>
              </a:rPr>
              <a:t>孔子学院</a:t>
            </a:r>
            <a:endParaRPr lang="zh-CN" altLang="en-US" sz="4000" b="1">
              <a:solidFill>
                <a:srgbClr val="000000"/>
              </a:solidFill>
              <a:latin typeface="Arial" pitchFamily="34" charset="0"/>
            </a:endParaRPr>
          </a:p>
        </p:txBody>
      </p:sp>
      <p:sp>
        <p:nvSpPr>
          <p:cNvPr id="26628" name="Text Box 8"/>
          <p:cNvSpPr txBox="1"/>
          <p:nvPr>
            <p:custDataLst>
              <p:tags r:id="rId7"/>
            </p:custDataLst>
          </p:nvPr>
        </p:nvSpPr>
        <p:spPr>
          <a:xfrm>
            <a:off x="603250" y="198438"/>
            <a:ext cx="7818438" cy="1068388"/>
          </a:xfrm>
          <a:prstGeom prst="rect">
            <a:avLst/>
          </a:prstGeom>
          <a:solidFill>
            <a:schemeClr val="bg1"/>
          </a:solidFill>
          <a:ln w="9525">
            <a:noFill/>
          </a:ln>
        </p:spPr>
        <p:txBody>
          <a:bodyPr lIns="76431" tIns="38215" rIns="76431" bIns="38215"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en-US" altLang="zh-CN" b="1">
                <a:latin typeface="Arial" pitchFamily="34" charset="0"/>
              </a:rPr>
              <a:t>      1988</a:t>
            </a:r>
            <a:r>
              <a:rPr lang="zh-CN" altLang="en-US" b="1">
                <a:latin typeface="Arial" pitchFamily="34" charset="0"/>
              </a:rPr>
              <a:t>年，</a:t>
            </a:r>
            <a:r>
              <a:rPr lang="en-US" altLang="zh-CN" b="1">
                <a:latin typeface="Arial" pitchFamily="34" charset="0"/>
              </a:rPr>
              <a:t>75</a:t>
            </a:r>
            <a:r>
              <a:rPr lang="zh-CN" altLang="en-US" b="1">
                <a:latin typeface="Arial" pitchFamily="34" charset="0"/>
              </a:rPr>
              <a:t>位诺贝尔奖得主在巴黎集会，呼吁全世界：“人类如果要在</a:t>
            </a:r>
            <a:r>
              <a:rPr lang="en-US" altLang="zh-CN" b="1">
                <a:latin typeface="Arial" pitchFamily="34" charset="0"/>
              </a:rPr>
              <a:t>21</a:t>
            </a:r>
            <a:r>
              <a:rPr lang="zh-CN" altLang="en-US" b="1">
                <a:latin typeface="Arial" pitchFamily="34" charset="0"/>
              </a:rPr>
              <a:t>世纪生存下去，就必须回首</a:t>
            </a:r>
            <a:r>
              <a:rPr lang="en-US" altLang="zh-CN" b="1">
                <a:latin typeface="Arial" pitchFamily="34" charset="0"/>
              </a:rPr>
              <a:t>2500</a:t>
            </a:r>
            <a:r>
              <a:rPr lang="zh-CN" altLang="en-US" b="1">
                <a:latin typeface="Arial" pitchFamily="34" charset="0"/>
              </a:rPr>
              <a:t>年前，去孔子那里汲取智慧。”</a:t>
            </a:r>
            <a:endParaRPr lang="zh-CN" altLang="en-US" b="1">
              <a:latin typeface="Arial" pitchFamily="34" charset="0"/>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27650" name="Rectangle 2"/>
          <p:cNvSpPr/>
          <p:nvPr>
            <p:custDataLst>
              <p:tags r:id="rId4"/>
            </p:custDataLst>
          </p:nvPr>
        </p:nvSpPr>
        <p:spPr>
          <a:xfrm>
            <a:off x="241300" y="3497262"/>
            <a:ext cx="8718550" cy="1568450"/>
          </a:xfrm>
          <a:prstGeom prst="rect">
            <a:avLst/>
          </a:prstGeom>
          <a:noFill/>
          <a:ln>
            <a:noFill/>
            <a:miter lim="800000"/>
          </a:ln>
        </p:spPr>
        <p:txBody>
          <a:bodyPr wrap="square" anchor="ctr"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r>
              <a:rPr lang="zh-CN" altLang="en-US" sz="2400" b="1">
                <a:latin typeface="黑体" pitchFamily="2" charset="-122"/>
                <a:ea typeface="黑体" pitchFamily="2" charset="-122"/>
              </a:rPr>
              <a:t>    孔子学院是在海外设立的以教授汉语和传播中国文化为宗旨的非营利性公益机构。全球首家孔子学院</a:t>
            </a:r>
            <a:r>
              <a:rPr lang="en-US" altLang="zh-CN" sz="2400" b="1">
                <a:latin typeface="黑体" pitchFamily="2" charset="-122"/>
                <a:ea typeface="黑体" pitchFamily="2" charset="-122"/>
              </a:rPr>
              <a:t>2004</a:t>
            </a:r>
            <a:r>
              <a:rPr lang="zh-CN" altLang="en-US" sz="2400" b="1">
                <a:latin typeface="黑体" pitchFamily="2" charset="-122"/>
                <a:ea typeface="黑体" pitchFamily="2" charset="-122"/>
              </a:rPr>
              <a:t>年在韩国首尔正式设立，</a:t>
            </a:r>
            <a:r>
              <a:rPr lang="zh-CN" altLang="en-US" sz="2400">
                <a:latin typeface="黑体" pitchFamily="2" charset="-122"/>
                <a:ea typeface="黑体" pitchFamily="2" charset="-122"/>
              </a:rPr>
              <a:t>2018年12月，全球已有154个国家建立了548所孔子学院和1193个中小学孔子课堂，学员总数达</a:t>
            </a:r>
            <a:r>
              <a:rPr lang="en-US" altLang="zh-CN" sz="2400">
                <a:latin typeface="黑体" pitchFamily="2" charset="-122"/>
                <a:ea typeface="黑体" pitchFamily="2" charset="-122"/>
              </a:rPr>
              <a:t>1003</a:t>
            </a:r>
            <a:r>
              <a:rPr lang="zh-CN" altLang="en-US" sz="2400">
                <a:latin typeface="黑体" pitchFamily="2" charset="-122"/>
                <a:ea typeface="黑体" pitchFamily="2" charset="-122"/>
              </a:rPr>
              <a:t>万人。</a:t>
            </a:r>
            <a:endParaRPr lang="zh-CN" altLang="en-US" sz="2400" b="1">
              <a:latin typeface="黑体" pitchFamily="2" charset="-122"/>
              <a:ea typeface="黑体" pitchFamily="2" charset="-122"/>
            </a:endParaRPr>
          </a:p>
        </p:txBody>
      </p:sp>
      <p:pic>
        <p:nvPicPr>
          <p:cNvPr id="27651" name="Picture 5" descr="英国爱丁堡大学孔子学院"/>
          <p:cNvPicPr/>
          <p:nvPr>
            <p:custDataLst>
              <p:tags r:id="rId6"/>
            </p:custDataLst>
          </p:nvPr>
        </p:nvPicPr>
        <p:blipFill>
          <a:blip r:embed="rId5"/>
          <a:stretch>
            <a:fillRect/>
          </a:stretch>
        </p:blipFill>
        <p:spPr>
          <a:xfrm>
            <a:off x="1689100" y="704850"/>
            <a:ext cx="1903412" cy="1427162"/>
          </a:xfrm>
          <a:prstGeom prst="rect">
            <a:avLst/>
          </a:prstGeom>
          <a:noFill/>
          <a:ln>
            <a:noFill/>
            <a:miter lim="800000"/>
          </a:ln>
        </p:spPr>
      </p:pic>
      <p:pic>
        <p:nvPicPr>
          <p:cNvPr id="27652" name="Picture 7" descr="04年11月21日，中国第一所海外“孔子学院”在汉城挂牌"/>
          <p:cNvPicPr/>
          <p:nvPr>
            <p:custDataLst>
              <p:tags r:id="rId8"/>
            </p:custDataLst>
          </p:nvPr>
        </p:nvPicPr>
        <p:blipFill>
          <a:blip r:embed="rId7"/>
          <a:stretch>
            <a:fillRect/>
          </a:stretch>
        </p:blipFill>
        <p:spPr>
          <a:xfrm>
            <a:off x="1689100" y="2195512"/>
            <a:ext cx="1876425" cy="1257300"/>
          </a:xfrm>
          <a:prstGeom prst="rect">
            <a:avLst/>
          </a:prstGeom>
          <a:noFill/>
          <a:ln>
            <a:noFill/>
            <a:miter lim="800000"/>
          </a:ln>
        </p:spPr>
      </p:pic>
      <p:sp>
        <p:nvSpPr>
          <p:cNvPr id="27653" name="Text Box 8"/>
          <p:cNvSpPr txBox="1"/>
          <p:nvPr>
            <p:custDataLst>
              <p:tags r:id="rId9"/>
            </p:custDataLst>
          </p:nvPr>
        </p:nvSpPr>
        <p:spPr>
          <a:xfrm>
            <a:off x="3487738" y="2503488"/>
            <a:ext cx="403225" cy="773113"/>
          </a:xfrm>
          <a:prstGeom prst="rect">
            <a:avLst/>
          </a:prstGeom>
          <a:noFill/>
          <a:ln w="9525">
            <a:noFill/>
          </a:ln>
        </p:spPr>
        <p:txBody>
          <a:bodyPr vert="vert"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50000"/>
              </a:spcBef>
            </a:pPr>
            <a:r>
              <a:rPr lang="zh-CN" altLang="en-US" sz="1400" b="1">
                <a:solidFill>
                  <a:schemeClr val="tx2"/>
                </a:solidFill>
                <a:latin typeface="黑体" pitchFamily="2" charset="-122"/>
                <a:ea typeface="黑体" pitchFamily="2" charset="-122"/>
              </a:rPr>
              <a:t>韩国</a:t>
            </a:r>
            <a:endParaRPr lang="zh-CN" altLang="en-US" sz="1400" b="1">
              <a:solidFill>
                <a:schemeClr val="tx2"/>
              </a:solidFill>
              <a:latin typeface="黑体" pitchFamily="2" charset="-122"/>
              <a:ea typeface="黑体" pitchFamily="2" charset="-122"/>
            </a:endParaRPr>
          </a:p>
        </p:txBody>
      </p:sp>
      <p:sp>
        <p:nvSpPr>
          <p:cNvPr id="27654" name="Text Box 9"/>
          <p:cNvSpPr/>
          <p:nvPr>
            <p:custDataLst>
              <p:tags r:id="rId10"/>
            </p:custDataLst>
          </p:nvPr>
        </p:nvSpPr>
        <p:spPr>
          <a:xfrm>
            <a:off x="3538538" y="733425"/>
            <a:ext cx="336550" cy="1495425"/>
          </a:xfrm>
          <a:prstGeom prst="rect">
            <a:avLst/>
          </a:prstGeom>
          <a:noFill/>
          <a:ln>
            <a:noFill/>
            <a:miter lim="800000"/>
          </a:ln>
        </p:spPr>
        <p:txBody>
          <a:bodyPr vert="vert"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1000" b="1">
                <a:latin typeface="黑体" pitchFamily="2" charset="-122"/>
                <a:ea typeface="黑体" pitchFamily="2" charset="-122"/>
              </a:rPr>
              <a:t>英国爱丁堡大学孔子学院</a:t>
            </a:r>
            <a:endParaRPr lang="zh-CN" altLang="en-US" sz="1000" b="1">
              <a:latin typeface="黑体" pitchFamily="2" charset="-122"/>
              <a:ea typeface="黑体" pitchFamily="2" charset="-122"/>
            </a:endParaRPr>
          </a:p>
        </p:txBody>
      </p:sp>
      <p:pic>
        <p:nvPicPr>
          <p:cNvPr id="27655" name="Picture 10" descr="05年澳大利亚首家孔子学院落成"/>
          <p:cNvPicPr/>
          <p:nvPr>
            <p:custDataLst>
              <p:tags r:id="rId12"/>
            </p:custDataLst>
          </p:nvPr>
        </p:nvPicPr>
        <p:blipFill>
          <a:blip r:embed="rId11"/>
          <a:stretch>
            <a:fillRect/>
          </a:stretch>
        </p:blipFill>
        <p:spPr>
          <a:xfrm>
            <a:off x="6113462" y="704850"/>
            <a:ext cx="1490662" cy="1490662"/>
          </a:xfrm>
          <a:prstGeom prst="rect">
            <a:avLst/>
          </a:prstGeom>
          <a:noFill/>
          <a:ln>
            <a:noFill/>
            <a:miter lim="800000"/>
          </a:ln>
        </p:spPr>
      </p:pic>
      <p:sp>
        <p:nvSpPr>
          <p:cNvPr id="27656" name="Text Box 11"/>
          <p:cNvSpPr/>
          <p:nvPr>
            <p:custDataLst>
              <p:tags r:id="rId13"/>
            </p:custDataLst>
          </p:nvPr>
        </p:nvSpPr>
        <p:spPr>
          <a:xfrm>
            <a:off x="7654925" y="1012825"/>
            <a:ext cx="414338" cy="858838"/>
          </a:xfrm>
          <a:prstGeom prst="rect">
            <a:avLst/>
          </a:prstGeom>
          <a:noFill/>
          <a:ln>
            <a:noFill/>
            <a:miter lim="800000"/>
          </a:ln>
        </p:spPr>
        <p:txBody>
          <a:bodyPr vert="vert"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1500" b="1">
                <a:solidFill>
                  <a:schemeClr val="tx2"/>
                </a:solidFill>
                <a:latin typeface="黑体" pitchFamily="2" charset="-122"/>
                <a:ea typeface="黑体" pitchFamily="2" charset="-122"/>
              </a:rPr>
              <a:t>澳大利亚</a:t>
            </a:r>
            <a:endParaRPr lang="zh-CN" altLang="en-US" sz="1500" b="1">
              <a:solidFill>
                <a:schemeClr val="tx2"/>
              </a:solidFill>
              <a:latin typeface="黑体" pitchFamily="2" charset="-122"/>
              <a:ea typeface="黑体" pitchFamily="2" charset="-122"/>
            </a:endParaRPr>
          </a:p>
        </p:txBody>
      </p:sp>
      <p:pic>
        <p:nvPicPr>
          <p:cNvPr id="27657" name="Picture 12" descr="北欧孔子学院在斯德哥尔摩成立 新华社照片，斯德哥尔摩，2005年2月19日"/>
          <p:cNvPicPr/>
          <p:nvPr>
            <p:custDataLst>
              <p:tags r:id="rId15"/>
            </p:custDataLst>
          </p:nvPr>
        </p:nvPicPr>
        <p:blipFill>
          <a:blip r:embed="rId14"/>
          <a:stretch>
            <a:fillRect/>
          </a:stretch>
        </p:blipFill>
        <p:spPr>
          <a:xfrm>
            <a:off x="5908675" y="2401888"/>
            <a:ext cx="1747838" cy="1158875"/>
          </a:xfrm>
          <a:prstGeom prst="rect">
            <a:avLst/>
          </a:prstGeom>
          <a:noFill/>
          <a:ln>
            <a:noFill/>
            <a:miter lim="800000"/>
          </a:ln>
        </p:spPr>
      </p:pic>
      <p:sp>
        <p:nvSpPr>
          <p:cNvPr id="27658" name="Text Box 13"/>
          <p:cNvSpPr/>
          <p:nvPr>
            <p:custDataLst>
              <p:tags r:id="rId16"/>
            </p:custDataLst>
          </p:nvPr>
        </p:nvSpPr>
        <p:spPr>
          <a:xfrm>
            <a:off x="7759700" y="2659062"/>
            <a:ext cx="333375" cy="5302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spcBef>
                <a:spcPct val="50000"/>
              </a:spcBef>
            </a:pPr>
            <a:r>
              <a:rPr lang="zh-CN" altLang="en-US" sz="1400" b="1">
                <a:solidFill>
                  <a:schemeClr val="tx2"/>
                </a:solidFill>
                <a:latin typeface="黑体" pitchFamily="2" charset="-122"/>
                <a:ea typeface="黑体" pitchFamily="2" charset="-122"/>
              </a:rPr>
              <a:t>北欧</a:t>
            </a:r>
            <a:endParaRPr lang="zh-CN" altLang="en-US" sz="1400" b="1">
              <a:solidFill>
                <a:schemeClr val="tx2"/>
              </a:solidFill>
              <a:latin typeface="黑体" pitchFamily="2" charset="-122"/>
              <a:ea typeface="黑体" pitchFamily="2" charset="-122"/>
            </a:endParaRPr>
          </a:p>
        </p:txBody>
      </p:sp>
      <p:pic>
        <p:nvPicPr>
          <p:cNvPr id="27659" name="Picture 15" descr="5f9e93b1cd2ccd13092302a3"/>
          <p:cNvPicPr/>
          <p:nvPr>
            <p:custDataLst>
              <p:tags r:id="rId18"/>
            </p:custDataLst>
          </p:nvPr>
        </p:nvPicPr>
        <p:blipFill>
          <a:blip r:embed="rId17">
            <a:clrChange>
              <a:clrFrom>
                <a:srgbClr val="FFFFFF"/>
              </a:clrFrom>
              <a:clrTo>
                <a:srgbClr val="FFFFFF">
                  <a:alpha val="0"/>
                </a:srgbClr>
              </a:clrTo>
            </a:clrChange>
          </a:blip>
          <a:stretch>
            <a:fillRect/>
          </a:stretch>
        </p:blipFill>
        <p:spPr>
          <a:xfrm>
            <a:off x="3746500" y="1431925"/>
            <a:ext cx="2212975" cy="2128838"/>
          </a:xfrm>
          <a:prstGeom prst="rect">
            <a:avLst/>
          </a:prstGeom>
          <a:noFill/>
          <a:ln>
            <a:noFill/>
            <a:miter lim="800000"/>
          </a:ln>
        </p:spPr>
      </p:pic>
      <p:pic>
        <p:nvPicPr>
          <p:cNvPr id="27660" name="Picture 16" descr="d019d2bf2432cd2118d81f7b"/>
          <p:cNvPicPr/>
          <p:nvPr>
            <p:custDataLst>
              <p:tags r:id="rId20"/>
            </p:custDataLst>
          </p:nvPr>
        </p:nvPicPr>
        <p:blipFill>
          <a:blip r:embed="rId19"/>
          <a:stretch>
            <a:fillRect/>
          </a:stretch>
        </p:blipFill>
        <p:spPr>
          <a:xfrm>
            <a:off x="3959225" y="646112"/>
            <a:ext cx="1785938" cy="917575"/>
          </a:xfrm>
          <a:prstGeom prst="rect">
            <a:avLst/>
          </a:prstGeom>
          <a:noFill/>
          <a:ln>
            <a:noFill/>
            <a:miter lim="800000"/>
          </a:ln>
        </p:spPr>
      </p:pic>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pic>
        <p:nvPicPr>
          <p:cNvPr id="28674" name="Picture 5" descr="百家争鸣"/>
          <p:cNvPicPr/>
          <p:nvPr>
            <p:custDataLst>
              <p:tags r:id="rId4"/>
            </p:custDataLst>
          </p:nvPr>
        </p:nvPicPr>
        <p:blipFill>
          <a:blip r:embed="rId3"/>
          <a:stretch>
            <a:fillRect/>
          </a:stretch>
        </p:blipFill>
        <p:spPr>
          <a:xfrm>
            <a:off x="733425" y="820738"/>
            <a:ext cx="3822700" cy="3943350"/>
          </a:xfrm>
          <a:prstGeom prst="rect">
            <a:avLst/>
          </a:prstGeom>
          <a:noFill/>
          <a:ln>
            <a:noFill/>
            <a:miter lim="800000"/>
          </a:ln>
        </p:spPr>
      </p:pic>
      <p:sp>
        <p:nvSpPr>
          <p:cNvPr id="28675" name="Text Box 6"/>
          <p:cNvSpPr txBox="1"/>
          <p:nvPr>
            <p:custDataLst>
              <p:tags r:id="rId5"/>
            </p:custDataLst>
          </p:nvPr>
        </p:nvSpPr>
        <p:spPr>
          <a:xfrm>
            <a:off x="6800850" y="1112838"/>
            <a:ext cx="879475" cy="3122613"/>
          </a:xfrm>
          <a:prstGeom prst="rect">
            <a:avLst/>
          </a:prstGeom>
          <a:solidFill>
            <a:srgbClr val="FFFFCC"/>
          </a:solidFill>
          <a:ln w="9525">
            <a:noFill/>
          </a:ln>
        </p:spPr>
        <p:txBody>
          <a:bodyPr vert="vert" lIns="76427" tIns="38213" rIns="76427" bIns="38213"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spcBef>
                <a:spcPct val="15000"/>
              </a:spcBef>
            </a:pPr>
            <a:r>
              <a:rPr lang="zh-CN" altLang="en-US" sz="4700" b="1">
                <a:solidFill>
                  <a:srgbClr val="FF0000"/>
                </a:solidFill>
                <a:effectLst>
                  <a:outerShdw blurRad="38100" dist="38100" dir="2700000" algn="tl">
                    <a:schemeClr val="bg2"/>
                  </a:outerShdw>
                </a:effectLst>
                <a:latin typeface="Times New Roman" pitchFamily="18" charset="0"/>
                <a:ea typeface="微软雅黑" pitchFamily="34" charset="-122"/>
              </a:rPr>
              <a:t>百 家 争 鸣</a:t>
            </a:r>
            <a:endParaRPr lang="zh-CN" altLang="en-US" sz="4700" b="1">
              <a:solidFill>
                <a:srgbClr val="FF0000"/>
              </a:solidFill>
              <a:effectLst>
                <a:outerShdw blurRad="38100" dist="38100" dir="2700000" algn="tl">
                  <a:schemeClr val="bg2"/>
                </a:outerShdw>
              </a:effectLst>
              <a:latin typeface="Times New Roman" pitchFamily="18" charset="0"/>
              <a:ea typeface="微软雅黑" pitchFamily="34" charset="-122"/>
            </a:endParaRPr>
          </a:p>
        </p:txBody>
      </p:sp>
      <p:sp>
        <p:nvSpPr>
          <p:cNvPr id="28676" name="矩形 179203"/>
          <p:cNvSpPr/>
          <p:nvPr>
            <p:custDataLst>
              <p:tags r:id="rId6"/>
            </p:custDataLst>
          </p:nvPr>
        </p:nvSpPr>
        <p:spPr>
          <a:xfrm>
            <a:off x="250825" y="0"/>
            <a:ext cx="8229600" cy="568325"/>
          </a:xfrm>
          <a:prstGeom prst="rect">
            <a:avLst/>
          </a:prstGeom>
          <a:solidFill>
            <a:schemeClr val="accent3">
              <a:lumMod val="40000"/>
              <a:lumOff val="60000"/>
            </a:schemeClr>
          </a:solidFill>
          <a:ln w="9525">
            <a:solidFill>
              <a:schemeClr val="accent3">
                <a:lumMod val="40000"/>
                <a:lumOff val="60000"/>
              </a:schemeClr>
            </a:solidFill>
          </a:ln>
        </p:spPr>
        <p:txBody>
          <a:bodyPr wrap="square" lIns="76427" tIns="38213" rIns="76427" bIns="38213"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a:buClr>
                <a:schemeClr val="bg1"/>
              </a:buClr>
            </a:pPr>
            <a:r>
              <a:rPr lang="zh-CN" altLang="en-US" sz="3200" b="1">
                <a:solidFill>
                  <a:srgbClr val="FF0000"/>
                </a:solidFill>
                <a:effectLst>
                  <a:outerShdw blurRad="38100" dist="38100" dir="2700000" algn="tl">
                    <a:schemeClr val="bg2"/>
                  </a:outerShdw>
                </a:effectLst>
                <a:latin typeface="微软雅黑" pitchFamily="34" charset="-122"/>
                <a:ea typeface="微软雅黑" pitchFamily="34" charset="-122"/>
              </a:rPr>
              <a:t>   三、战国时期思想文化的繁荣局面</a:t>
            </a:r>
            <a:r>
              <a:rPr lang="en-US" altLang="zh-CN" sz="3200" b="1">
                <a:solidFill>
                  <a:srgbClr val="FF0000"/>
                </a:solidFill>
                <a:effectLst>
                  <a:outerShdw blurRad="38100" dist="38100" dir="2700000" algn="tl">
                    <a:schemeClr val="bg2"/>
                  </a:outerShdw>
                </a:effectLst>
                <a:latin typeface="微软雅黑" pitchFamily="34" charset="-122"/>
                <a:ea typeface="微软雅黑" pitchFamily="34" charset="-122"/>
              </a:rPr>
              <a:t>——</a:t>
            </a:r>
            <a:endParaRPr lang="en-US" altLang="zh-CN" sz="3200" b="1">
              <a:solidFill>
                <a:srgbClr val="FF0000"/>
              </a:solidFill>
              <a:effectLst>
                <a:outerShdw blurRad="38100" dist="38100" dir="2700000" algn="tl">
                  <a:schemeClr val="bg2"/>
                </a:outerShdw>
              </a:effectLst>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0" fill="hold" grpId="0" nodeType="withEffect">
                                  <p:stCondLst>
                                    <p:cond delay="0"/>
                                  </p:stCondLst>
                                  <p:childTnLst>
                                    <p:set>
                                      <p:cBhvr additive="base">
                                        <p:cTn id="6" dur="1" fill="hold">
                                          <p:stCondLst>
                                            <p:cond delay="0"/>
                                          </p:stCondLst>
                                        </p:cTn>
                                        <p:tgtEl>
                                          <p:spTgt spid="28675"/>
                                        </p:tgtEl>
                                        <p:attrNameLst>
                                          <p:attrName>style.visibility</p:attrName>
                                        </p:attrNameLst>
                                      </p:cBhvr>
                                      <p:to>
                                        <p:strVal val="visible"/>
                                      </p:to>
                                    </p:set>
                                    <p:anim calcmode="lin" valueType="num">
                                      <p:cBhvr additive="base">
                                        <p:cTn id="7" dur="500" fill="hold"/>
                                        <p:tgtEl>
                                          <p:spTgt spid="28675"/>
                                        </p:tgtEl>
                                        <p:attrNameLst>
                                          <p:attrName>ppt_w</p:attrName>
                                        </p:attrNameLst>
                                      </p:cBhvr>
                                      <p:tavLst>
                                        <p:tav tm="0">
                                          <p:val>
                                            <p:fltVal val="0"/>
                                          </p:val>
                                        </p:tav>
                                        <p:tav tm="100000">
                                          <p:val>
                                            <p:strVal val="#ppt_w"/>
                                          </p:val>
                                        </p:tav>
                                      </p:tavLst>
                                    </p:anim>
                                    <p:anim calcmode="lin" valueType="num">
                                      <p:cBhvr additive="base">
                                        <p:cTn id="8" dur="500" fill="hold"/>
                                        <p:tgtEl>
                                          <p:spTgt spid="28675"/>
                                        </p:tgtEl>
                                        <p:attrNameLst>
                                          <p:attrName>ppt_h</p:attrName>
                                        </p:attrNameLst>
                                      </p:cBhvr>
                                      <p:tavLst>
                                        <p:tav tm="0">
                                          <p:val>
                                            <p:fltVal val="0"/>
                                          </p:val>
                                        </p:tav>
                                        <p:tav tm="100000">
                                          <p:val>
                                            <p:strVal val="#ppt_h"/>
                                          </p:val>
                                        </p:tav>
                                      </p:tavLst>
                                    </p:anim>
                                    <p:animEffect transition="in" filter="fade">
                                      <p:cBhvr additive="base">
                                        <p:cTn id="9" dur="500" fill="hold"/>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29698" name="矩形 90113"/>
          <p:cNvSpPr/>
          <p:nvPr>
            <p:custDataLst>
              <p:tags r:id="rId3"/>
            </p:custDataLst>
          </p:nvPr>
        </p:nvSpPr>
        <p:spPr>
          <a:xfrm>
            <a:off x="661988" y="141288"/>
            <a:ext cx="2573338" cy="45402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ea typeface="黑体" pitchFamily="2" charset="-122"/>
              </a:rPr>
              <a:t>三、百家争鸣</a:t>
            </a:r>
            <a:endParaRPr lang="zh-CN" altLang="en-US" sz="2300" b="1">
              <a:ea typeface="黑体" pitchFamily="2" charset="-122"/>
            </a:endParaRPr>
          </a:p>
        </p:txBody>
      </p:sp>
      <p:sp>
        <p:nvSpPr>
          <p:cNvPr id="29699" name="矩形 90114"/>
          <p:cNvSpPr/>
          <p:nvPr>
            <p:custDataLst>
              <p:tags r:id="rId4"/>
            </p:custDataLst>
          </p:nvPr>
        </p:nvSpPr>
        <p:spPr>
          <a:xfrm>
            <a:off x="1147762" y="663575"/>
            <a:ext cx="5659438" cy="582612"/>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r>
              <a:rPr lang="zh-CN" altLang="en-US" sz="3200" b="1">
                <a:solidFill>
                  <a:srgbClr val="FF0000"/>
                </a:solidFill>
                <a:latin typeface="微软雅黑" pitchFamily="34" charset="-122"/>
                <a:ea typeface="微软雅黑" pitchFamily="34" charset="-122"/>
              </a:rPr>
              <a:t> 什么是百家争鸣？</a:t>
            </a:r>
            <a:endParaRPr lang="zh-CN" altLang="en-US" sz="3200" b="1">
              <a:solidFill>
                <a:srgbClr val="FF0000"/>
              </a:solidFill>
              <a:latin typeface="微软雅黑" pitchFamily="34" charset="-122"/>
              <a:ea typeface="微软雅黑" pitchFamily="34" charset="-122"/>
            </a:endParaRPr>
          </a:p>
        </p:txBody>
      </p:sp>
      <p:sp>
        <p:nvSpPr>
          <p:cNvPr id="29700" name="矩形 90115"/>
          <p:cNvSpPr/>
          <p:nvPr>
            <p:custDataLst>
              <p:tags r:id="rId5"/>
            </p:custDataLst>
          </p:nvPr>
        </p:nvSpPr>
        <p:spPr>
          <a:xfrm>
            <a:off x="661988" y="1411288"/>
            <a:ext cx="7820025" cy="3068638"/>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b="1">
                <a:solidFill>
                  <a:srgbClr val="000099"/>
                </a:solidFill>
                <a:latin typeface="黑体" pitchFamily="2" charset="-122"/>
                <a:ea typeface="黑体" pitchFamily="2" charset="-122"/>
              </a:rPr>
              <a:t>    战国时期，随着生产力的飞速发展，旧的社会制度进一步崩溃，新的社会制度逐步确立。</a:t>
            </a:r>
            <a:endParaRPr lang="zh-CN" altLang="en-US" b="1">
              <a:solidFill>
                <a:srgbClr val="000099"/>
              </a:solidFill>
              <a:latin typeface="黑体" pitchFamily="2" charset="-122"/>
              <a:ea typeface="黑体" pitchFamily="2" charset="-122"/>
            </a:endParaRPr>
          </a:p>
          <a:p>
            <a:pPr marL="0" marR="0" lvl="0" indent="0"/>
            <a:r>
              <a:rPr lang="zh-CN" altLang="en-US" b="1">
                <a:solidFill>
                  <a:srgbClr val="000099"/>
                </a:solidFill>
                <a:latin typeface="黑体" pitchFamily="2" charset="-122"/>
                <a:ea typeface="黑体" pitchFamily="2" charset="-122"/>
              </a:rPr>
              <a:t>    当时，学术思想领域非常活跃，形成了不同的学派，各陈其说，史称“诸子百家”，即各种思想学派。</a:t>
            </a:r>
            <a:endParaRPr lang="zh-CN" altLang="en-US" b="1">
              <a:solidFill>
                <a:srgbClr val="000099"/>
              </a:solidFill>
              <a:latin typeface="黑体" pitchFamily="2" charset="-122"/>
              <a:ea typeface="黑体" pitchFamily="2" charset="-122"/>
            </a:endParaRPr>
          </a:p>
          <a:p>
            <a:pPr marL="0" marR="0" lvl="0" indent="0"/>
            <a:r>
              <a:rPr lang="zh-CN" altLang="en-US" b="1">
                <a:solidFill>
                  <a:srgbClr val="000099"/>
                </a:solidFill>
                <a:latin typeface="黑体" pitchFamily="2" charset="-122"/>
                <a:ea typeface="黑体" pitchFamily="2" charset="-122"/>
              </a:rPr>
              <a:t>    诸子百家针对战国时期的社会问题，他们提出各种政治主张和治国方略，希望用自己的学说解决社会问题。</a:t>
            </a:r>
            <a:endParaRPr lang="zh-CN" altLang="en-US" b="1">
              <a:solidFill>
                <a:srgbClr val="000099"/>
              </a:solidFill>
              <a:latin typeface="黑体" pitchFamily="2" charset="-122"/>
              <a:ea typeface="黑体" pitchFamily="2" charset="-122"/>
            </a:endParaRPr>
          </a:p>
          <a:p>
            <a:pPr marL="0" marR="0" lvl="0" indent="0"/>
            <a:r>
              <a:rPr lang="zh-CN" altLang="en-US" b="1">
                <a:solidFill>
                  <a:srgbClr val="000099"/>
                </a:solidFill>
                <a:latin typeface="黑体" pitchFamily="2" charset="-122"/>
                <a:ea typeface="黑体" pitchFamily="2" charset="-122"/>
              </a:rPr>
              <a:t>    各学派在思想上、政治上的观点不同，学派之间展开激励的辩论，相互抨击；同时，又相互影响，取长补短。</a:t>
            </a:r>
            <a:endParaRPr lang="zh-CN" altLang="en-US" b="1">
              <a:solidFill>
                <a:srgbClr val="000099"/>
              </a:solidFill>
              <a:latin typeface="黑体" pitchFamily="2" charset="-122"/>
              <a:ea typeface="黑体" pitchFamily="2" charset="-122"/>
            </a:endParaRPr>
          </a:p>
          <a:p>
            <a:pPr marL="0" marR="0" lvl="0" indent="0"/>
            <a:r>
              <a:rPr lang="zh-CN" altLang="en-US" b="1">
                <a:solidFill>
                  <a:srgbClr val="000099"/>
                </a:solidFill>
                <a:latin typeface="黑体" pitchFamily="2" charset="-122"/>
                <a:ea typeface="黑体" pitchFamily="2" charset="-122"/>
              </a:rPr>
              <a:t>    这一思想文化的繁荣局面，历史上称为“百家争鸣”。</a:t>
            </a:r>
            <a:endParaRPr lang="zh-CN" altLang="en-US" b="1">
              <a:solidFill>
                <a:srgbClr val="000099"/>
              </a:solidFill>
              <a:latin typeface="黑体" pitchFamily="2" charset="-122"/>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additive="base">
                                        <p:cTn id="6" dur="1" fill="hold">
                                          <p:stCondLst>
                                            <p:cond delay="0"/>
                                          </p:stCondLst>
                                        </p:cTn>
                                        <p:tgtEl>
                                          <p:spTgt spid="29700">
                                            <p:txEl>
                                              <p:pRg st="0" end="0"/>
                                            </p:txEl>
                                          </p:spTgt>
                                        </p:tgtEl>
                                        <p:attrNameLst>
                                          <p:attrName>style.visibility</p:attrName>
                                        </p:attrNameLst>
                                      </p:cBhvr>
                                      <p:to>
                                        <p:strVal val="visible"/>
                                      </p:to>
                                    </p:set>
                                    <p:animEffect transition="in" filter="blinds(horizontal)">
                                      <p:cBhvr additive="base">
                                        <p:cTn id="7" dur="500" fill="hold"/>
                                        <p:tgtEl>
                                          <p:spTgt spid="2970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additive="base">
                                        <p:cTn id="12" dur="1" fill="hold">
                                          <p:stCondLst>
                                            <p:cond delay="0"/>
                                          </p:stCondLst>
                                        </p:cTn>
                                        <p:tgtEl>
                                          <p:spTgt spid="29700">
                                            <p:txEl>
                                              <p:pRg st="1" end="1"/>
                                            </p:txEl>
                                          </p:spTgt>
                                        </p:tgtEl>
                                        <p:attrNameLst>
                                          <p:attrName>style.visibility</p:attrName>
                                        </p:attrNameLst>
                                      </p:cBhvr>
                                      <p:to>
                                        <p:strVal val="visible"/>
                                      </p:to>
                                    </p:set>
                                    <p:animEffect transition="in" filter="blinds(horizontal)">
                                      <p:cBhvr additive="base">
                                        <p:cTn id="13" dur="500" fill="hold"/>
                                        <p:tgtEl>
                                          <p:spTgt spid="29700">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nodeType="clickEffect">
                                  <p:stCondLst>
                                    <p:cond delay="0"/>
                                  </p:stCondLst>
                                  <p:childTnLst>
                                    <p:set>
                                      <p:cBhvr additive="base">
                                        <p:cTn id="18" dur="1" fill="hold">
                                          <p:stCondLst>
                                            <p:cond delay="0"/>
                                          </p:stCondLst>
                                        </p:cTn>
                                        <p:tgtEl>
                                          <p:spTgt spid="29700">
                                            <p:txEl>
                                              <p:pRg st="2" end="2"/>
                                            </p:txEl>
                                          </p:spTgt>
                                        </p:tgtEl>
                                        <p:attrNameLst>
                                          <p:attrName>style.visibility</p:attrName>
                                        </p:attrNameLst>
                                      </p:cBhvr>
                                      <p:to>
                                        <p:strVal val="visible"/>
                                      </p:to>
                                    </p:set>
                                    <p:animEffect transition="in" filter="blinds(horizontal)">
                                      <p:cBhvr additive="base">
                                        <p:cTn id="19" dur="500" fill="hold"/>
                                        <p:tgtEl>
                                          <p:spTgt spid="29700">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nodeType="clickEffect">
                                  <p:stCondLst>
                                    <p:cond delay="0"/>
                                  </p:stCondLst>
                                  <p:childTnLst>
                                    <p:set>
                                      <p:cBhvr additive="base">
                                        <p:cTn id="24" dur="1" fill="hold">
                                          <p:stCondLst>
                                            <p:cond delay="0"/>
                                          </p:stCondLst>
                                        </p:cTn>
                                        <p:tgtEl>
                                          <p:spTgt spid="29700">
                                            <p:txEl>
                                              <p:pRg st="3" end="3"/>
                                            </p:txEl>
                                          </p:spTgt>
                                        </p:tgtEl>
                                        <p:attrNameLst>
                                          <p:attrName>style.visibility</p:attrName>
                                        </p:attrNameLst>
                                      </p:cBhvr>
                                      <p:to>
                                        <p:strVal val="visible"/>
                                      </p:to>
                                    </p:set>
                                    <p:animEffect transition="in" filter="blinds(horizontal)">
                                      <p:cBhvr additive="base">
                                        <p:cTn id="25" dur="500" fill="hold"/>
                                        <p:tgtEl>
                                          <p:spTgt spid="29700">
                                            <p:txEl>
                                              <p:pRg st="3" end="3"/>
                                            </p:txEl>
                                          </p:spTgt>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nodeType="clickEffect">
                                  <p:stCondLst>
                                    <p:cond delay="0"/>
                                  </p:stCondLst>
                                  <p:childTnLst>
                                    <p:set>
                                      <p:cBhvr additive="base">
                                        <p:cTn id="30" dur="1" fill="hold">
                                          <p:stCondLst>
                                            <p:cond delay="0"/>
                                          </p:stCondLst>
                                        </p:cTn>
                                        <p:tgtEl>
                                          <p:spTgt spid="29700">
                                            <p:txEl>
                                              <p:pRg st="4" end="4"/>
                                            </p:txEl>
                                          </p:spTgt>
                                        </p:tgtEl>
                                        <p:attrNameLst>
                                          <p:attrName>style.visibility</p:attrName>
                                        </p:attrNameLst>
                                      </p:cBhvr>
                                      <p:to>
                                        <p:strVal val="visible"/>
                                      </p:to>
                                    </p:set>
                                    <p:animEffect transition="in" filter="blinds(horizontal)">
                                      <p:cBhvr additive="base">
                                        <p:cTn id="31" dur="500" fill="hold"/>
                                        <p:tgtEl>
                                          <p:spTgt spid="2970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30722" name="Text Box 2"/>
          <p:cNvSpPr/>
          <p:nvPr>
            <p:custDataLst>
              <p:tags r:id="rId3"/>
            </p:custDataLst>
          </p:nvPr>
        </p:nvSpPr>
        <p:spPr>
          <a:xfrm>
            <a:off x="3086100" y="1600200"/>
            <a:ext cx="2914650" cy="598488"/>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spcBef>
                <a:spcPct val="50000"/>
              </a:spcBef>
            </a:pPr>
            <a:endParaRPr lang="zh-CN" altLang="zh-CN" sz="3300" b="1">
              <a:latin typeface="华文中宋" charset="-122"/>
              <a:ea typeface="华文中宋" charset="-122"/>
            </a:endParaRPr>
          </a:p>
        </p:txBody>
      </p:sp>
      <p:sp>
        <p:nvSpPr>
          <p:cNvPr id="30723" name="Text Box 8"/>
          <p:cNvSpPr/>
          <p:nvPr>
            <p:custDataLst>
              <p:tags r:id="rId4"/>
            </p:custDataLst>
          </p:nvPr>
        </p:nvSpPr>
        <p:spPr>
          <a:xfrm>
            <a:off x="2228850" y="2914650"/>
            <a:ext cx="4572000" cy="334962"/>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spcBef>
                <a:spcPct val="50000"/>
              </a:spcBef>
            </a:pPr>
            <a:endParaRPr lang="zh-CN" altLang="zh-CN" sz="1500">
              <a:latin typeface="Arial" pitchFamily="34" charset="0"/>
            </a:endParaRPr>
          </a:p>
        </p:txBody>
      </p:sp>
      <p:grpSp>
        <p:nvGrpSpPr>
          <p:cNvPr id="30724" name="Group 15"/>
          <p:cNvGrpSpPr/>
          <p:nvPr>
            <p:custDataLst>
              <p:tags r:id="rId5"/>
            </p:custDataLst>
          </p:nvPr>
        </p:nvGrpSpPr>
        <p:grpSpPr>
          <a:xfrm>
            <a:off x="1493838" y="0"/>
            <a:ext cx="5580062" cy="646112"/>
            <a:chOff x="1728" y="240"/>
            <a:chExt cx="2352" cy="720"/>
          </a:xfrm>
        </p:grpSpPr>
        <p:pic>
          <p:nvPicPr>
            <p:cNvPr id="30725" name="Picture 16" descr="kuang271"/>
            <p:cNvPicPr/>
            <p:nvPr>
              <p:custDataLst>
                <p:tags r:id="rId7"/>
              </p:custDataLst>
            </p:nvPr>
          </p:nvPicPr>
          <p:blipFill>
            <a:blip r:embed="rId6">
              <a:clrChange>
                <a:clrFrom>
                  <a:srgbClr val="FFFFFF"/>
                </a:clrFrom>
                <a:clrTo>
                  <a:srgbClr val="FFFFFF">
                    <a:alpha val="0"/>
                  </a:srgbClr>
                </a:clrTo>
              </a:clrChange>
            </a:blip>
            <a:stretch>
              <a:fillRect/>
            </a:stretch>
          </p:blipFill>
          <p:spPr>
            <a:xfrm>
              <a:off x="1728" y="240"/>
              <a:ext cx="2352" cy="720"/>
            </a:xfrm>
            <a:prstGeom prst="rect">
              <a:avLst/>
            </a:prstGeom>
            <a:noFill/>
            <a:ln>
              <a:noFill/>
              <a:miter lim="800000"/>
            </a:ln>
          </p:spPr>
        </p:pic>
        <p:sp>
          <p:nvSpPr>
            <p:cNvPr id="30726" name="Text Box 17"/>
            <p:cNvSpPr/>
            <p:nvPr>
              <p:custDataLst>
                <p:tags r:id="rId8"/>
              </p:custDataLst>
            </p:nvPr>
          </p:nvSpPr>
          <p:spPr>
            <a:xfrm>
              <a:off x="2160" y="385"/>
              <a:ext cx="1584" cy="513"/>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spcBef>
                  <a:spcPct val="50000"/>
                </a:spcBef>
              </a:pPr>
              <a:r>
                <a:rPr lang="zh-CN" altLang="en-US" sz="2400" b="1">
                  <a:latin typeface="Arial" pitchFamily="34" charset="0"/>
                </a:rPr>
                <a:t>百家争鸣的历史背景</a:t>
              </a:r>
              <a:endParaRPr lang="zh-CN" altLang="en-US" sz="2400" b="1">
                <a:latin typeface="Arial" pitchFamily="34" charset="0"/>
              </a:endParaRPr>
            </a:p>
          </p:txBody>
        </p:sp>
      </p:grpSp>
      <p:sp>
        <p:nvSpPr>
          <p:cNvPr id="30727" name="Text Box 27"/>
          <p:cNvSpPr/>
          <p:nvPr>
            <p:custDataLst>
              <p:tags r:id="rId9"/>
            </p:custDataLst>
          </p:nvPr>
        </p:nvSpPr>
        <p:spPr>
          <a:xfrm>
            <a:off x="593725" y="4216400"/>
            <a:ext cx="8178800" cy="954088"/>
          </a:xfrm>
          <a:prstGeom prst="rect">
            <a:avLst/>
          </a:prstGeom>
          <a:solidFill>
            <a:srgbClr val="FFFFCC"/>
          </a:solidFill>
          <a:ln>
            <a:solidFill>
              <a:schemeClr val="tx1"/>
            </a:solid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50000"/>
              </a:spcBef>
            </a:pPr>
            <a:r>
              <a:rPr lang="zh-CN" altLang="en-US" sz="2800" b="1">
                <a:solidFill>
                  <a:srgbClr val="990033"/>
                </a:solidFill>
                <a:latin typeface="Arial" pitchFamily="34" charset="0"/>
                <a:ea typeface="楷体_GB2312" pitchFamily="49" charset="-122"/>
              </a:rPr>
              <a:t>认识：社会存在决定社会意识，百家争鸣是春秋时期政治喝经济变革在意识形态领域的反映。</a:t>
            </a:r>
            <a:endParaRPr lang="zh-CN" altLang="en-US" sz="2800" b="1">
              <a:latin typeface="Arial" pitchFamily="34" charset="0"/>
              <a:ea typeface="楷体_GB2312" pitchFamily="49" charset="-122"/>
            </a:endParaRPr>
          </a:p>
        </p:txBody>
      </p:sp>
      <p:sp>
        <p:nvSpPr>
          <p:cNvPr id="30728" name="文本框 91151"/>
          <p:cNvSpPr/>
          <p:nvPr>
            <p:custDataLst>
              <p:tags r:id="rId10"/>
            </p:custDataLst>
          </p:nvPr>
        </p:nvSpPr>
        <p:spPr>
          <a:xfrm>
            <a:off x="593725" y="646113"/>
            <a:ext cx="7956550" cy="784225"/>
          </a:xfrm>
          <a:prstGeom prst="rect">
            <a:avLst/>
          </a:prstGeom>
          <a:solidFill>
            <a:srgbClr val="E6B9B8"/>
          </a:solid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50000"/>
              </a:spcBef>
            </a:pPr>
            <a:r>
              <a:rPr lang="en-US" altLang="zh-CN" sz="2400" b="1">
                <a:solidFill>
                  <a:srgbClr val="FF0000"/>
                </a:solidFill>
                <a:latin typeface="黑体" pitchFamily="2" charset="-122"/>
                <a:ea typeface="黑体" pitchFamily="2" charset="-122"/>
              </a:rPr>
              <a:t>1</a:t>
            </a:r>
            <a:r>
              <a:rPr lang="zh-CN" altLang="en-US" sz="2400" b="1">
                <a:solidFill>
                  <a:srgbClr val="FF0000"/>
                </a:solidFill>
                <a:latin typeface="黑体" pitchFamily="2" charset="-122"/>
                <a:ea typeface="黑体" pitchFamily="2" charset="-122"/>
              </a:rPr>
              <a:t>、经济：</a:t>
            </a:r>
            <a:r>
              <a:rPr lang="zh-CN" altLang="en-US" b="1">
                <a:latin typeface="黑体" pitchFamily="2" charset="-122"/>
                <a:ea typeface="黑体" pitchFamily="2" charset="-122"/>
              </a:rPr>
              <a:t>春秋战国时期封建经济迅速兴起，为学术文化繁荣提供物质条件。 </a:t>
            </a:r>
            <a:endParaRPr lang="zh-CN" altLang="en-US" b="1">
              <a:latin typeface="黑体" pitchFamily="2" charset="-122"/>
              <a:ea typeface="黑体" pitchFamily="2" charset="-122"/>
            </a:endParaRPr>
          </a:p>
        </p:txBody>
      </p:sp>
      <p:sp>
        <p:nvSpPr>
          <p:cNvPr id="30729" name="文本框 91152"/>
          <p:cNvSpPr txBox="1"/>
          <p:nvPr>
            <p:custDataLst>
              <p:tags r:id="rId11"/>
            </p:custDataLst>
          </p:nvPr>
        </p:nvSpPr>
        <p:spPr>
          <a:xfrm>
            <a:off x="593725" y="1508125"/>
            <a:ext cx="7956550" cy="782638"/>
          </a:xfrm>
          <a:prstGeom prst="rect">
            <a:avLst/>
          </a:prstGeom>
          <a:solidFill>
            <a:schemeClr val="accent3">
              <a:lumMod val="20000"/>
              <a:lumOff val="80000"/>
            </a:schemeClr>
          </a:solid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50000"/>
              </a:spcBef>
            </a:pPr>
            <a:r>
              <a:rPr lang="en-US" altLang="zh-CN" sz="2400" b="1">
                <a:solidFill>
                  <a:srgbClr val="FF0000"/>
                </a:solidFill>
                <a:latin typeface="黑体" pitchFamily="2" charset="-122"/>
                <a:ea typeface="黑体" pitchFamily="2" charset="-122"/>
              </a:rPr>
              <a:t>2</a:t>
            </a:r>
            <a:r>
              <a:rPr lang="zh-CN" altLang="en-US" sz="2400" b="1">
                <a:solidFill>
                  <a:srgbClr val="FF0000"/>
                </a:solidFill>
                <a:latin typeface="黑体" pitchFamily="2" charset="-122"/>
                <a:ea typeface="黑体" pitchFamily="2" charset="-122"/>
              </a:rPr>
              <a:t>、政治：</a:t>
            </a:r>
            <a:r>
              <a:rPr lang="zh-CN" altLang="en-US" b="1">
                <a:latin typeface="黑体" pitchFamily="2" charset="-122"/>
                <a:ea typeface="黑体" pitchFamily="2" charset="-122"/>
              </a:rPr>
              <a:t>社会大变革和各国纷争的局面促成了思想自由的社会环境。 </a:t>
            </a:r>
            <a:endParaRPr lang="zh-CN" altLang="en-US" b="1">
              <a:latin typeface="黑体" pitchFamily="2" charset="-122"/>
              <a:ea typeface="黑体" pitchFamily="2" charset="-122"/>
            </a:endParaRPr>
          </a:p>
        </p:txBody>
      </p:sp>
      <p:sp>
        <p:nvSpPr>
          <p:cNvPr id="30730" name="文本框 91153"/>
          <p:cNvSpPr txBox="1"/>
          <p:nvPr>
            <p:custDataLst>
              <p:tags r:id="rId12"/>
            </p:custDataLst>
          </p:nvPr>
        </p:nvSpPr>
        <p:spPr>
          <a:xfrm>
            <a:off x="593725" y="2378075"/>
            <a:ext cx="7956550" cy="460375"/>
          </a:xfrm>
          <a:prstGeom prst="rect">
            <a:avLst/>
          </a:prstGeom>
          <a:solidFill>
            <a:schemeClr val="accent6">
              <a:lumMod val="60000"/>
              <a:lumOff val="40000"/>
            </a:schemeClr>
          </a:solid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50000"/>
              </a:spcBef>
            </a:pPr>
            <a:r>
              <a:rPr lang="en-US" altLang="zh-CN" sz="2400" b="1">
                <a:solidFill>
                  <a:srgbClr val="FF0000"/>
                </a:solidFill>
                <a:latin typeface="Arial" pitchFamily="34" charset="0"/>
                <a:ea typeface="黑体" pitchFamily="2" charset="-122"/>
              </a:rPr>
              <a:t>3</a:t>
            </a:r>
            <a:r>
              <a:rPr lang="zh-CN" altLang="en-US" sz="2400" b="1">
                <a:solidFill>
                  <a:srgbClr val="FF0000"/>
                </a:solidFill>
                <a:latin typeface="Arial" pitchFamily="34" charset="0"/>
                <a:ea typeface="黑体" pitchFamily="2" charset="-122"/>
              </a:rPr>
              <a:t>、文化：</a:t>
            </a:r>
            <a:r>
              <a:rPr lang="zh-CN" altLang="en-US" b="1">
                <a:latin typeface="Arial" pitchFamily="34" charset="0"/>
                <a:ea typeface="黑体" pitchFamily="2" charset="-122"/>
              </a:rPr>
              <a:t>私学的兴盛造就了一批有知识、身份自由的思想家。</a:t>
            </a:r>
            <a:endParaRPr lang="zh-CN" altLang="en-US" b="1">
              <a:latin typeface="Arial" pitchFamily="34" charset="0"/>
              <a:ea typeface="黑体" pitchFamily="2" charset="-122"/>
            </a:endParaRPr>
          </a:p>
        </p:txBody>
      </p:sp>
      <p:sp>
        <p:nvSpPr>
          <p:cNvPr id="30731" name="矩形 91154"/>
          <p:cNvSpPr/>
          <p:nvPr>
            <p:custDataLst>
              <p:tags r:id="rId13"/>
            </p:custDataLst>
          </p:nvPr>
        </p:nvSpPr>
        <p:spPr>
          <a:xfrm>
            <a:off x="595313" y="3125788"/>
            <a:ext cx="2171700" cy="460375"/>
          </a:xfrm>
          <a:prstGeom prst="rect">
            <a:avLst/>
          </a:prstGeom>
          <a:solidFill>
            <a:schemeClr val="accent1"/>
          </a:solid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buClr>
                <a:schemeClr val="bg1"/>
              </a:buClr>
            </a:pPr>
            <a:r>
              <a:rPr lang="en-US" altLang="zh-CN" sz="2400" b="1">
                <a:solidFill>
                  <a:srgbClr val="FF0000"/>
                </a:solidFill>
                <a:latin typeface="黑体" pitchFamily="2" charset="-122"/>
                <a:ea typeface="黑体" pitchFamily="2" charset="-122"/>
              </a:rPr>
              <a:t>4</a:t>
            </a:r>
            <a:r>
              <a:rPr lang="zh-CN" altLang="en-US" sz="2400" b="1">
                <a:solidFill>
                  <a:srgbClr val="FF0000"/>
                </a:solidFill>
                <a:latin typeface="黑体" pitchFamily="2" charset="-122"/>
                <a:ea typeface="黑体" pitchFamily="2" charset="-122"/>
              </a:rPr>
              <a:t>、阶级关系：</a:t>
            </a:r>
            <a:endParaRPr lang="zh-CN" altLang="en-US" sz="2400" b="1">
              <a:solidFill>
                <a:srgbClr val="FF0000"/>
              </a:solidFill>
              <a:latin typeface="黑体" pitchFamily="2" charset="-122"/>
              <a:ea typeface="黑体" pitchFamily="2" charset="-122"/>
            </a:endParaRPr>
          </a:p>
        </p:txBody>
      </p:sp>
      <p:sp>
        <p:nvSpPr>
          <p:cNvPr id="30732" name="矩形 91155"/>
          <p:cNvSpPr/>
          <p:nvPr>
            <p:custDataLst>
              <p:tags r:id="rId14"/>
            </p:custDataLst>
          </p:nvPr>
        </p:nvSpPr>
        <p:spPr>
          <a:xfrm>
            <a:off x="2867025" y="2987675"/>
            <a:ext cx="5578475" cy="738188"/>
          </a:xfrm>
          <a:prstGeom prst="rect">
            <a:avLst/>
          </a:prstGeom>
          <a:solidFill>
            <a:srgbClr val="8EB4E3"/>
          </a:solid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50000"/>
              </a:spcBef>
            </a:pPr>
            <a:r>
              <a:rPr lang="zh-CN" altLang="en-US" b="1">
                <a:latin typeface="Times New Roman" pitchFamily="18" charset="0"/>
                <a:ea typeface="黑体" pitchFamily="2" charset="-122"/>
              </a:rPr>
              <a:t>“士”阶层的活跃和受重用，各国诸侯都想富国强兵，因而特别的礼贤下士。</a:t>
            </a:r>
            <a:endParaRPr lang="zh-CN" altLang="en-US" b="1">
              <a:latin typeface="Times New Roman" pitchFamily="18" charset="0"/>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1" nodeType="clickEffect">
                                  <p:stCondLst>
                                    <p:cond delay="0"/>
                                  </p:stCondLst>
                                  <p:childTnLst>
                                    <p:set>
                                      <p:cBhvr additive="base">
                                        <p:cTn id="6" dur="1" fill="hold">
                                          <p:stCondLst>
                                            <p:cond delay="0"/>
                                          </p:stCondLst>
                                        </p:cTn>
                                        <p:tgtEl>
                                          <p:spTgt spid="30728"/>
                                        </p:tgtEl>
                                        <p:attrNameLst>
                                          <p:attrName>style.visibility</p:attrName>
                                        </p:attrNameLst>
                                      </p:cBhvr>
                                      <p:to>
                                        <p:strVal val="visible"/>
                                      </p:to>
                                    </p:set>
                                    <p:anim calcmode="lin" valueType="num">
                                      <p:cBhvr additive="base">
                                        <p:cTn id="7" dur="500" fill="hold"/>
                                        <p:tgtEl>
                                          <p:spTgt spid="30728"/>
                                        </p:tgtEl>
                                        <p:attrNameLst>
                                          <p:attrName>ppt_x</p:attrName>
                                        </p:attrNameLst>
                                      </p:cBhvr>
                                      <p:tavLst>
                                        <p:tav tm="0">
                                          <p:val>
                                            <p:strVal val="#ppt_x"/>
                                          </p:val>
                                        </p:tav>
                                        <p:tav tm="100000">
                                          <p:val>
                                            <p:strVal val="#ppt_x"/>
                                          </p:val>
                                        </p:tav>
                                      </p:tavLst>
                                    </p:anim>
                                    <p:anim calcmode="lin" valueType="num">
                                      <p:cBhvr additive="base">
                                        <p:cTn id="8" dur="500" fill="hold"/>
                                        <p:tgtEl>
                                          <p:spTgt spid="3072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4" presetClass="entr" presetSubtype="16" fill="hold" grpId="2" nodeType="clickEffect">
                                  <p:stCondLst>
                                    <p:cond delay="0"/>
                                  </p:stCondLst>
                                  <p:childTnLst>
                                    <p:set>
                                      <p:cBhvr additive="base">
                                        <p:cTn id="13" dur="1" fill="hold">
                                          <p:stCondLst>
                                            <p:cond delay="0"/>
                                          </p:stCondLst>
                                        </p:cTn>
                                        <p:tgtEl>
                                          <p:spTgt spid="30729"/>
                                        </p:tgtEl>
                                        <p:attrNameLst>
                                          <p:attrName>style.visibility</p:attrName>
                                        </p:attrNameLst>
                                      </p:cBhvr>
                                      <p:to>
                                        <p:strVal val="visible"/>
                                      </p:to>
                                    </p:set>
                                    <p:animEffect transition="in" filter="box(in)">
                                      <p:cBhvr additive="base">
                                        <p:cTn id="14" dur="500" fill="hold"/>
                                        <p:tgtEl>
                                          <p:spTgt spid="30729"/>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9" presetClass="entr" presetSubtype="0" fill="hold" grpId="3" nodeType="clickEffect">
                                  <p:stCondLst>
                                    <p:cond delay="0"/>
                                  </p:stCondLst>
                                  <p:childTnLst>
                                    <p:set>
                                      <p:cBhvr additive="base">
                                        <p:cTn id="19" dur="1" fill="hold">
                                          <p:stCondLst>
                                            <p:cond delay="0"/>
                                          </p:stCondLst>
                                        </p:cTn>
                                        <p:tgtEl>
                                          <p:spTgt spid="30730"/>
                                        </p:tgtEl>
                                        <p:attrNameLst>
                                          <p:attrName>style.visibility</p:attrName>
                                        </p:attrNameLst>
                                      </p:cBhvr>
                                      <p:to>
                                        <p:strVal val="visible"/>
                                      </p:to>
                                    </p:set>
                                    <p:animEffect transition="in" filter="dissolve">
                                      <p:cBhvr additive="base">
                                        <p:cTn id="20" dur="500" fill="hold"/>
                                        <p:tgtEl>
                                          <p:spTgt spid="30730"/>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3" presetClass="entr" presetSubtype="10" fill="hold" grpId="4" nodeType="clickEffect">
                                  <p:stCondLst>
                                    <p:cond delay="0"/>
                                  </p:stCondLst>
                                  <p:childTnLst>
                                    <p:set>
                                      <p:cBhvr additive="base">
                                        <p:cTn id="25" dur="1" fill="hold">
                                          <p:stCondLst>
                                            <p:cond delay="0"/>
                                          </p:stCondLst>
                                        </p:cTn>
                                        <p:tgtEl>
                                          <p:spTgt spid="30731"/>
                                        </p:tgtEl>
                                        <p:attrNameLst>
                                          <p:attrName>style.visibility</p:attrName>
                                        </p:attrNameLst>
                                      </p:cBhvr>
                                      <p:to>
                                        <p:strVal val="visible"/>
                                      </p:to>
                                    </p:set>
                                    <p:animEffect transition="in" filter="blinds(horizontal)">
                                      <p:cBhvr additive="base">
                                        <p:cTn id="26" dur="500" fill="hold"/>
                                        <p:tgtEl>
                                          <p:spTgt spid="30731"/>
                                        </p:tgtEl>
                                      </p:cBhvr>
                                    </p:animEffec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3" presetClass="entr" presetSubtype="10" fill="hold" grpId="5" nodeType="clickEffect">
                                  <p:stCondLst>
                                    <p:cond delay="0"/>
                                  </p:stCondLst>
                                  <p:childTnLst>
                                    <p:set>
                                      <p:cBhvr additive="base">
                                        <p:cTn id="31" dur="1" fill="hold">
                                          <p:stCondLst>
                                            <p:cond delay="0"/>
                                          </p:stCondLst>
                                        </p:cTn>
                                        <p:tgtEl>
                                          <p:spTgt spid="30732"/>
                                        </p:tgtEl>
                                        <p:attrNameLst>
                                          <p:attrName>style.visibility</p:attrName>
                                        </p:attrNameLst>
                                      </p:cBhvr>
                                      <p:to>
                                        <p:strVal val="visible"/>
                                      </p:to>
                                    </p:set>
                                    <p:animEffect transition="in" filter="blinds(horizontal)">
                                      <p:cBhvr additive="base">
                                        <p:cTn id="32" dur="500" fill="hold"/>
                                        <p:tgtEl>
                                          <p:spTgt spid="30732"/>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4" presetClass="entr" presetSubtype="16" fill="hold" grpId="0" nodeType="clickEffect">
                                  <p:stCondLst>
                                    <p:cond delay="0"/>
                                  </p:stCondLst>
                                  <p:childTnLst>
                                    <p:set>
                                      <p:cBhvr additive="base">
                                        <p:cTn id="37" dur="1" fill="hold">
                                          <p:stCondLst>
                                            <p:cond delay="0"/>
                                          </p:stCondLst>
                                        </p:cTn>
                                        <p:tgtEl>
                                          <p:spTgt spid="30727"/>
                                        </p:tgtEl>
                                        <p:attrNameLst>
                                          <p:attrName>style.visibility</p:attrName>
                                        </p:attrNameLst>
                                      </p:cBhvr>
                                      <p:to>
                                        <p:strVal val="visible"/>
                                      </p:to>
                                    </p:set>
                                    <p:animEffect transition="in" filter="box(in)">
                                      <p:cBhvr additive="base">
                                        <p:cTn id="38" dur="500" fill="hold"/>
                                        <p:tgtEl>
                                          <p:spTgt spid="307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7" grpId="0"/>
      <p:bldP spid="30728" grpId="1"/>
      <p:bldP spid="30729" grpId="2"/>
      <p:bldP spid="30730" grpId="3"/>
      <p:bldP spid="30731" grpId="4"/>
      <p:bldP spid="30732" grpId="5"/>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graphicFrame>
        <p:nvGraphicFramePr>
          <p:cNvPr id="31746" name="表格 3"/>
          <p:cNvGraphicFramePr/>
          <p:nvPr>
            <p:custDataLst>
              <p:tags r:id="rId3"/>
            </p:custDataLst>
          </p:nvPr>
        </p:nvGraphicFramePr>
        <p:xfrm>
          <a:off x="1531938" y="1323975"/>
          <a:ext cx="6286500" cy="3665538"/>
        </p:xfrm>
        <a:graphic>
          <a:graphicData uri="http://schemas.openxmlformats.org/drawingml/2006/table">
            <a:tbl>
              <a:tblPr/>
              <a:tblGrid>
                <a:gridCol w="1282700"/>
                <a:gridCol w="1006475"/>
                <a:gridCol w="950912"/>
                <a:gridCol w="3046412"/>
              </a:tblGrid>
              <a:tr h="420688">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r>
                        <a:rPr lang="zh-CN" altLang="en-US" sz="1500" b="1">
                          <a:solidFill>
                            <a:srgbClr val="FFFFFF"/>
                          </a:solidFill>
                        </a:rPr>
                        <a:t>学派</a:t>
                      </a:r>
                      <a:endParaRPr lang="zh-CN" altLang="en-US" sz="1500" b="1">
                        <a:solidFill>
                          <a:srgbClr val="FFFFFF"/>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C4BD97"/>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r>
                        <a:rPr lang="zh-CN" altLang="en-US" sz="1500" b="1">
                          <a:solidFill>
                            <a:srgbClr val="FFFFFF"/>
                          </a:solidFill>
                        </a:rPr>
                        <a:t>人物</a:t>
                      </a:r>
                      <a:endParaRPr lang="zh-CN" altLang="en-US" sz="1500" b="1">
                        <a:solidFill>
                          <a:srgbClr val="FFFFFF"/>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C4BD97"/>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r>
                        <a:rPr lang="zh-CN" altLang="en-US" sz="1500" b="1">
                          <a:solidFill>
                            <a:srgbClr val="FFFFFF"/>
                          </a:solidFill>
                        </a:rPr>
                        <a:t>时代</a:t>
                      </a:r>
                      <a:endParaRPr lang="zh-CN" altLang="en-US" sz="1500" b="1">
                        <a:solidFill>
                          <a:srgbClr val="FFFFFF"/>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C4BD97"/>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r>
                        <a:rPr lang="zh-CN" altLang="en-US" sz="1500" b="1">
                          <a:solidFill>
                            <a:srgbClr val="FFFFFF"/>
                          </a:solidFill>
                        </a:rPr>
                        <a:t>主要思想</a:t>
                      </a:r>
                      <a:endParaRPr lang="zh-CN" altLang="en-US" sz="1500" b="1">
                        <a:solidFill>
                          <a:srgbClr val="FFFFFF"/>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C4BD97"/>
                    </a:solidFill>
                  </a:tcPr>
                </a:tc>
              </a:tr>
              <a:tr h="392112">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r>
                        <a:rPr lang="zh-CN" altLang="en-US" sz="1500">
                          <a:solidFill>
                            <a:srgbClr val="000000"/>
                          </a:solidFill>
                        </a:rPr>
                        <a:t>墨家</a:t>
                      </a: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C4BD97"/>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D0D8E8"/>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D0D8E8"/>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just"/>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D0D8E8"/>
                    </a:solidFill>
                  </a:tcPr>
                </a:tc>
              </a:tr>
              <a:tr h="712788">
                <a:tc rowSpan="2">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r>
                        <a:rPr lang="zh-CN" altLang="en-US" sz="1500">
                          <a:solidFill>
                            <a:srgbClr val="000000"/>
                          </a:solidFill>
                        </a:rPr>
                        <a:t>儒家</a:t>
                      </a: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C4BD97"/>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E9EDF4"/>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E9EDF4"/>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just"/>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E9EDF4"/>
                    </a:solidFill>
                  </a:tcPr>
                </a:tc>
              </a:tr>
              <a:tr h="388938">
                <a:tc vMerge="1">
                  <a:txBody>
                    <a:bodyPr/>
                    <a:lstStyle/>
                    <a:p/>
                  </a:txBody>
                  <a:tcPr>
                    <a:lnL w="12700">
                      <a:solidFill>
                        <a:srgbClr val="000000"/>
                      </a:solidFill>
                      <a:miter lim="800000"/>
                    </a:lnL>
                    <a:lnR w="12700">
                      <a:solidFill>
                        <a:srgbClr val="000000"/>
                      </a:solidFill>
                      <a:miter lim="800000"/>
                    </a:lnR>
                    <a:lnB w="12700">
                      <a:miter lim="800000"/>
                    </a:lnB>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D0D8E8"/>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D0D8E8"/>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just"/>
                      <a:endParaRPr lang="en-US" altLang="zh-CN"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D0D8E8"/>
                    </a:solidFill>
                  </a:tcPr>
                </a:tc>
              </a:tr>
              <a:tr h="714375">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r>
                        <a:rPr lang="zh-CN" altLang="en-US" sz="1500">
                          <a:solidFill>
                            <a:srgbClr val="000000"/>
                          </a:solidFill>
                        </a:rPr>
                        <a:t>道家</a:t>
                      </a: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C4BD97"/>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E9EDF4"/>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E9EDF4"/>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just"/>
                      <a:endParaRPr lang="en-US" altLang="zh-CN"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E9EDF4"/>
                    </a:solidFill>
                  </a:tcPr>
                </a:tc>
              </a:tr>
              <a:tr h="1036638">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r>
                        <a:rPr lang="zh-CN" altLang="en-US" sz="1500">
                          <a:solidFill>
                            <a:srgbClr val="000000"/>
                          </a:solidFill>
                        </a:rPr>
                        <a:t>法家</a:t>
                      </a: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C4BD97"/>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D0D8E8"/>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endParaRPr lang="zh-CN" altLang="en-US" sz="1500">
                        <a:solidFill>
                          <a:srgbClr val="000000"/>
                        </a:solidFill>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D0D8E8"/>
                    </a:solidFill>
                  </a:tcPr>
                </a:tc>
                <a:tc>
                  <a:txBody>
                    <a:bodyPr lIns="68580" tIns="34290" rIns="68580" bIns="3429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just"/>
                      <a:endParaRPr lang="zh-CN" altLang="en-US" sz="600">
                        <a:solidFill>
                          <a:srgbClr val="000000"/>
                        </a:solidFill>
                        <a:sym typeface="宋体" pitchFamily="2" charset="-122"/>
                      </a:endParaRPr>
                    </a:p>
                  </a:txBody>
                  <a:tcPr marL="68580" marR="68580" marT="34290" marB="34290">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rgbClr val="D0D8E8"/>
                    </a:solidFill>
                  </a:tcPr>
                </a:tc>
              </a:tr>
            </a:tbl>
          </a:graphicData>
        </a:graphic>
      </p:graphicFrame>
      <p:sp>
        <p:nvSpPr>
          <p:cNvPr id="31782" name="文本框 4"/>
          <p:cNvSpPr txBox="1"/>
          <p:nvPr>
            <p:custDataLst>
              <p:tags r:id="rId4"/>
            </p:custDataLst>
          </p:nvPr>
        </p:nvSpPr>
        <p:spPr>
          <a:xfrm>
            <a:off x="1863725" y="555625"/>
            <a:ext cx="5691188" cy="460375"/>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zh-CN" sz="2400" b="1">
                <a:solidFill>
                  <a:srgbClr val="800000"/>
                </a:solidFill>
                <a:effectLst>
                  <a:outerShdw blurRad="38100" dist="38100" dir="2700000" algn="tl">
                    <a:schemeClr val="bg2"/>
                  </a:outerShdw>
                </a:effectLst>
                <a:latin typeface="黑体" pitchFamily="2" charset="-122"/>
                <a:ea typeface="黑体" pitchFamily="2" charset="-122"/>
                <a:sym typeface="宋体" pitchFamily="2" charset="-122"/>
              </a:rPr>
              <a:t>（三）其他代表人物及主张（</a:t>
            </a:r>
            <a:r>
              <a:rPr lang="zh-CN" altLang="zh-CN" sz="2400" b="1">
                <a:solidFill>
                  <a:srgbClr val="002060"/>
                </a:solidFill>
                <a:effectLst>
                  <a:outerShdw blurRad="38100" dist="38100" dir="2700000" algn="tl">
                    <a:schemeClr val="bg2"/>
                  </a:outerShdw>
                </a:effectLst>
                <a:latin typeface="黑体" pitchFamily="2" charset="-122"/>
                <a:ea typeface="黑体" pitchFamily="2" charset="-122"/>
                <a:sym typeface="宋体" pitchFamily="2" charset="-122"/>
              </a:rPr>
              <a:t>自主学习</a:t>
            </a:r>
            <a:r>
              <a:rPr lang="zh-CN" altLang="zh-CN" sz="2400" b="1">
                <a:solidFill>
                  <a:srgbClr val="800000"/>
                </a:solidFill>
                <a:effectLst>
                  <a:outerShdw blurRad="38100" dist="38100" dir="2700000" algn="tl">
                    <a:schemeClr val="bg2"/>
                  </a:outerShdw>
                </a:effectLst>
                <a:latin typeface="黑体" pitchFamily="2" charset="-122"/>
                <a:ea typeface="黑体" pitchFamily="2" charset="-122"/>
                <a:sym typeface="宋体" pitchFamily="2" charset="-122"/>
              </a:rPr>
              <a:t>）</a:t>
            </a:r>
            <a:endParaRPr lang="en-US" altLang="zh-CN" sz="2400" b="1">
              <a:solidFill>
                <a:srgbClr val="800000"/>
              </a:solidFill>
              <a:effectLst>
                <a:outerShdw blurRad="38100" dist="38100" dir="2700000" algn="tl">
                  <a:schemeClr val="bg2"/>
                </a:outerShdw>
              </a:effectLst>
              <a:latin typeface="黑体" pitchFamily="2" charset="-122"/>
              <a:ea typeface="黑体" pitchFamily="2" charset="-122"/>
              <a:sym typeface="宋体" pitchFamily="2" charset="-122"/>
            </a:endParaRPr>
          </a:p>
        </p:txBody>
      </p:sp>
      <p:pic>
        <p:nvPicPr>
          <p:cNvPr id="31783" name="图片 51" descr="t012b2ff820f8eada25.jpg"/>
          <p:cNvPicPr/>
          <p:nvPr>
            <p:custDataLst>
              <p:tags r:id="rId6"/>
            </p:custDataLst>
          </p:nvPr>
        </p:nvPicPr>
        <p:blipFill>
          <a:blip r:embed="rId5">
            <a:clrChange>
              <a:clrFrom>
                <a:srgbClr val="E4C08C"/>
              </a:clrFrom>
              <a:clrTo>
                <a:srgbClr val="E4C08C">
                  <a:alpha val="0"/>
                </a:srgbClr>
              </a:clrTo>
            </a:clrChange>
          </a:blip>
          <a:srcRect t="87346" b="5624"/>
          <a:stretch>
            <a:fillRect/>
          </a:stretch>
        </p:blipFill>
        <p:spPr>
          <a:xfrm>
            <a:off x="1143000" y="5043488"/>
            <a:ext cx="6858000" cy="128588"/>
          </a:xfrm>
          <a:prstGeom prst="rect">
            <a:avLst/>
          </a:prstGeom>
          <a:noFill/>
          <a:ln>
            <a:noFill/>
            <a:miter lim="800000"/>
          </a:ln>
        </p:spPr>
      </p:pic>
      <p:sp>
        <p:nvSpPr>
          <p:cNvPr id="31784" name="文本框 1"/>
          <p:cNvSpPr txBox="1"/>
          <p:nvPr>
            <p:custDataLst>
              <p:tags r:id="rId7"/>
            </p:custDataLst>
          </p:nvPr>
        </p:nvSpPr>
        <p:spPr>
          <a:xfrm>
            <a:off x="2979738" y="1744663"/>
            <a:ext cx="715963" cy="412750"/>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r>
              <a:rPr lang="zh-CN" altLang="en-US">
                <a:solidFill>
                  <a:srgbClr val="000000"/>
                </a:solidFill>
                <a:sym typeface="宋体" pitchFamily="2" charset="-122"/>
              </a:rPr>
              <a:t>墨子</a:t>
            </a:r>
            <a:endParaRPr lang="zh-CN" altLang="en-US" sz="1500"/>
          </a:p>
        </p:txBody>
      </p:sp>
      <p:sp>
        <p:nvSpPr>
          <p:cNvPr id="31785" name="文本框 6"/>
          <p:cNvSpPr txBox="1"/>
          <p:nvPr>
            <p:custDataLst>
              <p:tags r:id="rId8"/>
            </p:custDataLst>
          </p:nvPr>
        </p:nvSpPr>
        <p:spPr>
          <a:xfrm>
            <a:off x="2933700" y="2306638"/>
            <a:ext cx="715963" cy="414338"/>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a:solidFill>
                  <a:srgbClr val="000000"/>
                </a:solidFill>
                <a:sym typeface="宋体" pitchFamily="2" charset="-122"/>
              </a:rPr>
              <a:t>孟子</a:t>
            </a:r>
            <a:endParaRPr lang="zh-CN" altLang="en-US" sz="1500"/>
          </a:p>
        </p:txBody>
      </p:sp>
      <p:sp>
        <p:nvSpPr>
          <p:cNvPr id="31786" name="文本框 8"/>
          <p:cNvSpPr txBox="1"/>
          <p:nvPr>
            <p:custDataLst>
              <p:tags r:id="rId9"/>
            </p:custDataLst>
          </p:nvPr>
        </p:nvSpPr>
        <p:spPr>
          <a:xfrm>
            <a:off x="2909888" y="2840038"/>
            <a:ext cx="717550" cy="414338"/>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r>
              <a:rPr lang="zh-CN" altLang="en-US">
                <a:solidFill>
                  <a:srgbClr val="000000"/>
                </a:solidFill>
                <a:sym typeface="宋体" pitchFamily="2" charset="-122"/>
              </a:rPr>
              <a:t>荀子</a:t>
            </a:r>
            <a:endParaRPr lang="zh-CN" altLang="en-US" sz="1500"/>
          </a:p>
        </p:txBody>
      </p:sp>
      <p:sp>
        <p:nvSpPr>
          <p:cNvPr id="31787" name="文本框 9"/>
          <p:cNvSpPr txBox="1"/>
          <p:nvPr>
            <p:custDataLst>
              <p:tags r:id="rId10"/>
            </p:custDataLst>
          </p:nvPr>
        </p:nvSpPr>
        <p:spPr>
          <a:xfrm>
            <a:off x="2933700" y="3413125"/>
            <a:ext cx="715963" cy="414338"/>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a:solidFill>
                  <a:srgbClr val="000000"/>
                </a:solidFill>
                <a:sym typeface="宋体" pitchFamily="2" charset="-122"/>
              </a:rPr>
              <a:t>庄子</a:t>
            </a:r>
            <a:endParaRPr lang="zh-CN" altLang="en-US" sz="1500"/>
          </a:p>
        </p:txBody>
      </p:sp>
      <p:sp>
        <p:nvSpPr>
          <p:cNvPr id="31788" name="文本框 10"/>
          <p:cNvSpPr txBox="1"/>
          <p:nvPr>
            <p:custDataLst>
              <p:tags r:id="rId11"/>
            </p:custDataLst>
          </p:nvPr>
        </p:nvSpPr>
        <p:spPr>
          <a:xfrm>
            <a:off x="2868613" y="4281488"/>
            <a:ext cx="984250" cy="414338"/>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a:solidFill>
                  <a:srgbClr val="000000"/>
                </a:solidFill>
                <a:sym typeface="宋体" pitchFamily="2" charset="-122"/>
              </a:rPr>
              <a:t>韩非子</a:t>
            </a:r>
            <a:endParaRPr lang="zh-CN" altLang="en-US" sz="1500"/>
          </a:p>
        </p:txBody>
      </p:sp>
      <p:sp>
        <p:nvSpPr>
          <p:cNvPr id="31789" name="文本框 11"/>
          <p:cNvSpPr txBox="1"/>
          <p:nvPr>
            <p:custDataLst>
              <p:tags r:id="rId12"/>
            </p:custDataLst>
          </p:nvPr>
        </p:nvSpPr>
        <p:spPr>
          <a:xfrm>
            <a:off x="3937000" y="1744663"/>
            <a:ext cx="717550" cy="412750"/>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r>
              <a:rPr lang="zh-CN" altLang="en-US">
                <a:solidFill>
                  <a:srgbClr val="000000"/>
                </a:solidFill>
                <a:sym typeface="宋体" pitchFamily="2" charset="-122"/>
              </a:rPr>
              <a:t>战国</a:t>
            </a:r>
            <a:endParaRPr lang="zh-CN" altLang="en-US" sz="1500"/>
          </a:p>
        </p:txBody>
      </p:sp>
      <p:sp>
        <p:nvSpPr>
          <p:cNvPr id="31790" name="文本框 13"/>
          <p:cNvSpPr txBox="1"/>
          <p:nvPr>
            <p:custDataLst>
              <p:tags r:id="rId13"/>
            </p:custDataLst>
          </p:nvPr>
        </p:nvSpPr>
        <p:spPr>
          <a:xfrm>
            <a:off x="3937000" y="2306638"/>
            <a:ext cx="717550" cy="414338"/>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r>
              <a:rPr lang="zh-CN" altLang="en-US">
                <a:solidFill>
                  <a:srgbClr val="000000"/>
                </a:solidFill>
                <a:sym typeface="宋体" pitchFamily="2" charset="-122"/>
              </a:rPr>
              <a:t>战国</a:t>
            </a:r>
            <a:endParaRPr lang="zh-CN" altLang="en-US" sz="1500"/>
          </a:p>
        </p:txBody>
      </p:sp>
      <p:sp>
        <p:nvSpPr>
          <p:cNvPr id="31791" name="文本框 14"/>
          <p:cNvSpPr txBox="1"/>
          <p:nvPr>
            <p:custDataLst>
              <p:tags r:id="rId14"/>
            </p:custDataLst>
          </p:nvPr>
        </p:nvSpPr>
        <p:spPr>
          <a:xfrm>
            <a:off x="3937000" y="2840038"/>
            <a:ext cx="717550" cy="414338"/>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r>
              <a:rPr lang="zh-CN" altLang="en-US">
                <a:solidFill>
                  <a:srgbClr val="000000"/>
                </a:solidFill>
                <a:sym typeface="宋体" pitchFamily="2" charset="-122"/>
              </a:rPr>
              <a:t>战国</a:t>
            </a:r>
            <a:endParaRPr lang="zh-CN" altLang="en-US" sz="1500"/>
          </a:p>
        </p:txBody>
      </p:sp>
      <p:sp>
        <p:nvSpPr>
          <p:cNvPr id="31792" name="文本框 15"/>
          <p:cNvSpPr txBox="1"/>
          <p:nvPr>
            <p:custDataLst>
              <p:tags r:id="rId15"/>
            </p:custDataLst>
          </p:nvPr>
        </p:nvSpPr>
        <p:spPr>
          <a:xfrm>
            <a:off x="3937000" y="3471863"/>
            <a:ext cx="717550" cy="414338"/>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r>
              <a:rPr lang="zh-CN" altLang="en-US">
                <a:solidFill>
                  <a:srgbClr val="000000"/>
                </a:solidFill>
                <a:sym typeface="宋体" pitchFamily="2" charset="-122"/>
              </a:rPr>
              <a:t>战国</a:t>
            </a:r>
            <a:endParaRPr lang="zh-CN" altLang="en-US" sz="1500"/>
          </a:p>
        </p:txBody>
      </p:sp>
      <p:sp>
        <p:nvSpPr>
          <p:cNvPr id="31793" name="文本框 16"/>
          <p:cNvSpPr txBox="1"/>
          <p:nvPr>
            <p:custDataLst>
              <p:tags r:id="rId16"/>
            </p:custDataLst>
          </p:nvPr>
        </p:nvSpPr>
        <p:spPr>
          <a:xfrm>
            <a:off x="3937000" y="4281488"/>
            <a:ext cx="717550" cy="414338"/>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a:r>
              <a:rPr lang="zh-CN" altLang="en-US">
                <a:solidFill>
                  <a:srgbClr val="000000"/>
                </a:solidFill>
                <a:sym typeface="宋体" pitchFamily="2" charset="-122"/>
              </a:rPr>
              <a:t>战国</a:t>
            </a:r>
            <a:endParaRPr lang="zh-CN" altLang="en-US" sz="1500"/>
          </a:p>
        </p:txBody>
      </p:sp>
      <p:sp>
        <p:nvSpPr>
          <p:cNvPr id="31794" name="文本框 17"/>
          <p:cNvSpPr txBox="1"/>
          <p:nvPr>
            <p:custDataLst>
              <p:tags r:id="rId17"/>
            </p:custDataLst>
          </p:nvPr>
        </p:nvSpPr>
        <p:spPr>
          <a:xfrm>
            <a:off x="4851400" y="1744663"/>
            <a:ext cx="2705100" cy="703263"/>
          </a:xfrm>
          <a:prstGeom prst="rect">
            <a:avLst/>
          </a:prstGeom>
          <a:noFill/>
          <a:ln w="9525" cap="flat" cmpd="sng" algn="ctr">
            <a:noFill/>
            <a:prstDash val="solid"/>
            <a:round/>
            <a:headEnd type="none" w="med" len="med"/>
            <a:tailEnd type="none" w="med" len="med"/>
          </a:ln>
        </p:spPr>
        <p:txBody>
          <a:bodyPr wrap="squar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just"/>
            <a:r>
              <a:rPr lang="zh-CN" altLang="en-US" sz="1200" b="1">
                <a:solidFill>
                  <a:srgbClr val="000000"/>
                </a:solidFill>
                <a:sym typeface="宋体" pitchFamily="2" charset="-122"/>
              </a:rPr>
              <a:t>兼爱 、非攻、</a:t>
            </a:r>
            <a:r>
              <a:rPr lang="zh-CN" altLang="zh-CN" sz="1200" b="1">
                <a:latin typeface="宋体" pitchFamily="2" charset="-122"/>
                <a:sym typeface="宋体" pitchFamily="2" charset="-122"/>
              </a:rPr>
              <a:t>选贤能之人治国；提倡节俭</a:t>
            </a:r>
            <a:endParaRPr lang="zh-CN" altLang="zh-CN" b="1">
              <a:latin typeface="宋体" pitchFamily="2" charset="-122"/>
            </a:endParaRPr>
          </a:p>
          <a:p>
            <a:pPr marL="0" marR="0" lvl="0" indent="0" algn="just"/>
            <a:endParaRPr lang="zh-CN" altLang="en-US" sz="1500"/>
          </a:p>
        </p:txBody>
      </p:sp>
      <p:sp>
        <p:nvSpPr>
          <p:cNvPr id="31795" name="文本框 18"/>
          <p:cNvSpPr txBox="1"/>
          <p:nvPr>
            <p:custDataLst>
              <p:tags r:id="rId18"/>
            </p:custDataLst>
          </p:nvPr>
        </p:nvSpPr>
        <p:spPr>
          <a:xfrm>
            <a:off x="4922838" y="2144713"/>
            <a:ext cx="2674938" cy="738188"/>
          </a:xfrm>
          <a:prstGeom prst="rect">
            <a:avLst/>
          </a:prstGeom>
          <a:noFill/>
          <a:ln w="9525" cap="flat" cmpd="sng" algn="ctr">
            <a:noFill/>
            <a:prstDash val="solid"/>
            <a:round/>
            <a:headEnd type="none" w="med" len="med"/>
            <a:tailEnd type="none" w="med" len="med"/>
          </a:ln>
        </p:spPr>
        <p:txBody>
          <a:bodyPr wrap="squar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just"/>
            <a:r>
              <a:rPr lang="en-US" altLang="zh-CN">
                <a:solidFill>
                  <a:srgbClr val="000000"/>
                </a:solidFill>
                <a:sym typeface="宋体" pitchFamily="2" charset="-122"/>
              </a:rPr>
              <a:t>“</a:t>
            </a:r>
            <a:r>
              <a:rPr lang="zh-CN" altLang="en-US">
                <a:solidFill>
                  <a:srgbClr val="000000"/>
                </a:solidFill>
                <a:sym typeface="宋体" pitchFamily="2" charset="-122"/>
              </a:rPr>
              <a:t>仁政</a:t>
            </a:r>
            <a:r>
              <a:rPr lang="en-US" altLang="zh-CN">
                <a:solidFill>
                  <a:srgbClr val="000000"/>
                </a:solidFill>
                <a:sym typeface="宋体" pitchFamily="2" charset="-122"/>
              </a:rPr>
              <a:t>”</a:t>
            </a:r>
            <a:r>
              <a:rPr lang="zh-CN" altLang="en-US">
                <a:solidFill>
                  <a:srgbClr val="000000"/>
                </a:solidFill>
                <a:sym typeface="宋体" pitchFamily="2" charset="-122"/>
              </a:rPr>
              <a:t>、</a:t>
            </a:r>
            <a:r>
              <a:rPr lang="en-US" altLang="zh-CN">
                <a:solidFill>
                  <a:srgbClr val="000000"/>
                </a:solidFill>
                <a:sym typeface="宋体" pitchFamily="2" charset="-122"/>
              </a:rPr>
              <a:t>“</a:t>
            </a:r>
            <a:r>
              <a:rPr lang="zh-CN" altLang="en-US">
                <a:solidFill>
                  <a:srgbClr val="000000"/>
                </a:solidFill>
                <a:sym typeface="宋体" pitchFamily="2" charset="-122"/>
              </a:rPr>
              <a:t>民贵君轻</a:t>
            </a:r>
            <a:r>
              <a:rPr lang="en-US" altLang="zh-CN">
                <a:solidFill>
                  <a:srgbClr val="000000"/>
                </a:solidFill>
                <a:sym typeface="宋体" pitchFamily="2" charset="-122"/>
              </a:rPr>
              <a:t>”</a:t>
            </a:r>
            <a:endParaRPr lang="en-US" altLang="zh-CN"/>
          </a:p>
          <a:p>
            <a:pPr marL="0" marR="0" lvl="0" indent="0" algn="just"/>
            <a:r>
              <a:rPr lang="zh-CN" altLang="en-US">
                <a:solidFill>
                  <a:srgbClr val="000000"/>
                </a:solidFill>
                <a:sym typeface="宋体" pitchFamily="2" charset="-122"/>
              </a:rPr>
              <a:t>反对非正义战争</a:t>
            </a:r>
            <a:endParaRPr lang="zh-CN" altLang="en-US" sz="1500"/>
          </a:p>
        </p:txBody>
      </p:sp>
      <p:sp>
        <p:nvSpPr>
          <p:cNvPr id="31796" name="文本框 19"/>
          <p:cNvSpPr txBox="1"/>
          <p:nvPr>
            <p:custDataLst>
              <p:tags r:id="rId19"/>
            </p:custDataLst>
          </p:nvPr>
        </p:nvSpPr>
        <p:spPr>
          <a:xfrm>
            <a:off x="4837113" y="2840038"/>
            <a:ext cx="2806700" cy="414338"/>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just"/>
            <a:r>
              <a:rPr lang="en-US" altLang="zh-CN">
                <a:solidFill>
                  <a:srgbClr val="000000"/>
                </a:solidFill>
                <a:sym typeface="宋体" pitchFamily="2" charset="-122"/>
              </a:rPr>
              <a:t>“</a:t>
            </a:r>
            <a:r>
              <a:rPr lang="zh-CN" altLang="en-US">
                <a:solidFill>
                  <a:srgbClr val="000000"/>
                </a:solidFill>
                <a:sym typeface="宋体" pitchFamily="2" charset="-122"/>
              </a:rPr>
              <a:t>礼治</a:t>
            </a:r>
            <a:r>
              <a:rPr lang="en-US" altLang="zh-CN">
                <a:solidFill>
                  <a:srgbClr val="000000"/>
                </a:solidFill>
                <a:sym typeface="宋体" pitchFamily="2" charset="-122"/>
              </a:rPr>
              <a:t>”</a:t>
            </a:r>
            <a:r>
              <a:rPr lang="zh-CN" altLang="en-US">
                <a:solidFill>
                  <a:srgbClr val="000000"/>
                </a:solidFill>
                <a:sym typeface="宋体" pitchFamily="2" charset="-122"/>
              </a:rPr>
              <a:t>，明确尊卑等级</a:t>
            </a:r>
            <a:endParaRPr lang="zh-CN" altLang="en-US" sz="1500"/>
          </a:p>
        </p:txBody>
      </p:sp>
      <p:sp>
        <p:nvSpPr>
          <p:cNvPr id="31797" name="文本框 20"/>
          <p:cNvSpPr txBox="1"/>
          <p:nvPr>
            <p:custDataLst>
              <p:tags r:id="rId20"/>
            </p:custDataLst>
          </p:nvPr>
        </p:nvSpPr>
        <p:spPr>
          <a:xfrm>
            <a:off x="4906963" y="3309938"/>
            <a:ext cx="2911475" cy="736600"/>
          </a:xfrm>
          <a:prstGeom prst="rect">
            <a:avLst/>
          </a:prstGeom>
          <a:noFill/>
          <a:ln w="9525" cap="flat" cmpd="sng" algn="ctr">
            <a:noFill/>
            <a:prstDash val="solid"/>
            <a:round/>
            <a:headEnd type="none" w="med" len="med"/>
            <a:tailEnd type="none" w="med" len="med"/>
          </a:ln>
        </p:spPr>
        <p:txBody>
          <a:bodyPr wrap="squar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just"/>
            <a:r>
              <a:rPr lang="zh-CN" altLang="en-US">
                <a:solidFill>
                  <a:srgbClr val="000000"/>
                </a:solidFill>
                <a:sym typeface="宋体" pitchFamily="2" charset="-122"/>
              </a:rPr>
              <a:t>顺应自然和民心，</a:t>
            </a:r>
            <a:r>
              <a:rPr lang="en-US" altLang="zh-CN">
                <a:solidFill>
                  <a:srgbClr val="000000"/>
                </a:solidFill>
                <a:sym typeface="宋体" pitchFamily="2" charset="-122"/>
              </a:rPr>
              <a:t>“</a:t>
            </a:r>
            <a:r>
              <a:rPr lang="zh-CN" altLang="en-US">
                <a:solidFill>
                  <a:srgbClr val="000000"/>
                </a:solidFill>
                <a:sym typeface="宋体" pitchFamily="2" charset="-122"/>
              </a:rPr>
              <a:t>无为而治</a:t>
            </a:r>
            <a:r>
              <a:rPr lang="en-US" altLang="zh-CN">
                <a:solidFill>
                  <a:srgbClr val="000000"/>
                </a:solidFill>
                <a:sym typeface="宋体" pitchFamily="2" charset="-122"/>
              </a:rPr>
              <a:t>”</a:t>
            </a:r>
            <a:endParaRPr lang="zh-CN" altLang="en-US" sz="1500"/>
          </a:p>
        </p:txBody>
      </p:sp>
      <p:sp>
        <p:nvSpPr>
          <p:cNvPr id="31798" name="文本框 21"/>
          <p:cNvSpPr txBox="1"/>
          <p:nvPr>
            <p:custDataLst>
              <p:tags r:id="rId21"/>
            </p:custDataLst>
          </p:nvPr>
        </p:nvSpPr>
        <p:spPr>
          <a:xfrm>
            <a:off x="5010150" y="4119563"/>
            <a:ext cx="2657475" cy="736600"/>
          </a:xfrm>
          <a:prstGeom prst="rect">
            <a:avLst/>
          </a:prstGeom>
          <a:noFill/>
          <a:ln w="9525" cap="flat" cmpd="sng" algn="ctr">
            <a:noFill/>
            <a:prstDash val="solid"/>
            <a:round/>
            <a:headEnd type="none" w="med" len="med"/>
            <a:tailEnd type="none" w="med" len="med"/>
          </a:ln>
        </p:spPr>
        <p:txBody>
          <a:bodyPr wrap="squar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just"/>
            <a:r>
              <a:rPr lang="zh-CN" altLang="en-US">
                <a:solidFill>
                  <a:srgbClr val="000000"/>
                </a:solidFill>
                <a:sym typeface="宋体" pitchFamily="2" charset="-122"/>
              </a:rPr>
              <a:t>以法治国，建立中央集权专制统治</a:t>
            </a:r>
            <a:endParaRPr lang="zh-CN" altLang="en-US"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additive="base">
                                        <p:cTn id="6" dur="1" fill="hold">
                                          <p:stCondLst>
                                            <p:cond delay="0"/>
                                          </p:stCondLst>
                                        </p:cTn>
                                        <p:tgtEl>
                                          <p:spTgt spid="317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additive="base">
                                        <p:cTn id="11" dur="1" fill="hold">
                                          <p:stCondLst>
                                            <p:cond delay="0"/>
                                          </p:stCondLst>
                                        </p:cTn>
                                        <p:tgtEl>
                                          <p:spTgt spid="31784"/>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1" nodeType="clickEffect">
                                  <p:stCondLst>
                                    <p:cond delay="0"/>
                                  </p:stCondLst>
                                  <p:childTnLst>
                                    <p:set>
                                      <p:cBhvr additive="base">
                                        <p:cTn id="16" dur="1" fill="hold">
                                          <p:stCondLst>
                                            <p:cond delay="0"/>
                                          </p:stCondLst>
                                        </p:cTn>
                                        <p:tgtEl>
                                          <p:spTgt spid="31789"/>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2" nodeType="clickEffect">
                                  <p:stCondLst>
                                    <p:cond delay="0"/>
                                  </p:stCondLst>
                                  <p:childTnLst>
                                    <p:set>
                                      <p:cBhvr additive="base">
                                        <p:cTn id="21" dur="1" fill="hold">
                                          <p:stCondLst>
                                            <p:cond delay="0"/>
                                          </p:stCondLst>
                                        </p:cTn>
                                        <p:tgtEl>
                                          <p:spTgt spid="31794"/>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1" presetClass="entr" presetSubtype="1" fill="hold" grpId="3" nodeType="clickEffect">
                                  <p:stCondLst>
                                    <p:cond delay="0"/>
                                  </p:stCondLst>
                                  <p:childTnLst>
                                    <p:set>
                                      <p:cBhvr additive="base">
                                        <p:cTn id="26" dur="1" fill="hold">
                                          <p:stCondLst>
                                            <p:cond delay="0"/>
                                          </p:stCondLst>
                                        </p:cTn>
                                        <p:tgtEl>
                                          <p:spTgt spid="31785"/>
                                        </p:tgtEl>
                                        <p:attrNameLst>
                                          <p:attrName>style.visibility</p:attrName>
                                        </p:attrNameLst>
                                      </p:cBhvr>
                                      <p:to>
                                        <p:strVal val="visible"/>
                                      </p:to>
                                    </p:set>
                                    <p:animEffect transition="in" filter="wheel(1)">
                                      <p:cBhvr additive="base">
                                        <p:cTn id="27" dur="2000" fill="hold"/>
                                        <p:tgtEl>
                                          <p:spTgt spid="31785"/>
                                        </p:tgtEl>
                                      </p:cBhvr>
                                    </p:animEffec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21" presetClass="entr" presetSubtype="1" fill="hold" grpId="4" nodeType="clickEffect">
                                  <p:stCondLst>
                                    <p:cond delay="0"/>
                                  </p:stCondLst>
                                  <p:childTnLst>
                                    <p:set>
                                      <p:cBhvr additive="base">
                                        <p:cTn id="32" dur="1" fill="hold">
                                          <p:stCondLst>
                                            <p:cond delay="0"/>
                                          </p:stCondLst>
                                        </p:cTn>
                                        <p:tgtEl>
                                          <p:spTgt spid="31790"/>
                                        </p:tgtEl>
                                        <p:attrNameLst>
                                          <p:attrName>style.visibility</p:attrName>
                                        </p:attrNameLst>
                                      </p:cBhvr>
                                      <p:to>
                                        <p:strVal val="visible"/>
                                      </p:to>
                                    </p:set>
                                    <p:animEffect transition="in" filter="wheel(1)">
                                      <p:cBhvr additive="base">
                                        <p:cTn id="33" dur="2000" fill="hold"/>
                                        <p:tgtEl>
                                          <p:spTgt spid="31790"/>
                                        </p:tgtEl>
                                      </p:cBhvr>
                                    </p:animEffect>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21" presetClass="entr" presetSubtype="1" fill="hold" grpId="5" nodeType="clickEffect">
                                  <p:stCondLst>
                                    <p:cond delay="0"/>
                                  </p:stCondLst>
                                  <p:childTnLst>
                                    <p:set>
                                      <p:cBhvr additive="base">
                                        <p:cTn id="38" dur="1" fill="hold">
                                          <p:stCondLst>
                                            <p:cond delay="0"/>
                                          </p:stCondLst>
                                        </p:cTn>
                                        <p:tgtEl>
                                          <p:spTgt spid="31795"/>
                                        </p:tgtEl>
                                        <p:attrNameLst>
                                          <p:attrName>style.visibility</p:attrName>
                                        </p:attrNameLst>
                                      </p:cBhvr>
                                      <p:to>
                                        <p:strVal val="visible"/>
                                      </p:to>
                                    </p:set>
                                    <p:animEffect transition="in" filter="wheel(1)">
                                      <p:cBhvr additive="base">
                                        <p:cTn id="39" dur="2000" fill="hold"/>
                                        <p:tgtEl>
                                          <p:spTgt spid="31795"/>
                                        </p:tgtEl>
                                      </p:cBhvr>
                                    </p:animEffect>
                                  </p:childTnLst>
                                </p:cTn>
                              </p:par>
                            </p:childTnLst>
                          </p:cTn>
                        </p:par>
                      </p:childTnLst>
                    </p:cTn>
                  </p:par>
                  <p:par>
                    <p:cTn id="40" fill="hold" nodeType="clickPar">
                      <p:stCondLst>
                        <p:cond delay="indefinite"/>
                      </p:stCondLst>
                      <p:childTnLst>
                        <p:par>
                          <p:cTn id="41" fill="hold" nodeType="withGroup">
                            <p:stCondLst>
                              <p:cond delay="indefinite"/>
                            </p:stCondLst>
                          </p:cTn>
                        </p:par>
                        <p:par>
                          <p:cTn id="42" fill="hold" nodeType="afterGroup">
                            <p:stCondLst>
                              <p:cond delay="0"/>
                            </p:stCondLst>
                            <p:childTnLst>
                              <p:par>
                                <p:cTn id="43" presetID="1" presetClass="entr" presetSubtype="0" fill="hold" grpId="6" nodeType="clickEffect">
                                  <p:stCondLst>
                                    <p:cond delay="0"/>
                                  </p:stCondLst>
                                  <p:childTnLst>
                                    <p:set>
                                      <p:cBhvr additive="base">
                                        <p:cTn id="44" dur="1" fill="hold">
                                          <p:stCondLst>
                                            <p:cond delay="0"/>
                                          </p:stCondLst>
                                        </p:cTn>
                                        <p:tgtEl>
                                          <p:spTgt spid="31786"/>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indefinite"/>
                            </p:stCondLst>
                          </p:cTn>
                        </p:par>
                        <p:par>
                          <p:cTn id="47" fill="hold" nodeType="afterGroup">
                            <p:stCondLst>
                              <p:cond delay="0"/>
                            </p:stCondLst>
                            <p:childTnLst>
                              <p:par>
                                <p:cTn id="48" presetID="21" presetClass="entr" presetSubtype="1" fill="hold" grpId="7" nodeType="clickEffect">
                                  <p:stCondLst>
                                    <p:cond delay="0"/>
                                  </p:stCondLst>
                                  <p:childTnLst>
                                    <p:set>
                                      <p:cBhvr additive="base">
                                        <p:cTn id="49" dur="1" fill="hold">
                                          <p:stCondLst>
                                            <p:cond delay="0"/>
                                          </p:stCondLst>
                                        </p:cTn>
                                        <p:tgtEl>
                                          <p:spTgt spid="31791"/>
                                        </p:tgtEl>
                                        <p:attrNameLst>
                                          <p:attrName>style.visibility</p:attrName>
                                        </p:attrNameLst>
                                      </p:cBhvr>
                                      <p:to>
                                        <p:strVal val="visible"/>
                                      </p:to>
                                    </p:set>
                                    <p:animEffect transition="in" filter="wheel(1)">
                                      <p:cBhvr additive="base">
                                        <p:cTn id="50" dur="2000" fill="hold"/>
                                        <p:tgtEl>
                                          <p:spTgt spid="31791"/>
                                        </p:tgtEl>
                                      </p:cBhvr>
                                    </p:animEffect>
                                  </p:childTnLst>
                                </p:cTn>
                              </p:par>
                            </p:childTnLst>
                          </p:cTn>
                        </p:par>
                      </p:childTnLst>
                    </p:cTn>
                  </p:par>
                  <p:par>
                    <p:cTn id="51" fill="hold" nodeType="clickPar">
                      <p:stCondLst>
                        <p:cond delay="indefinite"/>
                      </p:stCondLst>
                      <p:childTnLst>
                        <p:par>
                          <p:cTn id="52" fill="hold" nodeType="withGroup">
                            <p:stCondLst>
                              <p:cond delay="indefinite"/>
                            </p:stCondLst>
                          </p:cTn>
                        </p:par>
                        <p:par>
                          <p:cTn id="53" fill="hold" nodeType="afterGroup">
                            <p:stCondLst>
                              <p:cond delay="0"/>
                            </p:stCondLst>
                            <p:childTnLst>
                              <p:par>
                                <p:cTn id="54" presetID="1" presetClass="entr" presetSubtype="0" fill="hold" grpId="8" nodeType="clickEffect">
                                  <p:stCondLst>
                                    <p:cond delay="0"/>
                                  </p:stCondLst>
                                  <p:childTnLst>
                                    <p:set>
                                      <p:cBhvr additive="base">
                                        <p:cTn id="55" dur="1" fill="hold">
                                          <p:stCondLst>
                                            <p:cond delay="0"/>
                                          </p:stCondLst>
                                        </p:cTn>
                                        <p:tgtEl>
                                          <p:spTgt spid="31796"/>
                                        </p:tgtEl>
                                        <p:attrNameLst>
                                          <p:attrName>style.visibility</p:attrName>
                                        </p:attrNameLst>
                                      </p:cBhvr>
                                      <p:to>
                                        <p:strVal val="visible"/>
                                      </p:to>
                                    </p:se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1" presetClass="entr" presetSubtype="0" fill="hold" grpId="9" nodeType="clickEffect">
                                  <p:stCondLst>
                                    <p:cond delay="0"/>
                                  </p:stCondLst>
                                  <p:childTnLst>
                                    <p:set>
                                      <p:cBhvr additive="base">
                                        <p:cTn id="60" dur="1" fill="hold">
                                          <p:stCondLst>
                                            <p:cond delay="0"/>
                                          </p:stCondLst>
                                        </p:cTn>
                                        <p:tgtEl>
                                          <p:spTgt spid="31787"/>
                                        </p:tgtEl>
                                        <p:attrNameLst>
                                          <p:attrName>style.visibility</p:attrName>
                                        </p:attrNameLst>
                                      </p:cBhvr>
                                      <p:to>
                                        <p:strVal val="visible"/>
                                      </p:to>
                                    </p:set>
                                  </p:childTnLst>
                                </p:cTn>
                              </p:par>
                            </p:childTnLst>
                          </p:cTn>
                        </p:par>
                      </p:childTnLst>
                    </p:cTn>
                  </p:par>
                  <p:par>
                    <p:cTn id="61" fill="hold" nodeType="clickPar">
                      <p:stCondLst>
                        <p:cond delay="indefinite"/>
                      </p:stCondLst>
                      <p:childTnLst>
                        <p:par>
                          <p:cTn id="62" fill="hold" nodeType="withGroup">
                            <p:stCondLst>
                              <p:cond delay="indefinite"/>
                            </p:stCondLst>
                          </p:cTn>
                        </p:par>
                        <p:par>
                          <p:cTn id="63" fill="hold" nodeType="afterGroup">
                            <p:stCondLst>
                              <p:cond delay="0"/>
                            </p:stCondLst>
                            <p:childTnLst>
                              <p:par>
                                <p:cTn id="64" presetID="21" presetClass="entr" presetSubtype="1" fill="hold" grpId="10" nodeType="clickEffect">
                                  <p:stCondLst>
                                    <p:cond delay="0"/>
                                  </p:stCondLst>
                                  <p:childTnLst>
                                    <p:set>
                                      <p:cBhvr additive="base">
                                        <p:cTn id="65" dur="1" fill="hold">
                                          <p:stCondLst>
                                            <p:cond delay="0"/>
                                          </p:stCondLst>
                                        </p:cTn>
                                        <p:tgtEl>
                                          <p:spTgt spid="31792"/>
                                        </p:tgtEl>
                                        <p:attrNameLst>
                                          <p:attrName>style.visibility</p:attrName>
                                        </p:attrNameLst>
                                      </p:cBhvr>
                                      <p:to>
                                        <p:strVal val="visible"/>
                                      </p:to>
                                    </p:set>
                                    <p:animEffect transition="in" filter="wheel(1)">
                                      <p:cBhvr additive="base">
                                        <p:cTn id="66" dur="2000" fill="hold"/>
                                        <p:tgtEl>
                                          <p:spTgt spid="31792"/>
                                        </p:tgtEl>
                                      </p:cBhvr>
                                    </p:animEffect>
                                  </p:childTnLst>
                                </p:cTn>
                              </p:par>
                            </p:childTnLst>
                          </p:cTn>
                        </p:par>
                      </p:childTnLst>
                    </p:cTn>
                  </p:par>
                  <p:par>
                    <p:cTn id="67" fill="hold" nodeType="clickPar">
                      <p:stCondLst>
                        <p:cond delay="indefinite"/>
                      </p:stCondLst>
                      <p:childTnLst>
                        <p:par>
                          <p:cTn id="68" fill="hold" nodeType="withGroup">
                            <p:stCondLst>
                              <p:cond delay="indefinite"/>
                            </p:stCondLst>
                          </p:cTn>
                        </p:par>
                        <p:par>
                          <p:cTn id="69" fill="hold" nodeType="afterGroup">
                            <p:stCondLst>
                              <p:cond delay="0"/>
                            </p:stCondLst>
                            <p:childTnLst>
                              <p:par>
                                <p:cTn id="70" presetID="5" presetClass="entr" presetSubtype="10" fill="hold" grpId="11" nodeType="clickEffect">
                                  <p:stCondLst>
                                    <p:cond delay="0"/>
                                  </p:stCondLst>
                                  <p:childTnLst>
                                    <p:set>
                                      <p:cBhvr additive="base">
                                        <p:cTn id="71" dur="1" fill="hold">
                                          <p:stCondLst>
                                            <p:cond delay="0"/>
                                          </p:stCondLst>
                                        </p:cTn>
                                        <p:tgtEl>
                                          <p:spTgt spid="31797"/>
                                        </p:tgtEl>
                                        <p:attrNameLst>
                                          <p:attrName>style.visibility</p:attrName>
                                        </p:attrNameLst>
                                      </p:cBhvr>
                                      <p:to>
                                        <p:strVal val="visible"/>
                                      </p:to>
                                    </p:set>
                                    <p:animEffect transition="in" filter="checkerboard(across)">
                                      <p:cBhvr additive="base">
                                        <p:cTn id="72" dur="500" fill="hold"/>
                                        <p:tgtEl>
                                          <p:spTgt spid="31797"/>
                                        </p:tgtEl>
                                      </p:cBhvr>
                                    </p:animEffect>
                                  </p:childTnLst>
                                </p:cTn>
                              </p:par>
                            </p:childTnLst>
                          </p:cTn>
                        </p:par>
                      </p:childTnLst>
                    </p:cTn>
                  </p:par>
                  <p:par>
                    <p:cTn id="73" fill="hold" nodeType="clickPar">
                      <p:stCondLst>
                        <p:cond delay="indefinite"/>
                      </p:stCondLst>
                      <p:childTnLst>
                        <p:par>
                          <p:cTn id="74" fill="hold" nodeType="withGroup">
                            <p:stCondLst>
                              <p:cond delay="indefinite"/>
                            </p:stCondLst>
                          </p:cTn>
                        </p:par>
                        <p:par>
                          <p:cTn id="75" fill="hold" nodeType="afterGroup">
                            <p:stCondLst>
                              <p:cond delay="0"/>
                            </p:stCondLst>
                            <p:childTnLst>
                              <p:par>
                                <p:cTn id="76" presetID="21" presetClass="entr" presetSubtype="1" fill="hold" grpId="12" nodeType="clickEffect">
                                  <p:stCondLst>
                                    <p:cond delay="0"/>
                                  </p:stCondLst>
                                  <p:childTnLst>
                                    <p:set>
                                      <p:cBhvr additive="base">
                                        <p:cTn id="77" dur="1" fill="hold">
                                          <p:stCondLst>
                                            <p:cond delay="0"/>
                                          </p:stCondLst>
                                        </p:cTn>
                                        <p:tgtEl>
                                          <p:spTgt spid="31788"/>
                                        </p:tgtEl>
                                        <p:attrNameLst>
                                          <p:attrName>style.visibility</p:attrName>
                                        </p:attrNameLst>
                                      </p:cBhvr>
                                      <p:to>
                                        <p:strVal val="visible"/>
                                      </p:to>
                                    </p:set>
                                    <p:animEffect transition="in" filter="wheel(1)">
                                      <p:cBhvr additive="base">
                                        <p:cTn id="78" dur="2000" fill="hold"/>
                                        <p:tgtEl>
                                          <p:spTgt spid="31788"/>
                                        </p:tgtEl>
                                      </p:cBhvr>
                                    </p:animEffect>
                                  </p:childTnLst>
                                </p:cTn>
                              </p:par>
                            </p:childTnLst>
                          </p:cTn>
                        </p:par>
                      </p:childTnLst>
                    </p:cTn>
                  </p:par>
                  <p:par>
                    <p:cTn id="79" fill="hold" nodeType="clickPar">
                      <p:stCondLst>
                        <p:cond delay="indefinite"/>
                      </p:stCondLst>
                      <p:childTnLst>
                        <p:par>
                          <p:cTn id="80" fill="hold" nodeType="withGroup">
                            <p:stCondLst>
                              <p:cond delay="indefinite"/>
                            </p:stCondLst>
                          </p:cTn>
                        </p:par>
                        <p:par>
                          <p:cTn id="81" fill="hold" nodeType="afterGroup">
                            <p:stCondLst>
                              <p:cond delay="0"/>
                            </p:stCondLst>
                            <p:childTnLst>
                              <p:par>
                                <p:cTn id="82" presetID="1" presetClass="entr" presetSubtype="0" fill="hold" grpId="13" nodeType="clickEffect">
                                  <p:stCondLst>
                                    <p:cond delay="0"/>
                                  </p:stCondLst>
                                  <p:childTnLst>
                                    <p:set>
                                      <p:cBhvr additive="base">
                                        <p:cTn id="83" dur="1" fill="hold">
                                          <p:stCondLst>
                                            <p:cond delay="0"/>
                                          </p:stCondLst>
                                        </p:cTn>
                                        <p:tgtEl>
                                          <p:spTgt spid="31793"/>
                                        </p:tgtEl>
                                        <p:attrNameLst>
                                          <p:attrName>style.visibility</p:attrName>
                                        </p:attrNameLst>
                                      </p:cBhvr>
                                      <p:to>
                                        <p:strVal val="visible"/>
                                      </p:to>
                                    </p:set>
                                  </p:childTnLst>
                                </p:cTn>
                              </p:par>
                            </p:childTnLst>
                          </p:cTn>
                        </p:par>
                      </p:childTnLst>
                    </p:cTn>
                  </p:par>
                  <p:par>
                    <p:cTn id="84" fill="hold" nodeType="clickPar">
                      <p:stCondLst>
                        <p:cond delay="indefinite"/>
                      </p:stCondLst>
                      <p:childTnLst>
                        <p:par>
                          <p:cTn id="85" fill="hold" nodeType="withGroup">
                            <p:stCondLst>
                              <p:cond delay="indefinite"/>
                            </p:stCondLst>
                          </p:cTn>
                        </p:par>
                        <p:par>
                          <p:cTn id="86" fill="hold" nodeType="afterGroup">
                            <p:stCondLst>
                              <p:cond delay="0"/>
                            </p:stCondLst>
                            <p:childTnLst>
                              <p:par>
                                <p:cTn id="87" presetID="5" presetClass="entr" presetSubtype="10" fill="hold" grpId="14" nodeType="clickEffect">
                                  <p:stCondLst>
                                    <p:cond delay="0"/>
                                  </p:stCondLst>
                                  <p:childTnLst>
                                    <p:set>
                                      <p:cBhvr additive="base">
                                        <p:cTn id="88" dur="1" fill="hold">
                                          <p:stCondLst>
                                            <p:cond delay="0"/>
                                          </p:stCondLst>
                                        </p:cTn>
                                        <p:tgtEl>
                                          <p:spTgt spid="31798"/>
                                        </p:tgtEl>
                                        <p:attrNameLst>
                                          <p:attrName>style.visibility</p:attrName>
                                        </p:attrNameLst>
                                      </p:cBhvr>
                                      <p:to>
                                        <p:strVal val="visible"/>
                                      </p:to>
                                    </p:set>
                                    <p:animEffect transition="in" filter="checkerboard(across)">
                                      <p:cBhvr additive="base">
                                        <p:cTn id="89" dur="500" fill="hold"/>
                                        <p:tgtEl>
                                          <p:spTgt spid="31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84" grpId="0"/>
      <p:bldP spid="31789" grpId="1"/>
      <p:bldP spid="31794" grpId="2"/>
      <p:bldP spid="31785" grpId="3"/>
      <p:bldP spid="31790" grpId="4"/>
      <p:bldP spid="31795" grpId="5"/>
      <p:bldP spid="31786" grpId="6"/>
      <p:bldP spid="31791" grpId="7"/>
      <p:bldP spid="31796" grpId="8"/>
      <p:bldP spid="31787" grpId="9"/>
      <p:bldP spid="31792" grpId="10"/>
      <p:bldP spid="31797" grpId="11"/>
      <p:bldP spid="31788" grpId="12"/>
      <p:bldP spid="31793" grpId="13"/>
      <p:bldP spid="31798" grpId="14"/>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grpSp>
        <p:nvGrpSpPr>
          <p:cNvPr id="32770" name="组合 1"/>
          <p:cNvGrpSpPr/>
          <p:nvPr>
            <p:custDataLst>
              <p:tags r:id="rId3"/>
            </p:custDataLst>
          </p:nvPr>
        </p:nvGrpSpPr>
        <p:grpSpPr>
          <a:xfrm>
            <a:off x="1147762" y="11112"/>
            <a:ext cx="971550" cy="333375"/>
            <a:chOff x="6524" y="16049"/>
            <a:chExt cx="1295400" cy="444500"/>
          </a:xfrm>
        </p:grpSpPr>
        <p:sp>
          <p:nvSpPr>
            <p:cNvPr id="32771" name="文本框 4103"/>
            <p:cNvSpPr/>
            <p:nvPr>
              <p:custDataLst>
                <p:tags r:id="rId4"/>
              </p:custDataLst>
            </p:nvPr>
          </p:nvSpPr>
          <p:spPr>
            <a:xfrm>
              <a:off x="6524" y="16049"/>
              <a:ext cx="1295400" cy="400473"/>
            </a:xfrm>
            <a:prstGeom prst="rect">
              <a:avLst/>
            </a:prstGeom>
            <a:noFill/>
            <a:ln>
              <a:noFill/>
              <a:miter lim="800000"/>
            </a:ln>
          </p:spPr>
          <p:txBody>
            <a:bodyPr lIns="67627" tIns="35242" rIns="67627" bIns="35242"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r>
                <a:rPr lang="zh-CN" altLang="en-US" sz="1500" b="1">
                  <a:solidFill>
                    <a:srgbClr val="2E6CB8"/>
                  </a:solidFill>
                  <a:latin typeface="华文行楷" charset="-122"/>
                  <a:ea typeface="华文行楷" charset="-122"/>
                </a:rPr>
                <a:t>课堂小结</a:t>
              </a:r>
              <a:endParaRPr lang="zh-CN" altLang="zh-CN" sz="1500" b="1">
                <a:solidFill>
                  <a:srgbClr val="2E6CB8"/>
                </a:solidFill>
                <a:latin typeface="华文行楷" charset="-122"/>
                <a:ea typeface="华文行楷" charset="-122"/>
              </a:endParaRPr>
            </a:p>
          </p:txBody>
        </p:sp>
        <p:pic>
          <p:nvPicPr>
            <p:cNvPr id="32772" name="Picture 3" descr="C:\Users\Administrator\Desktop\Redocn_2013102516062741.jpg"/>
            <p:cNvPicPr/>
            <p:nvPr>
              <p:custDataLst>
                <p:tags r:id="rId6"/>
              </p:custDataLst>
            </p:nvPr>
          </p:nvPicPr>
          <p:blipFill>
            <a:blip r:embed="rId5">
              <a:clrChange>
                <a:clrFrom>
                  <a:srgbClr val="FFFFFF"/>
                </a:clrFrom>
                <a:clrTo>
                  <a:srgbClr val="FFFFFF">
                    <a:alpha val="0"/>
                  </a:srgbClr>
                </a:clrTo>
              </a:clrChange>
            </a:blip>
            <a:srcRect l="72502" t="2817" r="10249" b="94368"/>
            <a:stretch>
              <a:fillRect/>
            </a:stretch>
          </p:blipFill>
          <p:spPr>
            <a:xfrm>
              <a:off x="58912" y="320849"/>
              <a:ext cx="1095375" cy="139700"/>
            </a:xfrm>
            <a:prstGeom prst="rect">
              <a:avLst/>
            </a:prstGeom>
            <a:noFill/>
            <a:ln>
              <a:noFill/>
              <a:miter lim="800000"/>
            </a:ln>
          </p:spPr>
        </p:pic>
      </p:grpSp>
      <p:graphicFrame>
        <p:nvGraphicFramePr>
          <p:cNvPr id="32773" name="表格 19"/>
          <p:cNvGraphicFramePr/>
          <p:nvPr>
            <p:custDataLst>
              <p:tags r:id="rId7"/>
            </p:custDataLst>
          </p:nvPr>
        </p:nvGraphicFramePr>
        <p:xfrm>
          <a:off x="1357312" y="696912"/>
          <a:ext cx="6429375" cy="3729355"/>
        </p:xfrm>
        <a:graphic>
          <a:graphicData uri="http://schemas.openxmlformats.org/drawingml/2006/table">
            <a:tbl>
              <a:tblPr/>
              <a:tblGrid>
                <a:gridCol w="803275"/>
                <a:gridCol w="1393825"/>
                <a:gridCol w="1339850"/>
                <a:gridCol w="2892425"/>
              </a:tblGrid>
              <a:tr h="415925">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FF"/>
                          </a:solidFill>
                          <a:latin typeface="黑体" pitchFamily="2" charset="-122"/>
                          <a:ea typeface="黑体" pitchFamily="2" charset="-122"/>
                        </a:rPr>
                        <a:t>学派</a:t>
                      </a:r>
                      <a:endParaRPr lang="zh-CN" altLang="zh-CN" sz="1800" b="1">
                        <a:solidFill>
                          <a:srgbClr val="0000FF"/>
                        </a:solidFill>
                        <a:latin typeface="黑体" pitchFamily="2" charset="-122"/>
                        <a:ea typeface="黑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FF"/>
                          </a:solidFill>
                          <a:latin typeface="黑体" pitchFamily="2" charset="-122"/>
                          <a:ea typeface="黑体" pitchFamily="2" charset="-122"/>
                        </a:rPr>
                        <a:t>代表人物</a:t>
                      </a:r>
                      <a:endParaRPr lang="zh-CN" altLang="zh-CN" sz="1800" b="1">
                        <a:solidFill>
                          <a:srgbClr val="0000FF"/>
                        </a:solidFill>
                        <a:latin typeface="黑体" pitchFamily="2" charset="-122"/>
                        <a:ea typeface="黑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FF"/>
                          </a:solidFill>
                          <a:latin typeface="黑体" pitchFamily="2" charset="-122"/>
                          <a:ea typeface="黑体" pitchFamily="2" charset="-122"/>
                        </a:rPr>
                        <a:t>代表作</a:t>
                      </a:r>
                      <a:endParaRPr lang="zh-CN" altLang="zh-CN" sz="1800" b="1">
                        <a:solidFill>
                          <a:srgbClr val="0000FF"/>
                        </a:solidFill>
                        <a:latin typeface="黑体" pitchFamily="2" charset="-122"/>
                        <a:ea typeface="黑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FF"/>
                          </a:solidFill>
                          <a:latin typeface="黑体" pitchFamily="2" charset="-122"/>
                          <a:ea typeface="黑体" pitchFamily="2" charset="-122"/>
                        </a:rPr>
                        <a:t>主要思想观点</a:t>
                      </a:r>
                      <a:endParaRPr lang="zh-CN" altLang="zh-CN" sz="1800" b="1">
                        <a:solidFill>
                          <a:srgbClr val="0000FF"/>
                        </a:solidFill>
                        <a:latin typeface="黑体" pitchFamily="2" charset="-122"/>
                        <a:ea typeface="黑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r>
              <a:tr h="417512">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C00000"/>
                          </a:solidFill>
                          <a:latin typeface="黑体" pitchFamily="2" charset="-122"/>
                          <a:ea typeface="黑体" pitchFamily="2" charset="-122"/>
                        </a:rPr>
                        <a:t>儒 家</a:t>
                      </a:r>
                      <a:endParaRPr lang="zh-CN" altLang="zh-CN" sz="1800" b="1">
                        <a:solidFill>
                          <a:srgbClr val="C00000"/>
                        </a:solidFill>
                        <a:latin typeface="黑体" pitchFamily="2" charset="-122"/>
                        <a:ea typeface="黑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孟子</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《孟子》</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en-US" altLang="zh-CN" sz="1800" b="1">
                          <a:solidFill>
                            <a:srgbClr val="000000"/>
                          </a:solidFill>
                          <a:latin typeface="宋体" pitchFamily="2" charset="-122"/>
                        </a:rPr>
                        <a:t>“</a:t>
                      </a:r>
                      <a:r>
                        <a:rPr lang="zh-CN" altLang="zh-CN" sz="1800" b="1">
                          <a:solidFill>
                            <a:srgbClr val="000000"/>
                          </a:solidFill>
                          <a:latin typeface="宋体" pitchFamily="2" charset="-122"/>
                        </a:rPr>
                        <a:t>仁政</a:t>
                      </a:r>
                      <a:r>
                        <a:rPr lang="en-US" altLang="zh-CN" sz="1800" b="1">
                          <a:solidFill>
                            <a:srgbClr val="000000"/>
                          </a:solidFill>
                          <a:latin typeface="宋体" pitchFamily="2" charset="-122"/>
                        </a:rPr>
                        <a:t>”</a:t>
                      </a:r>
                      <a:r>
                        <a:rPr lang="zh-CN" altLang="zh-CN" sz="1800" b="1">
                          <a:solidFill>
                            <a:srgbClr val="000000"/>
                          </a:solidFill>
                          <a:latin typeface="宋体" pitchFamily="2" charset="-122"/>
                        </a:rPr>
                        <a:t>，民贵君轻</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r>
              <a:tr h="415925">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endParaRPr lang="zh-CN" altLang="zh-CN" sz="1800" b="1">
                        <a:solidFill>
                          <a:srgbClr val="C00000"/>
                        </a:solidFill>
                        <a:latin typeface="黑体" pitchFamily="2" charset="-122"/>
                        <a:ea typeface="黑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荀子</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《荀子》</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实行</a:t>
                      </a:r>
                      <a:r>
                        <a:rPr lang="en-US" altLang="zh-CN" sz="1800" b="1">
                          <a:solidFill>
                            <a:srgbClr val="000000"/>
                          </a:solidFill>
                          <a:latin typeface="宋体" pitchFamily="2" charset="-122"/>
                        </a:rPr>
                        <a:t>“</a:t>
                      </a:r>
                      <a:r>
                        <a:rPr lang="zh-CN" altLang="zh-CN" sz="1800" b="1">
                          <a:solidFill>
                            <a:srgbClr val="000000"/>
                          </a:solidFill>
                          <a:latin typeface="宋体" pitchFamily="2" charset="-122"/>
                        </a:rPr>
                        <a:t>礼治</a:t>
                      </a:r>
                      <a:r>
                        <a:rPr lang="en-US" altLang="zh-CN" sz="1800" b="1">
                          <a:solidFill>
                            <a:srgbClr val="000000"/>
                          </a:solidFill>
                          <a:latin typeface="宋体" pitchFamily="2" charset="-122"/>
                        </a:rPr>
                        <a:t>”</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r>
              <a:tr h="549275">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C00000"/>
                          </a:solidFill>
                          <a:latin typeface="黑体" pitchFamily="2" charset="-122"/>
                          <a:ea typeface="黑体" pitchFamily="2" charset="-122"/>
                        </a:rPr>
                        <a:t>墨 家</a:t>
                      </a:r>
                      <a:endParaRPr lang="zh-CN" altLang="zh-CN" sz="1800" b="1">
                        <a:solidFill>
                          <a:srgbClr val="C00000"/>
                        </a:solidFill>
                        <a:latin typeface="黑体" pitchFamily="2" charset="-122"/>
                        <a:ea typeface="黑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墨翟</a:t>
                      </a:r>
                      <a:r>
                        <a:rPr lang="en-US" altLang="zh-CN" sz="1800" b="1">
                          <a:solidFill>
                            <a:srgbClr val="000000"/>
                          </a:solidFill>
                          <a:latin typeface="宋体" pitchFamily="2" charset="-122"/>
                        </a:rPr>
                        <a:t>(</a:t>
                      </a:r>
                      <a:r>
                        <a:rPr lang="zh-CN" altLang="zh-CN" sz="1800" b="1">
                          <a:solidFill>
                            <a:srgbClr val="000000"/>
                          </a:solidFill>
                          <a:latin typeface="宋体" pitchFamily="2" charset="-122"/>
                        </a:rPr>
                        <a:t>墨子</a:t>
                      </a:r>
                      <a:r>
                        <a:rPr lang="en-US" altLang="zh-CN" sz="1800" b="1">
                          <a:solidFill>
                            <a:srgbClr val="000000"/>
                          </a:solidFill>
                          <a:latin typeface="宋体" pitchFamily="2" charset="-122"/>
                        </a:rPr>
                        <a:t>)</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《墨子》</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en-US" altLang="zh-CN" sz="1800" b="1">
                          <a:solidFill>
                            <a:srgbClr val="000000"/>
                          </a:solidFill>
                          <a:latin typeface="宋体" pitchFamily="2" charset="-122"/>
                        </a:rPr>
                        <a:t>“</a:t>
                      </a:r>
                      <a:r>
                        <a:rPr lang="zh-CN" altLang="zh-CN" sz="1800" b="1">
                          <a:solidFill>
                            <a:srgbClr val="000000"/>
                          </a:solidFill>
                          <a:latin typeface="宋体" pitchFamily="2" charset="-122"/>
                        </a:rPr>
                        <a:t>兼爱</a:t>
                      </a:r>
                      <a:r>
                        <a:rPr lang="en-US" altLang="zh-CN" sz="1800" b="1">
                          <a:solidFill>
                            <a:srgbClr val="000000"/>
                          </a:solidFill>
                          <a:latin typeface="宋体" pitchFamily="2" charset="-122"/>
                        </a:rPr>
                        <a:t>”“</a:t>
                      </a:r>
                      <a:r>
                        <a:rPr lang="zh-CN" altLang="zh-CN" sz="1800" b="1">
                          <a:solidFill>
                            <a:srgbClr val="000000"/>
                          </a:solidFill>
                          <a:latin typeface="宋体" pitchFamily="2" charset="-122"/>
                        </a:rPr>
                        <a:t>非攻</a:t>
                      </a:r>
                      <a:r>
                        <a:rPr lang="en-US" altLang="zh-CN" sz="1800" b="1">
                          <a:solidFill>
                            <a:srgbClr val="000000"/>
                          </a:solidFill>
                          <a:latin typeface="宋体" pitchFamily="2" charset="-122"/>
                        </a:rPr>
                        <a:t>”</a:t>
                      </a:r>
                      <a:r>
                        <a:rPr lang="zh-CN" altLang="zh-CN" sz="1800" b="1">
                          <a:solidFill>
                            <a:srgbClr val="000000"/>
                          </a:solidFill>
                          <a:latin typeface="宋体" pitchFamily="2" charset="-122"/>
                        </a:rPr>
                        <a:t>；选贤能之人治国；提倡节俭</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r>
              <a:tr h="833438">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C00000"/>
                          </a:solidFill>
                          <a:latin typeface="黑体" pitchFamily="2" charset="-122"/>
                          <a:ea typeface="黑体" pitchFamily="2" charset="-122"/>
                        </a:rPr>
                        <a:t>法 家</a:t>
                      </a:r>
                      <a:endParaRPr lang="zh-CN" altLang="zh-CN" sz="1800" b="1">
                        <a:solidFill>
                          <a:srgbClr val="C00000"/>
                        </a:solidFill>
                        <a:latin typeface="黑体" pitchFamily="2" charset="-122"/>
                        <a:ea typeface="黑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韩非</a:t>
                      </a:r>
                      <a:endParaRPr lang="en-US" altLang="zh-CN" sz="1800" b="1">
                        <a:solidFill>
                          <a:srgbClr val="000000"/>
                        </a:solidFill>
                        <a:latin typeface="宋体" pitchFamily="2" charset="-122"/>
                      </a:endParaRPr>
                    </a:p>
                    <a:p>
                      <a:pPr marL="0" lvl="0" indent="0" algn="ctr">
                        <a:spcAft>
                          <a:spcPct val="0"/>
                        </a:spcAft>
                      </a:pPr>
                      <a:r>
                        <a:rPr lang="en-US" altLang="zh-CN" sz="1800" b="1">
                          <a:solidFill>
                            <a:srgbClr val="000000"/>
                          </a:solidFill>
                          <a:latin typeface="宋体" pitchFamily="2" charset="-122"/>
                        </a:rPr>
                        <a:t>(</a:t>
                      </a:r>
                      <a:r>
                        <a:rPr lang="zh-CN" altLang="zh-CN" sz="1800" b="1">
                          <a:solidFill>
                            <a:srgbClr val="000000"/>
                          </a:solidFill>
                          <a:latin typeface="宋体" pitchFamily="2" charset="-122"/>
                        </a:rPr>
                        <a:t>韩非子</a:t>
                      </a:r>
                      <a:r>
                        <a:rPr lang="en-US" altLang="zh-CN" sz="1800" b="1">
                          <a:solidFill>
                            <a:srgbClr val="000000"/>
                          </a:solidFill>
                          <a:latin typeface="宋体" pitchFamily="2" charset="-122"/>
                        </a:rPr>
                        <a:t>)</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《韩非子》</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反对空谈仁义，强调以法治国，建立中央集权专制统治</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r>
              <a:tr h="1096962">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C00000"/>
                          </a:solidFill>
                          <a:latin typeface="黑体" pitchFamily="2" charset="-122"/>
                          <a:ea typeface="黑体" pitchFamily="2" charset="-122"/>
                        </a:rPr>
                        <a:t>道 家</a:t>
                      </a:r>
                      <a:endParaRPr lang="zh-CN" altLang="zh-CN" sz="1800" b="1">
                        <a:solidFill>
                          <a:srgbClr val="C00000"/>
                        </a:solidFill>
                        <a:latin typeface="黑体" pitchFamily="2" charset="-122"/>
                        <a:ea typeface="黑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庄周</a:t>
                      </a:r>
                      <a:r>
                        <a:rPr lang="en-US" altLang="zh-CN" sz="1800" b="1">
                          <a:solidFill>
                            <a:srgbClr val="000000"/>
                          </a:solidFill>
                          <a:latin typeface="宋体" pitchFamily="2" charset="-122"/>
                        </a:rPr>
                        <a:t>(</a:t>
                      </a:r>
                      <a:r>
                        <a:rPr lang="zh-CN" altLang="zh-CN" sz="1800" b="1">
                          <a:solidFill>
                            <a:srgbClr val="000000"/>
                          </a:solidFill>
                          <a:latin typeface="宋体" pitchFamily="2" charset="-122"/>
                        </a:rPr>
                        <a:t>庄子</a:t>
                      </a:r>
                      <a:r>
                        <a:rPr lang="en-US" altLang="zh-CN" sz="1800" b="1">
                          <a:solidFill>
                            <a:srgbClr val="000000"/>
                          </a:solidFill>
                          <a:latin typeface="宋体" pitchFamily="2" charset="-122"/>
                        </a:rPr>
                        <a:t>)</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《庄子》</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c>
                  <a:txBody>
                    <a:bodyPr lIns="51435" tIns="0" rIns="51435" bIns="0" anchor="ct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lgn="ctr">
                        <a:spcAft>
                          <a:spcPct val="0"/>
                        </a:spcAft>
                      </a:pPr>
                      <a:r>
                        <a:rPr lang="zh-CN" altLang="zh-CN" sz="1800" b="1">
                          <a:solidFill>
                            <a:srgbClr val="000000"/>
                          </a:solidFill>
                          <a:latin typeface="宋体" pitchFamily="2" charset="-122"/>
                        </a:rPr>
                        <a:t>治国要顺应自然和民心，无为而治；人生应追求精神自由，保持独立人格；发展了老子的思想</a:t>
                      </a:r>
                      <a:endParaRPr lang="zh-CN" altLang="zh-CN" sz="1800" b="1">
                        <a:solidFill>
                          <a:srgbClr val="000000"/>
                        </a:solidFill>
                        <a:latin typeface="宋体" pitchFamily="2" charset="-122"/>
                      </a:endParaRPr>
                    </a:p>
                  </a:txBody>
                  <a:tcPr marL="51435" marR="51435" marT="0" marB="0" anchor="ctr">
                    <a:lnL w="12700">
                      <a:solidFill>
                        <a:srgbClr val="4F81BD"/>
                      </a:solidFill>
                      <a:miter lim="800000"/>
                    </a:lnL>
                    <a:lnR w="12700">
                      <a:solidFill>
                        <a:srgbClr val="4F81BD"/>
                      </a:solidFill>
                      <a:miter lim="800000"/>
                    </a:lnR>
                    <a:lnT w="12700">
                      <a:solidFill>
                        <a:srgbClr val="4F81BD"/>
                      </a:solidFill>
                      <a:miter lim="800000"/>
                    </a:lnT>
                    <a:lnB w="12700">
                      <a:solidFill>
                        <a:srgbClr val="4F81BD"/>
                      </a:solidFill>
                      <a:miter lim="800000"/>
                    </a:lnB>
                    <a:noFill/>
                  </a:tcPr>
                </a:tc>
              </a:tr>
            </a:tbl>
          </a:graphicData>
        </a:graphic>
      </p:graphicFrame>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33794" name="文本占位符 193537"/>
          <p:cNvSpPr/>
          <p:nvPr>
            <p:ph idx="4294967295"/>
            <p:custDataLst>
              <p:tags r:id="rId3"/>
            </p:custDataLst>
          </p:nvPr>
        </p:nvSpPr>
        <p:spPr>
          <a:xfrm>
            <a:off x="728662" y="1182688"/>
            <a:ext cx="7694363" cy="1052838"/>
          </a:xfrm>
          <a:prstGeom prst="rect">
            <a:avLst/>
          </a:prstGeom>
          <a:solidFill>
            <a:schemeClr val="bg1"/>
          </a:solidFill>
          <a:ln>
            <a:solidFill>
              <a:schemeClr val="folHlink"/>
            </a:solidFill>
            <a:miter lim="800000"/>
          </a:ln>
        </p:spPr>
        <p:txBody>
          <a:bodyPr vert="horz" wrap="square" lIns="76427" tIns="38213" rIns="76427" bIns="38213" anchor="t" anchorCtr="0">
            <a:spAutoFit/>
          </a:bodyPr>
          <a:lstStyle>
            <a:lvl1pPr marL="285750" indent="-285750" algn="l" defTabSz="763588" rtl="0" eaLnBrk="1" fontAlgn="base" hangingPunct="1">
              <a:lnSpc>
                <a:spcPct val="100000"/>
              </a:lnSpc>
              <a:spcBef>
                <a:spcPct val="14000"/>
              </a:spcBef>
              <a:spcAft>
                <a:spcPct val="0"/>
              </a:spcAft>
              <a:buClrTx/>
              <a:buSzTx/>
              <a:buFont typeface="Arial" pitchFamily="34" charset="0"/>
              <a:buChar char="•"/>
              <a:defRPr lang="zh-CN" altLang="en-US" sz="2600">
                <a:solidFill>
                  <a:schemeClr val="tx1"/>
                </a:solidFill>
                <a:latin typeface="Calibri" pitchFamily="34" charset="0"/>
                <a:ea typeface="Arial" pitchFamily="34" charset="0"/>
              </a:defRPr>
            </a:lvl1pPr>
            <a:lvl2pPr marL="620712" indent="-238125" algn="l" defTabSz="763588" rtl="0" eaLnBrk="1" fontAlgn="base" hangingPunct="1">
              <a:lnSpc>
                <a:spcPct val="100000"/>
              </a:lnSpc>
              <a:spcBef>
                <a:spcPct val="14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2pPr>
            <a:lvl3pPr marL="955675" indent="-190500" algn="l" defTabSz="763588" rtl="0" eaLnBrk="1" fontAlgn="base" hangingPunct="1">
              <a:lnSpc>
                <a:spcPct val="100000"/>
              </a:lnSpc>
              <a:spcBef>
                <a:spcPct val="14000"/>
              </a:spcBef>
              <a:spcAft>
                <a:spcPct val="0"/>
              </a:spcAft>
              <a:buClrTx/>
              <a:buSzTx/>
              <a:buFont typeface="Arial" pitchFamily="34" charset="0"/>
              <a:buChar char="•"/>
              <a:defRPr lang="zh-CN" altLang="en-US" sz="2000">
                <a:solidFill>
                  <a:schemeClr val="tx1"/>
                </a:solidFill>
                <a:latin typeface="Calibri" pitchFamily="34" charset="0"/>
                <a:ea typeface="Arial" pitchFamily="34" charset="0"/>
              </a:defRPr>
            </a:lvl3pPr>
            <a:lvl4pPr marL="1336675"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4pPr>
            <a:lvl5pPr marL="1719262" indent="-190500" algn="l" defTabSz="763588" rtl="0" eaLnBrk="1" fontAlgn="base" hangingPunct="1">
              <a:lnSpc>
                <a:spcPct val="100000"/>
              </a:lnSpc>
              <a:spcBef>
                <a:spcPct val="14000"/>
              </a:spcBef>
              <a:spcAft>
                <a:spcPct val="0"/>
              </a:spcAft>
              <a:buClrTx/>
              <a:buSzTx/>
              <a:buFont typeface="Arial" pitchFamily="34" charset="0"/>
              <a:buChar char="»"/>
              <a:defRPr lang="zh-CN" altLang="en-US" sz="1600">
                <a:solidFill>
                  <a:schemeClr val="tx1"/>
                </a:solidFill>
                <a:latin typeface="Calibri" pitchFamily="34" charset="0"/>
                <a:ea typeface="Arial" pitchFamily="34" charset="0"/>
              </a:defRPr>
            </a:lvl5pPr>
          </a:lstStyle>
          <a:p>
            <a:pPr lvl="0" fontAlgn="base">
              <a:spcBef>
                <a:spcPct val="0"/>
              </a:spcBef>
              <a:buNone/>
            </a:pPr>
            <a:r>
              <a:rPr lang="zh-CN" altLang="en-US" sz="3200" b="1">
                <a:solidFill>
                  <a:schemeClr val="folHlink"/>
                </a:solidFill>
                <a:ea typeface="新宋体" charset="-122"/>
              </a:rPr>
              <a:t>         你觉得哪个学派的观点和主张最能适</a:t>
            </a:r>
            <a:endParaRPr lang="zh-CN" altLang="en-US" sz="3200" b="1">
              <a:solidFill>
                <a:schemeClr val="folHlink"/>
              </a:solidFill>
              <a:ea typeface="新宋体" charset="-122"/>
            </a:endParaRPr>
          </a:p>
          <a:p>
            <a:pPr lvl="0" fontAlgn="base">
              <a:spcBef>
                <a:spcPct val="0"/>
              </a:spcBef>
              <a:buNone/>
            </a:pPr>
            <a:r>
              <a:rPr lang="zh-CN" altLang="en-US" sz="3200" b="1">
                <a:solidFill>
                  <a:schemeClr val="folHlink"/>
                </a:solidFill>
                <a:ea typeface="新宋体" charset="-122"/>
              </a:rPr>
              <a:t>合</a:t>
            </a:r>
            <a:r>
              <a:rPr lang="zh-CN" altLang="en-US" sz="3200" b="1">
                <a:solidFill>
                  <a:srgbClr val="FF0000"/>
                </a:solidFill>
                <a:latin typeface="微软雅黑" pitchFamily="34" charset="-122"/>
                <a:ea typeface="微软雅黑" pitchFamily="34" charset="-122"/>
              </a:rPr>
              <a:t>当时</a:t>
            </a:r>
            <a:r>
              <a:rPr lang="zh-CN" altLang="en-US" sz="3200" b="1">
                <a:solidFill>
                  <a:schemeClr val="folHlink"/>
                </a:solidFill>
                <a:ea typeface="新宋体" charset="-122"/>
              </a:rPr>
              <a:t>新兴地主阶级的需要？</a:t>
            </a:r>
            <a:endParaRPr lang="zh-CN" altLang="en-US" sz="3200" b="1">
              <a:solidFill>
                <a:schemeClr val="folHlink"/>
              </a:solidFill>
              <a:ea typeface="新宋体" charset="-122"/>
            </a:endParaRPr>
          </a:p>
        </p:txBody>
      </p:sp>
      <p:sp>
        <p:nvSpPr>
          <p:cNvPr id="33795" name="矩形 193538"/>
          <p:cNvSpPr/>
          <p:nvPr>
            <p:custDataLst>
              <p:tags r:id="rId4"/>
            </p:custDataLst>
          </p:nvPr>
        </p:nvSpPr>
        <p:spPr>
          <a:xfrm>
            <a:off x="1176338" y="257175"/>
            <a:ext cx="2636838" cy="823912"/>
          </a:xfrm>
          <a:solidFill>
            <a:srgbClr val="00CC00"/>
          </a:solidFill>
          <a:ln>
            <a:noFill/>
            <a:miter lim="800000"/>
          </a:ln>
          <a:effectLst>
            <a:outerShdw dist="53882" dir="2700000" algn="ctr">
              <a:srgbClr val="C0C0C0">
                <a:alpha val="79999"/>
              </a:srgbClr>
            </a:outerShdw>
          </a:effectLst>
        </p:spPr>
        <p:txBody>
          <a:bodyPr wrap="none" anchor="t" anchorCtr="0"/>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lgn="ctr"/>
            <a:r>
              <a:rPr sz="4200" b="1">
                <a:solidFill>
                  <a:srgbClr val="00CC00"/>
                </a:solidFill>
                <a:effectLst>
                  <a:outerShdw blurRad="38100" dist="38100" dir="2700000" algn="tl">
                    <a:schemeClr val="bg2"/>
                  </a:outerShdw>
                </a:effectLst>
                <a:latin typeface="宋体" pitchFamily="2" charset="-122"/>
              </a:rPr>
              <a:t>思想碰撞</a:t>
            </a:r>
            <a:endParaRPr sz="4200" b="1">
              <a:solidFill>
                <a:srgbClr val="00CC00"/>
              </a:solidFill>
              <a:effectLst>
                <a:outerShdw blurRad="38100" dist="38100" dir="2700000" algn="tl">
                  <a:schemeClr val="bg2"/>
                </a:outerShdw>
              </a:effectLst>
              <a:latin typeface="宋体" pitchFamily="2" charset="-122"/>
            </a:endParaRPr>
          </a:p>
        </p:txBody>
      </p:sp>
      <p:sp>
        <p:nvSpPr>
          <p:cNvPr id="33796" name="文本框 193539"/>
          <p:cNvSpPr txBox="1"/>
          <p:nvPr>
            <p:custDataLst>
              <p:tags r:id="rId5"/>
            </p:custDataLst>
          </p:nvPr>
        </p:nvSpPr>
        <p:spPr>
          <a:xfrm>
            <a:off x="363538" y="2681288"/>
            <a:ext cx="8505825" cy="1966913"/>
          </a:xfrm>
          <a:prstGeom prst="rect">
            <a:avLst/>
          </a:prstGeom>
          <a:solidFill>
            <a:schemeClr val="accent3">
              <a:lumMod val="40000"/>
              <a:lumOff val="60000"/>
            </a:schemeClr>
          </a:solidFill>
          <a:ln w="9525">
            <a:noFill/>
          </a:ln>
        </p:spPr>
        <p:txBody>
          <a:bodyPr wrap="square" lIns="76427" tIns="38213" rIns="76427" bIns="38213"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a:lnSpc>
                <a:spcPct val="115000"/>
              </a:lnSpc>
            </a:pPr>
            <a:r>
              <a:rPr lang="zh-CN" altLang="en-US" sz="4200" b="1">
                <a:solidFill>
                  <a:srgbClr val="FF0000"/>
                </a:solidFill>
                <a:effectLst>
                  <a:outerShdw blurRad="38100" dist="38100" dir="2700000" algn="tl">
                    <a:schemeClr val="bg2"/>
                  </a:outerShdw>
                </a:effectLst>
                <a:latin typeface="微软雅黑" pitchFamily="34" charset="-122"/>
                <a:ea typeface="微软雅黑" pitchFamily="34" charset="-122"/>
              </a:rPr>
              <a:t>法家。</a:t>
            </a:r>
            <a:r>
              <a:rPr lang="zh-CN" altLang="en-US" sz="3200" b="1">
                <a:latin typeface="微软雅黑" pitchFamily="34" charset="-122"/>
                <a:ea typeface="微软雅黑" pitchFamily="34" charset="-122"/>
              </a:rPr>
              <a:t>各国为了发展封建经济，纷纷在国内变法，以严刑峻法维护封建统治秩序的法家主张最能顺应统治者的需要。 </a:t>
            </a:r>
            <a:endParaRPr lang="zh-CN" altLang="en-US" sz="3200" b="1">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additive="base">
                                        <p:cTn id="6" dur="1" fill="hold">
                                          <p:stCondLst>
                                            <p:cond delay="0"/>
                                          </p:stCondLst>
                                        </p:cTn>
                                        <p:tgtEl>
                                          <p:spTgt spid="33796"/>
                                        </p:tgtEl>
                                        <p:attrNameLst>
                                          <p:attrName>style.visibility</p:attrName>
                                        </p:attrNameLst>
                                      </p:cBhvr>
                                      <p:to>
                                        <p:strVal val="visible"/>
                                      </p:to>
                                    </p:set>
                                    <p:animEffect transition="in" filter="checkerboard(across)">
                                      <p:cBhvr additive="base">
                                        <p:cTn id="7" dur="500" fill="hold"/>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34818" name="文本框 100353"/>
          <p:cNvSpPr txBox="1"/>
          <p:nvPr>
            <p:custDataLst>
              <p:tags r:id="rId3"/>
            </p:custDataLst>
          </p:nvPr>
        </p:nvSpPr>
        <p:spPr>
          <a:xfrm>
            <a:off x="1257300" y="127000"/>
            <a:ext cx="1554163" cy="506413"/>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buClr>
                <a:schemeClr val="bg1"/>
              </a:buClr>
            </a:pPr>
            <a:r>
              <a:rPr lang="zh-CN" altLang="en-US" sz="2700">
                <a:solidFill>
                  <a:srgbClr val="FF9900"/>
                </a:solidFill>
                <a:effectLst>
                  <a:outerShdw blurRad="38100" dist="38100" dir="2700000" algn="tl">
                    <a:schemeClr val="bg2"/>
                  </a:outerShdw>
                </a:effectLst>
                <a:latin typeface="Times New Roman" pitchFamily="18" charset="0"/>
                <a:ea typeface="黑体" pitchFamily="2" charset="-122"/>
              </a:rPr>
              <a:t>稷下学宫</a:t>
            </a:r>
            <a:endParaRPr lang="zh-CN" altLang="en-US" sz="2700">
              <a:solidFill>
                <a:srgbClr val="FF9900"/>
              </a:solidFill>
              <a:effectLst>
                <a:outerShdw blurRad="38100" dist="38100" dir="2700000" algn="tl">
                  <a:schemeClr val="bg2"/>
                </a:outerShdw>
              </a:effectLst>
              <a:latin typeface="Times New Roman" pitchFamily="18" charset="0"/>
              <a:ea typeface="黑体" pitchFamily="2" charset="-122"/>
            </a:endParaRPr>
          </a:p>
        </p:txBody>
      </p:sp>
      <p:grpSp>
        <p:nvGrpSpPr>
          <p:cNvPr id="34819" name="组合 100354"/>
          <p:cNvGrpSpPr/>
          <p:nvPr>
            <p:custDataLst>
              <p:tags r:id="rId4"/>
            </p:custDataLst>
          </p:nvPr>
        </p:nvGrpSpPr>
        <p:grpSpPr>
          <a:xfrm>
            <a:off x="280988" y="854075"/>
            <a:ext cx="3886200" cy="3200400"/>
            <a:chOff x="96" y="757"/>
            <a:chExt cx="3024" cy="2460"/>
          </a:xfrm>
        </p:grpSpPr>
        <p:pic>
          <p:nvPicPr>
            <p:cNvPr id="34820" name="图片 100355" descr="稷下学宫"/>
            <p:cNvPicPr/>
            <p:nvPr>
              <p:custDataLst>
                <p:tags r:id="rId6"/>
              </p:custDataLst>
            </p:nvPr>
          </p:nvPicPr>
          <p:blipFill>
            <a:blip r:embed="rId5"/>
            <a:stretch>
              <a:fillRect/>
            </a:stretch>
          </p:blipFill>
          <p:spPr>
            <a:xfrm>
              <a:off x="96" y="757"/>
              <a:ext cx="3024" cy="2460"/>
            </a:xfrm>
            <a:prstGeom prst="rect">
              <a:avLst/>
            </a:prstGeom>
            <a:noFill/>
            <a:ln>
              <a:noFill/>
              <a:miter lim="800000"/>
            </a:ln>
          </p:spPr>
        </p:pic>
        <p:sp>
          <p:nvSpPr>
            <p:cNvPr id="34821" name="文本框 100356"/>
            <p:cNvSpPr txBox="1"/>
            <p:nvPr>
              <p:custDataLst>
                <p:tags r:id="rId7"/>
              </p:custDataLst>
            </p:nvPr>
          </p:nvSpPr>
          <p:spPr>
            <a:xfrm>
              <a:off x="844" y="2889"/>
              <a:ext cx="1387" cy="318"/>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buClr>
                  <a:schemeClr val="bg1"/>
                </a:buClr>
              </a:pPr>
              <a:r>
                <a:rPr lang="zh-CN" altLang="en-US">
                  <a:solidFill>
                    <a:srgbClr val="87FF4B"/>
                  </a:solidFill>
                  <a:effectLst>
                    <a:outerShdw blurRad="38100" dist="38100" dir="2700000" algn="tl">
                      <a:schemeClr val="bg2"/>
                    </a:outerShdw>
                  </a:effectLst>
                  <a:latin typeface="华文新魏" pitchFamily="2" charset="-122"/>
                  <a:ea typeface="华文新魏" pitchFamily="2" charset="-122"/>
                </a:rPr>
                <a:t>稷下百家争鸣</a:t>
              </a:r>
              <a:endParaRPr lang="zh-CN" altLang="en-US">
                <a:solidFill>
                  <a:srgbClr val="87FF4B"/>
                </a:solidFill>
                <a:effectLst>
                  <a:outerShdw blurRad="38100" dist="38100" dir="2700000" algn="tl">
                    <a:schemeClr val="bg2"/>
                  </a:outerShdw>
                </a:effectLst>
                <a:latin typeface="华文新魏" pitchFamily="2" charset="-122"/>
                <a:ea typeface="华文新魏" pitchFamily="2" charset="-122"/>
              </a:endParaRPr>
            </a:p>
          </p:txBody>
        </p:sp>
      </p:grpSp>
      <p:grpSp>
        <p:nvGrpSpPr>
          <p:cNvPr id="34822" name="组合 100357"/>
          <p:cNvGrpSpPr/>
          <p:nvPr>
            <p:custDataLst>
              <p:tags r:id="rId8"/>
            </p:custDataLst>
          </p:nvPr>
        </p:nvGrpSpPr>
        <p:grpSpPr>
          <a:xfrm>
            <a:off x="1081088" y="563562"/>
            <a:ext cx="7940675" cy="3968750"/>
            <a:chOff x="-80" y="473"/>
            <a:chExt cx="5745" cy="3333"/>
          </a:xfrm>
        </p:grpSpPr>
        <p:sp>
          <p:nvSpPr>
            <p:cNvPr id="34823" name="文本框 100358"/>
            <p:cNvSpPr/>
            <p:nvPr>
              <p:custDataLst>
                <p:tags r:id="rId9"/>
              </p:custDataLst>
            </p:nvPr>
          </p:nvSpPr>
          <p:spPr>
            <a:xfrm>
              <a:off x="2250" y="473"/>
              <a:ext cx="3415" cy="3333"/>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buClr>
                  <a:schemeClr val="bg1"/>
                </a:buClr>
              </a:pPr>
              <a:r>
                <a:rPr lang="zh-CN" altLang="en-US" sz="2800" b="1">
                  <a:solidFill>
                    <a:schemeClr val="bg1"/>
                  </a:solidFill>
                  <a:latin typeface="华文新魏" pitchFamily="2" charset="-122"/>
                  <a:ea typeface="华文新魏" pitchFamily="2" charset="-122"/>
                </a:rPr>
                <a:t>  </a:t>
              </a:r>
              <a:r>
                <a:rPr lang="zh-CN" altLang="en-US" sz="2800" b="1">
                  <a:solidFill>
                    <a:srgbClr val="FF0000"/>
                  </a:solidFill>
                  <a:latin typeface="华文新魏" pitchFamily="2" charset="-122"/>
                  <a:ea typeface="华文新魏" pitchFamily="2" charset="-122"/>
                </a:rPr>
                <a:t>战国时代，齐都临淄的稷下学宫</a:t>
              </a:r>
              <a:r>
                <a:rPr lang="en-US" altLang="zh-CN" sz="2800" b="1">
                  <a:solidFill>
                    <a:srgbClr val="FF0000"/>
                  </a:solidFill>
                  <a:latin typeface="华文新魏" pitchFamily="2" charset="-122"/>
                  <a:ea typeface="华文新魏" pitchFamily="2" charset="-122"/>
                </a:rPr>
                <a:t>,</a:t>
              </a:r>
              <a:r>
                <a:rPr lang="zh-CN" altLang="en-US" sz="2800" b="1">
                  <a:solidFill>
                    <a:srgbClr val="FF0000"/>
                  </a:solidFill>
                  <a:latin typeface="华文新魏" pitchFamily="2" charset="-122"/>
                  <a:ea typeface="华文新魏" pitchFamily="2" charset="-122"/>
                </a:rPr>
                <a:t>是当时学术文化的交流中心和诸子百家争鸣的重要场所。</a:t>
              </a:r>
              <a:r>
                <a:rPr lang="zh-CN" altLang="en-US" sz="2800" b="1">
                  <a:latin typeface="华文新魏" pitchFamily="2" charset="-122"/>
                  <a:ea typeface="华文新魏" pitchFamily="2" charset="-122"/>
                </a:rPr>
                <a:t>稷下学宫的创建，稷下百家争鸣的展开，不仅形成了先秦百家争鸣的高峰，促进了学术思想的繁荣，而且对我国古代思想文化的发展产生了重大而深远的影响。</a:t>
              </a:r>
              <a:endParaRPr lang="zh-CN" altLang="en-US" sz="2800" b="1">
                <a:latin typeface="华文新魏" pitchFamily="2" charset="-122"/>
                <a:ea typeface="华文新魏" pitchFamily="2" charset="-122"/>
              </a:endParaRPr>
            </a:p>
          </p:txBody>
        </p:sp>
        <p:sp>
          <p:nvSpPr>
            <p:cNvPr id="34824" name="文本框 100359"/>
            <p:cNvSpPr/>
            <p:nvPr>
              <p:custDataLst>
                <p:tags r:id="rId10"/>
              </p:custDataLst>
            </p:nvPr>
          </p:nvSpPr>
          <p:spPr>
            <a:xfrm>
              <a:off x="-80" y="3405"/>
              <a:ext cx="5540" cy="387"/>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a:buClr>
                  <a:schemeClr val="bg1"/>
                </a:buClr>
              </a:pPr>
              <a:endParaRPr lang="zh-CN" altLang="en-US" sz="2400" b="1">
                <a:latin typeface="华文新魏" pitchFamily="2" charset="-122"/>
                <a:ea typeface="华文新魏" pitchFamily="2" charset="-122"/>
              </a:endParaRPr>
            </a:p>
          </p:txBody>
        </p:sp>
      </p:grpSp>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35842" name="Rectangle 2"/>
          <p:cNvSpPr/>
          <p:nvPr>
            <p:custDataLst>
              <p:tags r:id="rId3"/>
            </p:custDataLst>
          </p:nvPr>
        </p:nvSpPr>
        <p:spPr>
          <a:xfrm>
            <a:off x="314325" y="700088"/>
            <a:ext cx="8516938" cy="3744912"/>
          </a:xfrm>
          <a:prstGeom prst="rect">
            <a:avLst/>
          </a:prstGeom>
          <a:noFill/>
          <a:ln>
            <a:noFill/>
            <a:miter lim="800000"/>
          </a:ln>
        </p:spPr>
        <p:txBody>
          <a:bodyPr wrap="square" lIns="145170" tIns="72585" rIns="145170" bIns="72585" anchor="ctr"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just" defTabSz="1450975">
              <a:lnSpc>
                <a:spcPct val="130000"/>
              </a:lnSpc>
            </a:pPr>
            <a:r>
              <a:rPr lang="en-US" altLang="zh-CN" sz="3600" b="1">
                <a:solidFill>
                  <a:srgbClr val="000000"/>
                </a:solidFill>
                <a:latin typeface="华文新魏" pitchFamily="2" charset="-122"/>
                <a:ea typeface="华文新魏" pitchFamily="2" charset="-122"/>
              </a:rPr>
              <a:t>“</a:t>
            </a:r>
            <a:r>
              <a:rPr lang="zh-CN" altLang="en-US" sz="3600" b="1">
                <a:solidFill>
                  <a:srgbClr val="000000"/>
                </a:solidFill>
                <a:latin typeface="华文新魏" pitchFamily="2" charset="-122"/>
                <a:ea typeface="华文新魏" pitchFamily="2" charset="-122"/>
              </a:rPr>
              <a:t>百家争鸣</a:t>
            </a:r>
            <a:r>
              <a:rPr lang="en-US" altLang="zh-CN" sz="3600" b="1">
                <a:solidFill>
                  <a:srgbClr val="000000"/>
                </a:solidFill>
                <a:latin typeface="华文新魏" pitchFamily="2" charset="-122"/>
                <a:ea typeface="华文新魏" pitchFamily="2" charset="-122"/>
              </a:rPr>
              <a:t>”</a:t>
            </a:r>
            <a:r>
              <a:rPr lang="zh-CN" altLang="en-US" sz="3600" b="1">
                <a:solidFill>
                  <a:srgbClr val="000000"/>
                </a:solidFill>
                <a:latin typeface="华文新魏" pitchFamily="2" charset="-122"/>
                <a:ea typeface="华文新魏" pitchFamily="2" charset="-122"/>
              </a:rPr>
              <a:t>的影响：</a:t>
            </a:r>
            <a:endParaRPr lang="en-US" altLang="zh-CN" sz="3600" b="1">
              <a:solidFill>
                <a:srgbClr val="000000"/>
              </a:solidFill>
              <a:latin typeface="华文新魏" pitchFamily="2" charset="-122"/>
              <a:ea typeface="华文新魏" pitchFamily="2" charset="-122"/>
            </a:endParaRPr>
          </a:p>
          <a:p>
            <a:pPr marL="0" marR="0" lvl="0" indent="0" algn="just" defTabSz="1450975">
              <a:lnSpc>
                <a:spcPct val="130000"/>
              </a:lnSpc>
            </a:pPr>
            <a:r>
              <a:rPr lang="zh-CN" altLang="en-US" sz="3600" b="1">
                <a:solidFill>
                  <a:schemeClr val="tx2"/>
                </a:solidFill>
                <a:latin typeface="华文新魏" pitchFamily="2" charset="-122"/>
                <a:ea typeface="华文新魏" pitchFamily="2" charset="-122"/>
              </a:rPr>
              <a:t>百家争鸣促进了思想和学术的繁荣，成为中国古代第一次思想文化发展的高峰，为中国古代文化的发展奠定了基础，对后世有十分重要而深远的影响。</a:t>
            </a:r>
            <a:endParaRPr lang="zh-CN" altLang="en-US" sz="3600" b="1">
              <a:solidFill>
                <a:schemeClr val="tx2"/>
              </a:solidFill>
              <a:latin typeface="华文新魏" pitchFamily="2" charset="-122"/>
              <a:ea typeface="华文新魏" pitchFamily="2" charset="-122"/>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36866" name="Picture 34" descr="2008114171346258_2"/>
          <p:cNvPicPr/>
          <p:nvPr>
            <p:custDataLst>
              <p:tags r:id="rId5"/>
            </p:custDataLst>
          </p:nvPr>
        </p:nvPicPr>
        <p:blipFill>
          <a:blip r:embed="rId4">
            <a:lum bright="58000" contrast="-52000"/>
            <a:grayscl/>
          </a:blip>
          <a:stretch>
            <a:fillRect/>
          </a:stretch>
        </p:blipFill>
        <p:spPr>
          <a:xfrm>
            <a:off x="2886075" y="1055688"/>
            <a:ext cx="3429000" cy="3409950"/>
          </a:xfrm>
          <a:prstGeom prst="rect">
            <a:avLst/>
          </a:prstGeom>
          <a:noFill/>
          <a:ln>
            <a:noFill/>
            <a:miter lim="800000"/>
          </a:ln>
        </p:spPr>
      </p:pic>
      <p:sp>
        <p:nvSpPr>
          <p:cNvPr id="36867" name="矩形 9"/>
          <p:cNvSpPr/>
          <p:nvPr>
            <p:custDataLst>
              <p:tags r:id="rId6"/>
            </p:custDataLst>
          </p:nvPr>
        </p:nvSpPr>
        <p:spPr bwMode="auto">
          <a:xfrm flipV="1">
            <a:off x="1143000" y="4713288"/>
            <a:ext cx="6858000" cy="2698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sz="1000"/>
          </a:p>
        </p:txBody>
      </p:sp>
      <p:sp>
        <p:nvSpPr>
          <p:cNvPr id="36868" name="文本框 6"/>
          <p:cNvSpPr/>
          <p:nvPr>
            <p:custDataLst>
              <p:tags r:id="rId7"/>
            </p:custDataLst>
          </p:nvPr>
        </p:nvSpPr>
        <p:spPr>
          <a:xfrm>
            <a:off x="3806825" y="506412"/>
            <a:ext cx="2465388" cy="311150"/>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1400" b="1">
                <a:solidFill>
                  <a:schemeClr val="bg1"/>
                </a:solidFill>
                <a:latin typeface="微软雅黑" pitchFamily="34" charset="-122"/>
                <a:ea typeface="微软雅黑" pitchFamily="34" charset="-122"/>
              </a:rPr>
              <a:t>第</a:t>
            </a:r>
            <a:r>
              <a:rPr lang="en-US" altLang="zh-CN" sz="1400" b="1">
                <a:solidFill>
                  <a:schemeClr val="bg1"/>
                </a:solidFill>
                <a:latin typeface="微软雅黑" pitchFamily="34" charset="-122"/>
                <a:ea typeface="微软雅黑" pitchFamily="34" charset="-122"/>
              </a:rPr>
              <a:t>8</a:t>
            </a:r>
            <a:r>
              <a:rPr lang="zh-CN" altLang="en-US" sz="1400" b="1">
                <a:solidFill>
                  <a:schemeClr val="bg1"/>
                </a:solidFill>
                <a:latin typeface="微软雅黑" pitchFamily="34" charset="-122"/>
                <a:ea typeface="微软雅黑" pitchFamily="34" charset="-122"/>
              </a:rPr>
              <a:t>课   百家争鸣</a:t>
            </a:r>
            <a:endParaRPr lang="zh-CN" altLang="en-US" sz="1400" b="1">
              <a:solidFill>
                <a:schemeClr val="bg1"/>
              </a:solidFill>
              <a:latin typeface="微软雅黑" pitchFamily="34" charset="-122"/>
              <a:ea typeface="微软雅黑" pitchFamily="34" charset="-122"/>
            </a:endParaRPr>
          </a:p>
        </p:txBody>
      </p:sp>
      <p:pic>
        <p:nvPicPr>
          <p:cNvPr id="36869" name="图片 51" descr="t012b2ff820f8eada25.jpg"/>
          <p:cNvPicPr/>
          <p:nvPr>
            <p:custDataLst>
              <p:tags r:id="rId9"/>
            </p:custDataLst>
          </p:nvPr>
        </p:nvPicPr>
        <p:blipFill>
          <a:blip r:embed="rId8">
            <a:clrChange>
              <a:clrFrom>
                <a:srgbClr val="E4C08C"/>
              </a:clrFrom>
              <a:clrTo>
                <a:srgbClr val="E4C08C">
                  <a:alpha val="0"/>
                </a:srgbClr>
              </a:clrTo>
            </a:clrChange>
          </a:blip>
          <a:srcRect t="87346" b="5624"/>
          <a:stretch>
            <a:fillRect/>
          </a:stretch>
        </p:blipFill>
        <p:spPr>
          <a:xfrm>
            <a:off x="1143000" y="4587875"/>
            <a:ext cx="6858000" cy="127000"/>
          </a:xfrm>
          <a:prstGeom prst="rect">
            <a:avLst/>
          </a:prstGeom>
          <a:noFill/>
          <a:ln>
            <a:noFill/>
            <a:miter lim="800000"/>
          </a:ln>
        </p:spPr>
      </p:pic>
      <p:grpSp>
        <p:nvGrpSpPr>
          <p:cNvPr id="36870" name="Group 38"/>
          <p:cNvGrpSpPr/>
          <p:nvPr>
            <p:custDataLst>
              <p:tags r:id="rId10"/>
            </p:custDataLst>
          </p:nvPr>
        </p:nvGrpSpPr>
        <p:grpSpPr>
          <a:xfrm>
            <a:off x="6667500" y="4194175"/>
            <a:ext cx="1333500" cy="520700"/>
            <a:chOff x="4372" y="3697"/>
            <a:chExt cx="1411" cy="550"/>
          </a:xfrm>
        </p:grpSpPr>
        <p:pic>
          <p:nvPicPr>
            <p:cNvPr id="36871" name="Picture 39" descr="龙形玉饰战国 现藏于河北省文物研究所"/>
            <p:cNvPicPr/>
            <p:nvPr>
              <p:custDataLst>
                <p:tags r:id="rId12"/>
              </p:custDataLst>
            </p:nvPr>
          </p:nvPicPr>
          <p:blipFill>
            <a:blip r:embed="rId11">
              <a:clrChange>
                <a:clrFrom>
                  <a:srgbClr val="FFFFFF"/>
                </a:clrFrom>
                <a:clrTo>
                  <a:srgbClr val="FFFFFF">
                    <a:alpha val="0"/>
                  </a:srgbClr>
                </a:clrTo>
              </a:clrChange>
            </a:blip>
            <a:stretch>
              <a:fillRect/>
            </a:stretch>
          </p:blipFill>
          <p:spPr>
            <a:xfrm>
              <a:off x="4808" y="3795"/>
              <a:ext cx="975" cy="452"/>
            </a:xfrm>
            <a:prstGeom prst="rect">
              <a:avLst/>
            </a:prstGeom>
            <a:noFill/>
            <a:ln>
              <a:noFill/>
              <a:miter lim="800000"/>
            </a:ln>
          </p:spPr>
        </p:pic>
        <p:pic>
          <p:nvPicPr>
            <p:cNvPr id="36872" name="Picture 40" descr="103"/>
            <p:cNvPicPr/>
            <p:nvPr>
              <p:custDataLst>
                <p:tags r:id="rId14"/>
              </p:custDataLst>
            </p:nvPr>
          </p:nvPicPr>
          <p:blipFill>
            <a:blip r:embed="rId13"/>
            <a:stretch>
              <a:fillRect/>
            </a:stretch>
          </p:blipFill>
          <p:spPr>
            <a:xfrm>
              <a:off x="4372" y="3697"/>
              <a:ext cx="1411" cy="504"/>
            </a:xfrm>
            <a:prstGeom prst="rect">
              <a:avLst/>
            </a:prstGeom>
            <a:noFill/>
            <a:ln>
              <a:noFill/>
              <a:miter lim="800000"/>
            </a:ln>
          </p:spPr>
        </p:pic>
      </p:grpSp>
      <p:sp>
        <p:nvSpPr>
          <p:cNvPr id="36873" name="Text Box 2"/>
          <p:cNvSpPr txBox="1">
            <a:spLocks noChangeArrowheads="1"/>
          </p:cNvSpPr>
          <p:nvPr>
            <p:custDataLst>
              <p:tags r:id="rId15"/>
            </p:custDataLst>
          </p:nvPr>
        </p:nvSpPr>
        <p:spPr bwMode="auto">
          <a:xfrm>
            <a:off x="2387600" y="1319213"/>
            <a:ext cx="1096963" cy="2676525"/>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spcBef>
                <a:spcPct val="50000"/>
              </a:spcBef>
            </a:pPr>
            <a:r>
              <a:rPr lang="zh-CN" altLang="en-US" sz="2400" b="1">
                <a:solidFill>
                  <a:srgbClr val="333300"/>
                </a:solidFill>
                <a:effectLst>
                  <a:outerShdw blurRad="38100" dist="38100" dir="2700000" algn="tl">
                    <a:schemeClr val="bg2"/>
                  </a:outerShdw>
                </a:effectLst>
                <a:latin typeface="黑体" pitchFamily="2" charset="-122"/>
                <a:ea typeface="黑体" pitchFamily="2" charset="-122"/>
              </a:rPr>
              <a:t>儒家</a:t>
            </a:r>
            <a:endParaRPr lang="zh-CN" altLang="en-US" sz="2400" b="1">
              <a:solidFill>
                <a:srgbClr val="333300"/>
              </a:solidFill>
              <a:effectLst>
                <a:outerShdw blurRad="38100" dist="38100" dir="2700000" algn="tl">
                  <a:schemeClr val="bg2"/>
                </a:outerShdw>
              </a:effectLst>
              <a:latin typeface="黑体" pitchFamily="2" charset="-122"/>
              <a:ea typeface="黑体" pitchFamily="2" charset="-122"/>
            </a:endParaRPr>
          </a:p>
          <a:p>
            <a:pPr marL="0" marR="0" lvl="0" indent="0" fontAlgn="base">
              <a:spcBef>
                <a:spcPct val="50000"/>
              </a:spcBef>
            </a:pPr>
            <a:r>
              <a:rPr lang="zh-CN" altLang="en-US" sz="2400" b="1">
                <a:solidFill>
                  <a:srgbClr val="333300"/>
                </a:solidFill>
                <a:effectLst>
                  <a:outerShdw blurRad="38100" dist="38100" dir="2700000" algn="tl">
                    <a:schemeClr val="bg2"/>
                  </a:outerShdw>
                </a:effectLst>
                <a:latin typeface="黑体" pitchFamily="2" charset="-122"/>
                <a:ea typeface="黑体" pitchFamily="2" charset="-122"/>
              </a:rPr>
              <a:t>道家</a:t>
            </a:r>
            <a:endParaRPr lang="zh-CN" altLang="en-US" sz="2400" b="1">
              <a:solidFill>
                <a:srgbClr val="333300"/>
              </a:solidFill>
              <a:effectLst>
                <a:outerShdw blurRad="38100" dist="38100" dir="2700000" algn="tl">
                  <a:schemeClr val="bg2"/>
                </a:outerShdw>
              </a:effectLst>
              <a:latin typeface="黑体" pitchFamily="2" charset="-122"/>
              <a:ea typeface="黑体" pitchFamily="2" charset="-122"/>
            </a:endParaRPr>
          </a:p>
          <a:p>
            <a:pPr marL="0" marR="0" lvl="0" indent="0" fontAlgn="base">
              <a:spcBef>
                <a:spcPct val="50000"/>
              </a:spcBef>
            </a:pPr>
            <a:r>
              <a:rPr lang="zh-CN" altLang="en-US" sz="2400" b="1">
                <a:solidFill>
                  <a:srgbClr val="333300"/>
                </a:solidFill>
                <a:effectLst>
                  <a:outerShdw blurRad="38100" dist="38100" dir="2700000" algn="tl">
                    <a:schemeClr val="bg2"/>
                  </a:outerShdw>
                </a:effectLst>
                <a:latin typeface="黑体" pitchFamily="2" charset="-122"/>
                <a:ea typeface="黑体" pitchFamily="2" charset="-122"/>
              </a:rPr>
              <a:t>法家</a:t>
            </a:r>
            <a:endParaRPr lang="zh-CN" altLang="en-US" sz="2400" b="1">
              <a:solidFill>
                <a:srgbClr val="333300"/>
              </a:solidFill>
              <a:effectLst>
                <a:outerShdw blurRad="38100" dist="38100" dir="2700000" algn="tl">
                  <a:schemeClr val="bg2"/>
                </a:outerShdw>
              </a:effectLst>
              <a:latin typeface="黑体" pitchFamily="2" charset="-122"/>
              <a:ea typeface="黑体" pitchFamily="2" charset="-122"/>
            </a:endParaRPr>
          </a:p>
          <a:p>
            <a:pPr marL="0" marR="0" lvl="0" indent="0" fontAlgn="base">
              <a:spcBef>
                <a:spcPct val="50000"/>
              </a:spcBef>
            </a:pPr>
            <a:r>
              <a:rPr lang="zh-CN" altLang="en-US" sz="2400" b="1">
                <a:solidFill>
                  <a:srgbClr val="333300"/>
                </a:solidFill>
                <a:effectLst>
                  <a:outerShdw blurRad="38100" dist="38100" dir="2700000" algn="tl">
                    <a:schemeClr val="bg2"/>
                  </a:outerShdw>
                </a:effectLst>
                <a:latin typeface="黑体" pitchFamily="2" charset="-122"/>
                <a:ea typeface="黑体" pitchFamily="2" charset="-122"/>
              </a:rPr>
              <a:t>墨家</a:t>
            </a:r>
            <a:endParaRPr lang="zh-CN" altLang="en-US" sz="2400" b="1">
              <a:solidFill>
                <a:srgbClr val="333300"/>
              </a:solidFill>
              <a:effectLst>
                <a:outerShdw blurRad="38100" dist="38100" dir="2700000" algn="tl">
                  <a:schemeClr val="bg2"/>
                </a:outerShdw>
              </a:effectLst>
              <a:latin typeface="黑体" pitchFamily="2" charset="-122"/>
              <a:ea typeface="黑体" pitchFamily="2" charset="-122"/>
            </a:endParaRPr>
          </a:p>
          <a:p>
            <a:pPr marL="0" marR="0" lvl="0" indent="0" fontAlgn="base">
              <a:spcBef>
                <a:spcPct val="50000"/>
              </a:spcBef>
            </a:pPr>
            <a:r>
              <a:rPr lang="zh-CN" altLang="en-US" sz="2400" b="1">
                <a:solidFill>
                  <a:srgbClr val="333300"/>
                </a:solidFill>
                <a:effectLst>
                  <a:outerShdw blurRad="38100" dist="38100" dir="2700000" algn="tl">
                    <a:schemeClr val="bg2"/>
                  </a:outerShdw>
                </a:effectLst>
                <a:latin typeface="黑体" pitchFamily="2" charset="-122"/>
                <a:ea typeface="黑体" pitchFamily="2" charset="-122"/>
              </a:rPr>
              <a:t>兵家</a:t>
            </a:r>
            <a:endParaRPr lang="zh-CN" altLang="en-US" sz="2400" b="1">
              <a:solidFill>
                <a:srgbClr val="333300"/>
              </a:solidFill>
              <a:effectLst>
                <a:outerShdw blurRad="38100" dist="38100" dir="2700000" algn="tl">
                  <a:schemeClr val="bg2"/>
                </a:outerShdw>
              </a:effectLst>
              <a:latin typeface="黑体" pitchFamily="2" charset="-122"/>
              <a:ea typeface="黑体" pitchFamily="2" charset="-122"/>
            </a:endParaRPr>
          </a:p>
        </p:txBody>
      </p:sp>
      <p:sp>
        <p:nvSpPr>
          <p:cNvPr id="36874" name="Text Box 3"/>
          <p:cNvSpPr txBox="1">
            <a:spLocks noChangeArrowheads="1"/>
          </p:cNvSpPr>
          <p:nvPr>
            <p:custDataLst>
              <p:tags r:id="rId16"/>
            </p:custDataLst>
          </p:nvPr>
        </p:nvSpPr>
        <p:spPr bwMode="auto">
          <a:xfrm>
            <a:off x="3689350" y="1198563"/>
            <a:ext cx="1219200" cy="3524250"/>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lnSpc>
                <a:spcPct val="90000"/>
              </a:lnSpc>
              <a:spcBef>
                <a:spcPct val="50000"/>
              </a:spcBef>
            </a:pPr>
            <a:r>
              <a:rPr lang="zh-CN" altLang="en-US" sz="2400" b="1">
                <a:solidFill>
                  <a:srgbClr val="660033"/>
                </a:solidFill>
                <a:effectLst>
                  <a:outerShdw blurRad="38100" dist="38100" dir="2700000" algn="tl">
                    <a:schemeClr val="bg2"/>
                  </a:outerShdw>
                </a:effectLst>
                <a:latin typeface="黑体" pitchFamily="2" charset="-122"/>
                <a:ea typeface="黑体" pitchFamily="2" charset="-122"/>
              </a:rPr>
              <a:t>孔子</a:t>
            </a:r>
            <a:endParaRPr lang="zh-CN" altLang="en-US" sz="2400" b="1">
              <a:solidFill>
                <a:srgbClr val="660033"/>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660033"/>
                </a:solidFill>
                <a:effectLst>
                  <a:outerShdw blurRad="38100" dist="38100" dir="2700000" algn="tl">
                    <a:schemeClr val="bg2"/>
                  </a:outerShdw>
                </a:effectLst>
                <a:latin typeface="黑体" pitchFamily="2" charset="-122"/>
                <a:ea typeface="黑体" pitchFamily="2" charset="-122"/>
              </a:rPr>
              <a:t>庄子</a:t>
            </a:r>
            <a:endParaRPr lang="zh-CN" altLang="en-US" sz="2400" b="1">
              <a:solidFill>
                <a:srgbClr val="660033"/>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660033"/>
                </a:solidFill>
                <a:effectLst>
                  <a:outerShdw blurRad="38100" dist="38100" dir="2700000" algn="tl">
                    <a:schemeClr val="bg2"/>
                  </a:outerShdw>
                </a:effectLst>
                <a:latin typeface="黑体" pitchFamily="2" charset="-122"/>
                <a:ea typeface="黑体" pitchFamily="2" charset="-122"/>
              </a:rPr>
              <a:t>孟子</a:t>
            </a:r>
            <a:endParaRPr lang="zh-CN" altLang="en-US" sz="2400" b="1">
              <a:solidFill>
                <a:srgbClr val="660033"/>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660033"/>
                </a:solidFill>
                <a:effectLst>
                  <a:outerShdw blurRad="38100" dist="38100" dir="2700000" algn="tl">
                    <a:schemeClr val="bg2"/>
                  </a:outerShdw>
                </a:effectLst>
                <a:latin typeface="黑体" pitchFamily="2" charset="-122"/>
                <a:ea typeface="黑体" pitchFamily="2" charset="-122"/>
              </a:rPr>
              <a:t>墨子</a:t>
            </a:r>
            <a:endParaRPr lang="zh-CN" altLang="en-US" sz="2400" b="1">
              <a:solidFill>
                <a:srgbClr val="660033"/>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660033"/>
                </a:solidFill>
                <a:effectLst>
                  <a:outerShdw blurRad="38100" dist="38100" dir="2700000" algn="tl">
                    <a:schemeClr val="bg2"/>
                  </a:outerShdw>
                </a:effectLst>
                <a:latin typeface="黑体" pitchFamily="2" charset="-122"/>
                <a:ea typeface="黑体" pitchFamily="2" charset="-122"/>
              </a:rPr>
              <a:t>孙武</a:t>
            </a:r>
            <a:endParaRPr lang="zh-CN" altLang="en-US" sz="2400" b="1">
              <a:solidFill>
                <a:srgbClr val="660033"/>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660033"/>
                </a:solidFill>
                <a:effectLst>
                  <a:outerShdw blurRad="38100" dist="38100" dir="2700000" algn="tl">
                    <a:schemeClr val="bg2"/>
                  </a:outerShdw>
                </a:effectLst>
                <a:latin typeface="黑体" pitchFamily="2" charset="-122"/>
                <a:ea typeface="黑体" pitchFamily="2" charset="-122"/>
              </a:rPr>
              <a:t>老子</a:t>
            </a:r>
            <a:endParaRPr lang="zh-CN" altLang="en-US" sz="2400" b="1">
              <a:solidFill>
                <a:srgbClr val="660033"/>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660033"/>
                </a:solidFill>
                <a:effectLst>
                  <a:outerShdw blurRad="38100" dist="38100" dir="2700000" algn="tl">
                    <a:schemeClr val="bg2"/>
                  </a:outerShdw>
                </a:effectLst>
                <a:latin typeface="黑体" pitchFamily="2" charset="-122"/>
                <a:ea typeface="黑体" pitchFamily="2" charset="-122"/>
              </a:rPr>
              <a:t>韩非</a:t>
            </a:r>
            <a:endParaRPr lang="zh-CN" altLang="en-US" sz="2400" b="1">
              <a:solidFill>
                <a:srgbClr val="660033"/>
              </a:solidFill>
              <a:effectLst>
                <a:outerShdw blurRad="38100" dist="38100" dir="2700000" algn="tl">
                  <a:schemeClr val="bg2"/>
                </a:outerShdw>
              </a:effectLst>
              <a:latin typeface="黑体" pitchFamily="2" charset="-122"/>
              <a:ea typeface="黑体" pitchFamily="2" charset="-122"/>
            </a:endParaRPr>
          </a:p>
        </p:txBody>
      </p:sp>
      <p:sp>
        <p:nvSpPr>
          <p:cNvPr id="36875" name="Line 4"/>
          <p:cNvSpPr/>
          <p:nvPr>
            <p:custDataLst>
              <p:tags r:id="rId17"/>
            </p:custDataLst>
          </p:nvPr>
        </p:nvSpPr>
        <p:spPr>
          <a:xfrm rot="20160000">
            <a:off x="3132138" y="1319212"/>
            <a:ext cx="600075" cy="0"/>
          </a:xfrm>
          <a:prstGeom prst="line">
            <a:avLst/>
          </a:prstGeom>
          <a:noFill/>
          <a:ln w="38100" cap="flat" cmpd="sng">
            <a:solidFill>
              <a:schemeClr val="tx1"/>
            </a:solidFill>
            <a:prstDash val="solid"/>
            <a:headEnd type="none" w="med" len="med"/>
            <a:tailEnd type="none" w="med" len="me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endParaRPr lang="zh-CN" altLang="en-US" sz="1000" b="1">
              <a:latin typeface="黑体" pitchFamily="2" charset="-122"/>
              <a:ea typeface="黑体" pitchFamily="2" charset="-122"/>
            </a:endParaRPr>
          </a:p>
        </p:txBody>
      </p:sp>
      <p:sp>
        <p:nvSpPr>
          <p:cNvPr id="36876" name="Line 5"/>
          <p:cNvSpPr/>
          <p:nvPr>
            <p:custDataLst>
              <p:tags r:id="rId18"/>
            </p:custDataLst>
          </p:nvPr>
        </p:nvSpPr>
        <p:spPr>
          <a:xfrm>
            <a:off x="3132138" y="1476375"/>
            <a:ext cx="598488" cy="900112"/>
          </a:xfrm>
          <a:prstGeom prst="line">
            <a:avLst/>
          </a:prstGeom>
          <a:noFill/>
          <a:ln w="38100" cap="flat" cmpd="sng">
            <a:solidFill>
              <a:schemeClr val="tx1"/>
            </a:solidFill>
            <a:prstDash val="solid"/>
            <a:headEnd type="none" w="med" len="med"/>
            <a:tailEnd type="none" w="med" len="me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endParaRPr lang="zh-CN" altLang="en-US" sz="1000" b="1">
              <a:latin typeface="黑体" pitchFamily="2" charset="-122"/>
              <a:ea typeface="黑体" pitchFamily="2" charset="-122"/>
            </a:endParaRPr>
          </a:p>
        </p:txBody>
      </p:sp>
      <p:sp>
        <p:nvSpPr>
          <p:cNvPr id="36877" name="Line 6"/>
          <p:cNvSpPr/>
          <p:nvPr>
            <p:custDataLst>
              <p:tags r:id="rId19"/>
            </p:custDataLst>
          </p:nvPr>
        </p:nvSpPr>
        <p:spPr>
          <a:xfrm rot="19680000">
            <a:off x="3090862" y="1925638"/>
            <a:ext cx="600075" cy="0"/>
          </a:xfrm>
          <a:prstGeom prst="line">
            <a:avLst/>
          </a:prstGeom>
          <a:noFill/>
          <a:ln w="38100" cap="flat" cmpd="sng">
            <a:solidFill>
              <a:schemeClr val="tx1"/>
            </a:solidFill>
            <a:prstDash val="solid"/>
            <a:headEnd type="none" w="med" len="med"/>
            <a:tailEnd type="none" w="med" len="me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endParaRPr lang="zh-CN" altLang="en-US" sz="1000" b="1">
              <a:latin typeface="黑体" pitchFamily="2" charset="-122"/>
              <a:ea typeface="黑体" pitchFamily="2" charset="-122"/>
            </a:endParaRPr>
          </a:p>
        </p:txBody>
      </p:sp>
      <p:sp>
        <p:nvSpPr>
          <p:cNvPr id="36878" name="Line 7"/>
          <p:cNvSpPr/>
          <p:nvPr>
            <p:custDataLst>
              <p:tags r:id="rId20"/>
            </p:custDataLst>
          </p:nvPr>
        </p:nvSpPr>
        <p:spPr>
          <a:xfrm>
            <a:off x="3082925" y="2162175"/>
            <a:ext cx="723900" cy="1543050"/>
          </a:xfrm>
          <a:prstGeom prst="line">
            <a:avLst/>
          </a:prstGeom>
          <a:noFill/>
          <a:ln w="38100" cap="flat" cmpd="sng">
            <a:solidFill>
              <a:schemeClr val="tx1"/>
            </a:solidFill>
            <a:prstDash val="solid"/>
            <a:headEnd type="none" w="med" len="med"/>
            <a:tailEnd type="none" w="med" len="me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endParaRPr lang="zh-CN" altLang="en-US" sz="1000" b="1">
              <a:latin typeface="黑体" pitchFamily="2" charset="-122"/>
              <a:ea typeface="黑体" pitchFamily="2" charset="-122"/>
            </a:endParaRPr>
          </a:p>
        </p:txBody>
      </p:sp>
      <p:sp>
        <p:nvSpPr>
          <p:cNvPr id="36879" name="Line 8"/>
          <p:cNvSpPr/>
          <p:nvPr>
            <p:custDataLst>
              <p:tags r:id="rId21"/>
            </p:custDataLst>
          </p:nvPr>
        </p:nvSpPr>
        <p:spPr>
          <a:xfrm>
            <a:off x="3089275" y="2676525"/>
            <a:ext cx="600075" cy="1457325"/>
          </a:xfrm>
          <a:prstGeom prst="line">
            <a:avLst/>
          </a:prstGeom>
          <a:noFill/>
          <a:ln w="38100" cap="flat" cmpd="sng">
            <a:solidFill>
              <a:schemeClr val="tx1"/>
            </a:solidFill>
            <a:prstDash val="solid"/>
            <a:headEnd type="none" w="med" len="med"/>
            <a:tailEnd type="none" w="med" len="me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endParaRPr lang="zh-CN" altLang="en-US" sz="1000" b="1">
              <a:latin typeface="黑体" pitchFamily="2" charset="-122"/>
              <a:ea typeface="黑体" pitchFamily="2" charset="-122"/>
            </a:endParaRPr>
          </a:p>
        </p:txBody>
      </p:sp>
      <p:cxnSp>
        <p:nvCxnSpPr>
          <p:cNvPr id="36880" name="Line 9"/>
          <p:cNvCxnSpPr/>
          <p:nvPr>
            <p:custDataLst>
              <p:tags r:id="rId22"/>
            </p:custDataLst>
          </p:nvPr>
        </p:nvCxnSpPr>
        <p:spPr>
          <a:xfrm rot="20880000" flipV="1">
            <a:off x="3089275" y="2889250"/>
            <a:ext cx="600075" cy="128588"/>
          </a:xfrm>
          <a:prstGeom prst="line">
            <a:avLst/>
          </a:prstGeom>
          <a:noFill/>
          <a:ln w="38100">
            <a:solidFill>
              <a:schemeClr val="tx1"/>
            </a:solidFill>
            <a:bevel/>
          </a:ln>
        </p:spPr>
      </p:cxnSp>
      <p:cxnSp>
        <p:nvCxnSpPr>
          <p:cNvPr id="36881" name="Line 10"/>
          <p:cNvCxnSpPr/>
          <p:nvPr>
            <p:custDataLst>
              <p:tags r:id="rId23"/>
            </p:custDataLst>
          </p:nvPr>
        </p:nvCxnSpPr>
        <p:spPr>
          <a:xfrm rot="20580000" flipV="1">
            <a:off x="3030538" y="3487738"/>
            <a:ext cx="717550" cy="114300"/>
          </a:xfrm>
          <a:prstGeom prst="line">
            <a:avLst/>
          </a:prstGeom>
          <a:noFill/>
          <a:ln w="38100">
            <a:solidFill>
              <a:schemeClr val="tx1"/>
            </a:solidFill>
            <a:bevel/>
          </a:ln>
        </p:spPr>
      </p:cxnSp>
      <p:sp>
        <p:nvSpPr>
          <p:cNvPr id="36882" name="Text Box 11"/>
          <p:cNvSpPr/>
          <p:nvPr>
            <p:custDataLst>
              <p:tags r:id="rId24"/>
            </p:custDataLst>
          </p:nvPr>
        </p:nvSpPr>
        <p:spPr>
          <a:xfrm>
            <a:off x="5189538" y="1562100"/>
            <a:ext cx="1885950" cy="38417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spcBef>
                <a:spcPct val="50000"/>
              </a:spcBef>
            </a:pPr>
            <a:endParaRPr lang="zh-CN" altLang="zh-CN" sz="1900" b="1">
              <a:solidFill>
                <a:srgbClr val="663300"/>
              </a:solidFill>
              <a:latin typeface="黑体" pitchFamily="2" charset="-122"/>
              <a:ea typeface="黑体" pitchFamily="2" charset="-122"/>
            </a:endParaRPr>
          </a:p>
        </p:txBody>
      </p:sp>
      <p:sp>
        <p:nvSpPr>
          <p:cNvPr id="36883" name="Text Box 12"/>
          <p:cNvSpPr txBox="1">
            <a:spLocks noChangeArrowheads="1"/>
          </p:cNvSpPr>
          <p:nvPr>
            <p:custDataLst>
              <p:tags r:id="rId25"/>
            </p:custDataLst>
          </p:nvPr>
        </p:nvSpPr>
        <p:spPr bwMode="auto">
          <a:xfrm>
            <a:off x="5103813" y="973138"/>
            <a:ext cx="2439988" cy="3524250"/>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lnSpc>
                <a:spcPct val="90000"/>
              </a:lnSpc>
              <a:spcBef>
                <a:spcPct val="50000"/>
              </a:spcBef>
            </a:pPr>
            <a:r>
              <a:rPr lang="zh-CN" altLang="en-US" sz="2400" b="1">
                <a:solidFill>
                  <a:srgbClr val="403152"/>
                </a:solidFill>
                <a:effectLst>
                  <a:outerShdw blurRad="38100" dist="38100" dir="2700000" algn="tl">
                    <a:schemeClr val="bg2"/>
                  </a:outerShdw>
                </a:effectLst>
                <a:latin typeface="黑体" pitchFamily="2" charset="-122"/>
                <a:ea typeface="黑体" pitchFamily="2" charset="-122"/>
              </a:rPr>
              <a:t>改革变法</a:t>
            </a:r>
            <a:endParaRPr lang="zh-CN" altLang="en-US" sz="2400" b="1">
              <a:solidFill>
                <a:srgbClr val="403152"/>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403152"/>
                </a:solidFill>
                <a:effectLst>
                  <a:outerShdw blurRad="38100" dist="38100" dir="2700000" algn="tl">
                    <a:schemeClr val="bg2"/>
                  </a:outerShdw>
                </a:effectLst>
                <a:latin typeface="黑体" pitchFamily="2" charset="-122"/>
                <a:ea typeface="黑体" pitchFamily="2" charset="-122"/>
              </a:rPr>
              <a:t>“爱人”</a:t>
            </a:r>
            <a:endParaRPr lang="zh-CN" altLang="en-US" sz="2400" b="1">
              <a:solidFill>
                <a:srgbClr val="403152"/>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403152"/>
                </a:solidFill>
                <a:effectLst>
                  <a:outerShdw blurRad="38100" dist="38100" dir="2700000" algn="tl">
                    <a:schemeClr val="bg2"/>
                  </a:outerShdw>
                </a:effectLst>
                <a:latin typeface="黑体" pitchFamily="2" charset="-122"/>
                <a:ea typeface="黑体" pitchFamily="2" charset="-122"/>
              </a:rPr>
              <a:t>“无为而治”</a:t>
            </a:r>
            <a:endParaRPr lang="zh-CN" altLang="en-US" sz="2400" b="1">
              <a:solidFill>
                <a:srgbClr val="403152"/>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403152"/>
                </a:solidFill>
                <a:effectLst>
                  <a:outerShdw blurRad="38100" dist="38100" dir="2700000" algn="tl">
                    <a:schemeClr val="bg2"/>
                  </a:outerShdw>
                </a:effectLst>
                <a:latin typeface="黑体" pitchFamily="2" charset="-122"/>
                <a:ea typeface="黑体" pitchFamily="2" charset="-122"/>
              </a:rPr>
              <a:t>“仁政”</a:t>
            </a:r>
            <a:endParaRPr lang="zh-CN" altLang="en-US" sz="2400" b="1">
              <a:solidFill>
                <a:srgbClr val="403152"/>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403152"/>
                </a:solidFill>
                <a:effectLst>
                  <a:outerShdw blurRad="38100" dist="38100" dir="2700000" algn="tl">
                    <a:schemeClr val="bg2"/>
                  </a:outerShdw>
                </a:effectLst>
                <a:latin typeface="黑体" pitchFamily="2" charset="-122"/>
                <a:ea typeface="黑体" pitchFamily="2" charset="-122"/>
              </a:rPr>
              <a:t>“非攻”</a:t>
            </a:r>
            <a:endParaRPr lang="zh-CN" altLang="en-US" sz="2400" b="1">
              <a:solidFill>
                <a:srgbClr val="403152"/>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403152"/>
                </a:solidFill>
                <a:effectLst>
                  <a:outerShdw blurRad="38100" dist="38100" dir="2700000" algn="tl">
                    <a:schemeClr val="bg2"/>
                  </a:outerShdw>
                </a:effectLst>
                <a:latin typeface="黑体" pitchFamily="2" charset="-122"/>
                <a:ea typeface="黑体" pitchFamily="2" charset="-122"/>
              </a:rPr>
              <a:t>“知己知彼” </a:t>
            </a:r>
            <a:endParaRPr lang="zh-CN" altLang="en-US" sz="2400" b="1">
              <a:solidFill>
                <a:srgbClr val="403152"/>
              </a:solidFill>
              <a:effectLst>
                <a:outerShdw blurRad="38100" dist="38100" dir="2700000" algn="tl">
                  <a:schemeClr val="bg2"/>
                </a:outerShdw>
              </a:effectLst>
              <a:latin typeface="黑体" pitchFamily="2" charset="-122"/>
              <a:ea typeface="黑体" pitchFamily="2" charset="-122"/>
            </a:endParaRPr>
          </a:p>
          <a:p>
            <a:pPr marL="0" marR="0" lvl="0" indent="0" fontAlgn="base">
              <a:lnSpc>
                <a:spcPct val="90000"/>
              </a:lnSpc>
              <a:spcBef>
                <a:spcPct val="50000"/>
              </a:spcBef>
            </a:pPr>
            <a:r>
              <a:rPr lang="zh-CN" altLang="en-US" sz="2400" b="1">
                <a:solidFill>
                  <a:srgbClr val="403152"/>
                </a:solidFill>
                <a:effectLst>
                  <a:outerShdw blurRad="38100" dist="38100" dir="2700000" algn="tl">
                    <a:schemeClr val="bg2"/>
                  </a:outerShdw>
                </a:effectLst>
                <a:latin typeface="黑体" pitchFamily="2" charset="-122"/>
                <a:ea typeface="黑体" pitchFamily="2" charset="-122"/>
              </a:rPr>
              <a:t> 朴素的辩证法</a:t>
            </a:r>
            <a:endParaRPr lang="zh-CN" altLang="en-US" sz="2400" b="1">
              <a:solidFill>
                <a:srgbClr val="403152"/>
              </a:solidFill>
              <a:effectLst>
                <a:outerShdw blurRad="38100" dist="38100" dir="2700000" algn="tl">
                  <a:schemeClr val="bg2"/>
                </a:outerShdw>
              </a:effectLst>
              <a:latin typeface="黑体" pitchFamily="2" charset="-122"/>
              <a:ea typeface="黑体" pitchFamily="2" charset="-122"/>
            </a:endParaRPr>
          </a:p>
        </p:txBody>
      </p:sp>
      <p:sp>
        <p:nvSpPr>
          <p:cNvPr id="36884" name="Line 13"/>
          <p:cNvSpPr/>
          <p:nvPr>
            <p:custDataLst>
              <p:tags r:id="rId26"/>
            </p:custDataLst>
          </p:nvPr>
        </p:nvSpPr>
        <p:spPr>
          <a:xfrm>
            <a:off x="4398962" y="1304925"/>
            <a:ext cx="938212" cy="385762"/>
          </a:xfrm>
          <a:prstGeom prst="line">
            <a:avLst/>
          </a:prstGeom>
          <a:noFill/>
          <a:ln w="38100" cap="flat" cmpd="sng">
            <a:solidFill>
              <a:schemeClr val="tx1"/>
            </a:solidFill>
            <a:prstDash val="solid"/>
            <a:headEnd type="none" w="med" len="med"/>
            <a:tailEnd type="none" w="med" len="me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endParaRPr lang="zh-CN" altLang="en-US" sz="1000" b="1">
              <a:latin typeface="黑体" pitchFamily="2" charset="-122"/>
              <a:ea typeface="黑体" pitchFamily="2" charset="-122"/>
            </a:endParaRPr>
          </a:p>
        </p:txBody>
      </p:sp>
      <p:sp>
        <p:nvSpPr>
          <p:cNvPr id="36885" name="Line 14"/>
          <p:cNvSpPr/>
          <p:nvPr>
            <p:custDataLst>
              <p:tags r:id="rId27"/>
            </p:custDataLst>
          </p:nvPr>
        </p:nvSpPr>
        <p:spPr>
          <a:xfrm>
            <a:off x="4376738" y="1817688"/>
            <a:ext cx="900112" cy="344488"/>
          </a:xfrm>
          <a:prstGeom prst="line">
            <a:avLst/>
          </a:prstGeom>
          <a:noFill/>
          <a:ln w="38100" cap="flat" cmpd="sng">
            <a:solidFill>
              <a:schemeClr val="tx1"/>
            </a:solidFill>
            <a:prstDash val="solid"/>
            <a:headEnd type="none" w="med" len="med"/>
            <a:tailEnd type="none" w="med" len="me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endParaRPr lang="zh-CN" altLang="en-US" sz="1000" b="1">
              <a:latin typeface="黑体" pitchFamily="2" charset="-122"/>
              <a:ea typeface="黑体" pitchFamily="2" charset="-122"/>
            </a:endParaRPr>
          </a:p>
        </p:txBody>
      </p:sp>
      <p:sp>
        <p:nvSpPr>
          <p:cNvPr id="36886" name="Line 15"/>
          <p:cNvSpPr/>
          <p:nvPr>
            <p:custDataLst>
              <p:tags r:id="rId28"/>
            </p:custDataLst>
          </p:nvPr>
        </p:nvSpPr>
        <p:spPr>
          <a:xfrm>
            <a:off x="4419600" y="2376488"/>
            <a:ext cx="979488" cy="300038"/>
          </a:xfrm>
          <a:prstGeom prst="line">
            <a:avLst/>
          </a:prstGeom>
          <a:noFill/>
          <a:ln w="38100" cap="flat" cmpd="sng">
            <a:solidFill>
              <a:schemeClr val="tx1"/>
            </a:solidFill>
            <a:prstDash val="solid"/>
            <a:headEnd type="none" w="med" len="med"/>
            <a:tailEnd type="none" w="med" len="me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endParaRPr lang="zh-CN" altLang="en-US" sz="1000" b="1">
              <a:latin typeface="黑体" pitchFamily="2" charset="-122"/>
              <a:ea typeface="黑体" pitchFamily="2" charset="-122"/>
            </a:endParaRPr>
          </a:p>
        </p:txBody>
      </p:sp>
      <p:sp>
        <p:nvSpPr>
          <p:cNvPr id="36887" name="Line 16"/>
          <p:cNvSpPr/>
          <p:nvPr>
            <p:custDataLst>
              <p:tags r:id="rId29"/>
            </p:custDataLst>
          </p:nvPr>
        </p:nvSpPr>
        <p:spPr>
          <a:xfrm>
            <a:off x="4354512" y="2889250"/>
            <a:ext cx="1044575" cy="320675"/>
          </a:xfrm>
          <a:prstGeom prst="line">
            <a:avLst/>
          </a:prstGeom>
          <a:noFill/>
          <a:ln w="38100" cap="flat" cmpd="sng">
            <a:solidFill>
              <a:schemeClr val="tx1"/>
            </a:solidFill>
            <a:prstDash val="solid"/>
            <a:headEnd type="none" w="med" len="med"/>
            <a:tailEnd type="none" w="med" len="me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endParaRPr lang="zh-CN" altLang="en-US" sz="1000" b="1">
              <a:latin typeface="黑体" pitchFamily="2" charset="-122"/>
              <a:ea typeface="黑体" pitchFamily="2" charset="-122"/>
            </a:endParaRPr>
          </a:p>
        </p:txBody>
      </p:sp>
      <p:sp>
        <p:nvSpPr>
          <p:cNvPr id="36888" name="Line 17"/>
          <p:cNvSpPr/>
          <p:nvPr>
            <p:custDataLst>
              <p:tags r:id="rId30"/>
            </p:custDataLst>
          </p:nvPr>
        </p:nvSpPr>
        <p:spPr>
          <a:xfrm>
            <a:off x="4376738" y="3384550"/>
            <a:ext cx="898525" cy="320675"/>
          </a:xfrm>
          <a:prstGeom prst="line">
            <a:avLst/>
          </a:prstGeom>
          <a:noFill/>
          <a:ln w="38100" cap="flat" cmpd="sng">
            <a:solidFill>
              <a:schemeClr val="tx1"/>
            </a:solidFill>
            <a:prstDash val="solid"/>
            <a:headEnd type="none" w="med" len="med"/>
            <a:tailEnd type="none" w="med" len="me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endParaRPr lang="zh-CN" altLang="en-US" sz="1000" b="1">
              <a:latin typeface="黑体" pitchFamily="2" charset="-122"/>
              <a:ea typeface="黑体" pitchFamily="2" charset="-122"/>
            </a:endParaRPr>
          </a:p>
        </p:txBody>
      </p:sp>
      <p:sp>
        <p:nvSpPr>
          <p:cNvPr id="36889" name="Line 18"/>
          <p:cNvSpPr/>
          <p:nvPr>
            <p:custDataLst>
              <p:tags r:id="rId31"/>
            </p:custDataLst>
          </p:nvPr>
        </p:nvSpPr>
        <p:spPr>
          <a:xfrm>
            <a:off x="4332288" y="3808412"/>
            <a:ext cx="942975" cy="385762"/>
          </a:xfrm>
          <a:prstGeom prst="line">
            <a:avLst/>
          </a:prstGeom>
          <a:noFill/>
          <a:ln w="38100" cap="flat" cmpd="sng">
            <a:solidFill>
              <a:schemeClr val="tx1"/>
            </a:solidFill>
            <a:prstDash val="solid"/>
            <a:headEnd type="none" w="med" len="med"/>
            <a:tailEnd type="none" w="med" len="me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endParaRPr lang="zh-CN" altLang="en-US" sz="1000" b="1">
              <a:latin typeface="黑体" pitchFamily="2" charset="-122"/>
              <a:ea typeface="黑体" pitchFamily="2" charset="-122"/>
            </a:endParaRPr>
          </a:p>
        </p:txBody>
      </p:sp>
      <p:cxnSp>
        <p:nvCxnSpPr>
          <p:cNvPr id="36890" name="Line 19"/>
          <p:cNvCxnSpPr/>
          <p:nvPr>
            <p:custDataLst>
              <p:tags r:id="rId32"/>
            </p:custDataLst>
          </p:nvPr>
        </p:nvCxnSpPr>
        <p:spPr>
          <a:xfrm flipV="1">
            <a:off x="4460875" y="1319212"/>
            <a:ext cx="814388" cy="2881312"/>
          </a:xfrm>
          <a:prstGeom prst="line">
            <a:avLst/>
          </a:prstGeom>
          <a:noFill/>
          <a:ln w="38100">
            <a:solidFill>
              <a:schemeClr val="tx1"/>
            </a:solidFill>
            <a:bevel/>
          </a:ln>
        </p:spPr>
      </p:cxnSp>
      <p:sp>
        <p:nvSpPr>
          <p:cNvPr id="36891" name="矩形 2"/>
          <p:cNvSpPr/>
          <p:nvPr>
            <p:custDataLst>
              <p:tags r:id="rId33"/>
            </p:custDataLst>
          </p:nvPr>
        </p:nvSpPr>
        <p:spPr>
          <a:xfrm>
            <a:off x="1568767" y="321469"/>
            <a:ext cx="2678907" cy="783590"/>
          </a:xfrm>
          <a:prstGeom prst="rect">
            <a:avLst/>
          </a:prstGeom>
          <a:noFill/>
          <a:ln>
            <a:noFill/>
          </a:ln>
        </p:spPr>
        <p:txBody>
          <a:bodyPr wrap="square" rtlCol="0"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lgn="ctr" fontAlgn="base"/>
            <a:r>
              <a:rPr lang="zh-CN" altLang="en-US" sz="4500" b="1"/>
              <a:t>课堂小结</a:t>
            </a:r>
            <a:endParaRPr lang="zh-CN" altLang="en-US" sz="45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36873"/>
                                        </p:tgtEl>
                                        <p:attrNameLst>
                                          <p:attrName>style.visibility</p:attrName>
                                        </p:attrNameLst>
                                      </p:cBhvr>
                                      <p:to>
                                        <p:strVal val="visible"/>
                                      </p:to>
                                    </p:set>
                                    <p:animEffect transition="in" filter="blinds(horizontal)">
                                      <p:cBhvr additive="base">
                                        <p:cTn id="7" dur="500" fill="hold"/>
                                        <p:tgtEl>
                                          <p:spTgt spid="36873"/>
                                        </p:tgtEl>
                                      </p:cBhvr>
                                    </p:animEffect>
                                  </p:childTnLst>
                                </p:cTn>
                              </p:par>
                              <p:par>
                                <p:cTn id="8" presetID="3" presetClass="entr" presetSubtype="10" fill="hold" grpId="1" nodeType="withEffect">
                                  <p:stCondLst>
                                    <p:cond delay="0"/>
                                  </p:stCondLst>
                                  <p:childTnLst>
                                    <p:set>
                                      <p:cBhvr additive="base">
                                        <p:cTn id="9" dur="1" fill="hold">
                                          <p:stCondLst>
                                            <p:cond delay="0"/>
                                          </p:stCondLst>
                                        </p:cTn>
                                        <p:tgtEl>
                                          <p:spTgt spid="36874"/>
                                        </p:tgtEl>
                                        <p:attrNameLst>
                                          <p:attrName>style.visibility</p:attrName>
                                        </p:attrNameLst>
                                      </p:cBhvr>
                                      <p:to>
                                        <p:strVal val="visible"/>
                                      </p:to>
                                    </p:set>
                                    <p:animEffect transition="in" filter="blinds(horizontal)">
                                      <p:cBhvr additive="base">
                                        <p:cTn id="10" dur="500" fill="hold"/>
                                        <p:tgtEl>
                                          <p:spTgt spid="36874"/>
                                        </p:tgtEl>
                                      </p:cBhvr>
                                    </p:animEffect>
                                  </p:childTnLst>
                                </p:cTn>
                              </p:par>
                              <p:par>
                                <p:cTn id="11" presetID="3" presetClass="entr" presetSubtype="10" fill="hold" grpId="9" nodeType="withEffect">
                                  <p:stCondLst>
                                    <p:cond delay="0"/>
                                  </p:stCondLst>
                                  <p:childTnLst>
                                    <p:set>
                                      <p:cBhvr additive="base">
                                        <p:cTn id="12" dur="1" fill="hold">
                                          <p:stCondLst>
                                            <p:cond delay="0"/>
                                          </p:stCondLst>
                                        </p:cTn>
                                        <p:tgtEl>
                                          <p:spTgt spid="36883"/>
                                        </p:tgtEl>
                                        <p:attrNameLst>
                                          <p:attrName>style.visibility</p:attrName>
                                        </p:attrNameLst>
                                      </p:cBhvr>
                                      <p:to>
                                        <p:strVal val="visible"/>
                                      </p:to>
                                    </p:set>
                                    <p:animEffect transition="in" filter="blinds(horizontal)">
                                      <p:cBhvr additive="base">
                                        <p:cTn id="13" dur="500" fill="hold"/>
                                        <p:tgtEl>
                                          <p:spTgt spid="3688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2" presetClass="entr" presetSubtype="8" fill="hold" grpId="2" nodeType="clickEffect">
                                  <p:stCondLst>
                                    <p:cond delay="0"/>
                                  </p:stCondLst>
                                  <p:childTnLst>
                                    <p:set>
                                      <p:cBhvr additive="base">
                                        <p:cTn id="18" dur="1" fill="hold">
                                          <p:stCondLst>
                                            <p:cond delay="0"/>
                                          </p:stCondLst>
                                        </p:cTn>
                                        <p:tgtEl>
                                          <p:spTgt spid="36875"/>
                                        </p:tgtEl>
                                        <p:attrNameLst>
                                          <p:attrName>style.visibility</p:attrName>
                                        </p:attrNameLst>
                                      </p:cBhvr>
                                      <p:to>
                                        <p:strVal val="visible"/>
                                      </p:to>
                                    </p:set>
                                    <p:animEffect transition="in" filter="slide(fromLeft)">
                                      <p:cBhvr additive="base">
                                        <p:cTn id="19" dur="500" fill="hold"/>
                                        <p:tgtEl>
                                          <p:spTgt spid="36875"/>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8" presetClass="entr" presetSubtype="6" fill="hold" grpId="3" nodeType="clickEffect">
                                  <p:stCondLst>
                                    <p:cond delay="0"/>
                                  </p:stCondLst>
                                  <p:childTnLst>
                                    <p:set>
                                      <p:cBhvr additive="base">
                                        <p:cTn id="24" dur="1" fill="hold">
                                          <p:stCondLst>
                                            <p:cond delay="0"/>
                                          </p:stCondLst>
                                        </p:cTn>
                                        <p:tgtEl>
                                          <p:spTgt spid="36876"/>
                                        </p:tgtEl>
                                        <p:attrNameLst>
                                          <p:attrName>style.visibility</p:attrName>
                                        </p:attrNameLst>
                                      </p:cBhvr>
                                      <p:to>
                                        <p:strVal val="visible"/>
                                      </p:to>
                                    </p:set>
                                    <p:animEffect transition="in" filter="strips(downRight)">
                                      <p:cBhvr additive="base">
                                        <p:cTn id="25" dur="500" fill="hold"/>
                                        <p:tgtEl>
                                          <p:spTgt spid="36876"/>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2" presetClass="entr" presetSubtype="8" fill="hold" grpId="4" nodeType="clickEffect">
                                  <p:stCondLst>
                                    <p:cond delay="0"/>
                                  </p:stCondLst>
                                  <p:childTnLst>
                                    <p:set>
                                      <p:cBhvr additive="base">
                                        <p:cTn id="30" dur="1" fill="hold">
                                          <p:stCondLst>
                                            <p:cond delay="0"/>
                                          </p:stCondLst>
                                        </p:cTn>
                                        <p:tgtEl>
                                          <p:spTgt spid="36877"/>
                                        </p:tgtEl>
                                        <p:attrNameLst>
                                          <p:attrName>style.visibility</p:attrName>
                                        </p:attrNameLst>
                                      </p:cBhvr>
                                      <p:to>
                                        <p:strVal val="visible"/>
                                      </p:to>
                                    </p:set>
                                    <p:animEffect transition="in" filter="slide(fromLeft)">
                                      <p:cBhvr additive="base">
                                        <p:cTn id="31" dur="500" fill="hold"/>
                                        <p:tgtEl>
                                          <p:spTgt spid="36877"/>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8" presetClass="entr" presetSubtype="6" fill="hold" grpId="5" nodeType="clickEffect">
                                  <p:stCondLst>
                                    <p:cond delay="0"/>
                                  </p:stCondLst>
                                  <p:childTnLst>
                                    <p:set>
                                      <p:cBhvr additive="base">
                                        <p:cTn id="36" dur="1" fill="hold">
                                          <p:stCondLst>
                                            <p:cond delay="0"/>
                                          </p:stCondLst>
                                        </p:cTn>
                                        <p:tgtEl>
                                          <p:spTgt spid="36878"/>
                                        </p:tgtEl>
                                        <p:attrNameLst>
                                          <p:attrName>style.visibility</p:attrName>
                                        </p:attrNameLst>
                                      </p:cBhvr>
                                      <p:to>
                                        <p:strVal val="visible"/>
                                      </p:to>
                                    </p:set>
                                    <p:animEffect transition="in" filter="strips(downRight)">
                                      <p:cBhvr additive="base">
                                        <p:cTn id="37" dur="500" fill="hold"/>
                                        <p:tgtEl>
                                          <p:spTgt spid="36878"/>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8" presetClass="entr" presetSubtype="6" fill="hold" grpId="6" nodeType="clickEffect">
                                  <p:stCondLst>
                                    <p:cond delay="0"/>
                                  </p:stCondLst>
                                  <p:childTnLst>
                                    <p:set>
                                      <p:cBhvr additive="base">
                                        <p:cTn id="42" dur="1" fill="hold">
                                          <p:stCondLst>
                                            <p:cond delay="0"/>
                                          </p:stCondLst>
                                        </p:cTn>
                                        <p:tgtEl>
                                          <p:spTgt spid="36879"/>
                                        </p:tgtEl>
                                        <p:attrNameLst>
                                          <p:attrName>style.visibility</p:attrName>
                                        </p:attrNameLst>
                                      </p:cBhvr>
                                      <p:to>
                                        <p:strVal val="visible"/>
                                      </p:to>
                                    </p:set>
                                    <p:animEffect transition="in" filter="strips(downRight)">
                                      <p:cBhvr additive="base">
                                        <p:cTn id="43" dur="500" fill="hold"/>
                                        <p:tgtEl>
                                          <p:spTgt spid="36879"/>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8" presetClass="entr" presetSubtype="3" fill="hold" grpId="7" nodeType="clickEffect">
                                  <p:stCondLst>
                                    <p:cond delay="0"/>
                                  </p:stCondLst>
                                  <p:childTnLst>
                                    <p:set>
                                      <p:cBhvr additive="base">
                                        <p:cTn id="48" dur="1" fill="hold">
                                          <p:stCondLst>
                                            <p:cond delay="0"/>
                                          </p:stCondLst>
                                        </p:cTn>
                                        <p:tgtEl>
                                          <p:spTgt spid="36880"/>
                                        </p:tgtEl>
                                        <p:attrNameLst>
                                          <p:attrName>style.visibility</p:attrName>
                                        </p:attrNameLst>
                                      </p:cBhvr>
                                      <p:to>
                                        <p:strVal val="visible"/>
                                      </p:to>
                                    </p:set>
                                    <p:animEffect transition="in" filter="strips(upRight)">
                                      <p:cBhvr additive="base">
                                        <p:cTn id="49" dur="500" fill="hold"/>
                                        <p:tgtEl>
                                          <p:spTgt spid="36880"/>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18" presetClass="entr" presetSubtype="3" fill="hold" grpId="8" nodeType="clickEffect">
                                  <p:stCondLst>
                                    <p:cond delay="0"/>
                                  </p:stCondLst>
                                  <p:childTnLst>
                                    <p:set>
                                      <p:cBhvr additive="base">
                                        <p:cTn id="54" dur="1" fill="hold">
                                          <p:stCondLst>
                                            <p:cond delay="0"/>
                                          </p:stCondLst>
                                        </p:cTn>
                                        <p:tgtEl>
                                          <p:spTgt spid="36881"/>
                                        </p:tgtEl>
                                        <p:attrNameLst>
                                          <p:attrName>style.visibility</p:attrName>
                                        </p:attrNameLst>
                                      </p:cBhvr>
                                      <p:to>
                                        <p:strVal val="visible"/>
                                      </p:to>
                                    </p:set>
                                    <p:animEffect transition="in" filter="strips(upRight)">
                                      <p:cBhvr additive="base">
                                        <p:cTn id="55" dur="500" fill="hold"/>
                                        <p:tgtEl>
                                          <p:spTgt spid="36881"/>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18" presetClass="entr" presetSubtype="6" fill="hold" grpId="10" nodeType="clickEffect">
                                  <p:stCondLst>
                                    <p:cond delay="0"/>
                                  </p:stCondLst>
                                  <p:childTnLst>
                                    <p:set>
                                      <p:cBhvr additive="base">
                                        <p:cTn id="60" dur="1" fill="hold">
                                          <p:stCondLst>
                                            <p:cond delay="0"/>
                                          </p:stCondLst>
                                        </p:cTn>
                                        <p:tgtEl>
                                          <p:spTgt spid="36884"/>
                                        </p:tgtEl>
                                        <p:attrNameLst>
                                          <p:attrName>style.visibility</p:attrName>
                                        </p:attrNameLst>
                                      </p:cBhvr>
                                      <p:to>
                                        <p:strVal val="visible"/>
                                      </p:to>
                                    </p:set>
                                    <p:animEffect transition="in" filter="strips(downRight)">
                                      <p:cBhvr additive="base">
                                        <p:cTn id="61" dur="500" fill="hold"/>
                                        <p:tgtEl>
                                          <p:spTgt spid="36884"/>
                                        </p:tgtEl>
                                      </p:cBhvr>
                                    </p:animEffec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18" presetClass="entr" presetSubtype="6" fill="hold" grpId="11" nodeType="clickEffect">
                                  <p:stCondLst>
                                    <p:cond delay="0"/>
                                  </p:stCondLst>
                                  <p:childTnLst>
                                    <p:set>
                                      <p:cBhvr additive="base">
                                        <p:cTn id="66" dur="1" fill="hold">
                                          <p:stCondLst>
                                            <p:cond delay="0"/>
                                          </p:stCondLst>
                                        </p:cTn>
                                        <p:tgtEl>
                                          <p:spTgt spid="36885"/>
                                        </p:tgtEl>
                                        <p:attrNameLst>
                                          <p:attrName>style.visibility</p:attrName>
                                        </p:attrNameLst>
                                      </p:cBhvr>
                                      <p:to>
                                        <p:strVal val="visible"/>
                                      </p:to>
                                    </p:set>
                                    <p:animEffect transition="in" filter="strips(downRight)">
                                      <p:cBhvr additive="base">
                                        <p:cTn id="67" dur="500" fill="hold"/>
                                        <p:tgtEl>
                                          <p:spTgt spid="36885"/>
                                        </p:tgtEl>
                                      </p:cBhvr>
                                    </p:animEffect>
                                  </p:childTnLst>
                                </p:cTn>
                              </p:par>
                            </p:childTnLst>
                          </p:cTn>
                        </p:par>
                      </p:childTnLst>
                    </p:cTn>
                  </p:par>
                  <p:par>
                    <p:cTn id="68" fill="hold" nodeType="clickPar">
                      <p:stCondLst>
                        <p:cond delay="indefinite"/>
                      </p:stCondLst>
                      <p:childTnLst>
                        <p:par>
                          <p:cTn id="69" fill="hold" nodeType="withGroup">
                            <p:stCondLst>
                              <p:cond delay="indefinite"/>
                            </p:stCondLst>
                          </p:cTn>
                        </p:par>
                        <p:par>
                          <p:cTn id="70" fill="hold" nodeType="afterGroup">
                            <p:stCondLst>
                              <p:cond delay="0"/>
                            </p:stCondLst>
                            <p:childTnLst>
                              <p:par>
                                <p:cTn id="71" presetID="18" presetClass="entr" presetSubtype="6" fill="hold" grpId="12" nodeType="clickEffect">
                                  <p:stCondLst>
                                    <p:cond delay="0"/>
                                  </p:stCondLst>
                                  <p:childTnLst>
                                    <p:set>
                                      <p:cBhvr additive="base">
                                        <p:cTn id="72" dur="1" fill="hold">
                                          <p:stCondLst>
                                            <p:cond delay="0"/>
                                          </p:stCondLst>
                                        </p:cTn>
                                        <p:tgtEl>
                                          <p:spTgt spid="36886"/>
                                        </p:tgtEl>
                                        <p:attrNameLst>
                                          <p:attrName>style.visibility</p:attrName>
                                        </p:attrNameLst>
                                      </p:cBhvr>
                                      <p:to>
                                        <p:strVal val="visible"/>
                                      </p:to>
                                    </p:set>
                                    <p:animEffect transition="in" filter="strips(downRight)">
                                      <p:cBhvr additive="base">
                                        <p:cTn id="73" dur="500" fill="hold"/>
                                        <p:tgtEl>
                                          <p:spTgt spid="36886"/>
                                        </p:tgtEl>
                                      </p:cBhvr>
                                    </p:animEffect>
                                  </p:childTnLst>
                                </p:cTn>
                              </p:par>
                            </p:childTnLst>
                          </p:cTn>
                        </p:par>
                      </p:childTnLst>
                    </p:cTn>
                  </p:par>
                  <p:par>
                    <p:cTn id="74" fill="hold" nodeType="clickPar">
                      <p:stCondLst>
                        <p:cond delay="indefinite"/>
                      </p:stCondLst>
                      <p:childTnLst>
                        <p:par>
                          <p:cTn id="75" fill="hold" nodeType="withGroup">
                            <p:stCondLst>
                              <p:cond delay="indefinite"/>
                            </p:stCondLst>
                          </p:cTn>
                        </p:par>
                        <p:par>
                          <p:cTn id="76" fill="hold" nodeType="afterGroup">
                            <p:stCondLst>
                              <p:cond delay="0"/>
                            </p:stCondLst>
                            <p:childTnLst>
                              <p:par>
                                <p:cTn id="77" presetID="18" presetClass="entr" presetSubtype="6" fill="hold" grpId="13" nodeType="clickEffect">
                                  <p:stCondLst>
                                    <p:cond delay="0"/>
                                  </p:stCondLst>
                                  <p:childTnLst>
                                    <p:set>
                                      <p:cBhvr additive="base">
                                        <p:cTn id="78" dur="1" fill="hold">
                                          <p:stCondLst>
                                            <p:cond delay="0"/>
                                          </p:stCondLst>
                                        </p:cTn>
                                        <p:tgtEl>
                                          <p:spTgt spid="36887"/>
                                        </p:tgtEl>
                                        <p:attrNameLst>
                                          <p:attrName>style.visibility</p:attrName>
                                        </p:attrNameLst>
                                      </p:cBhvr>
                                      <p:to>
                                        <p:strVal val="visible"/>
                                      </p:to>
                                    </p:set>
                                    <p:animEffect transition="in" filter="strips(downRight)">
                                      <p:cBhvr additive="base">
                                        <p:cTn id="79" dur="500" fill="hold"/>
                                        <p:tgtEl>
                                          <p:spTgt spid="36887"/>
                                        </p:tgtEl>
                                      </p:cBhvr>
                                    </p:animEffect>
                                  </p:childTnLst>
                                </p:cTn>
                              </p:par>
                            </p:childTnLst>
                          </p:cTn>
                        </p:par>
                      </p:childTnLst>
                    </p:cTn>
                  </p:par>
                  <p:par>
                    <p:cTn id="80" fill="hold" nodeType="clickPar">
                      <p:stCondLst>
                        <p:cond delay="indefinite"/>
                      </p:stCondLst>
                      <p:childTnLst>
                        <p:par>
                          <p:cTn id="81" fill="hold" nodeType="withGroup">
                            <p:stCondLst>
                              <p:cond delay="indefinite"/>
                            </p:stCondLst>
                          </p:cTn>
                        </p:par>
                        <p:par>
                          <p:cTn id="82" fill="hold" nodeType="afterGroup">
                            <p:stCondLst>
                              <p:cond delay="0"/>
                            </p:stCondLst>
                            <p:childTnLst>
                              <p:par>
                                <p:cTn id="83" presetID="18" presetClass="entr" presetSubtype="6" fill="hold" grpId="14" nodeType="clickEffect">
                                  <p:stCondLst>
                                    <p:cond delay="0"/>
                                  </p:stCondLst>
                                  <p:childTnLst>
                                    <p:set>
                                      <p:cBhvr additive="base">
                                        <p:cTn id="84" dur="1" fill="hold">
                                          <p:stCondLst>
                                            <p:cond delay="0"/>
                                          </p:stCondLst>
                                        </p:cTn>
                                        <p:tgtEl>
                                          <p:spTgt spid="36888"/>
                                        </p:tgtEl>
                                        <p:attrNameLst>
                                          <p:attrName>style.visibility</p:attrName>
                                        </p:attrNameLst>
                                      </p:cBhvr>
                                      <p:to>
                                        <p:strVal val="visible"/>
                                      </p:to>
                                    </p:set>
                                    <p:animEffect transition="in" filter="strips(downRight)">
                                      <p:cBhvr additive="base">
                                        <p:cTn id="85" dur="500" fill="hold"/>
                                        <p:tgtEl>
                                          <p:spTgt spid="36888"/>
                                        </p:tgtEl>
                                      </p:cBhvr>
                                    </p:animEffect>
                                  </p:childTnLst>
                                </p:cTn>
                              </p:par>
                            </p:childTnLst>
                          </p:cTn>
                        </p:par>
                      </p:childTnLst>
                    </p:cTn>
                  </p:par>
                  <p:par>
                    <p:cTn id="86" fill="hold" nodeType="clickPar">
                      <p:stCondLst>
                        <p:cond delay="indefinite"/>
                      </p:stCondLst>
                      <p:childTnLst>
                        <p:par>
                          <p:cTn id="87" fill="hold" nodeType="withGroup">
                            <p:stCondLst>
                              <p:cond delay="indefinite"/>
                            </p:stCondLst>
                          </p:cTn>
                        </p:par>
                        <p:par>
                          <p:cTn id="88" fill="hold" nodeType="afterGroup">
                            <p:stCondLst>
                              <p:cond delay="0"/>
                            </p:stCondLst>
                            <p:childTnLst>
                              <p:par>
                                <p:cTn id="89" presetID="18" presetClass="entr" presetSubtype="6" fill="hold" grpId="15" nodeType="clickEffect">
                                  <p:stCondLst>
                                    <p:cond delay="0"/>
                                  </p:stCondLst>
                                  <p:childTnLst>
                                    <p:set>
                                      <p:cBhvr additive="base">
                                        <p:cTn id="90" dur="1" fill="hold">
                                          <p:stCondLst>
                                            <p:cond delay="0"/>
                                          </p:stCondLst>
                                        </p:cTn>
                                        <p:tgtEl>
                                          <p:spTgt spid="36889"/>
                                        </p:tgtEl>
                                        <p:attrNameLst>
                                          <p:attrName>style.visibility</p:attrName>
                                        </p:attrNameLst>
                                      </p:cBhvr>
                                      <p:to>
                                        <p:strVal val="visible"/>
                                      </p:to>
                                    </p:set>
                                    <p:animEffect transition="in" filter="strips(downRight)">
                                      <p:cBhvr additive="base">
                                        <p:cTn id="91" dur="500" fill="hold"/>
                                        <p:tgtEl>
                                          <p:spTgt spid="36889"/>
                                        </p:tgtEl>
                                      </p:cBhvr>
                                    </p:animEffect>
                                  </p:childTnLst>
                                </p:cTn>
                              </p:par>
                            </p:childTnLst>
                          </p:cTn>
                        </p:par>
                      </p:childTnLst>
                    </p:cTn>
                  </p:par>
                  <p:par>
                    <p:cTn id="92" fill="hold" nodeType="clickPar">
                      <p:stCondLst>
                        <p:cond delay="indefinite"/>
                      </p:stCondLst>
                      <p:childTnLst>
                        <p:par>
                          <p:cTn id="93" fill="hold" nodeType="withGroup">
                            <p:stCondLst>
                              <p:cond delay="indefinite"/>
                            </p:stCondLst>
                          </p:cTn>
                        </p:par>
                        <p:par>
                          <p:cTn id="94" fill="hold" nodeType="afterGroup">
                            <p:stCondLst>
                              <p:cond delay="0"/>
                            </p:stCondLst>
                            <p:childTnLst>
                              <p:par>
                                <p:cTn id="95" presetID="18" presetClass="entr" presetSubtype="3" fill="hold" grpId="16" nodeType="clickEffect">
                                  <p:stCondLst>
                                    <p:cond delay="0"/>
                                  </p:stCondLst>
                                  <p:childTnLst>
                                    <p:set>
                                      <p:cBhvr additive="base">
                                        <p:cTn id="96" dur="1" fill="hold">
                                          <p:stCondLst>
                                            <p:cond delay="0"/>
                                          </p:stCondLst>
                                        </p:cTn>
                                        <p:tgtEl>
                                          <p:spTgt spid="36890"/>
                                        </p:tgtEl>
                                        <p:attrNameLst>
                                          <p:attrName>style.visibility</p:attrName>
                                        </p:attrNameLst>
                                      </p:cBhvr>
                                      <p:to>
                                        <p:strVal val="visible"/>
                                      </p:to>
                                    </p:set>
                                    <p:animEffect transition="in" filter="strips(upRight)">
                                      <p:cBhvr additive="base">
                                        <p:cTn id="97" dur="500" fill="hold"/>
                                        <p:tgtEl>
                                          <p:spTgt spid="36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3" grpId="0"/>
      <p:bldP spid="36874" grpId="1"/>
      <p:bldP spid="36875" grpId="2"/>
      <p:bldP spid="36876" grpId="3"/>
      <p:bldP spid="36877" grpId="4"/>
      <p:bldP spid="36878" grpId="5"/>
      <p:bldP spid="36879" grpId="6"/>
      <p:bldP spid="36880" grpId="7"/>
      <p:bldP spid="36881" grpId="8"/>
      <p:bldP spid="36883" grpId="9"/>
      <p:bldP spid="36884" grpId="10"/>
      <p:bldP spid="36885" grpId="11"/>
      <p:bldP spid="36886" grpId="12"/>
      <p:bldP spid="36887" grpId="13"/>
      <p:bldP spid="36888" grpId="14"/>
      <p:bldP spid="36889" grpId="15"/>
      <p:bldP spid="36890" grpId="16"/>
    </p:bld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37890" name="文本框 95233"/>
          <p:cNvSpPr/>
          <p:nvPr>
            <p:custDataLst>
              <p:tags r:id="rId3"/>
            </p:custDataLst>
          </p:nvPr>
        </p:nvSpPr>
        <p:spPr>
          <a:xfrm>
            <a:off x="558800" y="438150"/>
            <a:ext cx="8026400" cy="5008563"/>
          </a:xfrm>
          <a:prstGeom prst="rect">
            <a:avLst/>
          </a:prstGeom>
          <a:noFill/>
          <a:ln>
            <a:noFill/>
            <a:miter lim="800000"/>
          </a:ln>
        </p:spPr>
        <p:txBody>
          <a:bodyPr lIns="76431" tIns="38215" rIns="76431" bIns="38215"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a:spcBef>
                <a:spcPct val="50000"/>
              </a:spcBef>
            </a:pPr>
            <a:r>
              <a:rPr lang="en-US" altLang="zh-CN" sz="2000">
                <a:latin typeface="Arial" pitchFamily="34" charset="0"/>
              </a:rPr>
              <a:t>1</a:t>
            </a:r>
            <a:r>
              <a:rPr lang="zh-CN" altLang="en-US" sz="2000">
                <a:latin typeface="Arial" pitchFamily="34" charset="0"/>
              </a:rPr>
              <a:t>．春秋时期具有朴素辩证法思想的思想家是（     ）</a:t>
            </a:r>
            <a:endParaRPr lang="zh-CN" altLang="en-US" sz="2000">
              <a:latin typeface="Arial" pitchFamily="34" charset="0"/>
            </a:endParaRPr>
          </a:p>
          <a:p>
            <a:pPr marL="0" marR="0" lvl="0" indent="0" defTabSz="1252538"/>
            <a:r>
              <a:rPr lang="zh-CN" altLang="en-US" sz="2000">
                <a:latin typeface="Arial" pitchFamily="34" charset="0"/>
              </a:rPr>
              <a:t>     </a:t>
            </a:r>
            <a:r>
              <a:rPr lang="en-US" altLang="zh-CN" sz="2000">
                <a:latin typeface="Arial" pitchFamily="34" charset="0"/>
              </a:rPr>
              <a:t>A</a:t>
            </a:r>
            <a:r>
              <a:rPr lang="zh-CN" altLang="en-US" sz="2000">
                <a:latin typeface="Arial" pitchFamily="34" charset="0"/>
              </a:rPr>
              <a:t>．孔子	     </a:t>
            </a:r>
            <a:r>
              <a:rPr lang="en-US" altLang="zh-CN" sz="2000">
                <a:latin typeface="Arial" pitchFamily="34" charset="0"/>
              </a:rPr>
              <a:t>B</a:t>
            </a:r>
            <a:r>
              <a:rPr lang="zh-CN" altLang="en-US" sz="2000">
                <a:latin typeface="Arial" pitchFamily="34" charset="0"/>
              </a:rPr>
              <a:t>．老子            </a:t>
            </a:r>
            <a:r>
              <a:rPr lang="en-US" altLang="zh-CN" sz="2000">
                <a:latin typeface="Arial" pitchFamily="34" charset="0"/>
              </a:rPr>
              <a:t>C</a:t>
            </a:r>
            <a:r>
              <a:rPr lang="zh-CN" altLang="en-US" sz="2000">
                <a:latin typeface="Arial" pitchFamily="34" charset="0"/>
              </a:rPr>
              <a:t>．孟子           </a:t>
            </a:r>
            <a:r>
              <a:rPr lang="en-US" altLang="zh-CN" sz="2000">
                <a:latin typeface="Arial" pitchFamily="34" charset="0"/>
              </a:rPr>
              <a:t>D</a:t>
            </a:r>
            <a:r>
              <a:rPr lang="zh-CN" altLang="en-US" sz="2000">
                <a:latin typeface="Arial" pitchFamily="34" charset="0"/>
              </a:rPr>
              <a:t>．墨子</a:t>
            </a:r>
            <a:endParaRPr lang="zh-CN" altLang="en-US" sz="2000">
              <a:latin typeface="Arial" pitchFamily="34" charset="0"/>
            </a:endParaRPr>
          </a:p>
          <a:p>
            <a:pPr marL="0" marR="0" lvl="0" indent="0" defTabSz="1252538">
              <a:spcBef>
                <a:spcPct val="20000"/>
              </a:spcBef>
            </a:pPr>
            <a:r>
              <a:rPr lang="en-US" altLang="zh-CN" sz="2000">
                <a:latin typeface="Arial" pitchFamily="34" charset="0"/>
              </a:rPr>
              <a:t>2</a:t>
            </a:r>
            <a:r>
              <a:rPr lang="zh-CN" altLang="en-US" sz="2000">
                <a:latin typeface="Arial" pitchFamily="34" charset="0"/>
              </a:rPr>
              <a:t>．根据孔子言论整理成的书是（     ）</a:t>
            </a:r>
            <a:endParaRPr lang="zh-CN" altLang="en-US" sz="2000">
              <a:latin typeface="Arial" pitchFamily="34" charset="0"/>
            </a:endParaRPr>
          </a:p>
          <a:p>
            <a:pPr marL="0" marR="0" lvl="0" indent="0" defTabSz="1252538"/>
            <a:r>
              <a:rPr lang="zh-CN" altLang="en-US" sz="2000">
                <a:latin typeface="Arial" pitchFamily="34" charset="0"/>
              </a:rPr>
              <a:t>       </a:t>
            </a:r>
            <a:r>
              <a:rPr lang="en-US" altLang="zh-CN" sz="2000">
                <a:latin typeface="Arial" pitchFamily="34" charset="0"/>
              </a:rPr>
              <a:t>A</a:t>
            </a:r>
            <a:r>
              <a:rPr lang="zh-CN" altLang="en-US" sz="2000">
                <a:latin typeface="Arial" pitchFamily="34" charset="0"/>
              </a:rPr>
              <a:t>．</a:t>
            </a:r>
            <a:r>
              <a:rPr lang="en-US" altLang="zh-CN" sz="2000">
                <a:latin typeface="Arial" pitchFamily="34" charset="0"/>
              </a:rPr>
              <a:t>《</a:t>
            </a:r>
            <a:r>
              <a:rPr lang="zh-CN" altLang="en-US" sz="2000">
                <a:latin typeface="Arial" pitchFamily="34" charset="0"/>
              </a:rPr>
              <a:t>春秋</a:t>
            </a:r>
            <a:r>
              <a:rPr lang="en-US" altLang="zh-CN" sz="2000">
                <a:latin typeface="Arial" pitchFamily="34" charset="0"/>
              </a:rPr>
              <a:t>》  B</a:t>
            </a:r>
            <a:r>
              <a:rPr lang="zh-CN" altLang="en-US" sz="2000">
                <a:latin typeface="Arial" pitchFamily="34" charset="0"/>
              </a:rPr>
              <a:t>．</a:t>
            </a:r>
            <a:r>
              <a:rPr lang="en-US" altLang="zh-CN" sz="2000">
                <a:latin typeface="Arial" pitchFamily="34" charset="0"/>
              </a:rPr>
              <a:t>《</a:t>
            </a:r>
            <a:r>
              <a:rPr lang="zh-CN" altLang="en-US" sz="2000">
                <a:latin typeface="Arial" pitchFamily="34" charset="0"/>
              </a:rPr>
              <a:t>尚书</a:t>
            </a:r>
            <a:r>
              <a:rPr lang="en-US" altLang="zh-CN" sz="2000">
                <a:latin typeface="Arial" pitchFamily="34" charset="0"/>
              </a:rPr>
              <a:t>》C</a:t>
            </a:r>
            <a:r>
              <a:rPr lang="zh-CN" altLang="en-US" sz="2000">
                <a:latin typeface="Arial" pitchFamily="34" charset="0"/>
              </a:rPr>
              <a:t>．</a:t>
            </a:r>
            <a:r>
              <a:rPr lang="en-US" altLang="zh-CN" sz="2000">
                <a:latin typeface="Arial" pitchFamily="34" charset="0"/>
              </a:rPr>
              <a:t>《</a:t>
            </a:r>
            <a:r>
              <a:rPr lang="zh-CN" altLang="en-US" sz="2000">
                <a:latin typeface="Arial" pitchFamily="34" charset="0"/>
              </a:rPr>
              <a:t>论语</a:t>
            </a:r>
            <a:r>
              <a:rPr lang="en-US" altLang="zh-CN" sz="2000">
                <a:latin typeface="Arial" pitchFamily="34" charset="0"/>
              </a:rPr>
              <a:t>》D</a:t>
            </a:r>
            <a:r>
              <a:rPr lang="zh-CN" altLang="en-US" sz="2000">
                <a:latin typeface="Arial" pitchFamily="34" charset="0"/>
              </a:rPr>
              <a:t>．</a:t>
            </a:r>
            <a:r>
              <a:rPr lang="en-US" altLang="zh-CN" sz="2000">
                <a:latin typeface="Arial" pitchFamily="34" charset="0"/>
              </a:rPr>
              <a:t>《</a:t>
            </a:r>
            <a:r>
              <a:rPr lang="zh-CN" altLang="en-US" sz="2000">
                <a:latin typeface="Arial" pitchFamily="34" charset="0"/>
              </a:rPr>
              <a:t>诗经</a:t>
            </a:r>
            <a:r>
              <a:rPr lang="en-US" altLang="zh-CN" sz="2000">
                <a:latin typeface="Arial" pitchFamily="34" charset="0"/>
              </a:rPr>
              <a:t>》</a:t>
            </a:r>
            <a:endParaRPr lang="en-US" altLang="zh-CN" sz="2000">
              <a:latin typeface="Arial" pitchFamily="34" charset="0"/>
            </a:endParaRPr>
          </a:p>
          <a:p>
            <a:pPr marL="0" marR="0" lvl="0" indent="0" defTabSz="1252538">
              <a:spcBef>
                <a:spcPct val="20000"/>
              </a:spcBef>
            </a:pPr>
            <a:r>
              <a:rPr lang="en-US" altLang="zh-CN" sz="2000">
                <a:latin typeface="Arial" pitchFamily="34" charset="0"/>
              </a:rPr>
              <a:t>3</a:t>
            </a:r>
            <a:r>
              <a:rPr lang="zh-CN" altLang="en-US" sz="2000">
                <a:latin typeface="Arial" pitchFamily="34" charset="0"/>
              </a:rPr>
              <a:t>．主张“兼爱”“非攻”的思想家是（     ）</a:t>
            </a:r>
            <a:endParaRPr lang="zh-CN" altLang="en-US" sz="2000">
              <a:latin typeface="Arial" pitchFamily="34" charset="0"/>
            </a:endParaRPr>
          </a:p>
          <a:p>
            <a:pPr marL="0" marR="0" lvl="0" indent="0" defTabSz="1252538"/>
            <a:r>
              <a:rPr lang="zh-CN" altLang="en-US" sz="2000">
                <a:latin typeface="Arial" pitchFamily="34" charset="0"/>
              </a:rPr>
              <a:t>       </a:t>
            </a:r>
            <a:r>
              <a:rPr lang="en-US" altLang="zh-CN" sz="2000">
                <a:latin typeface="Arial" pitchFamily="34" charset="0"/>
              </a:rPr>
              <a:t>A</a:t>
            </a:r>
            <a:r>
              <a:rPr lang="zh-CN" altLang="en-US" sz="2000">
                <a:latin typeface="Arial" pitchFamily="34" charset="0"/>
              </a:rPr>
              <a:t>．老子	        </a:t>
            </a:r>
            <a:r>
              <a:rPr lang="en-US" altLang="zh-CN" sz="2000">
                <a:latin typeface="Arial" pitchFamily="34" charset="0"/>
              </a:rPr>
              <a:t>B</a:t>
            </a:r>
            <a:r>
              <a:rPr lang="zh-CN" altLang="en-US" sz="2000">
                <a:latin typeface="Arial" pitchFamily="34" charset="0"/>
              </a:rPr>
              <a:t>．孟子           </a:t>
            </a:r>
            <a:r>
              <a:rPr lang="en-US" altLang="zh-CN" sz="2000">
                <a:latin typeface="Arial" pitchFamily="34" charset="0"/>
              </a:rPr>
              <a:t>C</a:t>
            </a:r>
            <a:r>
              <a:rPr lang="zh-CN" altLang="en-US" sz="2000">
                <a:latin typeface="Arial" pitchFamily="34" charset="0"/>
              </a:rPr>
              <a:t>．荀子	</a:t>
            </a:r>
            <a:r>
              <a:rPr lang="en-US" altLang="zh-CN" sz="2000">
                <a:latin typeface="Arial" pitchFamily="34" charset="0"/>
              </a:rPr>
              <a:t>D</a:t>
            </a:r>
            <a:r>
              <a:rPr lang="zh-CN" altLang="en-US" sz="2000">
                <a:latin typeface="Arial" pitchFamily="34" charset="0"/>
              </a:rPr>
              <a:t>．墨子</a:t>
            </a:r>
            <a:endParaRPr lang="zh-CN" altLang="en-US" sz="2000">
              <a:latin typeface="Arial" pitchFamily="34" charset="0"/>
            </a:endParaRPr>
          </a:p>
          <a:p>
            <a:pPr marL="0" marR="0" lvl="0" indent="0" defTabSz="1252538">
              <a:spcBef>
                <a:spcPct val="20000"/>
              </a:spcBef>
            </a:pPr>
            <a:r>
              <a:rPr lang="en-US" altLang="zh-CN" sz="2000">
                <a:latin typeface="Arial" pitchFamily="34" charset="0"/>
              </a:rPr>
              <a:t>4</a:t>
            </a:r>
            <a:r>
              <a:rPr lang="zh-CN" altLang="en-US" sz="2000">
                <a:latin typeface="Arial" pitchFamily="34" charset="0"/>
              </a:rPr>
              <a:t>．孔子生活在（     ）</a:t>
            </a:r>
            <a:endParaRPr lang="zh-CN" altLang="en-US" sz="2000">
              <a:latin typeface="Arial" pitchFamily="34" charset="0"/>
            </a:endParaRPr>
          </a:p>
          <a:p>
            <a:pPr marL="0" marR="0" lvl="0" indent="0" defTabSz="1252538"/>
            <a:r>
              <a:rPr lang="zh-CN" altLang="en-US" sz="2000">
                <a:latin typeface="Arial" pitchFamily="34" charset="0"/>
              </a:rPr>
              <a:t>       </a:t>
            </a:r>
            <a:r>
              <a:rPr lang="en-US" altLang="zh-CN" sz="2000">
                <a:latin typeface="Arial" pitchFamily="34" charset="0"/>
              </a:rPr>
              <a:t>A</a:t>
            </a:r>
            <a:r>
              <a:rPr lang="zh-CN" altLang="en-US" sz="2000">
                <a:latin typeface="Arial" pitchFamily="34" charset="0"/>
              </a:rPr>
              <a:t>．春秋晚期  </a:t>
            </a:r>
            <a:r>
              <a:rPr lang="en-US" altLang="zh-CN" sz="2000">
                <a:latin typeface="Arial" pitchFamily="34" charset="0"/>
              </a:rPr>
              <a:t>B</a:t>
            </a:r>
            <a:r>
              <a:rPr lang="zh-CN" altLang="en-US" sz="2000">
                <a:latin typeface="Arial" pitchFamily="34" charset="0"/>
              </a:rPr>
              <a:t>．战国初期    </a:t>
            </a:r>
            <a:r>
              <a:rPr lang="en-US" altLang="zh-CN" sz="2000">
                <a:latin typeface="Arial" pitchFamily="34" charset="0"/>
              </a:rPr>
              <a:t>C</a:t>
            </a:r>
            <a:r>
              <a:rPr lang="zh-CN" altLang="en-US" sz="2000">
                <a:latin typeface="Arial" pitchFamily="34" charset="0"/>
              </a:rPr>
              <a:t>．春秋早期    </a:t>
            </a:r>
            <a:r>
              <a:rPr lang="en-US" altLang="zh-CN" sz="2000">
                <a:latin typeface="Arial" pitchFamily="34" charset="0"/>
              </a:rPr>
              <a:t>D</a:t>
            </a:r>
            <a:r>
              <a:rPr lang="zh-CN" altLang="en-US" sz="2000">
                <a:latin typeface="Arial" pitchFamily="34" charset="0"/>
              </a:rPr>
              <a:t>．战国晚期</a:t>
            </a:r>
            <a:endParaRPr lang="zh-CN" altLang="en-US" sz="2000">
              <a:latin typeface="Arial" pitchFamily="34" charset="0"/>
            </a:endParaRPr>
          </a:p>
          <a:p>
            <a:pPr marL="0" marR="0" lvl="0" indent="0" defTabSz="1252538">
              <a:spcBef>
                <a:spcPct val="20000"/>
              </a:spcBef>
            </a:pPr>
            <a:r>
              <a:rPr lang="en-US" altLang="zh-CN" sz="2000">
                <a:latin typeface="Arial" pitchFamily="34" charset="0"/>
              </a:rPr>
              <a:t>5</a:t>
            </a:r>
            <a:r>
              <a:rPr lang="zh-CN" altLang="en-US" sz="2000">
                <a:latin typeface="Arial" pitchFamily="34" charset="0"/>
              </a:rPr>
              <a:t>．“知彼知己者，百战不殆”的军事格言，出自（     ）</a:t>
            </a:r>
            <a:endParaRPr lang="zh-CN" altLang="en-US" sz="2000">
              <a:latin typeface="Arial" pitchFamily="34" charset="0"/>
            </a:endParaRPr>
          </a:p>
          <a:p>
            <a:pPr marL="0" marR="0" lvl="0" indent="0" defTabSz="1252538"/>
            <a:r>
              <a:rPr lang="zh-CN" altLang="en-US" sz="2000">
                <a:latin typeface="Arial" pitchFamily="34" charset="0"/>
              </a:rPr>
              <a:t>       </a:t>
            </a:r>
            <a:r>
              <a:rPr lang="en-US" altLang="zh-CN" sz="2000">
                <a:latin typeface="Arial" pitchFamily="34" charset="0"/>
              </a:rPr>
              <a:t>A</a:t>
            </a:r>
            <a:r>
              <a:rPr lang="zh-CN" altLang="en-US" sz="2000">
                <a:latin typeface="Arial" pitchFamily="34" charset="0"/>
              </a:rPr>
              <a:t>．</a:t>
            </a:r>
            <a:r>
              <a:rPr lang="en-US" altLang="zh-CN" sz="2000">
                <a:latin typeface="Arial" pitchFamily="34" charset="0"/>
              </a:rPr>
              <a:t>《</a:t>
            </a:r>
            <a:r>
              <a:rPr lang="zh-CN" altLang="en-US" sz="2000">
                <a:latin typeface="Arial" pitchFamily="34" charset="0"/>
              </a:rPr>
              <a:t>道德经</a:t>
            </a:r>
            <a:r>
              <a:rPr lang="en-US" altLang="zh-CN" sz="2000">
                <a:latin typeface="Arial" pitchFamily="34" charset="0"/>
              </a:rPr>
              <a:t>》                 B</a:t>
            </a:r>
            <a:r>
              <a:rPr lang="zh-CN" altLang="en-US" sz="2000">
                <a:latin typeface="Arial" pitchFamily="34" charset="0"/>
              </a:rPr>
              <a:t>．</a:t>
            </a:r>
            <a:r>
              <a:rPr lang="en-US" altLang="zh-CN" sz="2000">
                <a:latin typeface="Arial" pitchFamily="34" charset="0"/>
              </a:rPr>
              <a:t>《</a:t>
            </a:r>
            <a:r>
              <a:rPr lang="zh-CN" altLang="en-US" sz="2000">
                <a:latin typeface="Arial" pitchFamily="34" charset="0"/>
              </a:rPr>
              <a:t>孙子兵法</a:t>
            </a:r>
            <a:r>
              <a:rPr lang="en-US" altLang="zh-CN" sz="2000">
                <a:latin typeface="Arial" pitchFamily="34" charset="0"/>
              </a:rPr>
              <a:t>》</a:t>
            </a:r>
            <a:endParaRPr lang="en-US" altLang="zh-CN" sz="2000">
              <a:latin typeface="Arial" pitchFamily="34" charset="0"/>
            </a:endParaRPr>
          </a:p>
          <a:p>
            <a:pPr marL="0" marR="0" lvl="0" indent="0" defTabSz="1252538"/>
            <a:r>
              <a:rPr lang="en-US" altLang="zh-CN" sz="2000">
                <a:latin typeface="Arial" pitchFamily="34" charset="0"/>
              </a:rPr>
              <a:t>       C</a:t>
            </a:r>
            <a:r>
              <a:rPr lang="zh-CN" altLang="en-US" sz="2000">
                <a:latin typeface="Arial" pitchFamily="34" charset="0"/>
              </a:rPr>
              <a:t>．</a:t>
            </a:r>
            <a:r>
              <a:rPr lang="en-US" altLang="zh-CN" sz="2000">
                <a:latin typeface="Arial" pitchFamily="34" charset="0"/>
              </a:rPr>
              <a:t>《</a:t>
            </a:r>
            <a:r>
              <a:rPr lang="zh-CN" altLang="en-US" sz="2000">
                <a:latin typeface="Arial" pitchFamily="34" charset="0"/>
              </a:rPr>
              <a:t>韩非子</a:t>
            </a:r>
            <a:r>
              <a:rPr lang="en-US" altLang="zh-CN" sz="2000">
                <a:latin typeface="Arial" pitchFamily="34" charset="0"/>
              </a:rPr>
              <a:t>》                D</a:t>
            </a:r>
            <a:r>
              <a:rPr lang="zh-CN" altLang="en-US" sz="2000">
                <a:latin typeface="Arial" pitchFamily="34" charset="0"/>
              </a:rPr>
              <a:t>．</a:t>
            </a:r>
            <a:r>
              <a:rPr lang="en-US" altLang="zh-CN" sz="2000">
                <a:latin typeface="Arial" pitchFamily="34" charset="0"/>
              </a:rPr>
              <a:t>《</a:t>
            </a:r>
            <a:r>
              <a:rPr lang="zh-CN" altLang="en-US" sz="2000">
                <a:latin typeface="Arial" pitchFamily="34" charset="0"/>
              </a:rPr>
              <a:t>论语</a:t>
            </a:r>
            <a:r>
              <a:rPr lang="en-US" altLang="zh-CN" sz="2000">
                <a:latin typeface="Arial" pitchFamily="34" charset="0"/>
              </a:rPr>
              <a:t>》</a:t>
            </a:r>
            <a:endParaRPr lang="en-US" altLang="zh-CN" sz="2000">
              <a:latin typeface="Arial" pitchFamily="34" charset="0"/>
            </a:endParaRPr>
          </a:p>
          <a:p>
            <a:pPr marL="0" marR="0" lvl="0" indent="0" defTabSz="1252538">
              <a:spcAft>
                <a:spcPct val="20000"/>
              </a:spcAft>
            </a:pPr>
            <a:r>
              <a:rPr lang="en-US" altLang="zh-CN" sz="2000">
                <a:latin typeface="Arial" pitchFamily="34" charset="0"/>
              </a:rPr>
              <a:t>6</a:t>
            </a:r>
            <a:r>
              <a:rPr lang="zh-CN" altLang="en-US" sz="2000">
                <a:latin typeface="Arial" pitchFamily="34" charset="0"/>
              </a:rPr>
              <a:t>．下列内容不正确的是（     ）</a:t>
            </a:r>
            <a:endParaRPr lang="zh-CN" altLang="en-US" sz="2000">
              <a:latin typeface="Arial" pitchFamily="34" charset="0"/>
            </a:endParaRPr>
          </a:p>
          <a:p>
            <a:pPr marL="0" marR="0" lvl="0" indent="0" defTabSz="1252538"/>
            <a:r>
              <a:rPr lang="en-US" altLang="zh-CN" sz="2000">
                <a:latin typeface="Arial" pitchFamily="34" charset="0"/>
              </a:rPr>
              <a:t>      A</a:t>
            </a:r>
            <a:r>
              <a:rPr lang="zh-CN" altLang="en-US" sz="2000">
                <a:latin typeface="Arial" pitchFamily="34" charset="0"/>
              </a:rPr>
              <a:t>．韩非子是战国时期法家的代表    </a:t>
            </a:r>
            <a:r>
              <a:rPr lang="en-US" altLang="zh-CN" sz="2000">
                <a:latin typeface="Arial" pitchFamily="34" charset="0"/>
              </a:rPr>
              <a:t>B</a:t>
            </a:r>
            <a:r>
              <a:rPr lang="zh-CN" altLang="en-US" sz="2000">
                <a:latin typeface="Arial" pitchFamily="34" charset="0"/>
              </a:rPr>
              <a:t>．孙武的著作是</a:t>
            </a:r>
            <a:r>
              <a:rPr lang="en-US" altLang="zh-CN" sz="2000">
                <a:latin typeface="Arial" pitchFamily="34" charset="0"/>
              </a:rPr>
              <a:t>《</a:t>
            </a:r>
            <a:r>
              <a:rPr lang="zh-CN" altLang="en-US" sz="2000">
                <a:latin typeface="Arial" pitchFamily="34" charset="0"/>
              </a:rPr>
              <a:t>孙子兵法</a:t>
            </a:r>
            <a:r>
              <a:rPr lang="en-US" altLang="zh-CN" sz="2000">
                <a:latin typeface="Arial" pitchFamily="34" charset="0"/>
              </a:rPr>
              <a:t>》</a:t>
            </a:r>
            <a:endParaRPr lang="en-US" altLang="zh-CN" sz="2000">
              <a:latin typeface="Arial" pitchFamily="34" charset="0"/>
            </a:endParaRPr>
          </a:p>
          <a:p>
            <a:pPr marL="0" marR="0" lvl="0" indent="0" defTabSz="1252538"/>
            <a:r>
              <a:rPr lang="en-US" altLang="zh-CN" sz="2000">
                <a:latin typeface="Arial" pitchFamily="34" charset="0"/>
              </a:rPr>
              <a:t>      C</a:t>
            </a:r>
            <a:r>
              <a:rPr lang="zh-CN" altLang="en-US" sz="2000">
                <a:latin typeface="Arial" pitchFamily="34" charset="0"/>
              </a:rPr>
              <a:t>．老子是道家学派的创始人       </a:t>
            </a:r>
            <a:r>
              <a:rPr lang="en-US" altLang="zh-CN" sz="2000">
                <a:latin typeface="Arial" pitchFamily="34" charset="0"/>
              </a:rPr>
              <a:t>D</a:t>
            </a:r>
            <a:r>
              <a:rPr lang="zh-CN" altLang="en-US" sz="2000">
                <a:latin typeface="Arial" pitchFamily="34" charset="0"/>
              </a:rPr>
              <a:t>．孔子提出了“仁政”治国的学说</a:t>
            </a:r>
            <a:endParaRPr lang="zh-CN" altLang="en-US" sz="2000">
              <a:latin typeface="Arial" pitchFamily="34" charset="0"/>
            </a:endParaRPr>
          </a:p>
        </p:txBody>
      </p:sp>
      <p:sp>
        <p:nvSpPr>
          <p:cNvPr id="37891" name="文本框 95235"/>
          <p:cNvSpPr txBox="1"/>
          <p:nvPr>
            <p:custDataLst>
              <p:tags r:id="rId4"/>
            </p:custDataLst>
          </p:nvPr>
        </p:nvSpPr>
        <p:spPr>
          <a:xfrm>
            <a:off x="5857875" y="438150"/>
            <a:ext cx="411163" cy="438150"/>
          </a:xfrm>
          <a:prstGeom prst="rect">
            <a:avLst/>
          </a:prstGeom>
          <a:noFill/>
          <a:ln w="9525">
            <a:noFill/>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pPr>
            <a:r>
              <a:rPr lang="en-US" altLang="zh-CN" sz="2300" b="1">
                <a:solidFill>
                  <a:srgbClr val="FF0000"/>
                </a:solidFill>
                <a:latin typeface="Arial" pitchFamily="34" charset="0"/>
              </a:rPr>
              <a:t>B</a:t>
            </a:r>
            <a:endParaRPr lang="en-US" altLang="zh-CN" sz="2300" b="1">
              <a:solidFill>
                <a:srgbClr val="FF0000"/>
              </a:solidFill>
              <a:latin typeface="Arial" pitchFamily="34" charset="0"/>
            </a:endParaRPr>
          </a:p>
        </p:txBody>
      </p:sp>
      <p:sp>
        <p:nvSpPr>
          <p:cNvPr id="37892" name="文本框 95236"/>
          <p:cNvSpPr txBox="1"/>
          <p:nvPr>
            <p:custDataLst>
              <p:tags r:id="rId5"/>
            </p:custDataLst>
          </p:nvPr>
        </p:nvSpPr>
        <p:spPr>
          <a:xfrm>
            <a:off x="4314825" y="1106488"/>
            <a:ext cx="411163" cy="439738"/>
          </a:xfrm>
          <a:prstGeom prst="rect">
            <a:avLst/>
          </a:prstGeom>
          <a:noFill/>
          <a:ln w="9525">
            <a:noFill/>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pPr>
            <a:r>
              <a:rPr lang="en-US" altLang="zh-CN" sz="2300" b="1">
                <a:solidFill>
                  <a:srgbClr val="FF0000"/>
                </a:solidFill>
                <a:latin typeface="Arial" pitchFamily="34" charset="0"/>
              </a:rPr>
              <a:t>C</a:t>
            </a:r>
            <a:endParaRPr lang="en-US" altLang="zh-CN" sz="2300" b="1">
              <a:solidFill>
                <a:srgbClr val="FF0000"/>
              </a:solidFill>
              <a:latin typeface="Arial" pitchFamily="34" charset="0"/>
            </a:endParaRPr>
          </a:p>
        </p:txBody>
      </p:sp>
      <p:sp>
        <p:nvSpPr>
          <p:cNvPr id="37893" name="文本框 95237"/>
          <p:cNvSpPr txBox="1"/>
          <p:nvPr>
            <p:custDataLst>
              <p:tags r:id="rId6"/>
            </p:custDataLst>
          </p:nvPr>
        </p:nvSpPr>
        <p:spPr>
          <a:xfrm>
            <a:off x="4418013" y="1749425"/>
            <a:ext cx="411163" cy="438150"/>
          </a:xfrm>
          <a:prstGeom prst="rect">
            <a:avLst/>
          </a:prstGeom>
          <a:noFill/>
          <a:ln w="9525">
            <a:noFill/>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pPr>
            <a:r>
              <a:rPr lang="en-US" altLang="zh-CN" sz="2300" b="1">
                <a:solidFill>
                  <a:srgbClr val="FF0000"/>
                </a:solidFill>
                <a:latin typeface="Arial" pitchFamily="34" charset="0"/>
              </a:rPr>
              <a:t>D</a:t>
            </a:r>
            <a:endParaRPr lang="en-US" altLang="zh-CN" sz="2300" b="1">
              <a:solidFill>
                <a:srgbClr val="FF0000"/>
              </a:solidFill>
              <a:latin typeface="Arial" pitchFamily="34" charset="0"/>
            </a:endParaRPr>
          </a:p>
        </p:txBody>
      </p:sp>
      <p:sp>
        <p:nvSpPr>
          <p:cNvPr id="37894" name="文本框 95238"/>
          <p:cNvSpPr txBox="1"/>
          <p:nvPr>
            <p:custDataLst>
              <p:tags r:id="rId7"/>
            </p:custDataLst>
          </p:nvPr>
        </p:nvSpPr>
        <p:spPr>
          <a:xfrm>
            <a:off x="2565400" y="2417763"/>
            <a:ext cx="547688" cy="439738"/>
          </a:xfrm>
          <a:prstGeom prst="rect">
            <a:avLst/>
          </a:prstGeom>
          <a:noFill/>
          <a:ln w="9525">
            <a:noFill/>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pPr>
            <a:r>
              <a:rPr lang="en-US" altLang="zh-CN" sz="2300" b="1">
                <a:solidFill>
                  <a:srgbClr val="FF0000"/>
                </a:solidFill>
                <a:latin typeface="Arial" pitchFamily="34" charset="0"/>
              </a:rPr>
              <a:t>A</a:t>
            </a:r>
            <a:endParaRPr lang="en-US" altLang="zh-CN" sz="2300" b="1">
              <a:solidFill>
                <a:srgbClr val="FF0000"/>
              </a:solidFill>
              <a:latin typeface="Arial" pitchFamily="34" charset="0"/>
            </a:endParaRPr>
          </a:p>
        </p:txBody>
      </p:sp>
      <p:sp>
        <p:nvSpPr>
          <p:cNvPr id="37895" name="文本框 95239"/>
          <p:cNvSpPr txBox="1"/>
          <p:nvPr>
            <p:custDataLst>
              <p:tags r:id="rId8"/>
            </p:custDataLst>
          </p:nvPr>
        </p:nvSpPr>
        <p:spPr>
          <a:xfrm>
            <a:off x="6046788" y="3087688"/>
            <a:ext cx="685800" cy="438150"/>
          </a:xfrm>
          <a:prstGeom prst="rect">
            <a:avLst/>
          </a:prstGeom>
          <a:noFill/>
          <a:ln w="9525">
            <a:noFill/>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pPr>
            <a:r>
              <a:rPr lang="en-US" altLang="zh-CN" sz="2300" b="1">
                <a:solidFill>
                  <a:srgbClr val="FF0000"/>
                </a:solidFill>
                <a:latin typeface="Arial" pitchFamily="34" charset="0"/>
              </a:rPr>
              <a:t>B</a:t>
            </a:r>
            <a:endParaRPr lang="en-US" altLang="zh-CN" sz="2300" b="1">
              <a:solidFill>
                <a:srgbClr val="FF0000"/>
              </a:solidFill>
              <a:latin typeface="Arial" pitchFamily="34" charset="0"/>
            </a:endParaRPr>
          </a:p>
        </p:txBody>
      </p:sp>
      <p:sp>
        <p:nvSpPr>
          <p:cNvPr id="37896" name="文本框 95240"/>
          <p:cNvSpPr txBox="1"/>
          <p:nvPr>
            <p:custDataLst>
              <p:tags r:id="rId9"/>
            </p:custDataLst>
          </p:nvPr>
        </p:nvSpPr>
        <p:spPr>
          <a:xfrm>
            <a:off x="3543300" y="4013200"/>
            <a:ext cx="617538" cy="438150"/>
          </a:xfrm>
          <a:prstGeom prst="rect">
            <a:avLst/>
          </a:prstGeom>
          <a:noFill/>
          <a:ln w="9525">
            <a:noFill/>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pPr>
            <a:r>
              <a:rPr lang="en-US" altLang="zh-CN" sz="2300" b="1">
                <a:solidFill>
                  <a:srgbClr val="FF0000"/>
                </a:solidFill>
                <a:latin typeface="Arial" pitchFamily="34" charset="0"/>
              </a:rPr>
              <a:t>D</a:t>
            </a:r>
            <a:endParaRPr lang="en-US" altLang="zh-CN" sz="2300" b="1">
              <a:solidFill>
                <a:srgbClr val="FF0000"/>
              </a:solidFill>
              <a:latin typeface="Arial" pitchFamily="34" charset="0"/>
            </a:endParaRPr>
          </a:p>
        </p:txBody>
      </p:sp>
      <p:sp>
        <p:nvSpPr>
          <p:cNvPr id="37897" name="文本框 95241"/>
          <p:cNvSpPr/>
          <p:nvPr>
            <p:custDataLst>
              <p:tags r:id="rId10"/>
            </p:custDataLst>
          </p:nvPr>
        </p:nvSpPr>
        <p:spPr>
          <a:xfrm>
            <a:off x="558800" y="38100"/>
            <a:ext cx="1387475" cy="454025"/>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t>课堂练习</a:t>
            </a:r>
            <a:endParaRPr lang="zh-CN" altLang="en-US" sz="23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6" fill="hold" grpId="0" nodeType="clickEffect">
                                  <p:stCondLst>
                                    <p:cond delay="0"/>
                                  </p:stCondLst>
                                  <p:childTnLst>
                                    <p:set>
                                      <p:cBhvr additive="base">
                                        <p:cTn id="6" dur="1" fill="hold">
                                          <p:stCondLst>
                                            <p:cond delay="0"/>
                                          </p:stCondLst>
                                        </p:cTn>
                                        <p:tgtEl>
                                          <p:spTgt spid="37891"/>
                                        </p:tgtEl>
                                        <p:attrNameLst>
                                          <p:attrName>style.visibility</p:attrName>
                                        </p:attrNameLst>
                                      </p:cBhvr>
                                      <p:to>
                                        <p:strVal val="visible"/>
                                      </p:to>
                                    </p:set>
                                    <p:animEffect transition="in" filter="barn(inHorizontal)">
                                      <p:cBhvr additive="base">
                                        <p:cTn id="7" dur="500" fill="hold"/>
                                        <p:tgtEl>
                                          <p:spTgt spid="3789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6" presetClass="entr" presetSubtype="26" fill="hold" grpId="1" nodeType="clickEffect">
                                  <p:stCondLst>
                                    <p:cond delay="0"/>
                                  </p:stCondLst>
                                  <p:childTnLst>
                                    <p:set>
                                      <p:cBhvr additive="base">
                                        <p:cTn id="12" dur="1" fill="hold">
                                          <p:stCondLst>
                                            <p:cond delay="0"/>
                                          </p:stCondLst>
                                        </p:cTn>
                                        <p:tgtEl>
                                          <p:spTgt spid="37892"/>
                                        </p:tgtEl>
                                        <p:attrNameLst>
                                          <p:attrName>style.visibility</p:attrName>
                                        </p:attrNameLst>
                                      </p:cBhvr>
                                      <p:to>
                                        <p:strVal val="visible"/>
                                      </p:to>
                                    </p:set>
                                    <p:animEffect transition="in" filter="barn(inHorizontal)">
                                      <p:cBhvr additive="base">
                                        <p:cTn id="13" dur="500" fill="hold"/>
                                        <p:tgtEl>
                                          <p:spTgt spid="37892"/>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6" presetClass="entr" presetSubtype="26" fill="hold" grpId="2" nodeType="clickEffect">
                                  <p:stCondLst>
                                    <p:cond delay="0"/>
                                  </p:stCondLst>
                                  <p:childTnLst>
                                    <p:set>
                                      <p:cBhvr additive="base">
                                        <p:cTn id="18" dur="1" fill="hold">
                                          <p:stCondLst>
                                            <p:cond delay="0"/>
                                          </p:stCondLst>
                                        </p:cTn>
                                        <p:tgtEl>
                                          <p:spTgt spid="37893"/>
                                        </p:tgtEl>
                                        <p:attrNameLst>
                                          <p:attrName>style.visibility</p:attrName>
                                        </p:attrNameLst>
                                      </p:cBhvr>
                                      <p:to>
                                        <p:strVal val="visible"/>
                                      </p:to>
                                    </p:set>
                                    <p:animEffect transition="in" filter="barn(inHorizontal)">
                                      <p:cBhvr additive="base">
                                        <p:cTn id="19" dur="500" fill="hold"/>
                                        <p:tgtEl>
                                          <p:spTgt spid="37893"/>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6" presetClass="entr" presetSubtype="26" fill="hold" grpId="3" nodeType="clickEffect">
                                  <p:stCondLst>
                                    <p:cond delay="0"/>
                                  </p:stCondLst>
                                  <p:childTnLst>
                                    <p:set>
                                      <p:cBhvr additive="base">
                                        <p:cTn id="24" dur="1" fill="hold">
                                          <p:stCondLst>
                                            <p:cond delay="0"/>
                                          </p:stCondLst>
                                        </p:cTn>
                                        <p:tgtEl>
                                          <p:spTgt spid="37894"/>
                                        </p:tgtEl>
                                        <p:attrNameLst>
                                          <p:attrName>style.visibility</p:attrName>
                                        </p:attrNameLst>
                                      </p:cBhvr>
                                      <p:to>
                                        <p:strVal val="visible"/>
                                      </p:to>
                                    </p:set>
                                    <p:animEffect transition="in" filter="barn(inHorizontal)">
                                      <p:cBhvr additive="base">
                                        <p:cTn id="25" dur="500" fill="hold"/>
                                        <p:tgtEl>
                                          <p:spTgt spid="3789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6" presetClass="entr" presetSubtype="26" fill="hold" grpId="4" nodeType="clickEffect">
                                  <p:stCondLst>
                                    <p:cond delay="0"/>
                                  </p:stCondLst>
                                  <p:childTnLst>
                                    <p:set>
                                      <p:cBhvr additive="base">
                                        <p:cTn id="30" dur="1" fill="hold">
                                          <p:stCondLst>
                                            <p:cond delay="0"/>
                                          </p:stCondLst>
                                        </p:cTn>
                                        <p:tgtEl>
                                          <p:spTgt spid="37895"/>
                                        </p:tgtEl>
                                        <p:attrNameLst>
                                          <p:attrName>style.visibility</p:attrName>
                                        </p:attrNameLst>
                                      </p:cBhvr>
                                      <p:to>
                                        <p:strVal val="visible"/>
                                      </p:to>
                                    </p:set>
                                    <p:animEffect transition="in" filter="barn(inHorizontal)">
                                      <p:cBhvr additive="base">
                                        <p:cTn id="31" dur="500" fill="hold"/>
                                        <p:tgtEl>
                                          <p:spTgt spid="37895"/>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6" presetClass="entr" presetSubtype="26" fill="hold" grpId="5" nodeType="clickEffect">
                                  <p:stCondLst>
                                    <p:cond delay="0"/>
                                  </p:stCondLst>
                                  <p:childTnLst>
                                    <p:set>
                                      <p:cBhvr additive="base">
                                        <p:cTn id="36" dur="1" fill="hold">
                                          <p:stCondLst>
                                            <p:cond delay="0"/>
                                          </p:stCondLst>
                                        </p:cTn>
                                        <p:tgtEl>
                                          <p:spTgt spid="37896"/>
                                        </p:tgtEl>
                                        <p:attrNameLst>
                                          <p:attrName>style.visibility</p:attrName>
                                        </p:attrNameLst>
                                      </p:cBhvr>
                                      <p:to>
                                        <p:strVal val="visible"/>
                                      </p:to>
                                    </p:set>
                                    <p:animEffect transition="in" filter="barn(inHorizontal)">
                                      <p:cBhvr additive="base">
                                        <p:cTn id="37" dur="500" fill="hold"/>
                                        <p:tgtEl>
                                          <p:spTgt spid="378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2" grpId="1"/>
      <p:bldP spid="37893" grpId="2"/>
      <p:bldP spid="37894" grpId="3"/>
      <p:bldP spid="37895" grpId="4"/>
      <p:bldP spid="37896" grpId="5"/>
    </p:bldLs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38914" name="文本框 98308"/>
          <p:cNvSpPr/>
          <p:nvPr>
            <p:custDataLst>
              <p:tags r:id="rId3"/>
            </p:custDataLst>
          </p:nvPr>
        </p:nvSpPr>
        <p:spPr>
          <a:xfrm>
            <a:off x="762000" y="468312"/>
            <a:ext cx="3986212" cy="393700"/>
          </a:xfrm>
          <a:prstGeom prst="rect">
            <a:avLst/>
          </a:prstGeom>
          <a:noFill/>
          <a:ln>
            <a:noFill/>
            <a:miter lim="800000"/>
          </a:ln>
        </p:spPr>
        <p:txBody>
          <a:bodyPr wrap="none"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1252538">
              <a:buClr>
                <a:schemeClr val="bg1"/>
              </a:buClr>
            </a:pPr>
            <a:r>
              <a:rPr lang="en-US" altLang="zh-CN" sz="2000" b="1">
                <a:latin typeface="黑体" pitchFamily="2" charset="-122"/>
                <a:ea typeface="黑体" pitchFamily="2" charset="-122"/>
              </a:rPr>
              <a:t>7.</a:t>
            </a:r>
            <a:r>
              <a:rPr lang="zh-CN" altLang="en-US" sz="2000" b="1">
                <a:latin typeface="黑体" pitchFamily="2" charset="-122"/>
                <a:ea typeface="黑体" pitchFamily="2" charset="-122"/>
              </a:rPr>
              <a:t>儒家学派的创始人是（     ）</a:t>
            </a:r>
            <a:endParaRPr lang="zh-CN" altLang="en-US" sz="2000" b="1">
              <a:latin typeface="黑体" pitchFamily="2" charset="-122"/>
              <a:ea typeface="黑体" pitchFamily="2" charset="-122"/>
            </a:endParaRPr>
          </a:p>
        </p:txBody>
      </p:sp>
      <p:sp>
        <p:nvSpPr>
          <p:cNvPr id="38915" name="文本框 98309"/>
          <p:cNvSpPr/>
          <p:nvPr>
            <p:custDataLst>
              <p:tags r:id="rId4"/>
            </p:custDataLst>
          </p:nvPr>
        </p:nvSpPr>
        <p:spPr>
          <a:xfrm>
            <a:off x="1106488" y="720725"/>
            <a:ext cx="5318125" cy="393700"/>
          </a:xfrm>
          <a:prstGeom prst="rect">
            <a:avLst/>
          </a:prstGeom>
          <a:noFill/>
          <a:ln>
            <a:noFill/>
            <a:miter lim="800000"/>
          </a:ln>
        </p:spPr>
        <p:txBody>
          <a:bodyPr wrap="none"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1252538">
              <a:buClr>
                <a:schemeClr val="bg1"/>
              </a:buClr>
            </a:pPr>
            <a:r>
              <a:rPr lang="en-US" altLang="zh-CN" sz="2000" b="1">
                <a:latin typeface="黑体" pitchFamily="2" charset="-122"/>
                <a:ea typeface="黑体" pitchFamily="2" charset="-122"/>
              </a:rPr>
              <a:t>A.</a:t>
            </a:r>
            <a:r>
              <a:rPr lang="zh-CN" altLang="en-US" sz="2000" b="1">
                <a:latin typeface="黑体" pitchFamily="2" charset="-122"/>
                <a:ea typeface="黑体" pitchFamily="2" charset="-122"/>
              </a:rPr>
              <a:t>老子     </a:t>
            </a:r>
            <a:r>
              <a:rPr lang="en-US" altLang="zh-CN" sz="2000" b="1">
                <a:latin typeface="黑体" pitchFamily="2" charset="-122"/>
                <a:ea typeface="黑体" pitchFamily="2" charset="-122"/>
              </a:rPr>
              <a:t>B.</a:t>
            </a:r>
            <a:r>
              <a:rPr lang="zh-CN" altLang="en-US" sz="2000" b="1">
                <a:latin typeface="黑体" pitchFamily="2" charset="-122"/>
                <a:ea typeface="黑体" pitchFamily="2" charset="-122"/>
              </a:rPr>
              <a:t>孟子     </a:t>
            </a:r>
            <a:r>
              <a:rPr lang="en-US" altLang="zh-CN" sz="2000" b="1">
                <a:latin typeface="黑体" pitchFamily="2" charset="-122"/>
                <a:ea typeface="黑体" pitchFamily="2" charset="-122"/>
              </a:rPr>
              <a:t>C.</a:t>
            </a:r>
            <a:r>
              <a:rPr lang="zh-CN" altLang="en-US" sz="2000" b="1">
                <a:latin typeface="黑体" pitchFamily="2" charset="-122"/>
                <a:ea typeface="黑体" pitchFamily="2" charset="-122"/>
              </a:rPr>
              <a:t>孔子     </a:t>
            </a:r>
            <a:r>
              <a:rPr lang="en-US" altLang="zh-CN" sz="2000" b="1">
                <a:latin typeface="黑体" pitchFamily="2" charset="-122"/>
                <a:ea typeface="黑体" pitchFamily="2" charset="-122"/>
              </a:rPr>
              <a:t>D.</a:t>
            </a:r>
            <a:r>
              <a:rPr lang="zh-CN" altLang="en-US" sz="2000" b="1">
                <a:latin typeface="黑体" pitchFamily="2" charset="-122"/>
                <a:ea typeface="黑体" pitchFamily="2" charset="-122"/>
              </a:rPr>
              <a:t>荀子</a:t>
            </a:r>
            <a:endParaRPr lang="zh-CN" altLang="en-US" sz="2000" b="1">
              <a:latin typeface="黑体" pitchFamily="2" charset="-122"/>
              <a:ea typeface="黑体" pitchFamily="2" charset="-122"/>
            </a:endParaRPr>
          </a:p>
        </p:txBody>
      </p:sp>
      <p:sp>
        <p:nvSpPr>
          <p:cNvPr id="38916" name="文本框 98310"/>
          <p:cNvSpPr txBox="1"/>
          <p:nvPr>
            <p:custDataLst>
              <p:tags r:id="rId5"/>
            </p:custDataLst>
          </p:nvPr>
        </p:nvSpPr>
        <p:spPr>
          <a:xfrm>
            <a:off x="3800475" y="461963"/>
            <a:ext cx="376238" cy="450850"/>
          </a:xfrm>
          <a:prstGeom prst="rect">
            <a:avLst/>
          </a:prstGeom>
          <a:noFill/>
          <a:ln w="9525">
            <a:noFill/>
          </a:ln>
        </p:spPr>
        <p:txBody>
          <a:bodyPr wrap="none"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buClr>
                <a:schemeClr val="bg1"/>
              </a:buClr>
            </a:pPr>
            <a:r>
              <a:rPr lang="en-US" altLang="zh-CN" sz="2400" b="1">
                <a:solidFill>
                  <a:srgbClr val="FF3300"/>
                </a:solidFill>
                <a:latin typeface="Times New Roman" pitchFamily="18" charset="0"/>
              </a:rPr>
              <a:t>C</a:t>
            </a:r>
            <a:endParaRPr lang="en-US" altLang="zh-CN" sz="2400" b="1">
              <a:solidFill>
                <a:srgbClr val="FF3300"/>
              </a:solidFill>
              <a:latin typeface="Times New Roman" pitchFamily="18" charset="0"/>
            </a:endParaRPr>
          </a:p>
        </p:txBody>
      </p:sp>
      <p:sp>
        <p:nvSpPr>
          <p:cNvPr id="38917" name="文本框 98311"/>
          <p:cNvSpPr txBox="1"/>
          <p:nvPr>
            <p:custDataLst>
              <p:tags r:id="rId6"/>
            </p:custDataLst>
          </p:nvPr>
        </p:nvSpPr>
        <p:spPr>
          <a:xfrm>
            <a:off x="725488" y="1087438"/>
            <a:ext cx="5440363" cy="393700"/>
          </a:xfrm>
          <a:prstGeom prst="rect">
            <a:avLst/>
          </a:prstGeom>
          <a:noFill/>
          <a:ln w="9525">
            <a:noFill/>
          </a:ln>
        </p:spPr>
        <p:txBody>
          <a:bodyPr wrap="none" lIns="76431" tIns="38215" rIns="76431" bIns="38215"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a:buClr>
                <a:schemeClr val="bg1"/>
              </a:buClr>
            </a:pPr>
            <a:r>
              <a:rPr lang="en-US" altLang="zh-CN" sz="2000" b="1">
                <a:latin typeface="黑体" pitchFamily="2" charset="-122"/>
                <a:ea typeface="黑体" pitchFamily="2" charset="-122"/>
              </a:rPr>
              <a:t>8.</a:t>
            </a:r>
            <a:r>
              <a:rPr lang="zh-CN" altLang="en-US" sz="2000" b="1">
                <a:latin typeface="黑体" pitchFamily="2" charset="-122"/>
                <a:ea typeface="黑体" pitchFamily="2" charset="-122"/>
              </a:rPr>
              <a:t>提出“民贵君轻”观点的思想家是（    ）</a:t>
            </a:r>
            <a:endParaRPr lang="zh-CN" altLang="en-US" sz="2000" b="1">
              <a:latin typeface="黑体" pitchFamily="2" charset="-122"/>
              <a:ea typeface="黑体" pitchFamily="2" charset="-122"/>
            </a:endParaRPr>
          </a:p>
        </p:txBody>
      </p:sp>
      <p:sp>
        <p:nvSpPr>
          <p:cNvPr id="38918" name="文本框 98312"/>
          <p:cNvSpPr/>
          <p:nvPr>
            <p:custDataLst>
              <p:tags r:id="rId7"/>
            </p:custDataLst>
          </p:nvPr>
        </p:nvSpPr>
        <p:spPr>
          <a:xfrm>
            <a:off x="1074738" y="1384300"/>
            <a:ext cx="5318125" cy="393700"/>
          </a:xfrm>
          <a:prstGeom prst="rect">
            <a:avLst/>
          </a:prstGeom>
          <a:noFill/>
          <a:ln>
            <a:noFill/>
            <a:miter lim="800000"/>
          </a:ln>
        </p:spPr>
        <p:txBody>
          <a:bodyPr wrap="none"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1252538">
              <a:buClr>
                <a:schemeClr val="bg1"/>
              </a:buClr>
            </a:pPr>
            <a:r>
              <a:rPr lang="en-US" altLang="zh-CN" sz="2000" b="1">
                <a:latin typeface="黑体" pitchFamily="2" charset="-122"/>
                <a:ea typeface="黑体" pitchFamily="2" charset="-122"/>
              </a:rPr>
              <a:t>A.</a:t>
            </a:r>
            <a:r>
              <a:rPr lang="zh-CN" altLang="en-US" sz="2000" b="1">
                <a:latin typeface="黑体" pitchFamily="2" charset="-122"/>
                <a:ea typeface="黑体" pitchFamily="2" charset="-122"/>
              </a:rPr>
              <a:t>老子     </a:t>
            </a:r>
            <a:r>
              <a:rPr lang="en-US" altLang="zh-CN" sz="2000" b="1">
                <a:latin typeface="黑体" pitchFamily="2" charset="-122"/>
                <a:ea typeface="黑体" pitchFamily="2" charset="-122"/>
              </a:rPr>
              <a:t>B.</a:t>
            </a:r>
            <a:r>
              <a:rPr lang="zh-CN" altLang="en-US" sz="2000" b="1">
                <a:latin typeface="黑体" pitchFamily="2" charset="-122"/>
                <a:ea typeface="黑体" pitchFamily="2" charset="-122"/>
              </a:rPr>
              <a:t>孟子     </a:t>
            </a:r>
            <a:r>
              <a:rPr lang="en-US" altLang="zh-CN" sz="2000" b="1">
                <a:latin typeface="黑体" pitchFamily="2" charset="-122"/>
                <a:ea typeface="黑体" pitchFamily="2" charset="-122"/>
              </a:rPr>
              <a:t>C.</a:t>
            </a:r>
            <a:r>
              <a:rPr lang="zh-CN" altLang="en-US" sz="2000" b="1">
                <a:latin typeface="黑体" pitchFamily="2" charset="-122"/>
                <a:ea typeface="黑体" pitchFamily="2" charset="-122"/>
              </a:rPr>
              <a:t>孔子     </a:t>
            </a:r>
            <a:r>
              <a:rPr lang="en-US" altLang="zh-CN" sz="2000" b="1">
                <a:latin typeface="黑体" pitchFamily="2" charset="-122"/>
                <a:ea typeface="黑体" pitchFamily="2" charset="-122"/>
              </a:rPr>
              <a:t>D.</a:t>
            </a:r>
            <a:r>
              <a:rPr lang="zh-CN" altLang="en-US" sz="2000" b="1">
                <a:latin typeface="黑体" pitchFamily="2" charset="-122"/>
                <a:ea typeface="黑体" pitchFamily="2" charset="-122"/>
              </a:rPr>
              <a:t>荀子</a:t>
            </a:r>
            <a:endParaRPr lang="zh-CN" altLang="en-US" sz="2000" b="1">
              <a:latin typeface="黑体" pitchFamily="2" charset="-122"/>
              <a:ea typeface="黑体" pitchFamily="2" charset="-122"/>
            </a:endParaRPr>
          </a:p>
        </p:txBody>
      </p:sp>
      <p:sp>
        <p:nvSpPr>
          <p:cNvPr id="38919" name="文本框 98313"/>
          <p:cNvSpPr txBox="1"/>
          <p:nvPr>
            <p:custDataLst>
              <p:tags r:id="rId8"/>
            </p:custDataLst>
          </p:nvPr>
        </p:nvSpPr>
        <p:spPr>
          <a:xfrm>
            <a:off x="5137150" y="1044575"/>
            <a:ext cx="358775" cy="449263"/>
          </a:xfrm>
          <a:prstGeom prst="rect">
            <a:avLst/>
          </a:prstGeom>
          <a:noFill/>
          <a:ln w="9525">
            <a:noFill/>
          </a:ln>
        </p:spPr>
        <p:txBody>
          <a:bodyPr wrap="none"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buClr>
                <a:schemeClr val="bg1"/>
              </a:buClr>
            </a:pPr>
            <a:r>
              <a:rPr lang="en-US" altLang="zh-CN" sz="2400" b="1">
                <a:solidFill>
                  <a:srgbClr val="FF3300"/>
                </a:solidFill>
                <a:latin typeface="Times New Roman" pitchFamily="18" charset="0"/>
              </a:rPr>
              <a:t>B</a:t>
            </a:r>
            <a:endParaRPr lang="en-US" altLang="zh-CN" sz="2400" b="1">
              <a:solidFill>
                <a:srgbClr val="FF3300"/>
              </a:solidFill>
              <a:latin typeface="Times New Roman" pitchFamily="18" charset="0"/>
            </a:endParaRPr>
          </a:p>
        </p:txBody>
      </p:sp>
      <p:sp>
        <p:nvSpPr>
          <p:cNvPr id="38920" name="文本框 98314"/>
          <p:cNvSpPr/>
          <p:nvPr>
            <p:custDataLst>
              <p:tags r:id="rId9"/>
            </p:custDataLst>
          </p:nvPr>
        </p:nvSpPr>
        <p:spPr>
          <a:xfrm>
            <a:off x="730250" y="1720850"/>
            <a:ext cx="4779962" cy="393700"/>
          </a:xfrm>
          <a:prstGeom prst="rect">
            <a:avLst/>
          </a:prstGeom>
          <a:noFill/>
          <a:ln>
            <a:noFill/>
            <a:miter lim="800000"/>
          </a:ln>
        </p:spPr>
        <p:txBody>
          <a:bodyPr wrap="none"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1252538">
              <a:buClr>
                <a:schemeClr val="bg1"/>
              </a:buClr>
            </a:pPr>
            <a:r>
              <a:rPr lang="en-US" altLang="zh-CN" sz="2000" b="1">
                <a:latin typeface="黑体" pitchFamily="2" charset="-122"/>
                <a:ea typeface="黑体" pitchFamily="2" charset="-122"/>
              </a:rPr>
              <a:t>9.</a:t>
            </a:r>
            <a:r>
              <a:rPr lang="zh-CN" altLang="en-US" sz="2000" b="1">
                <a:latin typeface="黑体" pitchFamily="2" charset="-122"/>
                <a:ea typeface="黑体" pitchFamily="2" charset="-122"/>
              </a:rPr>
              <a:t>下列观点不属于韩非子的是（     ）</a:t>
            </a:r>
            <a:endParaRPr lang="zh-CN" altLang="en-US" sz="2000" b="1">
              <a:latin typeface="黑体" pitchFamily="2" charset="-122"/>
              <a:ea typeface="黑体" pitchFamily="2" charset="-122"/>
            </a:endParaRPr>
          </a:p>
        </p:txBody>
      </p:sp>
      <p:sp>
        <p:nvSpPr>
          <p:cNvPr id="38921" name="文本框 98315"/>
          <p:cNvSpPr/>
          <p:nvPr>
            <p:custDataLst>
              <p:tags r:id="rId10"/>
            </p:custDataLst>
          </p:nvPr>
        </p:nvSpPr>
        <p:spPr>
          <a:xfrm>
            <a:off x="1074738" y="2006600"/>
            <a:ext cx="7148512" cy="711200"/>
          </a:xfrm>
          <a:prstGeom prst="rect">
            <a:avLst/>
          </a:prstGeom>
          <a:noFill/>
          <a:ln>
            <a:noFill/>
            <a:miter lim="800000"/>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1252538">
              <a:buClr>
                <a:schemeClr val="bg1"/>
              </a:buClr>
            </a:pPr>
            <a:r>
              <a:rPr lang="en-US" altLang="zh-CN" sz="2000" b="1">
                <a:latin typeface="黑体" pitchFamily="2" charset="-122"/>
                <a:ea typeface="黑体" pitchFamily="2" charset="-122"/>
              </a:rPr>
              <a:t>A.</a:t>
            </a:r>
            <a:r>
              <a:rPr lang="zh-CN" altLang="en-US" sz="2000" b="1">
                <a:latin typeface="黑体" pitchFamily="2" charset="-122"/>
                <a:ea typeface="黑体" pitchFamily="2" charset="-122"/>
              </a:rPr>
              <a:t>反对不义战争           </a:t>
            </a:r>
            <a:r>
              <a:rPr lang="en-US" altLang="zh-CN" sz="2000" b="1">
                <a:latin typeface="黑体" pitchFamily="2" charset="-122"/>
                <a:ea typeface="黑体" pitchFamily="2" charset="-122"/>
              </a:rPr>
              <a:t>B.</a:t>
            </a:r>
            <a:r>
              <a:rPr lang="zh-CN" altLang="en-US" sz="2000" b="1">
                <a:latin typeface="黑体" pitchFamily="2" charset="-122"/>
                <a:ea typeface="黑体" pitchFamily="2" charset="-122"/>
              </a:rPr>
              <a:t>应按照现实需要进行改革</a:t>
            </a:r>
            <a:endParaRPr lang="zh-CN" altLang="en-US" sz="2000" b="1">
              <a:latin typeface="黑体" pitchFamily="2" charset="-122"/>
              <a:ea typeface="黑体" pitchFamily="2" charset="-122"/>
            </a:endParaRPr>
          </a:p>
          <a:p>
            <a:pPr marL="0" lvl="0" indent="0" defTabSz="1252538">
              <a:buClr>
                <a:schemeClr val="bg1"/>
              </a:buClr>
            </a:pPr>
            <a:r>
              <a:rPr lang="en-US" altLang="zh-CN" sz="2000" b="1">
                <a:latin typeface="黑体" pitchFamily="2" charset="-122"/>
                <a:ea typeface="黑体" pitchFamily="2" charset="-122"/>
              </a:rPr>
              <a:t>C.</a:t>
            </a:r>
            <a:r>
              <a:rPr lang="zh-CN" altLang="en-US" sz="2000" b="1">
                <a:latin typeface="黑体" pitchFamily="2" charset="-122"/>
                <a:ea typeface="黑体" pitchFamily="2" charset="-122"/>
              </a:rPr>
              <a:t>权力应集中在君主手中   </a:t>
            </a:r>
            <a:r>
              <a:rPr lang="en-US" altLang="zh-CN" sz="2000" b="1">
                <a:latin typeface="黑体" pitchFamily="2" charset="-122"/>
                <a:ea typeface="黑体" pitchFamily="2" charset="-122"/>
              </a:rPr>
              <a:t>D.</a:t>
            </a:r>
            <a:r>
              <a:rPr lang="zh-CN" altLang="en-US" sz="2000" b="1">
                <a:latin typeface="黑体" pitchFamily="2" charset="-122"/>
                <a:ea typeface="黑体" pitchFamily="2" charset="-122"/>
              </a:rPr>
              <a:t>以法治国</a:t>
            </a:r>
            <a:endParaRPr lang="zh-CN" altLang="en-US" sz="2000" b="1">
              <a:latin typeface="黑体" pitchFamily="2" charset="-122"/>
              <a:ea typeface="黑体" pitchFamily="2" charset="-122"/>
            </a:endParaRPr>
          </a:p>
        </p:txBody>
      </p:sp>
      <p:sp>
        <p:nvSpPr>
          <p:cNvPr id="38922" name="文本框 98316"/>
          <p:cNvSpPr txBox="1"/>
          <p:nvPr>
            <p:custDataLst>
              <p:tags r:id="rId11"/>
            </p:custDataLst>
          </p:nvPr>
        </p:nvSpPr>
        <p:spPr>
          <a:xfrm>
            <a:off x="4675188" y="1646238"/>
            <a:ext cx="374650" cy="450850"/>
          </a:xfrm>
          <a:prstGeom prst="rect">
            <a:avLst/>
          </a:prstGeom>
          <a:noFill/>
          <a:ln w="9525">
            <a:noFill/>
          </a:ln>
        </p:spPr>
        <p:txBody>
          <a:bodyPr wrap="none"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buClr>
                <a:schemeClr val="bg1"/>
              </a:buClr>
            </a:pPr>
            <a:r>
              <a:rPr lang="en-US" altLang="zh-CN" sz="2400" b="1">
                <a:solidFill>
                  <a:srgbClr val="FF3300"/>
                </a:solidFill>
                <a:latin typeface="Times New Roman" pitchFamily="18" charset="0"/>
              </a:rPr>
              <a:t>A</a:t>
            </a:r>
            <a:endParaRPr lang="en-US" altLang="zh-CN" sz="2400" b="1">
              <a:solidFill>
                <a:srgbClr val="FF3300"/>
              </a:solidFill>
              <a:latin typeface="Times New Roman" pitchFamily="18" charset="0"/>
            </a:endParaRPr>
          </a:p>
        </p:txBody>
      </p:sp>
      <p:sp>
        <p:nvSpPr>
          <p:cNvPr id="38923" name="文本框 98318"/>
          <p:cNvSpPr/>
          <p:nvPr>
            <p:custDataLst>
              <p:tags r:id="rId12"/>
            </p:custDataLst>
          </p:nvPr>
        </p:nvSpPr>
        <p:spPr>
          <a:xfrm>
            <a:off x="558800" y="38100"/>
            <a:ext cx="1387475" cy="454025"/>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t>课堂练习</a:t>
            </a:r>
            <a:endParaRPr lang="zh-CN" altLang="en-US" sz="2300" b="1"/>
          </a:p>
        </p:txBody>
      </p:sp>
      <p:sp>
        <p:nvSpPr>
          <p:cNvPr id="38924" name="矩形 98319"/>
          <p:cNvSpPr/>
          <p:nvPr>
            <p:custDataLst>
              <p:tags r:id="rId13"/>
            </p:custDataLst>
          </p:nvPr>
        </p:nvSpPr>
        <p:spPr>
          <a:xfrm>
            <a:off x="661988" y="2674938"/>
            <a:ext cx="7048500" cy="712788"/>
          </a:xfrm>
          <a:prstGeom prst="rect">
            <a:avLst/>
          </a:prstGeom>
          <a:noFill/>
          <a:ln>
            <a:noFill/>
            <a:miter lim="800000"/>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1252538">
              <a:buClr>
                <a:schemeClr val="bg1"/>
              </a:buClr>
            </a:pPr>
            <a:r>
              <a:rPr lang="en-US" altLang="zh-CN" sz="2000" b="1">
                <a:latin typeface="黑体" pitchFamily="2" charset="-122"/>
                <a:ea typeface="黑体" pitchFamily="2" charset="-122"/>
              </a:rPr>
              <a:t>10.</a:t>
            </a:r>
            <a:r>
              <a:rPr lang="zh-CN" altLang="en-US" sz="2000" b="1">
                <a:latin typeface="黑体" pitchFamily="2" charset="-122"/>
                <a:ea typeface="黑体" pitchFamily="2" charset="-122"/>
              </a:rPr>
              <a:t>商鞅实行变法是哪家思想的具体实践（    ）</a:t>
            </a:r>
            <a:endParaRPr lang="zh-CN" altLang="en-US" sz="2000" b="1">
              <a:latin typeface="黑体" pitchFamily="2" charset="-122"/>
              <a:ea typeface="黑体" pitchFamily="2" charset="-122"/>
            </a:endParaRPr>
          </a:p>
          <a:p>
            <a:pPr marL="0" lvl="0" indent="0" defTabSz="1252538">
              <a:buClr>
                <a:schemeClr val="bg1"/>
              </a:buClr>
            </a:pPr>
            <a:r>
              <a:rPr lang="en-US" altLang="zh-CN" sz="2000" b="1">
                <a:latin typeface="黑体" pitchFamily="2" charset="-122"/>
                <a:ea typeface="黑体" pitchFamily="2" charset="-122"/>
              </a:rPr>
              <a:t>   A.</a:t>
            </a:r>
            <a:r>
              <a:rPr lang="zh-CN" altLang="en-US" sz="2000" b="1">
                <a:latin typeface="黑体" pitchFamily="2" charset="-122"/>
                <a:ea typeface="黑体" pitchFamily="2" charset="-122"/>
              </a:rPr>
              <a:t>儒家    </a:t>
            </a:r>
            <a:r>
              <a:rPr lang="en-US" altLang="zh-CN" sz="2000" b="1">
                <a:latin typeface="黑体" pitchFamily="2" charset="-122"/>
                <a:ea typeface="黑体" pitchFamily="2" charset="-122"/>
              </a:rPr>
              <a:t>B.</a:t>
            </a:r>
            <a:r>
              <a:rPr lang="zh-CN" altLang="en-US" sz="2000" b="1">
                <a:latin typeface="黑体" pitchFamily="2" charset="-122"/>
                <a:ea typeface="黑体" pitchFamily="2" charset="-122"/>
              </a:rPr>
              <a:t>道家    </a:t>
            </a:r>
            <a:r>
              <a:rPr lang="en-US" altLang="zh-CN" sz="2000" b="1">
                <a:latin typeface="黑体" pitchFamily="2" charset="-122"/>
                <a:ea typeface="黑体" pitchFamily="2" charset="-122"/>
              </a:rPr>
              <a:t>C.</a:t>
            </a:r>
            <a:r>
              <a:rPr lang="zh-CN" altLang="en-US" sz="2000" b="1">
                <a:latin typeface="黑体" pitchFamily="2" charset="-122"/>
                <a:ea typeface="黑体" pitchFamily="2" charset="-122"/>
              </a:rPr>
              <a:t>墨家    </a:t>
            </a:r>
            <a:r>
              <a:rPr lang="en-US" altLang="zh-CN" sz="2000" b="1">
                <a:latin typeface="黑体" pitchFamily="2" charset="-122"/>
                <a:ea typeface="黑体" pitchFamily="2" charset="-122"/>
              </a:rPr>
              <a:t>D.</a:t>
            </a:r>
            <a:r>
              <a:rPr lang="zh-CN" altLang="en-US" sz="2000" b="1">
                <a:latin typeface="黑体" pitchFamily="2" charset="-122"/>
                <a:ea typeface="黑体" pitchFamily="2" charset="-122"/>
              </a:rPr>
              <a:t>法家</a:t>
            </a:r>
            <a:endParaRPr lang="zh-CN" altLang="en-US" sz="2000" b="1">
              <a:latin typeface="黑体" pitchFamily="2" charset="-122"/>
              <a:ea typeface="黑体" pitchFamily="2" charset="-122"/>
            </a:endParaRPr>
          </a:p>
        </p:txBody>
      </p:sp>
      <p:sp>
        <p:nvSpPr>
          <p:cNvPr id="38925" name="文本框 98320"/>
          <p:cNvSpPr txBox="1"/>
          <p:nvPr>
            <p:custDataLst>
              <p:tags r:id="rId14"/>
            </p:custDataLst>
          </p:nvPr>
        </p:nvSpPr>
        <p:spPr>
          <a:xfrm>
            <a:off x="5703888" y="2571750"/>
            <a:ext cx="411163" cy="487363"/>
          </a:xfrm>
          <a:prstGeom prst="rect">
            <a:avLst/>
          </a:prstGeom>
          <a:noFill/>
          <a:ln w="9525">
            <a:noFill/>
          </a:ln>
        </p:spPr>
        <p:txBody>
          <a:bodyPr>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fontAlgn="base">
              <a:spcBef>
                <a:spcPct val="50000"/>
              </a:spcBef>
            </a:pPr>
            <a:r>
              <a:rPr lang="en-US" altLang="zh-CN" sz="2500" b="1">
                <a:solidFill>
                  <a:srgbClr val="FF0000"/>
                </a:solidFill>
                <a:effectLst>
                  <a:outerShdw blurRad="38100" dist="38100" dir="2700000" algn="tl">
                    <a:schemeClr val="bg2"/>
                  </a:outerShdw>
                </a:effectLst>
                <a:latin typeface="宋体" pitchFamily="2" charset="-122"/>
              </a:rPr>
              <a:t>D</a:t>
            </a:r>
            <a:endParaRPr lang="en-US" altLang="zh-CN" sz="2500" b="1">
              <a:solidFill>
                <a:srgbClr val="FF0000"/>
              </a:solidFill>
              <a:effectLst>
                <a:outerShdw blurRad="38100" dist="38100" dir="2700000" algn="tl">
                  <a:schemeClr val="bg2"/>
                </a:outerShdw>
              </a:effectLst>
              <a:latin typeface="宋体" pitchFamily="2" charset="-122"/>
            </a:endParaRPr>
          </a:p>
        </p:txBody>
      </p:sp>
      <p:sp>
        <p:nvSpPr>
          <p:cNvPr id="38926" name="矩形 98321"/>
          <p:cNvSpPr/>
          <p:nvPr>
            <p:custDataLst>
              <p:tags r:id="rId15"/>
            </p:custDataLst>
          </p:nvPr>
        </p:nvSpPr>
        <p:spPr>
          <a:xfrm>
            <a:off x="714375" y="3395663"/>
            <a:ext cx="7150100" cy="2000250"/>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en-US" altLang="zh-CN" sz="2000" b="1"/>
              <a:t>11.</a:t>
            </a:r>
            <a:r>
              <a:rPr lang="zh-CN" altLang="en-US" sz="2000" b="1"/>
              <a:t>春秋战国时期出现“百家争鸣”局面的根本原因是 （         ）</a:t>
            </a:r>
            <a:endParaRPr lang="zh-CN" altLang="en-US" sz="2000" b="1"/>
          </a:p>
          <a:p>
            <a:pPr marL="0" marR="0" lvl="0" indent="0"/>
            <a:r>
              <a:rPr lang="en-US" altLang="zh-CN" sz="2000" b="1"/>
              <a:t>     A.</a:t>
            </a:r>
            <a:r>
              <a:rPr lang="zh-CN" altLang="en-US" sz="2000" b="1"/>
              <a:t>频繁的争霸战争    </a:t>
            </a:r>
            <a:r>
              <a:rPr lang="en-US" altLang="zh-CN" sz="2000" b="1"/>
              <a:t>B.</a:t>
            </a:r>
            <a:r>
              <a:rPr lang="zh-CN" altLang="en-US" sz="2000" b="1"/>
              <a:t>学术繁荣 </a:t>
            </a:r>
            <a:endParaRPr lang="zh-CN" altLang="en-US" sz="2000" b="1"/>
          </a:p>
          <a:p>
            <a:pPr marL="0" marR="0" lvl="0" indent="0"/>
            <a:r>
              <a:rPr lang="en-US" altLang="zh-CN" sz="2000" b="1"/>
              <a:t>     C.</a:t>
            </a:r>
            <a:r>
              <a:rPr lang="zh-CN" altLang="en-US" sz="2000" b="1"/>
              <a:t>社会大变革             </a:t>
            </a:r>
            <a:r>
              <a:rPr lang="en-US" altLang="zh-CN" sz="2000" b="1"/>
              <a:t>D.</a:t>
            </a:r>
            <a:r>
              <a:rPr lang="zh-CN" altLang="en-US" sz="2000" b="1"/>
              <a:t>新兴地主阶级产生</a:t>
            </a:r>
            <a:endParaRPr lang="zh-CN" altLang="en-US" sz="2000" b="1"/>
          </a:p>
          <a:p>
            <a:pPr marL="0" marR="0" lvl="0" indent="0"/>
            <a:r>
              <a:rPr lang="en-US" altLang="zh-CN" sz="2000" b="1"/>
              <a:t>12.</a:t>
            </a:r>
            <a:r>
              <a:rPr lang="zh-CN" altLang="en-US" sz="2000" b="1"/>
              <a:t>如果想了解孔子的言行，应查阅的书籍是（         ）</a:t>
            </a:r>
            <a:endParaRPr lang="zh-CN" altLang="en-US" sz="2000" b="1"/>
          </a:p>
          <a:p>
            <a:pPr marL="0" marR="0" lvl="0" indent="0"/>
            <a:r>
              <a:rPr lang="en-US" altLang="zh-CN" sz="2000" b="1"/>
              <a:t>     A.《</a:t>
            </a:r>
            <a:r>
              <a:rPr lang="zh-CN" altLang="en-US" sz="2000" b="1"/>
              <a:t>孔子</a:t>
            </a:r>
            <a:r>
              <a:rPr lang="en-US" altLang="zh-CN" sz="2000" b="1"/>
              <a:t>》          B.《</a:t>
            </a:r>
            <a:r>
              <a:rPr lang="zh-CN" altLang="en-US" sz="2000" b="1"/>
              <a:t>诗经</a:t>
            </a:r>
            <a:r>
              <a:rPr lang="en-US" altLang="zh-CN" sz="2000" b="1"/>
              <a:t>》      C.《</a:t>
            </a:r>
            <a:r>
              <a:rPr lang="zh-CN" altLang="en-US" sz="2000" b="1"/>
              <a:t>论语</a:t>
            </a:r>
            <a:r>
              <a:rPr lang="en-US" altLang="zh-CN" sz="2000" b="1"/>
              <a:t>》          D.《</a:t>
            </a:r>
            <a:r>
              <a:rPr lang="zh-CN" altLang="en-US" sz="2000" b="1"/>
              <a:t>春秋</a:t>
            </a:r>
            <a:r>
              <a:rPr lang="en-US" altLang="zh-CN" sz="2000" b="1"/>
              <a:t>》</a:t>
            </a:r>
            <a:endParaRPr lang="en-US" altLang="zh-CN" sz="2000" b="1"/>
          </a:p>
        </p:txBody>
      </p:sp>
      <p:sp>
        <p:nvSpPr>
          <p:cNvPr id="38927" name="文本框 98322"/>
          <p:cNvSpPr txBox="1"/>
          <p:nvPr>
            <p:custDataLst>
              <p:tags r:id="rId16"/>
            </p:custDataLst>
          </p:nvPr>
        </p:nvSpPr>
        <p:spPr>
          <a:xfrm>
            <a:off x="7040563" y="3292475"/>
            <a:ext cx="779463" cy="592138"/>
          </a:xfrm>
          <a:prstGeom prst="rect">
            <a:avLst/>
          </a:prstGeom>
          <a:noFill/>
          <a:ln w="9525">
            <a:noFill/>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buClr>
                <a:schemeClr val="bg1"/>
              </a:buClr>
            </a:pPr>
            <a:r>
              <a:rPr lang="en-US" altLang="zh-CN" sz="3300" b="1">
                <a:solidFill>
                  <a:schemeClr val="hlink"/>
                </a:solidFill>
                <a:latin typeface="Times New Roman" pitchFamily="18" charset="0"/>
              </a:rPr>
              <a:t>C</a:t>
            </a:r>
            <a:endParaRPr lang="en-US" altLang="zh-CN" sz="3300" b="1">
              <a:solidFill>
                <a:schemeClr val="hlink"/>
              </a:solidFill>
              <a:latin typeface="Times New Roman" pitchFamily="18" charset="0"/>
            </a:endParaRPr>
          </a:p>
        </p:txBody>
      </p:sp>
      <p:sp>
        <p:nvSpPr>
          <p:cNvPr id="38928" name="矩形 98323"/>
          <p:cNvSpPr/>
          <p:nvPr>
            <p:custDataLst>
              <p:tags r:id="rId17"/>
            </p:custDataLst>
          </p:nvPr>
        </p:nvSpPr>
        <p:spPr>
          <a:xfrm>
            <a:off x="6165850" y="4217988"/>
            <a:ext cx="487363" cy="636588"/>
          </a:xfrm>
          <a:prstGeom prst="rect">
            <a:avLst/>
          </a:prstGeom>
          <a:noFill/>
          <a:ln w="9525">
            <a:noFill/>
          </a:ln>
        </p:spPr>
        <p:txBody>
          <a:bodyPr wrap="none"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buClr>
                <a:schemeClr val="bg1"/>
              </a:buClr>
            </a:pPr>
            <a:r>
              <a:rPr lang="en-US" altLang="zh-CN" sz="3600" b="1">
                <a:solidFill>
                  <a:schemeClr val="hlink"/>
                </a:solidFill>
                <a:latin typeface="Times New Roman" pitchFamily="18" charset="0"/>
              </a:rPr>
              <a:t>C</a:t>
            </a:r>
            <a:endParaRPr lang="en-US" altLang="zh-CN" sz="3600" b="1">
              <a:solidFill>
                <a:schemeClr val="hlink"/>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5" presetClass="entr" presetSubtype="0" fill="hold" grpId="0" nodeType="clickEffect">
                                  <p:stCondLst>
                                    <p:cond delay="0"/>
                                  </p:stCondLst>
                                  <p:childTnLst>
                                    <p:set>
                                      <p:cBhvr additive="base">
                                        <p:cTn id="6" dur="1" fill="hold">
                                          <p:stCondLst>
                                            <p:cond delay="0"/>
                                          </p:stCondLst>
                                        </p:cTn>
                                        <p:tgtEl>
                                          <p:spTgt spid="38916"/>
                                        </p:tgtEl>
                                        <p:attrNameLst>
                                          <p:attrName>style.visibility</p:attrName>
                                        </p:attrNameLst>
                                      </p:cBhvr>
                                      <p:to>
                                        <p:strVal val="visible"/>
                                      </p:to>
                                    </p:set>
                                    <p:anim calcmode="lin" valueType="num">
                                      <p:cBhvr additive="base">
                                        <p:cTn id="7" dur="1000" fill="hold"/>
                                        <p:tgtEl>
                                          <p:spTgt spid="38916"/>
                                        </p:tgtEl>
                                        <p:attrNameLst>
                                          <p:attrName>ppt_w</p:attrName>
                                        </p:attrNameLst>
                                      </p:cBhvr>
                                      <p:tavLst>
                                        <p:tav tm="0">
                                          <p:val>
                                            <p:fltVal val="0"/>
                                          </p:val>
                                        </p:tav>
                                        <p:tav tm="100000">
                                          <p:val>
                                            <p:strVal val="#ppt_w"/>
                                          </p:val>
                                        </p:tav>
                                      </p:tavLst>
                                    </p:anim>
                                    <p:anim calcmode="lin" valueType="num">
                                      <p:cBhvr additive="base">
                                        <p:cTn id="8" dur="1000" fill="hold"/>
                                        <p:tgtEl>
                                          <p:spTgt spid="38916"/>
                                        </p:tgtEl>
                                        <p:attrNameLst>
                                          <p:attrName>ppt_h</p:attrName>
                                        </p:attrNameLst>
                                      </p:cBhvr>
                                      <p:tavLst>
                                        <p:tav tm="0">
                                          <p:val>
                                            <p:fltVal val="0"/>
                                          </p:val>
                                        </p:tav>
                                        <p:tav tm="100000">
                                          <p:val>
                                            <p:strVal val="#ppt_h"/>
                                          </p:val>
                                        </p:tav>
                                      </p:tavLst>
                                    </p:anim>
                                    <p:anim calcmode="lin" valueType="num">
                                      <p:cBhvr additive="base">
                                        <p:cTn id="9" dur="1000" fill="hold"/>
                                        <p:tgtEl>
                                          <p:spTgt spid="38916"/>
                                        </p:tgtEl>
                                        <p:attrNameLst>
                                          <p:attrName>ppt_x</p:attrName>
                                        </p:attrNameLst>
                                      </p:cBhvr>
                                      <p:tavLst>
                                        <p:tav tm="0" fmla="#ppt_x+(cos(-2*pi*(1-$))*-#ppt_x-sin(-2*pi*(1-$))*(1-#ppt_y))*(1-$)">
                                          <p:val>
                                            <p:fltVal val="0"/>
                                          </p:val>
                                        </p:tav>
                                        <p:tav tm="100000">
                                          <p:val>
                                            <p:fltVal val="1"/>
                                          </p:val>
                                        </p:tav>
                                      </p:tavLst>
                                    </p:anim>
                                    <p:anim calcmode="lin" valueType="num">
                                      <p:cBhvr additive="base">
                                        <p:cTn id="10" dur="1000" fill="hold"/>
                                        <p:tgtEl>
                                          <p:spTgt spid="3891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5" presetClass="entr" presetSubtype="0" fill="hold" grpId="1" nodeType="clickEffect">
                                  <p:stCondLst>
                                    <p:cond delay="0"/>
                                  </p:stCondLst>
                                  <p:childTnLst>
                                    <p:set>
                                      <p:cBhvr additive="base">
                                        <p:cTn id="15" dur="1" fill="hold">
                                          <p:stCondLst>
                                            <p:cond delay="0"/>
                                          </p:stCondLst>
                                        </p:cTn>
                                        <p:tgtEl>
                                          <p:spTgt spid="38919"/>
                                        </p:tgtEl>
                                        <p:attrNameLst>
                                          <p:attrName>style.visibility</p:attrName>
                                        </p:attrNameLst>
                                      </p:cBhvr>
                                      <p:to>
                                        <p:strVal val="visible"/>
                                      </p:to>
                                    </p:set>
                                    <p:anim calcmode="lin" valueType="num">
                                      <p:cBhvr additive="base">
                                        <p:cTn id="16" dur="1000" fill="hold"/>
                                        <p:tgtEl>
                                          <p:spTgt spid="38919"/>
                                        </p:tgtEl>
                                        <p:attrNameLst>
                                          <p:attrName>ppt_w</p:attrName>
                                        </p:attrNameLst>
                                      </p:cBhvr>
                                      <p:tavLst>
                                        <p:tav tm="0">
                                          <p:val>
                                            <p:fltVal val="0"/>
                                          </p:val>
                                        </p:tav>
                                        <p:tav tm="100000">
                                          <p:val>
                                            <p:strVal val="#ppt_w"/>
                                          </p:val>
                                        </p:tav>
                                      </p:tavLst>
                                    </p:anim>
                                    <p:anim calcmode="lin" valueType="num">
                                      <p:cBhvr additive="base">
                                        <p:cTn id="17" dur="1000" fill="hold"/>
                                        <p:tgtEl>
                                          <p:spTgt spid="38919"/>
                                        </p:tgtEl>
                                        <p:attrNameLst>
                                          <p:attrName>ppt_h</p:attrName>
                                        </p:attrNameLst>
                                      </p:cBhvr>
                                      <p:tavLst>
                                        <p:tav tm="0">
                                          <p:val>
                                            <p:fltVal val="0"/>
                                          </p:val>
                                        </p:tav>
                                        <p:tav tm="100000">
                                          <p:val>
                                            <p:strVal val="#ppt_h"/>
                                          </p:val>
                                        </p:tav>
                                      </p:tavLst>
                                    </p:anim>
                                    <p:anim calcmode="lin" valueType="num">
                                      <p:cBhvr additive="base">
                                        <p:cTn id="18" dur="1000" fill="hold"/>
                                        <p:tgtEl>
                                          <p:spTgt spid="38919"/>
                                        </p:tgtEl>
                                        <p:attrNameLst>
                                          <p:attrName>ppt_x</p:attrName>
                                        </p:attrNameLst>
                                      </p:cBhvr>
                                      <p:tavLst>
                                        <p:tav tm="0" fmla="#ppt_x+(cos(-2*pi*(1-$))*-#ppt_x-sin(-2*pi*(1-$))*(1-#ppt_y))*(1-$)">
                                          <p:val>
                                            <p:fltVal val="0"/>
                                          </p:val>
                                        </p:tav>
                                        <p:tav tm="100000">
                                          <p:val>
                                            <p:fltVal val="1"/>
                                          </p:val>
                                        </p:tav>
                                      </p:tavLst>
                                    </p:anim>
                                    <p:anim calcmode="lin" valueType="num">
                                      <p:cBhvr additive="base">
                                        <p:cTn id="19" dur="1000" fill="hold"/>
                                        <p:tgtEl>
                                          <p:spTgt spid="389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5" presetClass="entr" presetSubtype="0" fill="hold" grpId="2" nodeType="clickEffect">
                                  <p:stCondLst>
                                    <p:cond delay="0"/>
                                  </p:stCondLst>
                                  <p:childTnLst>
                                    <p:set>
                                      <p:cBhvr additive="base">
                                        <p:cTn id="24" dur="1" fill="hold">
                                          <p:stCondLst>
                                            <p:cond delay="0"/>
                                          </p:stCondLst>
                                        </p:cTn>
                                        <p:tgtEl>
                                          <p:spTgt spid="38922"/>
                                        </p:tgtEl>
                                        <p:attrNameLst>
                                          <p:attrName>style.visibility</p:attrName>
                                        </p:attrNameLst>
                                      </p:cBhvr>
                                      <p:to>
                                        <p:strVal val="visible"/>
                                      </p:to>
                                    </p:set>
                                    <p:anim calcmode="lin" valueType="num">
                                      <p:cBhvr additive="base">
                                        <p:cTn id="25" dur="1000" fill="hold"/>
                                        <p:tgtEl>
                                          <p:spTgt spid="38922"/>
                                        </p:tgtEl>
                                        <p:attrNameLst>
                                          <p:attrName>ppt_w</p:attrName>
                                        </p:attrNameLst>
                                      </p:cBhvr>
                                      <p:tavLst>
                                        <p:tav tm="0">
                                          <p:val>
                                            <p:fltVal val="0"/>
                                          </p:val>
                                        </p:tav>
                                        <p:tav tm="100000">
                                          <p:val>
                                            <p:strVal val="#ppt_w"/>
                                          </p:val>
                                        </p:tav>
                                      </p:tavLst>
                                    </p:anim>
                                    <p:anim calcmode="lin" valueType="num">
                                      <p:cBhvr additive="base">
                                        <p:cTn id="26" dur="1000" fill="hold"/>
                                        <p:tgtEl>
                                          <p:spTgt spid="38922"/>
                                        </p:tgtEl>
                                        <p:attrNameLst>
                                          <p:attrName>ppt_h</p:attrName>
                                        </p:attrNameLst>
                                      </p:cBhvr>
                                      <p:tavLst>
                                        <p:tav tm="0">
                                          <p:val>
                                            <p:fltVal val="0"/>
                                          </p:val>
                                        </p:tav>
                                        <p:tav tm="100000">
                                          <p:val>
                                            <p:strVal val="#ppt_h"/>
                                          </p:val>
                                        </p:tav>
                                      </p:tavLst>
                                    </p:anim>
                                    <p:anim calcmode="lin" valueType="num">
                                      <p:cBhvr additive="base">
                                        <p:cTn id="27" dur="1000" fill="hold"/>
                                        <p:tgtEl>
                                          <p:spTgt spid="38922"/>
                                        </p:tgtEl>
                                        <p:attrNameLst>
                                          <p:attrName>ppt_x</p:attrName>
                                        </p:attrNameLst>
                                      </p:cBhvr>
                                      <p:tavLst>
                                        <p:tav tm="0" fmla="#ppt_x+(cos(-2*pi*(1-$))*-#ppt_x-sin(-2*pi*(1-$))*(1-#ppt_y))*(1-$)">
                                          <p:val>
                                            <p:fltVal val="0"/>
                                          </p:val>
                                        </p:tav>
                                        <p:tav tm="100000">
                                          <p:val>
                                            <p:fltVal val="1"/>
                                          </p:val>
                                        </p:tav>
                                      </p:tavLst>
                                    </p:anim>
                                    <p:anim calcmode="lin" valueType="num">
                                      <p:cBhvr additive="base">
                                        <p:cTn id="28" dur="1000" fill="hold"/>
                                        <p:tgtEl>
                                          <p:spTgt spid="3892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3" presetClass="entr" presetSubtype="10" fill="hold" grpId="3" nodeType="clickEffect">
                                  <p:stCondLst>
                                    <p:cond delay="0"/>
                                  </p:stCondLst>
                                  <p:childTnLst>
                                    <p:set>
                                      <p:cBhvr additive="base">
                                        <p:cTn id="33" dur="1" fill="hold">
                                          <p:stCondLst>
                                            <p:cond delay="0"/>
                                          </p:stCondLst>
                                        </p:cTn>
                                        <p:tgtEl>
                                          <p:spTgt spid="38925"/>
                                        </p:tgtEl>
                                        <p:attrNameLst>
                                          <p:attrName>style.visibility</p:attrName>
                                        </p:attrNameLst>
                                      </p:cBhvr>
                                      <p:to>
                                        <p:strVal val="visible"/>
                                      </p:to>
                                    </p:set>
                                    <p:animEffect transition="in" filter="blinds(horizontal)">
                                      <p:cBhvr additive="base">
                                        <p:cTn id="34" dur="500" fill="hold"/>
                                        <p:tgtEl>
                                          <p:spTgt spid="38925"/>
                                        </p:tgtEl>
                                      </p:cBhvr>
                                    </p:animEffect>
                                  </p:childTnLst>
                                </p:cTn>
                              </p:par>
                            </p:childTnLst>
                          </p:cTn>
                        </p:par>
                      </p:childTnLst>
                    </p:cTn>
                  </p:par>
                  <p:par>
                    <p:cTn id="35" fill="hold" nodeType="clickPar">
                      <p:stCondLst>
                        <p:cond delay="indefinite"/>
                      </p:stCondLst>
                      <p:childTnLst>
                        <p:par>
                          <p:cTn id="36" fill="hold" nodeType="withGroup">
                            <p:stCondLst>
                              <p:cond delay="indefinite"/>
                            </p:stCondLst>
                          </p:cTn>
                        </p:par>
                        <p:par>
                          <p:cTn id="37" fill="hold" nodeType="afterGroup">
                            <p:stCondLst>
                              <p:cond delay="0"/>
                            </p:stCondLst>
                            <p:childTnLst>
                              <p:par>
                                <p:cTn id="38" presetID="1" presetClass="entr" presetSubtype="0" fill="hold" grpId="4" nodeType="clickEffect">
                                  <p:stCondLst>
                                    <p:cond delay="0"/>
                                  </p:stCondLst>
                                  <p:childTnLst>
                                    <p:set>
                                      <p:cBhvr additive="base">
                                        <p:cTn id="39" dur="1" fill="hold">
                                          <p:stCondLst>
                                            <p:cond delay="0"/>
                                          </p:stCondLst>
                                        </p:cTn>
                                        <p:tgtEl>
                                          <p:spTgt spid="38927">
                                            <p:txEl>
                                              <p:pRg st="0" end="0"/>
                                            </p:txEl>
                                          </p:spTgt>
                                        </p:tgtEl>
                                        <p:attrNameLst>
                                          <p:attrName>style.visibility</p:attrName>
                                        </p:attrNameLst>
                                      </p:cBhvr>
                                      <p:to>
                                        <p:strVal val="visible"/>
                                      </p:to>
                                    </p:set>
                                  </p:childTnLst>
                                </p:cTn>
                              </p:par>
                            </p:childTnLst>
                          </p:cTn>
                        </p:par>
                      </p:childTnLst>
                    </p:cTn>
                  </p:par>
                  <p:par>
                    <p:cTn id="40" fill="hold" nodeType="clickPar">
                      <p:stCondLst>
                        <p:cond delay="indefinite"/>
                      </p:stCondLst>
                      <p:childTnLst>
                        <p:par>
                          <p:cTn id="41" fill="hold" nodeType="withGroup">
                            <p:stCondLst>
                              <p:cond delay="indefinite"/>
                            </p:stCondLst>
                          </p:cTn>
                        </p:par>
                        <p:par>
                          <p:cTn id="42" fill="hold" nodeType="afterGroup">
                            <p:stCondLst>
                              <p:cond delay="0"/>
                            </p:stCondLst>
                            <p:childTnLst>
                              <p:par>
                                <p:cTn id="43" presetID="1" presetClass="entr" presetSubtype="0" fill="hold" grpId="5" nodeType="clickEffect">
                                  <p:stCondLst>
                                    <p:cond delay="0"/>
                                  </p:stCondLst>
                                  <p:childTnLst>
                                    <p:set>
                                      <p:cBhvr additive="base">
                                        <p:cTn id="44" dur="1" fill="hold">
                                          <p:stCondLst>
                                            <p:cond delay="0"/>
                                          </p:stCondLst>
                                        </p:cTn>
                                        <p:tgtEl>
                                          <p:spTgt spid="389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p:bldP spid="38919" grpId="1"/>
      <p:bldP spid="38922" grpId="2"/>
      <p:bldP spid="38925" grpId="3"/>
      <p:bldP spid="38927" grpId="4" build="allAtOnce"/>
      <p:bldP spid="38928" grpId="5"/>
    </p:bld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39938" name="文本框 99334"/>
          <p:cNvSpPr/>
          <p:nvPr>
            <p:custDataLst>
              <p:tags r:id="rId3"/>
            </p:custDataLst>
          </p:nvPr>
        </p:nvSpPr>
        <p:spPr>
          <a:xfrm>
            <a:off x="558800" y="38100"/>
            <a:ext cx="1387475" cy="454025"/>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t>课堂练习</a:t>
            </a:r>
            <a:endParaRPr lang="zh-CN" altLang="en-US" sz="2300" b="1"/>
          </a:p>
        </p:txBody>
      </p:sp>
      <p:sp>
        <p:nvSpPr>
          <p:cNvPr id="39939" name="矩形 99338"/>
          <p:cNvSpPr/>
          <p:nvPr>
            <p:custDataLst>
              <p:tags r:id="rId4"/>
            </p:custDataLst>
          </p:nvPr>
        </p:nvSpPr>
        <p:spPr>
          <a:xfrm>
            <a:off x="714375" y="514350"/>
            <a:ext cx="7715250" cy="119221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spcBef>
                <a:spcPct val="50000"/>
              </a:spcBef>
            </a:pPr>
            <a:r>
              <a:rPr lang="en-US" altLang="zh-CN" sz="1700" b="1"/>
              <a:t>13. “</a:t>
            </a:r>
            <a:r>
              <a:rPr lang="zh-CN" altLang="en-US" sz="1700" b="1"/>
              <a:t>孔子很了解自己的学生，他知道高柴愚钝，曾参性子慢，子张好偏激，子路爱冲动，就有针对性地他们进行教育，发挥他们的长处，帮助他们克服不足。”对这句话最准确的认识是（        ）</a:t>
            </a:r>
            <a:endParaRPr lang="zh-CN" altLang="en-US" sz="1700" b="1"/>
          </a:p>
          <a:p>
            <a:pPr marL="0" marR="0" lvl="0" indent="0"/>
            <a:r>
              <a:rPr lang="en-US" altLang="zh-CN" sz="1700" b="1"/>
              <a:t>    A.</a:t>
            </a:r>
            <a:r>
              <a:rPr lang="zh-CN" altLang="en-US" sz="1700" b="1"/>
              <a:t>以“德”教化人       </a:t>
            </a:r>
            <a:r>
              <a:rPr lang="en-US" altLang="zh-CN" sz="1700" b="1"/>
              <a:t>B.</a:t>
            </a:r>
            <a:r>
              <a:rPr lang="zh-CN" altLang="en-US" sz="1700" b="1"/>
              <a:t>有教无类   </a:t>
            </a:r>
            <a:r>
              <a:rPr lang="en-US" altLang="zh-CN" sz="1700" b="1"/>
              <a:t>   C.</a:t>
            </a:r>
            <a:r>
              <a:rPr lang="zh-CN" altLang="en-US" sz="1700" b="1"/>
              <a:t>因材施教    </a:t>
            </a:r>
            <a:r>
              <a:rPr lang="en-US" altLang="zh-CN" sz="1700" b="1"/>
              <a:t>D.</a:t>
            </a:r>
            <a:r>
              <a:rPr lang="zh-CN" altLang="en-US" sz="1700" b="1"/>
              <a:t>当仁不让于师</a:t>
            </a:r>
            <a:endParaRPr lang="zh-CN" altLang="en-US" sz="1700" b="1"/>
          </a:p>
        </p:txBody>
      </p:sp>
      <p:sp>
        <p:nvSpPr>
          <p:cNvPr id="39940" name="文本框 99339"/>
          <p:cNvSpPr txBox="1"/>
          <p:nvPr>
            <p:custDataLst>
              <p:tags r:id="rId5"/>
            </p:custDataLst>
          </p:nvPr>
        </p:nvSpPr>
        <p:spPr>
          <a:xfrm>
            <a:off x="7453313" y="977900"/>
            <a:ext cx="388938" cy="636588"/>
          </a:xfrm>
          <a:prstGeom prst="rect">
            <a:avLst/>
          </a:prstGeom>
          <a:noFill/>
          <a:ln w="9525">
            <a:noFill/>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buClr>
                <a:schemeClr val="bg1"/>
              </a:buClr>
            </a:pPr>
            <a:r>
              <a:rPr lang="en-US" altLang="zh-CN" sz="3600" b="1">
                <a:solidFill>
                  <a:schemeClr val="hlink"/>
                </a:solidFill>
                <a:latin typeface="Times New Roman" pitchFamily="18" charset="0"/>
              </a:rPr>
              <a:t>C</a:t>
            </a:r>
            <a:endParaRPr lang="en-US" altLang="zh-CN" sz="3600" b="1">
              <a:solidFill>
                <a:schemeClr val="hlink"/>
              </a:solidFill>
              <a:latin typeface="Times New Roman" pitchFamily="18" charset="0"/>
            </a:endParaRPr>
          </a:p>
        </p:txBody>
      </p:sp>
      <p:sp>
        <p:nvSpPr>
          <p:cNvPr id="39941" name="矩形 99344"/>
          <p:cNvSpPr/>
          <p:nvPr>
            <p:custDataLst>
              <p:tags r:id="rId6"/>
            </p:custDataLst>
          </p:nvPr>
        </p:nvSpPr>
        <p:spPr>
          <a:xfrm>
            <a:off x="661988" y="1747838"/>
            <a:ext cx="7613650" cy="180816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en-US" altLang="zh-CN" sz="1700" b="1"/>
              <a:t>14.</a:t>
            </a:r>
            <a:r>
              <a:rPr lang="zh-CN" altLang="en-US" sz="1700" b="1"/>
              <a:t>人类希望和平安宁，温馨和谐。中国的</a:t>
            </a:r>
            <a:r>
              <a:rPr lang="en-US" altLang="zh-CN" sz="1700" b="1"/>
              <a:t>《</a:t>
            </a:r>
            <a:r>
              <a:rPr lang="zh-CN" altLang="en-US" sz="1700" b="1"/>
              <a:t>道德经</a:t>
            </a:r>
            <a:r>
              <a:rPr lang="en-US" altLang="zh-CN" sz="1700" b="1"/>
              <a:t>》</a:t>
            </a:r>
            <a:r>
              <a:rPr lang="zh-CN" altLang="en-US" sz="1700" b="1"/>
              <a:t>成为世界上除</a:t>
            </a:r>
            <a:r>
              <a:rPr lang="en-US" altLang="zh-CN" sz="1700" b="1"/>
              <a:t>《</a:t>
            </a:r>
            <a:r>
              <a:rPr lang="zh-CN" altLang="en-US" sz="1700" b="1"/>
              <a:t>圣经</a:t>
            </a:r>
            <a:r>
              <a:rPr lang="en-US" altLang="zh-CN" sz="1700" b="1"/>
              <a:t>》</a:t>
            </a:r>
            <a:r>
              <a:rPr lang="zh-CN" altLang="en-US" sz="1700" b="1"/>
              <a:t>以外发行量最大的“畅销书”。此书记载了何人的言论（     ）</a:t>
            </a:r>
            <a:endParaRPr lang="zh-CN" altLang="en-US" sz="1700" b="1"/>
          </a:p>
          <a:p>
            <a:pPr marL="0" marR="0" lvl="0" indent="0">
              <a:spcAft>
                <a:spcPct val="20000"/>
              </a:spcAft>
            </a:pPr>
            <a:r>
              <a:rPr lang="en-US" altLang="zh-CN" sz="1700" b="1"/>
              <a:t>     A.</a:t>
            </a:r>
            <a:r>
              <a:rPr lang="zh-CN" altLang="en-US" sz="1700" b="1"/>
              <a:t>孔子           </a:t>
            </a:r>
            <a:r>
              <a:rPr lang="en-US" altLang="zh-CN" sz="1700" b="1"/>
              <a:t>B.</a:t>
            </a:r>
            <a:r>
              <a:rPr lang="zh-CN" altLang="en-US" sz="1700" b="1"/>
              <a:t>墨子                 </a:t>
            </a:r>
            <a:r>
              <a:rPr lang="en-US" altLang="zh-CN" sz="1700" b="1"/>
              <a:t>C.</a:t>
            </a:r>
            <a:r>
              <a:rPr lang="zh-CN" altLang="en-US" sz="1700" b="1"/>
              <a:t>老子                   </a:t>
            </a:r>
            <a:r>
              <a:rPr lang="en-US" altLang="zh-CN" sz="1700" b="1"/>
              <a:t>D.</a:t>
            </a:r>
            <a:r>
              <a:rPr lang="zh-CN" altLang="en-US" sz="1700" b="1"/>
              <a:t>庄子</a:t>
            </a:r>
            <a:endParaRPr lang="zh-CN" altLang="en-US" sz="1700" b="1"/>
          </a:p>
          <a:p>
            <a:pPr marL="0" marR="0" lvl="0" indent="0"/>
            <a:r>
              <a:rPr lang="en-US" altLang="zh-CN" sz="1700" b="1"/>
              <a:t>15.</a:t>
            </a:r>
            <a:r>
              <a:rPr lang="zh-CN" altLang="en-US" sz="1700" b="1"/>
              <a:t>如果是在现代，下列哪位历史人物的思想与行为最有可能得到“诺贝尔和平奖”？（      ）</a:t>
            </a:r>
            <a:endParaRPr lang="zh-CN" altLang="en-US" sz="1700" b="1"/>
          </a:p>
          <a:p>
            <a:pPr marL="0" marR="0" lvl="0" indent="0"/>
            <a:r>
              <a:rPr lang="en-US" altLang="zh-CN" sz="1700" b="1"/>
              <a:t>     A.</a:t>
            </a:r>
            <a:r>
              <a:rPr lang="zh-CN" altLang="en-US" sz="1700" b="1"/>
              <a:t>孔子            </a:t>
            </a:r>
            <a:r>
              <a:rPr lang="en-US" altLang="zh-CN" sz="1700" b="1"/>
              <a:t>B.</a:t>
            </a:r>
            <a:r>
              <a:rPr lang="zh-CN" altLang="en-US" sz="1700" b="1"/>
              <a:t>墨子                 </a:t>
            </a:r>
            <a:r>
              <a:rPr lang="en-US" altLang="zh-CN" sz="1700" b="1"/>
              <a:t>C.</a:t>
            </a:r>
            <a:r>
              <a:rPr lang="zh-CN" altLang="en-US" sz="1700" b="1"/>
              <a:t>老子                  </a:t>
            </a:r>
            <a:r>
              <a:rPr lang="en-US" altLang="zh-CN" sz="1700" b="1"/>
              <a:t>D.</a:t>
            </a:r>
            <a:r>
              <a:rPr lang="zh-CN" altLang="en-US" sz="1700" b="1"/>
              <a:t>庄子</a:t>
            </a:r>
            <a:endParaRPr lang="zh-CN" altLang="en-US" sz="1700" b="1"/>
          </a:p>
        </p:txBody>
      </p:sp>
      <p:sp>
        <p:nvSpPr>
          <p:cNvPr id="39942" name="文本框 99345"/>
          <p:cNvSpPr txBox="1"/>
          <p:nvPr>
            <p:custDataLst>
              <p:tags r:id="rId7"/>
            </p:custDataLst>
          </p:nvPr>
        </p:nvSpPr>
        <p:spPr>
          <a:xfrm>
            <a:off x="6835775" y="1903413"/>
            <a:ext cx="517525" cy="592138"/>
          </a:xfrm>
          <a:prstGeom prst="rect">
            <a:avLst/>
          </a:prstGeom>
          <a:noFill/>
          <a:ln w="9525">
            <a:noFill/>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buClr>
                <a:schemeClr val="bg1"/>
              </a:buClr>
            </a:pPr>
            <a:r>
              <a:rPr lang="en-US" altLang="zh-CN" sz="3300" b="1">
                <a:solidFill>
                  <a:schemeClr val="hlink"/>
                </a:solidFill>
                <a:latin typeface="Times New Roman" pitchFamily="18" charset="0"/>
              </a:rPr>
              <a:t>C</a:t>
            </a:r>
            <a:endParaRPr lang="en-US" altLang="zh-CN" sz="3300" b="1">
              <a:solidFill>
                <a:schemeClr val="hlink"/>
              </a:solidFill>
              <a:latin typeface="Times New Roman" pitchFamily="18" charset="0"/>
            </a:endParaRPr>
          </a:p>
        </p:txBody>
      </p:sp>
      <p:sp>
        <p:nvSpPr>
          <p:cNvPr id="39943" name="文本框 99346"/>
          <p:cNvSpPr txBox="1"/>
          <p:nvPr>
            <p:custDataLst>
              <p:tags r:id="rId8"/>
            </p:custDataLst>
          </p:nvPr>
        </p:nvSpPr>
        <p:spPr>
          <a:xfrm>
            <a:off x="6165850" y="2828925"/>
            <a:ext cx="1362075" cy="593725"/>
          </a:xfrm>
          <a:prstGeom prst="rect">
            <a:avLst/>
          </a:prstGeom>
          <a:noFill/>
          <a:ln w="9525">
            <a:noFill/>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buClr>
                <a:schemeClr val="bg1"/>
              </a:buClr>
            </a:pPr>
            <a:r>
              <a:rPr lang="en-US" altLang="zh-CN" sz="3300" b="1">
                <a:solidFill>
                  <a:schemeClr val="hlink"/>
                </a:solidFill>
                <a:latin typeface="Times New Roman" pitchFamily="18" charset="0"/>
              </a:rPr>
              <a:t>B</a:t>
            </a:r>
            <a:endParaRPr lang="en-US" altLang="zh-CN" sz="3300" b="1">
              <a:solidFill>
                <a:schemeClr val="hlink"/>
              </a:solidFill>
              <a:latin typeface="Times New Roman" pitchFamily="18" charset="0"/>
            </a:endParaRPr>
          </a:p>
        </p:txBody>
      </p:sp>
      <p:sp>
        <p:nvSpPr>
          <p:cNvPr id="39944" name="矩形 99347"/>
          <p:cNvSpPr/>
          <p:nvPr>
            <p:custDataLst>
              <p:tags r:id="rId9"/>
            </p:custDataLst>
          </p:nvPr>
        </p:nvSpPr>
        <p:spPr>
          <a:xfrm>
            <a:off x="714375" y="3556000"/>
            <a:ext cx="7354888" cy="641350"/>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en-US" altLang="zh-CN" sz="1700" b="1"/>
              <a:t>16.</a:t>
            </a:r>
            <a:r>
              <a:rPr lang="zh-CN" altLang="en-US" sz="1700" b="1"/>
              <a:t>下列诸子百家中，在如何治理国家方面持对立观点的是 （    ）</a:t>
            </a:r>
            <a:endParaRPr lang="zh-CN" altLang="en-US" sz="1700" b="1"/>
          </a:p>
          <a:p>
            <a:pPr lvl="0"/>
            <a:r>
              <a:rPr lang="en-US" altLang="zh-CN" sz="1700" b="1"/>
              <a:t>    A.</a:t>
            </a:r>
            <a:r>
              <a:rPr lang="zh-CN" altLang="en-US" sz="1700" b="1"/>
              <a:t>儒家与道家      </a:t>
            </a:r>
            <a:r>
              <a:rPr lang="en-US" altLang="zh-CN" sz="1700" b="1"/>
              <a:t>B.</a:t>
            </a:r>
            <a:r>
              <a:rPr lang="zh-CN" altLang="en-US" sz="1700" b="1"/>
              <a:t>墨家与道家 </a:t>
            </a:r>
            <a:r>
              <a:rPr lang="en-US" altLang="zh-CN" sz="1700" b="1"/>
              <a:t>      C.</a:t>
            </a:r>
            <a:r>
              <a:rPr lang="zh-CN" altLang="en-US" sz="1700" b="1"/>
              <a:t>儒家与兵家      </a:t>
            </a:r>
            <a:r>
              <a:rPr lang="en-US" altLang="zh-CN" sz="1700" b="1"/>
              <a:t>D.</a:t>
            </a:r>
            <a:r>
              <a:rPr lang="zh-CN" altLang="en-US" sz="1700" b="1"/>
              <a:t>儒家与法家</a:t>
            </a:r>
            <a:endParaRPr lang="zh-CN" altLang="en-US" sz="1700" b="1"/>
          </a:p>
        </p:txBody>
      </p:sp>
      <p:sp>
        <p:nvSpPr>
          <p:cNvPr id="39945" name="文本框 99348"/>
          <p:cNvSpPr txBox="1"/>
          <p:nvPr>
            <p:custDataLst>
              <p:tags r:id="rId10"/>
            </p:custDataLst>
          </p:nvPr>
        </p:nvSpPr>
        <p:spPr>
          <a:xfrm>
            <a:off x="7453313" y="3446463"/>
            <a:ext cx="454025" cy="592138"/>
          </a:xfrm>
          <a:prstGeom prst="rect">
            <a:avLst/>
          </a:prstGeom>
          <a:noFill/>
          <a:ln w="9525">
            <a:noFill/>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fontAlgn="base">
              <a:spcBef>
                <a:spcPct val="50000"/>
              </a:spcBef>
              <a:buClr>
                <a:schemeClr val="bg1"/>
              </a:buClr>
            </a:pPr>
            <a:r>
              <a:rPr lang="en-US" altLang="zh-CN" sz="3300" b="1">
                <a:solidFill>
                  <a:schemeClr val="hlink"/>
                </a:solidFill>
                <a:latin typeface="Times New Roman" pitchFamily="18" charset="0"/>
              </a:rPr>
              <a:t>D</a:t>
            </a:r>
            <a:endParaRPr lang="en-US" altLang="zh-CN" sz="3300" b="1">
              <a:solidFill>
                <a:schemeClr val="hlink"/>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3994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additive="base">
                                        <p:cTn id="11" dur="1" fill="hold">
                                          <p:stCondLst>
                                            <p:cond delay="0"/>
                                          </p:stCondLst>
                                        </p:cTn>
                                        <p:tgtEl>
                                          <p:spTgt spid="3994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2" nodeType="clickEffect">
                                  <p:stCondLst>
                                    <p:cond delay="0"/>
                                  </p:stCondLst>
                                  <p:childTnLst>
                                    <p:set>
                                      <p:cBhvr additive="base">
                                        <p:cTn id="16" dur="1" fill="hold">
                                          <p:stCondLst>
                                            <p:cond delay="0"/>
                                          </p:stCondLst>
                                        </p:cTn>
                                        <p:tgtEl>
                                          <p:spTgt spid="3994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3" nodeType="clickEffect">
                                  <p:stCondLst>
                                    <p:cond delay="0"/>
                                  </p:stCondLst>
                                  <p:childTnLst>
                                    <p:set>
                                      <p:cBhvr additive="base">
                                        <p:cTn id="21" dur="1" fill="hold">
                                          <p:stCondLst>
                                            <p:cond delay="0"/>
                                          </p:stCondLst>
                                        </p:cTn>
                                        <p:tgtEl>
                                          <p:spTgt spid="399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p:bldP spid="39942" grpId="1"/>
      <p:bldP spid="39943" grpId="2"/>
      <p:bldP spid="39945" grpId="3"/>
    </p:bld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40962" name="文本框 99"/>
          <p:cNvSpPr/>
          <p:nvPr>
            <p:custDataLst>
              <p:tags r:id="rId3"/>
            </p:custDataLst>
          </p:nvPr>
        </p:nvSpPr>
        <p:spPr>
          <a:xfrm>
            <a:off x="765175" y="633412"/>
            <a:ext cx="7664450" cy="901700"/>
          </a:xfrm>
          <a:prstGeom prst="rect">
            <a:avLst/>
          </a:prstGeom>
          <a:noFill/>
          <a:ln>
            <a:noFill/>
            <a:miter lim="800000"/>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1252538"/>
            <a:r>
              <a:rPr lang="en-US" altLang="zh-CN" sz="1700" b="1">
                <a:latin typeface="宋体" pitchFamily="2" charset="-122"/>
              </a:rPr>
              <a:t>17.</a:t>
            </a:r>
            <a:r>
              <a:rPr lang="zh-CN" altLang="en-US" sz="1700" b="1">
                <a:latin typeface="宋体" pitchFamily="2" charset="-122"/>
              </a:rPr>
              <a:t>阅读下列材料，回答问题。</a:t>
            </a:r>
            <a:endParaRPr lang="zh-CN" altLang="en-US" sz="1700" b="1">
              <a:latin typeface="宋体" pitchFamily="2" charset="-122"/>
            </a:endParaRPr>
          </a:p>
          <a:p>
            <a:pPr marL="0" lvl="0" indent="0" defTabSz="1252538"/>
            <a:r>
              <a:rPr lang="zh-CN" altLang="en-US" sz="1700" b="1">
                <a:latin typeface="宋体" pitchFamily="2" charset="-122"/>
              </a:rPr>
              <a:t>材料一：墨子说，如果要使天下都富起来，丢掉贫穷；要使天下太平，丢掉混乱，就应当互爱互利、互相帮助。</a:t>
            </a:r>
            <a:endParaRPr lang="en-US" altLang="zh-CN" sz="1700">
              <a:latin typeface="Arial" pitchFamily="34" charset="0"/>
            </a:endParaRPr>
          </a:p>
        </p:txBody>
      </p:sp>
      <p:sp>
        <p:nvSpPr>
          <p:cNvPr id="40963" name="文本框 104451"/>
          <p:cNvSpPr/>
          <p:nvPr>
            <p:custDataLst>
              <p:tags r:id="rId4"/>
            </p:custDataLst>
          </p:nvPr>
        </p:nvSpPr>
        <p:spPr>
          <a:xfrm>
            <a:off x="558800" y="38100"/>
            <a:ext cx="1387475" cy="454025"/>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t>课堂练习</a:t>
            </a:r>
            <a:endParaRPr lang="zh-CN" altLang="en-US" sz="2300" b="1"/>
          </a:p>
        </p:txBody>
      </p:sp>
      <p:sp>
        <p:nvSpPr>
          <p:cNvPr id="40964" name="文本框 1"/>
          <p:cNvSpPr txBox="1"/>
          <p:nvPr>
            <p:custDataLst>
              <p:tags r:id="rId5"/>
            </p:custDataLst>
          </p:nvPr>
        </p:nvSpPr>
        <p:spPr>
          <a:xfrm>
            <a:off x="765175" y="1560513"/>
            <a:ext cx="7666038" cy="1176338"/>
          </a:xfrm>
          <a:prstGeom prst="rect">
            <a:avLst/>
          </a:prstGeom>
          <a:noFill/>
          <a:ln w="9525">
            <a:noFill/>
          </a:ln>
        </p:spPr>
        <p:txBody>
          <a:bodyPr lIns="76431" tIns="38215" rIns="76431" bIns="38215"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a:r>
              <a:rPr lang="zh-CN" altLang="en-US" sz="1700" b="1">
                <a:latin typeface="宋体" pitchFamily="2" charset="-122"/>
              </a:rPr>
              <a:t>材料二：墨子认为，进行战争，春季破坏老百姓种庄稼，秋季破坏了老百姓的收割</a:t>
            </a:r>
            <a:r>
              <a:rPr lang="en-US" altLang="zh-CN" sz="1700" b="1">
                <a:latin typeface="宋体" pitchFamily="2" charset="-122"/>
              </a:rPr>
              <a:t>……</a:t>
            </a:r>
            <a:r>
              <a:rPr lang="zh-CN" altLang="en-US" sz="1700" b="1">
                <a:latin typeface="宋体" pitchFamily="2" charset="-122"/>
              </a:rPr>
              <a:t>（这样一来），老百姓因饥饿、寒冷而死去的就不可胜数了。</a:t>
            </a:r>
            <a:endParaRPr lang="zh-CN" altLang="en-US" sz="1700" b="1">
              <a:latin typeface="宋体" pitchFamily="2" charset="-122"/>
            </a:endParaRPr>
          </a:p>
          <a:p>
            <a:pPr marL="0" marR="0" lvl="0" indent="0" defTabSz="1252538"/>
            <a:r>
              <a:rPr lang="zh-CN" altLang="en-US" sz="1700" b="1">
                <a:latin typeface="宋体" pitchFamily="2" charset="-122"/>
              </a:rPr>
              <a:t>（</a:t>
            </a:r>
            <a:r>
              <a:rPr lang="en-US" altLang="zh-CN" sz="1700" b="1">
                <a:latin typeface="宋体" pitchFamily="2" charset="-122"/>
              </a:rPr>
              <a:t>1</a:t>
            </a:r>
            <a:r>
              <a:rPr lang="zh-CN" altLang="en-US" sz="1700" b="1">
                <a:latin typeface="宋体" pitchFamily="2" charset="-122"/>
              </a:rPr>
              <a:t>）两则材料的思想核心是什么？</a:t>
            </a:r>
            <a:endParaRPr lang="zh-CN" altLang="en-US" sz="1700" b="1">
              <a:latin typeface="宋体" pitchFamily="2" charset="-122"/>
            </a:endParaRPr>
          </a:p>
          <a:p>
            <a:pPr marL="0" marR="0" lvl="0" indent="0" defTabSz="1252538"/>
            <a:r>
              <a:rPr lang="zh-CN" altLang="en-US" sz="1700" b="1">
                <a:latin typeface="宋体" pitchFamily="2" charset="-122"/>
              </a:rPr>
              <a:t>（</a:t>
            </a:r>
            <a:r>
              <a:rPr lang="en-US" altLang="zh-CN" sz="1700" b="1">
                <a:latin typeface="宋体" pitchFamily="2" charset="-122"/>
              </a:rPr>
              <a:t>2</a:t>
            </a:r>
            <a:r>
              <a:rPr lang="zh-CN" altLang="en-US" sz="1700" b="1">
                <a:latin typeface="宋体" pitchFamily="2" charset="-122"/>
              </a:rPr>
              <a:t>）简要分析这些思想的积极意义。</a:t>
            </a:r>
            <a:endParaRPr lang="zh-CN" altLang="en-US" sz="1700" b="1">
              <a:latin typeface="Arial" pitchFamily="34" charset="0"/>
            </a:endParaRPr>
          </a:p>
        </p:txBody>
      </p:sp>
      <p:sp>
        <p:nvSpPr>
          <p:cNvPr id="40965" name="文本框 99"/>
          <p:cNvSpPr txBox="1"/>
          <p:nvPr>
            <p:custDataLst>
              <p:tags r:id="rId6"/>
            </p:custDataLst>
          </p:nvPr>
        </p:nvSpPr>
        <p:spPr>
          <a:xfrm>
            <a:off x="868363" y="2932113"/>
            <a:ext cx="7458075" cy="1176338"/>
          </a:xfrm>
          <a:prstGeom prst="rect">
            <a:avLst/>
          </a:prstGeom>
          <a:noFill/>
          <a:ln w="9525">
            <a:noFill/>
          </a:ln>
        </p:spPr>
        <p:txBody>
          <a:bodyPr lIns="76431" tIns="38215" rIns="76431" bIns="38215"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a:r>
              <a:rPr lang="zh-CN" altLang="en-US" sz="1700" b="1">
                <a:solidFill>
                  <a:srgbClr val="FF0000"/>
                </a:solidFill>
                <a:latin typeface="宋体" pitchFamily="2" charset="-122"/>
              </a:rPr>
              <a:t>（</a:t>
            </a:r>
            <a:r>
              <a:rPr lang="en-US" altLang="zh-CN" sz="1700" b="1">
                <a:solidFill>
                  <a:srgbClr val="FF0000"/>
                </a:solidFill>
                <a:latin typeface="宋体" pitchFamily="2" charset="-122"/>
              </a:rPr>
              <a:t>1</a:t>
            </a:r>
            <a:r>
              <a:rPr lang="zh-CN" altLang="en-US" sz="1700" b="1">
                <a:solidFill>
                  <a:srgbClr val="FF0000"/>
                </a:solidFill>
                <a:latin typeface="宋体" pitchFamily="2" charset="-122"/>
              </a:rPr>
              <a:t>）“兼爱”“非攻”。</a:t>
            </a:r>
            <a:endParaRPr lang="zh-CN" altLang="en-US" sz="1700" b="1">
              <a:solidFill>
                <a:srgbClr val="FF0000"/>
              </a:solidFill>
              <a:latin typeface="宋体" pitchFamily="2" charset="-122"/>
            </a:endParaRPr>
          </a:p>
          <a:p>
            <a:pPr marL="0" marR="0" lvl="0" indent="0" defTabSz="1252538"/>
            <a:r>
              <a:rPr lang="zh-CN" altLang="en-US" sz="1700" b="1">
                <a:solidFill>
                  <a:srgbClr val="FF0000"/>
                </a:solidFill>
                <a:latin typeface="宋体" pitchFamily="2" charset="-122"/>
              </a:rPr>
              <a:t>（</a:t>
            </a:r>
            <a:r>
              <a:rPr lang="en-US" altLang="zh-CN" sz="1700" b="1">
                <a:solidFill>
                  <a:srgbClr val="FF0000"/>
                </a:solidFill>
                <a:latin typeface="宋体" pitchFamily="2" charset="-122"/>
              </a:rPr>
              <a:t>2</a:t>
            </a:r>
            <a:r>
              <a:rPr lang="zh-CN" altLang="en-US" sz="1700" b="1">
                <a:solidFill>
                  <a:srgbClr val="FF0000"/>
                </a:solidFill>
                <a:latin typeface="宋体" pitchFamily="2" charset="-122"/>
              </a:rPr>
              <a:t>）要求人们互爱互利、和平安定，是符合人民利益的，反对战争、批评战争破坏生产也是符合人民利益的。墨子主张“兼爱”“非攻”，希望有一个安定的社会环境发展生产，有利于社会进步。</a:t>
            </a:r>
            <a:endParaRPr lang="zh-CN" altLang="en-US" sz="1700" b="1">
              <a:solidFill>
                <a:srgbClr val="FF0000"/>
              </a:solidFill>
              <a:latin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additive="base">
                                        <p:cTn id="6" dur="1" fill="hold">
                                          <p:stCondLst>
                                            <p:cond delay="0"/>
                                          </p:stCondLst>
                                        </p:cTn>
                                        <p:tgtEl>
                                          <p:spTgt spid="40965">
                                            <p:txEl>
                                              <p:pRg st="0" end="0"/>
                                            </p:txEl>
                                          </p:spTgt>
                                        </p:tgtEl>
                                        <p:attrNameLst>
                                          <p:attrName>style.visibility</p:attrName>
                                        </p:attrNameLst>
                                      </p:cBhvr>
                                      <p:to>
                                        <p:strVal val="visible"/>
                                      </p:to>
                                    </p:set>
                                    <p:animEffect transition="in" filter="blinds(horizontal)">
                                      <p:cBhvr additive="base">
                                        <p:cTn id="7" dur="500" fill="hold"/>
                                        <p:tgtEl>
                                          <p:spTgt spid="4096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additive="base">
                                        <p:cTn id="12" dur="1" fill="hold">
                                          <p:stCondLst>
                                            <p:cond delay="0"/>
                                          </p:stCondLst>
                                        </p:cTn>
                                        <p:tgtEl>
                                          <p:spTgt spid="40965">
                                            <p:txEl>
                                              <p:pRg st="1" end="1"/>
                                            </p:txEl>
                                          </p:spTgt>
                                        </p:tgtEl>
                                        <p:attrNameLst>
                                          <p:attrName>style.visibility</p:attrName>
                                        </p:attrNameLst>
                                      </p:cBhvr>
                                      <p:to>
                                        <p:strVal val="visible"/>
                                      </p:to>
                                    </p:set>
                                    <p:animEffect transition="in" filter="blinds(horizontal)">
                                      <p:cBhvr additive="base">
                                        <p:cTn id="13" dur="500" fill="hold"/>
                                        <p:tgtEl>
                                          <p:spTgt spid="4096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41986" name="文本框 97281"/>
          <p:cNvSpPr/>
          <p:nvPr>
            <p:custDataLst>
              <p:tags r:id="rId3"/>
            </p:custDataLst>
          </p:nvPr>
        </p:nvSpPr>
        <p:spPr>
          <a:xfrm>
            <a:off x="1554162" y="342900"/>
            <a:ext cx="6516688" cy="652462"/>
          </a:xfrm>
          <a:prstGeom prst="rect">
            <a:avLst/>
          </a:prstGeom>
          <a:noFill/>
          <a:ln>
            <a:noFill/>
            <a:miter lim="800000"/>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1252538"/>
            <a:endParaRPr lang="zh-CN" altLang="en-US" sz="1500">
              <a:latin typeface="Arial" pitchFamily="34" charset="0"/>
            </a:endParaRPr>
          </a:p>
          <a:p>
            <a:pPr marL="0" lvl="0" indent="0" defTabSz="1252538">
              <a:spcBef>
                <a:spcPct val="50000"/>
              </a:spcBef>
            </a:pPr>
            <a:endParaRPr lang="zh-CN" altLang="en-US" sz="1500">
              <a:latin typeface="Arial" pitchFamily="34" charset="0"/>
            </a:endParaRPr>
          </a:p>
        </p:txBody>
      </p:sp>
      <p:sp>
        <p:nvSpPr>
          <p:cNvPr id="41987" name="文本框 97282"/>
          <p:cNvSpPr/>
          <p:nvPr>
            <p:custDataLst>
              <p:tags r:id="rId4"/>
            </p:custDataLst>
          </p:nvPr>
        </p:nvSpPr>
        <p:spPr>
          <a:xfrm>
            <a:off x="817562" y="461962"/>
            <a:ext cx="7405688" cy="1000125"/>
          </a:xfrm>
          <a:prstGeom prst="rect">
            <a:avLst/>
          </a:prstGeom>
          <a:noFill/>
          <a:ln>
            <a:noFill/>
            <a:miter lim="800000"/>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1252538">
              <a:spcBef>
                <a:spcPct val="50000"/>
              </a:spcBef>
            </a:pPr>
            <a:r>
              <a:rPr lang="en-US" altLang="zh-CN" sz="2000" b="1">
                <a:latin typeface="Arial" pitchFamily="34" charset="0"/>
              </a:rPr>
              <a:t>18.</a:t>
            </a:r>
            <a:r>
              <a:rPr lang="zh-CN" altLang="en-US" sz="2000" b="1">
                <a:latin typeface="Arial" pitchFamily="34" charset="0"/>
              </a:rPr>
              <a:t>某电视台为了增加收视率，通过模拟时光隧道回到春秋战国时代，邀请孔子、孟子、韩非子、孙武四人作为嘉宾参加下列栏目：教育观察、法制园地、军事天地、自然与环境。</a:t>
            </a:r>
            <a:endParaRPr lang="zh-CN" altLang="en-US" sz="2000" b="1">
              <a:latin typeface="Arial" pitchFamily="34" charset="0"/>
            </a:endParaRPr>
          </a:p>
        </p:txBody>
      </p:sp>
      <p:sp>
        <p:nvSpPr>
          <p:cNvPr id="41988" name="文本框 97283"/>
          <p:cNvSpPr/>
          <p:nvPr>
            <p:custDataLst>
              <p:tags r:id="rId5"/>
            </p:custDataLst>
          </p:nvPr>
        </p:nvSpPr>
        <p:spPr>
          <a:xfrm>
            <a:off x="817562" y="1490662"/>
            <a:ext cx="7561262" cy="384175"/>
          </a:xfrm>
          <a:prstGeom prst="rect">
            <a:avLst/>
          </a:prstGeom>
          <a:noFill/>
          <a:ln>
            <a:noFill/>
            <a:miter lim="800000"/>
          </a:ln>
        </p:spPr>
        <p:txBody>
          <a:bodyPr lIns="76431" tIns="38215" rIns="76431" bIns="38215"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lvl="0" indent="0" defTabSz="1252538">
              <a:spcBef>
                <a:spcPct val="50000"/>
              </a:spcBef>
            </a:pPr>
            <a:r>
              <a:rPr lang="zh-CN" altLang="en-US" sz="2000" b="1">
                <a:latin typeface="Arial" pitchFamily="34" charset="0"/>
              </a:rPr>
              <a:t>（</a:t>
            </a:r>
            <a:r>
              <a:rPr lang="en-US" altLang="zh-CN" sz="2000" b="1">
                <a:latin typeface="Arial" pitchFamily="34" charset="0"/>
              </a:rPr>
              <a:t>1</a:t>
            </a:r>
            <a:r>
              <a:rPr lang="zh-CN" altLang="en-US" sz="2000" b="1">
                <a:latin typeface="Arial" pitchFamily="34" charset="0"/>
              </a:rPr>
              <a:t>）按照他们各自的主张，你认为他们应分别参加哪个栏目？</a:t>
            </a:r>
            <a:endParaRPr lang="zh-CN" altLang="en-US" sz="2000" b="1">
              <a:latin typeface="Arial" pitchFamily="34" charset="0"/>
            </a:endParaRPr>
          </a:p>
        </p:txBody>
      </p:sp>
      <p:sp>
        <p:nvSpPr>
          <p:cNvPr id="41989" name="矩形 97284"/>
          <p:cNvSpPr/>
          <p:nvPr>
            <p:custDataLst>
              <p:tags r:id="rId6"/>
            </p:custDataLst>
          </p:nvPr>
        </p:nvSpPr>
        <p:spPr>
          <a:xfrm>
            <a:off x="1743075" y="1852612"/>
            <a:ext cx="5657850" cy="668338"/>
          </a:xfrm>
          <a:prstGeom prst="rect">
            <a:avLst/>
          </a:prstGeom>
          <a:solidFill>
            <a:schemeClr val="bg1">
              <a:alpha val="39999"/>
            </a:schemeClr>
          </a:solidFill>
          <a:ln w="9525">
            <a:noFill/>
          </a:ln>
        </p:spPr>
        <p:txBody>
          <a:bodyPr wrap="none" lIns="76431" tIns="38215" rIns="76431" bIns="38215" anchor="ctr" anchorCtr="0"/>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a:r>
              <a:rPr lang="zh-CN" altLang="en-US" sz="2000" b="1">
                <a:solidFill>
                  <a:schemeClr val="hlink"/>
                </a:solidFill>
                <a:effectLst>
                  <a:outerShdw blurRad="38100" dist="38100" dir="2700000" algn="tl">
                    <a:schemeClr val="bg2"/>
                  </a:outerShdw>
                </a:effectLst>
                <a:latin typeface="Arial" pitchFamily="34" charset="0"/>
              </a:rPr>
              <a:t>教育观察：孔子；          法制园地：韩非；</a:t>
            </a:r>
            <a:endParaRPr lang="zh-CN" altLang="en-US" sz="2000" b="1">
              <a:solidFill>
                <a:schemeClr val="hlink"/>
              </a:solidFill>
              <a:effectLst>
                <a:outerShdw blurRad="38100" dist="38100" dir="2700000" algn="tl">
                  <a:schemeClr val="bg2"/>
                </a:outerShdw>
              </a:effectLst>
              <a:latin typeface="Arial" pitchFamily="34" charset="0"/>
            </a:endParaRPr>
          </a:p>
          <a:p>
            <a:pPr marL="0" marR="0" lvl="0" indent="0" defTabSz="1252538"/>
            <a:r>
              <a:rPr lang="zh-CN" altLang="en-US" sz="2000" b="1">
                <a:solidFill>
                  <a:schemeClr val="hlink"/>
                </a:solidFill>
                <a:effectLst>
                  <a:outerShdw blurRad="38100" dist="38100" dir="2700000" algn="tl">
                    <a:schemeClr val="bg2"/>
                  </a:outerShdw>
                </a:effectLst>
                <a:latin typeface="Arial" pitchFamily="34" charset="0"/>
              </a:rPr>
              <a:t>军事天地：孙武；          自然与环境：孟子；</a:t>
            </a:r>
            <a:endParaRPr lang="zh-CN" altLang="en-US" sz="2000" b="1">
              <a:solidFill>
                <a:schemeClr val="hlink"/>
              </a:solidFill>
              <a:effectLst>
                <a:outerShdw blurRad="38100" dist="38100" dir="2700000" algn="tl">
                  <a:schemeClr val="bg2"/>
                </a:outerShdw>
              </a:effectLst>
              <a:latin typeface="Arial" pitchFamily="34" charset="0"/>
            </a:endParaRPr>
          </a:p>
        </p:txBody>
      </p:sp>
      <p:sp>
        <p:nvSpPr>
          <p:cNvPr id="41990" name="文本框 97285"/>
          <p:cNvSpPr/>
          <p:nvPr>
            <p:custDataLst>
              <p:tags r:id="rId7"/>
            </p:custDataLst>
          </p:nvPr>
        </p:nvSpPr>
        <p:spPr>
          <a:xfrm>
            <a:off x="1074738" y="2571750"/>
            <a:ext cx="7200900" cy="692150"/>
          </a:xfrm>
          <a:prstGeom prst="rect">
            <a:avLst/>
          </a:prstGeom>
          <a:noFill/>
          <a:ln>
            <a:noFill/>
            <a:miter lim="800000"/>
          </a:ln>
        </p:spPr>
        <p:txBody>
          <a:bodyPr lIns="76431" tIns="38215" rIns="76431" bIns="38215"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defTabSz="1252538">
              <a:spcBef>
                <a:spcPct val="50000"/>
              </a:spcBef>
            </a:pPr>
            <a:r>
              <a:rPr lang="zh-CN" altLang="en-US" sz="2000" b="1">
                <a:latin typeface="Arial" pitchFamily="34" charset="0"/>
              </a:rPr>
              <a:t>（</a:t>
            </a:r>
            <a:r>
              <a:rPr lang="en-US" altLang="zh-CN" sz="2000" b="1">
                <a:latin typeface="Arial" pitchFamily="34" charset="0"/>
              </a:rPr>
              <a:t>2</a:t>
            </a:r>
            <a:r>
              <a:rPr lang="zh-CN" altLang="en-US" sz="2000" b="1">
                <a:latin typeface="Arial" pitchFamily="34" charset="0"/>
              </a:rPr>
              <a:t>）如果你是</a:t>
            </a:r>
            <a:r>
              <a:rPr lang="zh-CN" altLang="en-US" sz="2000" b="1">
                <a:solidFill>
                  <a:srgbClr val="FF0000"/>
                </a:solidFill>
                <a:latin typeface="Arial" pitchFamily="34" charset="0"/>
              </a:rPr>
              <a:t>教育观察</a:t>
            </a:r>
            <a:r>
              <a:rPr lang="zh-CN" altLang="en-US" sz="2000" b="1">
                <a:latin typeface="Arial" pitchFamily="34" charset="0"/>
              </a:rPr>
              <a:t>栏目的主持人，请说出该嘉宾关于学习态度和方法的名言。你如何评价该嘉宾？</a:t>
            </a:r>
            <a:endParaRPr lang="zh-CN" altLang="en-US" sz="2000" b="1">
              <a:latin typeface="Arial" pitchFamily="34" charset="0"/>
            </a:endParaRPr>
          </a:p>
        </p:txBody>
      </p:sp>
      <p:sp>
        <p:nvSpPr>
          <p:cNvPr id="41991" name="文本框 97288"/>
          <p:cNvSpPr/>
          <p:nvPr>
            <p:custDataLst>
              <p:tags r:id="rId8"/>
            </p:custDataLst>
          </p:nvPr>
        </p:nvSpPr>
        <p:spPr>
          <a:xfrm>
            <a:off x="558800" y="38100"/>
            <a:ext cx="1387475" cy="454025"/>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lvl="0"/>
            <a:r>
              <a:rPr lang="zh-CN" altLang="en-US" sz="2300" b="1"/>
              <a:t>课堂练习</a:t>
            </a:r>
            <a:endParaRPr lang="zh-CN" altLang="en-US" sz="2300" b="1"/>
          </a:p>
        </p:txBody>
      </p:sp>
      <p:sp>
        <p:nvSpPr>
          <p:cNvPr id="41992" name="矩形 97289"/>
          <p:cNvSpPr/>
          <p:nvPr>
            <p:custDataLst>
              <p:tags r:id="rId9"/>
            </p:custDataLst>
          </p:nvPr>
        </p:nvSpPr>
        <p:spPr>
          <a:xfrm>
            <a:off x="2616200" y="3343275"/>
            <a:ext cx="3806825" cy="1044575"/>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2000" b="1">
                <a:solidFill>
                  <a:schemeClr val="hlink"/>
                </a:solidFill>
              </a:rPr>
              <a:t>学而时习之，不亦说乎；</a:t>
            </a:r>
            <a:endParaRPr lang="zh-CN" altLang="en-US" sz="2000" b="1">
              <a:solidFill>
                <a:schemeClr val="hlink"/>
              </a:solidFill>
            </a:endParaRPr>
          </a:p>
          <a:p>
            <a:pPr marL="0" marR="0" lvl="0" indent="0"/>
            <a:r>
              <a:rPr lang="zh-CN" altLang="en-US" sz="2000" b="1">
                <a:solidFill>
                  <a:schemeClr val="hlink"/>
                </a:solidFill>
              </a:rPr>
              <a:t>三人行，必有我师焉；</a:t>
            </a:r>
            <a:endParaRPr lang="zh-CN" altLang="en-US" sz="2000" b="1">
              <a:solidFill>
                <a:schemeClr val="hlink"/>
              </a:solidFill>
            </a:endParaRPr>
          </a:p>
          <a:p>
            <a:pPr marL="0" marR="0" lvl="0" indent="0"/>
            <a:r>
              <a:rPr lang="zh-CN" altLang="en-US" sz="2000" b="1">
                <a:solidFill>
                  <a:schemeClr val="hlink"/>
                </a:solidFill>
              </a:rPr>
              <a:t>知之为知之，不知为不知</a:t>
            </a:r>
            <a:endParaRPr lang="zh-CN" altLang="en-US" sz="2000" b="1">
              <a:solidFill>
                <a:schemeClr val="hlink"/>
              </a:solidFill>
            </a:endParaRPr>
          </a:p>
        </p:txBody>
      </p:sp>
      <p:sp>
        <p:nvSpPr>
          <p:cNvPr id="41993" name="矩形 97290"/>
          <p:cNvSpPr/>
          <p:nvPr>
            <p:custDataLst>
              <p:tags r:id="rId10"/>
            </p:custDataLst>
          </p:nvPr>
        </p:nvSpPr>
        <p:spPr>
          <a:xfrm>
            <a:off x="2308225" y="4424363"/>
            <a:ext cx="4144963" cy="409575"/>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 typeface="Arial" pitchFamily="34" charset="0"/>
              <a:buNone/>
              <a:defRPr lang="zh-CN" altLang="en-US" sz="2100" b="0" i="0" u="none" baseline="0">
                <a:solidFill>
                  <a:schemeClr val="tx1"/>
                </a:solidFill>
                <a:latin typeface="Calibri" pitchFamily="34" charset="0"/>
                <a:ea typeface="宋体" pitchFamily="2" charset="-122"/>
              </a:defRPr>
            </a:lvl5pPr>
          </a:lstStyle>
          <a:p>
            <a:pPr marL="0" marR="0" lvl="0" indent="0"/>
            <a:r>
              <a:rPr lang="zh-CN" altLang="en-US" sz="2000" b="1">
                <a:solidFill>
                  <a:schemeClr val="hlink"/>
                </a:solidFill>
              </a:rPr>
              <a:t>孔子是我国伟大的思想家和教育家</a:t>
            </a:r>
            <a:endParaRPr lang="zh-CN" altLang="en-US" sz="2000" b="1">
              <a:solidFill>
                <a:schemeClr val="hlink"/>
              </a:solidFill>
            </a:endParaRPr>
          </a:p>
        </p:txBody>
      </p:sp>
      <p:pic>
        <p:nvPicPr>
          <p:cNvPr id="41994" name="New picture" hidden="1"/>
          <p:cNvPicPr/>
          <p:nvPr>
            <p:custDataLst>
              <p:tags r:id="rId12"/>
            </p:custDataLst>
          </p:nvPr>
        </p:nvPicPr>
        <p:blipFill>
          <a:blip r:embed="rId11"/>
          <a:stretch>
            <a:fillRect/>
          </a:stretch>
        </p:blipFill>
        <p:spPr>
          <a:xfrm>
            <a:off x="11455400" y="11214100"/>
            <a:ext cx="381000" cy="355600"/>
          </a:xfrm>
          <a:prstGeom prst="rect">
            <a:avLst/>
          </a:prstGeom>
          <a:noFill/>
          <a:ln cap="flat">
            <a:noFill/>
            <a:prstDash val="solid"/>
            <a:bevel/>
            <a:headEnd type="none" w="med" len="med"/>
            <a:tailEnd type="none" w="med" len="med"/>
          </a:ln>
        </p:spPr>
      </p:pic>
      <p:pic>
        <p:nvPicPr>
          <p:cNvPr id="41995" name="New picture"/>
          <p:cNvPicPr/>
          <p:nvPr>
            <p:custDataLst>
              <p:tags r:id="rId14"/>
            </p:custDataLst>
          </p:nvPr>
        </p:nvPicPr>
        <p:blipFill>
          <a:blip r:embed="rId13"/>
          <a:stretch>
            <a:fillRect/>
          </a:stretch>
        </p:blipFill>
        <p:spPr>
          <a:xfrm>
            <a:off x="10883900" y="11887200"/>
            <a:ext cx="3429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9" presetClass="entr" presetSubtype="0" decel="100000" fill="hold" grpId="0" nodeType="clickEffect">
                                  <p:stCondLst>
                                    <p:cond delay="0"/>
                                  </p:stCondLst>
                                  <p:childTnLst>
                                    <p:set>
                                      <p:cBhvr additive="base">
                                        <p:cTn id="6" dur="1" fill="hold">
                                          <p:stCondLst>
                                            <p:cond delay="0"/>
                                          </p:stCondLst>
                                        </p:cTn>
                                        <p:tgtEl>
                                          <p:spTgt spid="41989"/>
                                        </p:tgtEl>
                                        <p:attrNameLst>
                                          <p:attrName>style.visibility</p:attrName>
                                        </p:attrNameLst>
                                      </p:cBhvr>
                                      <p:to>
                                        <p:strVal val="visible"/>
                                      </p:to>
                                    </p:set>
                                    <p:anim calcmode="lin" valueType="num">
                                      <p:cBhvr additive="base">
                                        <p:cTn id="7" dur="500" fill="hold"/>
                                        <p:tgtEl>
                                          <p:spTgt spid="41989"/>
                                        </p:tgtEl>
                                        <p:attrNameLst>
                                          <p:attrName>ppt_w</p:attrName>
                                        </p:attrNameLst>
                                      </p:cBhvr>
                                      <p:tavLst>
                                        <p:tav tm="0">
                                          <p:val>
                                            <p:fltVal val="0"/>
                                          </p:val>
                                        </p:tav>
                                        <p:tav tm="100000">
                                          <p:val>
                                            <p:strVal val="#ppt_w"/>
                                          </p:val>
                                        </p:tav>
                                      </p:tavLst>
                                    </p:anim>
                                    <p:anim calcmode="lin" valueType="num">
                                      <p:cBhvr additive="base">
                                        <p:cTn id="8" dur="500" fill="hold"/>
                                        <p:tgtEl>
                                          <p:spTgt spid="41989"/>
                                        </p:tgtEl>
                                        <p:attrNameLst>
                                          <p:attrName>ppt_h</p:attrName>
                                        </p:attrNameLst>
                                      </p:cBhvr>
                                      <p:tavLst>
                                        <p:tav tm="0">
                                          <p:val>
                                            <p:fltVal val="0"/>
                                          </p:val>
                                        </p:tav>
                                        <p:tav tm="100000">
                                          <p:val>
                                            <p:strVal val="#ppt_h"/>
                                          </p:val>
                                        </p:tav>
                                      </p:tavLst>
                                    </p:anim>
                                    <p:anim calcmode="lin" valueType="num">
                                      <p:cBhvr additive="base">
                                        <p:cTn id="9" dur="500" fill="hold"/>
                                        <p:tgtEl>
                                          <p:spTgt spid="41989"/>
                                        </p:tgtEl>
                                        <p:attrNameLst>
                                          <p:attrName>style.rotation</p:attrName>
                                        </p:attrNameLst>
                                      </p:cBhvr>
                                      <p:tavLst>
                                        <p:tav tm="0">
                                          <p:val>
                                            <p:fltVal val="360"/>
                                          </p:val>
                                        </p:tav>
                                        <p:tav tm="100000">
                                          <p:val>
                                            <p:fltVal val="0"/>
                                          </p:val>
                                        </p:tav>
                                      </p:tavLst>
                                    </p:anim>
                                    <p:animEffect transition="in" filter="fade">
                                      <p:cBhvr additive="base">
                                        <p:cTn id="10" dur="500" fill="hold"/>
                                        <p:tgtEl>
                                          <p:spTgt spid="41989"/>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49" presetClass="entr" presetSubtype="0" decel="100000" fill="hold" grpId="1" nodeType="clickEffect">
                                  <p:stCondLst>
                                    <p:cond delay="0"/>
                                  </p:stCondLst>
                                  <p:childTnLst>
                                    <p:set>
                                      <p:cBhvr additive="base">
                                        <p:cTn id="15" dur="1" fill="hold">
                                          <p:stCondLst>
                                            <p:cond delay="0"/>
                                          </p:stCondLst>
                                        </p:cTn>
                                        <p:tgtEl>
                                          <p:spTgt spid="41990"/>
                                        </p:tgtEl>
                                        <p:attrNameLst>
                                          <p:attrName>style.visibility</p:attrName>
                                        </p:attrNameLst>
                                      </p:cBhvr>
                                      <p:to>
                                        <p:strVal val="visible"/>
                                      </p:to>
                                    </p:set>
                                    <p:anim calcmode="lin" valueType="num">
                                      <p:cBhvr additive="base">
                                        <p:cTn id="16" dur="500" fill="hold"/>
                                        <p:tgtEl>
                                          <p:spTgt spid="41990"/>
                                        </p:tgtEl>
                                        <p:attrNameLst>
                                          <p:attrName>ppt_w</p:attrName>
                                        </p:attrNameLst>
                                      </p:cBhvr>
                                      <p:tavLst>
                                        <p:tav tm="0">
                                          <p:val>
                                            <p:fltVal val="0"/>
                                          </p:val>
                                        </p:tav>
                                        <p:tav tm="100000">
                                          <p:val>
                                            <p:strVal val="#ppt_w"/>
                                          </p:val>
                                        </p:tav>
                                      </p:tavLst>
                                    </p:anim>
                                    <p:anim calcmode="lin" valueType="num">
                                      <p:cBhvr additive="base">
                                        <p:cTn id="17" dur="500" fill="hold"/>
                                        <p:tgtEl>
                                          <p:spTgt spid="41990"/>
                                        </p:tgtEl>
                                        <p:attrNameLst>
                                          <p:attrName>ppt_h</p:attrName>
                                        </p:attrNameLst>
                                      </p:cBhvr>
                                      <p:tavLst>
                                        <p:tav tm="0">
                                          <p:val>
                                            <p:fltVal val="0"/>
                                          </p:val>
                                        </p:tav>
                                        <p:tav tm="100000">
                                          <p:val>
                                            <p:strVal val="#ppt_h"/>
                                          </p:val>
                                        </p:tav>
                                      </p:tavLst>
                                    </p:anim>
                                    <p:anim calcmode="lin" valueType="num">
                                      <p:cBhvr additive="base">
                                        <p:cTn id="18" dur="500" fill="hold"/>
                                        <p:tgtEl>
                                          <p:spTgt spid="41990"/>
                                        </p:tgtEl>
                                        <p:attrNameLst>
                                          <p:attrName>style.rotation</p:attrName>
                                        </p:attrNameLst>
                                      </p:cBhvr>
                                      <p:tavLst>
                                        <p:tav tm="0">
                                          <p:val>
                                            <p:fltVal val="360"/>
                                          </p:val>
                                        </p:tav>
                                        <p:tav tm="100000">
                                          <p:val>
                                            <p:fltVal val="0"/>
                                          </p:val>
                                        </p:tav>
                                      </p:tavLst>
                                    </p:anim>
                                    <p:animEffect transition="in" filter="fade">
                                      <p:cBhvr additive="base">
                                        <p:cTn id="19" dur="500" fill="hold"/>
                                        <p:tgtEl>
                                          <p:spTgt spid="4199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2" nodeType="clickEffect">
                                  <p:stCondLst>
                                    <p:cond delay="0"/>
                                  </p:stCondLst>
                                  <p:childTnLst>
                                    <p:set>
                                      <p:cBhvr additive="base">
                                        <p:cTn id="24" dur="1" fill="hold">
                                          <p:stCondLst>
                                            <p:cond delay="0"/>
                                          </p:stCondLst>
                                        </p:cTn>
                                        <p:tgtEl>
                                          <p:spTgt spid="41992"/>
                                        </p:tgtEl>
                                        <p:attrNameLst>
                                          <p:attrName>style.visibility</p:attrName>
                                        </p:attrNameLst>
                                      </p:cBhvr>
                                      <p:to>
                                        <p:strVal val="visible"/>
                                      </p:to>
                                    </p:set>
                                    <p:animEffect transition="in" filter="blinds(horizontal)">
                                      <p:cBhvr additive="base">
                                        <p:cTn id="25" dur="500" fill="hold"/>
                                        <p:tgtEl>
                                          <p:spTgt spid="41992"/>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3" nodeType="clickEffect">
                                  <p:stCondLst>
                                    <p:cond delay="0"/>
                                  </p:stCondLst>
                                  <p:childTnLst>
                                    <p:set>
                                      <p:cBhvr additive="base">
                                        <p:cTn id="30" dur="1" fill="hold">
                                          <p:stCondLst>
                                            <p:cond delay="0"/>
                                          </p:stCondLst>
                                        </p:cTn>
                                        <p:tgtEl>
                                          <p:spTgt spid="41993"/>
                                        </p:tgtEl>
                                        <p:attrNameLst>
                                          <p:attrName>style.visibility</p:attrName>
                                        </p:attrNameLst>
                                      </p:cBhvr>
                                      <p:to>
                                        <p:strVal val="visible"/>
                                      </p:to>
                                    </p:set>
                                    <p:animEffect transition="in" filter="blinds(horizontal)">
                                      <p:cBhvr additive="base">
                                        <p:cTn id="31" dur="500" fill="hold"/>
                                        <p:tgtEl>
                                          <p:spTgt spid="419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p:bldP spid="41990" grpId="1"/>
      <p:bldP spid="41992" grpId="2"/>
      <p:bldP spid="41993" grpId="3"/>
    </p:bldLst>
  </p:timing>
</p:sld>
</file>

<file path=ppt/tags/tag1.xml><?xml version="1.0" encoding="utf-8"?>
<p:tagLst xmlns:p="http://schemas.openxmlformats.org/presentationml/2006/main">
  <p:tag name="AS_UNIQUEID" val="412"/>
</p:tagLst>
</file>

<file path=ppt/tags/tag2.xml><?xml version="1.0" encoding="utf-8"?>
<p:tagLst xmlns:p="http://schemas.openxmlformats.org/presentationml/2006/main">
  <p:tag name="AS_UNIQUEID" val="87"/>
</p:tagLst>
</file>

<file path=ppt/tags/tag3.xml><?xml version="1.0" encoding="utf-8"?>
<p:tagLst xmlns:p="http://schemas.openxmlformats.org/presentationml/2006/main">
  <p:tag name="AS_UNIQUEID" val="88"/>
</p:tagLst>
</file>

<file path=ppt/tags/tag4.xml><?xml version="1.0" encoding="utf-8"?>
<p:tagLst xmlns:p="http://schemas.openxmlformats.org/presentationml/2006/main">
  <p:tag name="AS_UNIQUEID" val="89"/>
</p:tagLst>
</file>

<file path=ppt/tags/tag5.xml><?xml version="1.0" encoding="utf-8"?>
<p:tagLst xmlns:p="http://schemas.openxmlformats.org/presentationml/2006/main">
  <p:tag name="AS_UNIQUEID" val="413"/>
</p:tagLst>
</file>

<file path=ppt/tags/tag6.xml><?xml version="1.0" encoding="utf-8"?>
<p:tagLst xmlns:p="http://schemas.openxmlformats.org/presentationml/2006/main">
  <p:tag name="AS_UNIQUEID" val="102"/>
</p:tagLst>
</file>

<file path=ppt/tags/tag7.xml><?xml version="1.0" encoding="utf-8"?>
<p:tagLst xmlns:p="http://schemas.openxmlformats.org/presentationml/2006/main">
  <p:tag name="AS_UNIQUEID" val="103"/>
</p:tagLst>
</file>

<file path=ppt/tags/tag8.xml><?xml version="1.0" encoding="utf-8"?>
<p:tagLst xmlns:p="http://schemas.openxmlformats.org/presentationml/2006/main">
  <p:tag name="AS_UNIQUEID" val="104"/>
</p:tagLst>
</file>

<file path=ppt/tags/tag9.xml><?xml version="1.0" encoding="utf-8"?>
<p:tagLst xmlns:p="http://schemas.openxmlformats.org/presentationml/2006/main">
  <p:tag name="AS_UNIQUEID" val="414"/>
</p:tagLst>
</file>

<file path=ppt/tags/tag10.xml><?xml version="1.0" encoding="utf-8"?>
<p:tagLst xmlns:p="http://schemas.openxmlformats.org/presentationml/2006/main">
  <p:tag name="AS_UNIQUEID" val="406"/>
</p:tagLst>
</file>

<file path=ppt/tags/tag11.xml><?xml version="1.0" encoding="utf-8"?>
<p:tagLst xmlns:p="http://schemas.openxmlformats.org/presentationml/2006/main">
  <p:tag name="AS_UNIQUEID" val="407"/>
</p:tagLst>
</file>

<file path=ppt/tags/tag12.xml><?xml version="1.0" encoding="utf-8"?>
<p:tagLst xmlns:p="http://schemas.openxmlformats.org/presentationml/2006/main">
  <p:tag name="AS_UNIQUEID" val="408"/>
</p:tagLst>
</file>

<file path=ppt/tags/tag13.xml><?xml version="1.0" encoding="utf-8"?>
<p:tagLst xmlns:p="http://schemas.openxmlformats.org/presentationml/2006/main">
  <p:tag name="AS_UNIQUEID" val="66"/>
</p:tagLst>
</file>

<file path=ppt/tags/tag14.xml><?xml version="1.0" encoding="utf-8"?>
<p:tagLst xmlns:p="http://schemas.openxmlformats.org/presentationml/2006/main">
  <p:tag name="AS_UNIQUEID" val="68"/>
</p:tagLst>
</file>

<file path=ppt/tags/tag15.xml><?xml version="1.0" encoding="utf-8"?>
<p:tagLst xmlns:p="http://schemas.openxmlformats.org/presentationml/2006/main">
  <p:tag name="AS_UNIQUEID" val="70"/>
</p:tagLst>
</file>

<file path=ppt/tags/tag16.xml><?xml version="1.0" encoding="utf-8"?>
<p:tagLst xmlns:p="http://schemas.openxmlformats.org/presentationml/2006/main">
  <p:tag name="AS_UNIQUEID" val="415"/>
</p:tagLst>
</file>

<file path=ppt/tags/tag17.xml><?xml version="1.0" encoding="utf-8"?>
<p:tagLst xmlns:p="http://schemas.openxmlformats.org/presentationml/2006/main">
  <p:tag name="AS_UNIQUEID" val="409"/>
</p:tagLst>
</file>

<file path=ppt/tags/tag18.xml><?xml version="1.0" encoding="utf-8"?>
<p:tagLst xmlns:p="http://schemas.openxmlformats.org/presentationml/2006/main">
  <p:tag name="AS_UNIQUEID" val="410"/>
</p:tagLst>
</file>

<file path=ppt/tags/tag19.xml><?xml version="1.0" encoding="utf-8"?>
<p:tagLst xmlns:p="http://schemas.openxmlformats.org/presentationml/2006/main">
  <p:tag name="AS_UNIQUEID" val="67"/>
</p:tagLst>
</file>

<file path=ppt/tags/tag20.xml><?xml version="1.0" encoding="utf-8"?>
<p:tagLst xmlns:p="http://schemas.openxmlformats.org/presentationml/2006/main">
  <p:tag name="AS_UNIQUEID" val="69"/>
</p:tagLst>
</file>

<file path=ppt/tags/tag21.xml><?xml version="1.0" encoding="utf-8"?>
<p:tagLst xmlns:p="http://schemas.openxmlformats.org/presentationml/2006/main">
  <p:tag name="AS_UNIQUEID" val="71"/>
</p:tagLst>
</file>

<file path=ppt/tags/tag22.xml><?xml version="1.0" encoding="utf-8"?>
<p:tagLst xmlns:p="http://schemas.openxmlformats.org/presentationml/2006/main">
  <p:tag name="AS_UNIQUEID" val="416"/>
</p:tagLst>
</file>

<file path=ppt/tags/tag23.xml><?xml version="1.0" encoding="utf-8"?>
<p:tagLst xmlns:p="http://schemas.openxmlformats.org/presentationml/2006/main">
  <p:tag name="AS_UNIQUEID" val="0"/>
</p:tagLst>
</file>

<file path=ppt/tags/tag24.xml><?xml version="1.0" encoding="utf-8"?>
<p:tagLst xmlns:p="http://schemas.openxmlformats.org/presentationml/2006/main">
  <p:tag name="AS_UNIQUEID" val="1"/>
</p:tagLst>
</file>

<file path=ppt/tags/tag25.xml><?xml version="1.0" encoding="utf-8"?>
<p:tagLst xmlns:p="http://schemas.openxmlformats.org/presentationml/2006/main">
  <p:tag name="AS_UNIQUEID" val="2"/>
</p:tagLst>
</file>

<file path=ppt/tags/tag26.xml><?xml version="1.0" encoding="utf-8"?>
<p:tagLst xmlns:p="http://schemas.openxmlformats.org/presentationml/2006/main">
  <p:tag name="AS_UNIQUEID" val="3"/>
</p:tagLst>
</file>

<file path=ppt/tags/tag27.xml><?xml version="1.0" encoding="utf-8"?>
<p:tagLst xmlns:p="http://schemas.openxmlformats.org/presentationml/2006/main">
  <p:tag name="AS_UNIQUEID" val="4"/>
</p:tagLst>
</file>

<file path=ppt/tags/tag28.xml><?xml version="1.0" encoding="utf-8"?>
<p:tagLst xmlns:p="http://schemas.openxmlformats.org/presentationml/2006/main">
  <p:tag name="AS_UNIQUEID" val="5"/>
</p:tagLst>
</file>

<file path=ppt/tags/tag29.xml><?xml version="1.0" encoding="utf-8"?>
<p:tagLst xmlns:p="http://schemas.openxmlformats.org/presentationml/2006/main">
  <p:tag name="AS_UNIQUEID" val="417"/>
</p:tagLst>
</file>

<file path=ppt/tags/tag30.xml><?xml version="1.0" encoding="utf-8"?>
<p:tagLst xmlns:p="http://schemas.openxmlformats.org/presentationml/2006/main">
  <p:tag name="AS_UNIQUEID" val="418"/>
</p:tagLst>
</file>

<file path=ppt/tags/tag31.xml><?xml version="1.0" encoding="utf-8"?>
<p:tagLst xmlns:p="http://schemas.openxmlformats.org/presentationml/2006/main">
  <p:tag name="AS_UNIQUEID" val="419"/>
</p:tagLst>
</file>

<file path=ppt/tags/tag32.xml><?xml version="1.0" encoding="utf-8"?>
<p:tagLst xmlns:p="http://schemas.openxmlformats.org/presentationml/2006/main">
  <p:tag name="AS_UNIQUEID" val="72"/>
</p:tagLst>
</file>

<file path=ppt/tags/tag33.xml><?xml version="1.0" encoding="utf-8"?>
<p:tagLst xmlns:p="http://schemas.openxmlformats.org/presentationml/2006/main">
  <p:tag name="AS_UNIQUEID" val="73"/>
</p:tagLst>
</file>

<file path=ppt/tags/tag34.xml><?xml version="1.0" encoding="utf-8"?>
<p:tagLst xmlns:p="http://schemas.openxmlformats.org/presentationml/2006/main">
  <p:tag name="AS_UNIQUEID" val="74"/>
</p:tagLst>
</file>

<file path=ppt/tags/tag35.xml><?xml version="1.0" encoding="utf-8"?>
<p:tagLst xmlns:p="http://schemas.openxmlformats.org/presentationml/2006/main">
  <p:tag name="AS_UNIQUEID" val="420"/>
</p:tagLst>
</file>

<file path=ppt/tags/tag36.xml><?xml version="1.0" encoding="utf-8"?>
<p:tagLst xmlns:p="http://schemas.openxmlformats.org/presentationml/2006/main">
  <p:tag name="AS_UNIQUEID" val="0"/>
</p:tagLst>
</file>

<file path=ppt/tags/tag37.xml><?xml version="1.0" encoding="utf-8"?>
<p:tagLst xmlns:p="http://schemas.openxmlformats.org/presentationml/2006/main">
  <p:tag name="AS_UNIQUEID" val="9"/>
</p:tagLst>
</file>

<file path=ppt/tags/tag38.xml><?xml version="1.0" encoding="utf-8"?>
<p:tagLst xmlns:p="http://schemas.openxmlformats.org/presentationml/2006/main">
  <p:tag name="AS_UNIQUEID" val="2"/>
</p:tagLst>
</file>

<file path=ppt/tags/tag39.xml><?xml version="1.0" encoding="utf-8"?>
<p:tagLst xmlns:p="http://schemas.openxmlformats.org/presentationml/2006/main">
  <p:tag name="AS_UNIQUEID" val="3"/>
</p:tagLst>
</file>

<file path=ppt/tags/tag40.xml><?xml version="1.0" encoding="utf-8"?>
<p:tagLst xmlns:p="http://schemas.openxmlformats.org/presentationml/2006/main">
  <p:tag name="AS_UNIQUEID" val="10"/>
</p:tagLst>
</file>

<file path=ppt/tags/tag41.xml><?xml version="1.0" encoding="utf-8"?>
<p:tagLst xmlns:p="http://schemas.openxmlformats.org/presentationml/2006/main">
  <p:tag name="AS_UNIQUEID" val="11"/>
</p:tagLst>
</file>

<file path=ppt/tags/tag42.xml><?xml version="1.0" encoding="utf-8"?>
<p:tagLst xmlns:p="http://schemas.openxmlformats.org/presentationml/2006/main">
  <p:tag name="AS_UNIQUEID" val="421"/>
</p:tagLst>
</file>

<file path=ppt/tags/tag43.xml><?xml version="1.0" encoding="utf-8"?>
<p:tagLst xmlns:p="http://schemas.openxmlformats.org/presentationml/2006/main">
  <p:tag name="AS_UNIQUEID" val="422"/>
</p:tagLst>
</file>

<file path=ppt/tags/tag44.xml><?xml version="1.0" encoding="utf-8"?>
<p:tagLst xmlns:p="http://schemas.openxmlformats.org/presentationml/2006/main">
  <p:tag name="AS_UNIQUEID" val="423"/>
</p:tagLst>
</file>

<file path=ppt/tags/tag45.xml><?xml version="1.0" encoding="utf-8"?>
<p:tagLst xmlns:p="http://schemas.openxmlformats.org/presentationml/2006/main">
  <p:tag name="AS_UNIQUEID" val="75"/>
</p:tagLst>
</file>

<file path=ppt/tags/tag46.xml><?xml version="1.0" encoding="utf-8"?>
<p:tagLst xmlns:p="http://schemas.openxmlformats.org/presentationml/2006/main">
  <p:tag name="AS_UNIQUEID" val="76"/>
</p:tagLst>
</file>

<file path=ppt/tags/tag47.xml><?xml version="1.0" encoding="utf-8"?>
<p:tagLst xmlns:p="http://schemas.openxmlformats.org/presentationml/2006/main">
  <p:tag name="AS_UNIQUEID" val="77"/>
</p:tagLst>
</file>

<file path=ppt/tags/tag48.xml><?xml version="1.0" encoding="utf-8"?>
<p:tagLst xmlns:p="http://schemas.openxmlformats.org/presentationml/2006/main">
  <p:tag name="AS_UNIQUEID" val="424"/>
</p:tagLst>
</file>

<file path=ppt/tags/tag49.xml><?xml version="1.0" encoding="utf-8"?>
<p:tagLst xmlns:p="http://schemas.openxmlformats.org/presentationml/2006/main">
  <p:tag name="AS_UNIQUEID" val="0"/>
</p:tagLst>
</file>

<file path=ppt/tags/tag50.xml><?xml version="1.0" encoding="utf-8"?>
<p:tagLst xmlns:p="http://schemas.openxmlformats.org/presentationml/2006/main">
  <p:tag name="AS_UNIQUEID" val="15"/>
</p:tagLst>
</file>

<file path=ppt/tags/tag51.xml><?xml version="1.0" encoding="utf-8"?>
<p:tagLst xmlns:p="http://schemas.openxmlformats.org/presentationml/2006/main">
  <p:tag name="AS_UNIQUEID" val="2"/>
</p:tagLst>
</file>

<file path=ppt/tags/tag52.xml><?xml version="1.0" encoding="utf-8"?>
<p:tagLst xmlns:p="http://schemas.openxmlformats.org/presentationml/2006/main">
  <p:tag name="AS_UNIQUEID" val="3"/>
</p:tagLst>
</file>

<file path=ppt/tags/tag53.xml><?xml version="1.0" encoding="utf-8"?>
<p:tagLst xmlns:p="http://schemas.openxmlformats.org/presentationml/2006/main">
  <p:tag name="AS_UNIQUEID" val="16"/>
</p:tagLst>
</file>

<file path=ppt/tags/tag54.xml><?xml version="1.0" encoding="utf-8"?>
<p:tagLst xmlns:p="http://schemas.openxmlformats.org/presentationml/2006/main">
  <p:tag name="AS_UNIQUEID" val="17"/>
</p:tagLst>
</file>

<file path=ppt/tags/tag55.xml><?xml version="1.0" encoding="utf-8"?>
<p:tagLst xmlns:p="http://schemas.openxmlformats.org/presentationml/2006/main">
  <p:tag name="AS_UNIQUEID" val="425"/>
</p:tagLst>
</file>

<file path=ppt/tags/tag56.xml><?xml version="1.0" encoding="utf-8"?>
<p:tagLst xmlns:p="http://schemas.openxmlformats.org/presentationml/2006/main">
  <p:tag name="AS_UNIQUEID" val="426"/>
</p:tagLst>
</file>

<file path=ppt/tags/tag57.xml><?xml version="1.0" encoding="utf-8"?>
<p:tagLst xmlns:p="http://schemas.openxmlformats.org/presentationml/2006/main">
  <p:tag name="AS_UNIQUEID" val="427"/>
</p:tagLst>
</file>

<file path=ppt/tags/tag58.xml><?xml version="1.0" encoding="utf-8"?>
<p:tagLst xmlns:p="http://schemas.openxmlformats.org/presentationml/2006/main">
  <p:tag name="AS_UNIQUEID" val="428"/>
</p:tagLst>
</file>

<file path=ppt/tags/tag59.xml><?xml version="1.0" encoding="utf-8"?>
<p:tagLst xmlns:p="http://schemas.openxmlformats.org/presentationml/2006/main">
  <p:tag name="AS_UNIQUEID" val="78"/>
</p:tagLst>
</file>

<file path=ppt/tags/tag60.xml><?xml version="1.0" encoding="utf-8"?>
<p:tagLst xmlns:p="http://schemas.openxmlformats.org/presentationml/2006/main">
  <p:tag name="AS_UNIQUEID" val="79"/>
</p:tagLst>
</file>

<file path=ppt/tags/tag61.xml><?xml version="1.0" encoding="utf-8"?>
<p:tagLst xmlns:p="http://schemas.openxmlformats.org/presentationml/2006/main">
  <p:tag name="AS_UNIQUEID" val="80"/>
</p:tagLst>
</file>

<file path=ppt/tags/tag62.xml><?xml version="1.0" encoding="utf-8"?>
<p:tagLst xmlns:p="http://schemas.openxmlformats.org/presentationml/2006/main">
  <p:tag name="AS_UNIQUEID" val="429"/>
</p:tagLst>
</file>

<file path=ppt/tags/tag63.xml><?xml version="1.0" encoding="utf-8"?>
<p:tagLst xmlns:p="http://schemas.openxmlformats.org/presentationml/2006/main">
  <p:tag name="AS_UNIQUEID" val="0"/>
</p:tagLst>
</file>

<file path=ppt/tags/tag64.xml><?xml version="1.0" encoding="utf-8"?>
<p:tagLst xmlns:p="http://schemas.openxmlformats.org/presentationml/2006/main">
  <p:tag name="AS_UNIQUEID" val="21"/>
</p:tagLst>
</file>

<file path=ppt/tags/tag65.xml><?xml version="1.0" encoding="utf-8"?>
<p:tagLst xmlns:p="http://schemas.openxmlformats.org/presentationml/2006/main">
  <p:tag name="AS_UNIQUEID" val="2"/>
</p:tagLst>
</file>

<file path=ppt/tags/tag66.xml><?xml version="1.0" encoding="utf-8"?>
<p:tagLst xmlns:p="http://schemas.openxmlformats.org/presentationml/2006/main">
  <p:tag name="AS_UNIQUEID" val="3"/>
</p:tagLst>
</file>

<file path=ppt/tags/tag67.xml><?xml version="1.0" encoding="utf-8"?>
<p:tagLst xmlns:p="http://schemas.openxmlformats.org/presentationml/2006/main">
  <p:tag name="AS_UNIQUEID" val="22"/>
</p:tagLst>
</file>

<file path=ppt/tags/tag68.xml><?xml version="1.0" encoding="utf-8"?>
<p:tagLst xmlns:p="http://schemas.openxmlformats.org/presentationml/2006/main">
  <p:tag name="AS_UNIQUEID" val="23"/>
</p:tagLst>
</file>

<file path=ppt/tags/tag69.xml><?xml version="1.0" encoding="utf-8"?>
<p:tagLst xmlns:p="http://schemas.openxmlformats.org/presentationml/2006/main">
  <p:tag name="AS_UNIQUEID" val="430"/>
</p:tagLst>
</file>

<file path=ppt/tags/tag70.xml><?xml version="1.0" encoding="utf-8"?>
<p:tagLst xmlns:p="http://schemas.openxmlformats.org/presentationml/2006/main">
  <p:tag name="AS_UNIQUEID" val="431"/>
</p:tagLst>
</file>

<file path=ppt/tags/tag71.xml><?xml version="1.0" encoding="utf-8"?>
<p:tagLst xmlns:p="http://schemas.openxmlformats.org/presentationml/2006/main">
  <p:tag name="AS_UNIQUEID" val="432"/>
</p:tagLst>
</file>

<file path=ppt/tags/tag72.xml><?xml version="1.0" encoding="utf-8"?>
<p:tagLst xmlns:p="http://schemas.openxmlformats.org/presentationml/2006/main">
  <p:tag name="AS_UNIQUEID" val="433"/>
</p:tagLst>
</file>

<file path=ppt/tags/tag73.xml><?xml version="1.0" encoding="utf-8"?>
<p:tagLst xmlns:p="http://schemas.openxmlformats.org/presentationml/2006/main">
  <p:tag name="AS_UNIQUEID" val="434"/>
</p:tagLst>
</file>

<file path=ppt/tags/tag74.xml><?xml version="1.0" encoding="utf-8"?>
<p:tagLst xmlns:p="http://schemas.openxmlformats.org/presentationml/2006/main">
  <p:tag name="AS_UNIQUEID" val="435"/>
</p:tagLst>
</file>

<file path=ppt/tags/tag75.xml><?xml version="1.0" encoding="utf-8"?>
<p:tagLst xmlns:p="http://schemas.openxmlformats.org/presentationml/2006/main">
  <p:tag name="AS_UNIQUEID" val="81"/>
</p:tagLst>
</file>

<file path=ppt/tags/tag76.xml><?xml version="1.0" encoding="utf-8"?>
<p:tagLst xmlns:p="http://schemas.openxmlformats.org/presentationml/2006/main">
  <p:tag name="AS_UNIQUEID" val="82"/>
</p:tagLst>
</file>

<file path=ppt/tags/tag77.xml><?xml version="1.0" encoding="utf-8"?>
<p:tagLst xmlns:p="http://schemas.openxmlformats.org/presentationml/2006/main">
  <p:tag name="AS_UNIQUEID" val="83"/>
</p:tagLst>
</file>

<file path=ppt/tags/tag78.xml><?xml version="1.0" encoding="utf-8"?>
<p:tagLst xmlns:p="http://schemas.openxmlformats.org/presentationml/2006/main">
  <p:tag name="AS_UNIQUEID" val="436"/>
</p:tagLst>
</file>

<file path=ppt/tags/tag79.xml><?xml version="1.0" encoding="utf-8"?>
<p:tagLst xmlns:p="http://schemas.openxmlformats.org/presentationml/2006/main">
  <p:tag name="AS_UNIQUEID" val="0"/>
</p:tagLst>
</file>

<file path=ppt/tags/tag80.xml><?xml version="1.0" encoding="utf-8"?>
<p:tagLst xmlns:p="http://schemas.openxmlformats.org/presentationml/2006/main">
  <p:tag name="AS_UNIQUEID" val="28"/>
</p:tagLst>
</file>

<file path=ppt/tags/tag81.xml><?xml version="1.0" encoding="utf-8"?>
<p:tagLst xmlns:p="http://schemas.openxmlformats.org/presentationml/2006/main">
  <p:tag name="AS_UNIQUEID" val="2"/>
</p:tagLst>
</file>

<file path=ppt/tags/tag82.xml><?xml version="1.0" encoding="utf-8"?>
<p:tagLst xmlns:p="http://schemas.openxmlformats.org/presentationml/2006/main">
  <p:tag name="AS_UNIQUEID" val="3"/>
</p:tagLst>
</file>

<file path=ppt/tags/tag83.xml><?xml version="1.0" encoding="utf-8"?>
<p:tagLst xmlns:p="http://schemas.openxmlformats.org/presentationml/2006/main">
  <p:tag name="AS_UNIQUEID" val="29"/>
</p:tagLst>
</file>

<file path=ppt/tags/tag84.xml><?xml version="1.0" encoding="utf-8"?>
<p:tagLst xmlns:p="http://schemas.openxmlformats.org/presentationml/2006/main">
  <p:tag name="AS_UNIQUEID" val="30"/>
</p:tagLst>
</file>

<file path=ppt/tags/tag85.xml><?xml version="1.0" encoding="utf-8"?>
<p:tagLst xmlns:p="http://schemas.openxmlformats.org/presentationml/2006/main">
  <p:tag name="AS_UNIQUEID" val="437"/>
</p:tagLst>
</file>

<file path=ppt/tags/tag86.xml><?xml version="1.0" encoding="utf-8"?>
<p:tagLst xmlns:p="http://schemas.openxmlformats.org/presentationml/2006/main">
  <p:tag name="AS_UNIQUEID" val="438"/>
</p:tagLst>
</file>

<file path=ppt/tags/tag87.xml><?xml version="1.0" encoding="utf-8"?>
<p:tagLst xmlns:p="http://schemas.openxmlformats.org/presentationml/2006/main">
  <p:tag name="AS_UNIQUEID" val="84"/>
</p:tagLst>
</file>

<file path=ppt/tags/tag88.xml><?xml version="1.0" encoding="utf-8"?>
<p:tagLst xmlns:p="http://schemas.openxmlformats.org/presentationml/2006/main">
  <p:tag name="AS_UNIQUEID" val="85"/>
</p:tagLst>
</file>

<file path=ppt/tags/tag89.xml><?xml version="1.0" encoding="utf-8"?>
<p:tagLst xmlns:p="http://schemas.openxmlformats.org/presentationml/2006/main">
  <p:tag name="AS_UNIQUEID" val="86"/>
</p:tagLst>
</file>

<file path=ppt/tags/tag90.xml><?xml version="1.0" encoding="utf-8"?>
<p:tagLst xmlns:p="http://schemas.openxmlformats.org/presentationml/2006/main">
  <p:tag name="AS_UNIQUEID" val="439"/>
</p:tagLst>
</file>

<file path=ppt/tags/tag91.xml><?xml version="1.0" encoding="utf-8"?>
<p:tagLst xmlns:p="http://schemas.openxmlformats.org/presentationml/2006/main">
  <p:tag name="AS_UNIQUEID" val="0"/>
</p:tagLst>
</file>

<file path=ppt/tags/tag92.xml><?xml version="1.0" encoding="utf-8"?>
<p:tagLst xmlns:p="http://schemas.openxmlformats.org/presentationml/2006/main">
  <p:tag name="AS_UNIQUEID" val="37"/>
</p:tagLst>
</file>

<file path=ppt/tags/tag93.xml><?xml version="1.0" encoding="utf-8"?>
<p:tagLst xmlns:p="http://schemas.openxmlformats.org/presentationml/2006/main">
  <p:tag name="AS_UNIQUEID" val="2"/>
</p:tagLst>
</file>

<file path=ppt/tags/tag94.xml><?xml version="1.0" encoding="utf-8"?>
<p:tagLst xmlns:p="http://schemas.openxmlformats.org/presentationml/2006/main">
  <p:tag name="AS_UNIQUEID" val="3"/>
</p:tagLst>
</file>

<file path=ppt/tags/tag95.xml><?xml version="1.0" encoding="utf-8"?>
<p:tagLst xmlns:p="http://schemas.openxmlformats.org/presentationml/2006/main">
  <p:tag name="AS_UNIQUEID" val="38"/>
</p:tagLst>
</file>

<file path=ppt/tags/tag96.xml><?xml version="1.0" encoding="utf-8"?>
<p:tagLst xmlns:p="http://schemas.openxmlformats.org/presentationml/2006/main">
  <p:tag name="AS_UNIQUEID" val="39"/>
</p:tagLst>
</file>

<file path=ppt/tags/tag97.xml><?xml version="1.0" encoding="utf-8"?>
<p:tagLst xmlns:p="http://schemas.openxmlformats.org/presentationml/2006/main">
  <p:tag name="AS_UNIQUEID" val="440"/>
</p:tagLst>
</file>

<file path=ppt/tags/tag98.xml><?xml version="1.0" encoding="utf-8"?>
<p:tagLst xmlns:p="http://schemas.openxmlformats.org/presentationml/2006/main">
  <p:tag name="AS_UNIQUEID" val="441"/>
</p:tagLst>
</file>

<file path=ppt/tags/tag99.xml><?xml version="1.0" encoding="utf-8"?>
<p:tagLst xmlns:p="http://schemas.openxmlformats.org/presentationml/2006/main">
  <p:tag name="AS_UNIQUEID" val="442"/>
</p:tagLst>
</file>

<file path=ppt/tags/tag100.xml><?xml version="1.0" encoding="utf-8"?>
<p:tagLst xmlns:p="http://schemas.openxmlformats.org/presentationml/2006/main">
  <p:tag name="AS_UNIQUEID" val="443"/>
</p:tagLst>
</file>

<file path=ppt/tags/tag101.xml><?xml version="1.0" encoding="utf-8"?>
<p:tagLst xmlns:p="http://schemas.openxmlformats.org/presentationml/2006/main">
  <p:tag name="AS_UNIQUEID" val="90"/>
</p:tagLst>
</file>

<file path=ppt/tags/tag102.xml><?xml version="1.0" encoding="utf-8"?>
<p:tagLst xmlns:p="http://schemas.openxmlformats.org/presentationml/2006/main">
  <p:tag name="AS_UNIQUEID" val="91"/>
</p:tagLst>
</file>

<file path=ppt/tags/tag103.xml><?xml version="1.0" encoding="utf-8"?>
<p:tagLst xmlns:p="http://schemas.openxmlformats.org/presentationml/2006/main">
  <p:tag name="AS_UNIQUEID" val="92"/>
</p:tagLst>
</file>

<file path=ppt/tags/tag104.xml><?xml version="1.0" encoding="utf-8"?>
<p:tagLst xmlns:p="http://schemas.openxmlformats.org/presentationml/2006/main">
  <p:tag name="AS_UNIQUEID" val="444"/>
</p:tagLst>
</file>

<file path=ppt/tags/tag105.xml><?xml version="1.0" encoding="utf-8"?>
<p:tagLst xmlns:p="http://schemas.openxmlformats.org/presentationml/2006/main">
  <p:tag name="AS_UNIQUEID" val="0"/>
</p:tagLst>
</file>

<file path=ppt/tags/tag106.xml><?xml version="1.0" encoding="utf-8"?>
<p:tagLst xmlns:p="http://schemas.openxmlformats.org/presentationml/2006/main">
  <p:tag name="AS_UNIQUEID" val="43"/>
</p:tagLst>
</file>

<file path=ppt/tags/tag107.xml><?xml version="1.0" encoding="utf-8"?>
<p:tagLst xmlns:p="http://schemas.openxmlformats.org/presentationml/2006/main">
  <p:tag name="AS_UNIQUEID" val="2"/>
</p:tagLst>
</file>

<file path=ppt/tags/tag108.xml><?xml version="1.0" encoding="utf-8"?>
<p:tagLst xmlns:p="http://schemas.openxmlformats.org/presentationml/2006/main">
  <p:tag name="AS_UNIQUEID" val="3"/>
</p:tagLst>
</file>

<file path=ppt/tags/tag109.xml><?xml version="1.0" encoding="utf-8"?>
<p:tagLst xmlns:p="http://schemas.openxmlformats.org/presentationml/2006/main">
  <p:tag name="AS_UNIQUEID" val="44"/>
</p:tagLst>
</file>

<file path=ppt/tags/tag110.xml><?xml version="1.0" encoding="utf-8"?>
<p:tagLst xmlns:p="http://schemas.openxmlformats.org/presentationml/2006/main">
  <p:tag name="AS_UNIQUEID" val="45"/>
</p:tagLst>
</file>

<file path=ppt/tags/tag111.xml><?xml version="1.0" encoding="utf-8"?>
<p:tagLst xmlns:p="http://schemas.openxmlformats.org/presentationml/2006/main">
  <p:tag name="AS_UNIQUEID" val="445"/>
</p:tagLst>
</file>

<file path=ppt/tags/tag112.xml><?xml version="1.0" encoding="utf-8"?>
<p:tagLst xmlns:p="http://schemas.openxmlformats.org/presentationml/2006/main">
  <p:tag name="AS_UNIQUEID" val="446"/>
</p:tagLst>
</file>

<file path=ppt/tags/tag113.xml><?xml version="1.0" encoding="utf-8"?>
<p:tagLst xmlns:p="http://schemas.openxmlformats.org/presentationml/2006/main">
  <p:tag name="AS_UNIQUEID" val="447"/>
</p:tagLst>
</file>

<file path=ppt/tags/tag114.xml><?xml version="1.0" encoding="utf-8"?>
<p:tagLst xmlns:p="http://schemas.openxmlformats.org/presentationml/2006/main">
  <p:tag name="AS_UNIQUEID" val="448"/>
</p:tagLst>
</file>

<file path=ppt/tags/tag115.xml><?xml version="1.0" encoding="utf-8"?>
<p:tagLst xmlns:p="http://schemas.openxmlformats.org/presentationml/2006/main">
  <p:tag name="AS_UNIQUEID" val="93"/>
</p:tagLst>
</file>

<file path=ppt/tags/tag116.xml><?xml version="1.0" encoding="utf-8"?>
<p:tagLst xmlns:p="http://schemas.openxmlformats.org/presentationml/2006/main">
  <p:tag name="AS_UNIQUEID" val="94"/>
</p:tagLst>
</file>

<file path=ppt/tags/tag117.xml><?xml version="1.0" encoding="utf-8"?>
<p:tagLst xmlns:p="http://schemas.openxmlformats.org/presentationml/2006/main">
  <p:tag name="AS_UNIQUEID" val="95"/>
</p:tagLst>
</file>

<file path=ppt/tags/tag118.xml><?xml version="1.0" encoding="utf-8"?>
<p:tagLst xmlns:p="http://schemas.openxmlformats.org/presentationml/2006/main">
  <p:tag name="AS_UNIQUEID" val="449"/>
</p:tagLst>
</file>

<file path=ppt/tags/tag119.xml><?xml version="1.0" encoding="utf-8"?>
<p:tagLst xmlns:p="http://schemas.openxmlformats.org/presentationml/2006/main">
  <p:tag name="AS_UNIQUEID" val="0"/>
</p:tagLst>
</file>

<file path=ppt/tags/tag120.xml><?xml version="1.0" encoding="utf-8"?>
<p:tagLst xmlns:p="http://schemas.openxmlformats.org/presentationml/2006/main">
  <p:tag name="AS_UNIQUEID" val="50"/>
</p:tagLst>
</file>

<file path=ppt/tags/tag121.xml><?xml version="1.0" encoding="utf-8"?>
<p:tagLst xmlns:p="http://schemas.openxmlformats.org/presentationml/2006/main">
  <p:tag name="AS_UNIQUEID" val="2"/>
</p:tagLst>
</file>

<file path=ppt/tags/tag122.xml><?xml version="1.0" encoding="utf-8"?>
<p:tagLst xmlns:p="http://schemas.openxmlformats.org/presentationml/2006/main">
  <p:tag name="AS_UNIQUEID" val="3"/>
</p:tagLst>
</file>

<file path=ppt/tags/tag123.xml><?xml version="1.0" encoding="utf-8"?>
<p:tagLst xmlns:p="http://schemas.openxmlformats.org/presentationml/2006/main">
  <p:tag name="AS_UNIQUEID" val="51"/>
</p:tagLst>
</file>

<file path=ppt/tags/tag124.xml><?xml version="1.0" encoding="utf-8"?>
<p:tagLst xmlns:p="http://schemas.openxmlformats.org/presentationml/2006/main">
  <p:tag name="AS_UNIQUEID" val="52"/>
</p:tagLst>
</file>

<file path=ppt/tags/tag125.xml><?xml version="1.0" encoding="utf-8"?>
<p:tagLst xmlns:p="http://schemas.openxmlformats.org/presentationml/2006/main">
  <p:tag name="AS_UNIQUEID" val="450"/>
</p:tagLst>
</file>

<file path=ppt/tags/tag126.xml><?xml version="1.0" encoding="utf-8"?>
<p:tagLst xmlns:p="http://schemas.openxmlformats.org/presentationml/2006/main">
  <p:tag name="AS_UNIQUEID" val="451"/>
</p:tagLst>
</file>

<file path=ppt/tags/tag127.xml><?xml version="1.0" encoding="utf-8"?>
<p:tagLst xmlns:p="http://schemas.openxmlformats.org/presentationml/2006/main">
  <p:tag name="AS_UNIQUEID" val="452"/>
</p:tagLst>
</file>

<file path=ppt/tags/tag128.xml><?xml version="1.0" encoding="utf-8"?>
<p:tagLst xmlns:p="http://schemas.openxmlformats.org/presentationml/2006/main">
  <p:tag name="AS_UNIQUEID" val="96"/>
</p:tagLst>
</file>

<file path=ppt/tags/tag129.xml><?xml version="1.0" encoding="utf-8"?>
<p:tagLst xmlns:p="http://schemas.openxmlformats.org/presentationml/2006/main">
  <p:tag name="AS_UNIQUEID" val="97"/>
</p:tagLst>
</file>

<file path=ppt/tags/tag130.xml><?xml version="1.0" encoding="utf-8"?>
<p:tagLst xmlns:p="http://schemas.openxmlformats.org/presentationml/2006/main">
  <p:tag name="AS_UNIQUEID" val="98"/>
</p:tagLst>
</file>

<file path=ppt/tags/tag131.xml><?xml version="1.0" encoding="utf-8"?>
<p:tagLst xmlns:p="http://schemas.openxmlformats.org/presentationml/2006/main">
  <p:tag name="AS_UNIQUEID" val="453"/>
</p:tagLst>
</file>

<file path=ppt/tags/tag132.xml><?xml version="1.0" encoding="utf-8"?>
<p:tagLst xmlns:p="http://schemas.openxmlformats.org/presentationml/2006/main">
  <p:tag name="AS_UNIQUEID" val="0"/>
</p:tagLst>
</file>

<file path=ppt/tags/tag133.xml><?xml version="1.0" encoding="utf-8"?>
<p:tagLst xmlns:p="http://schemas.openxmlformats.org/presentationml/2006/main">
  <p:tag name="AS_UNIQUEID" val="57"/>
</p:tagLst>
</file>

<file path=ppt/tags/tag134.xml><?xml version="1.0" encoding="utf-8"?>
<p:tagLst xmlns:p="http://schemas.openxmlformats.org/presentationml/2006/main">
  <p:tag name="AS_UNIQUEID" val="2"/>
</p:tagLst>
</file>

<file path=ppt/tags/tag135.xml><?xml version="1.0" encoding="utf-8"?>
<p:tagLst xmlns:p="http://schemas.openxmlformats.org/presentationml/2006/main">
  <p:tag name="AS_UNIQUEID" val="3"/>
</p:tagLst>
</file>

<file path=ppt/tags/tag136.xml><?xml version="1.0" encoding="utf-8"?>
<p:tagLst xmlns:p="http://schemas.openxmlformats.org/presentationml/2006/main">
  <p:tag name="AS_UNIQUEID" val="58"/>
</p:tagLst>
</file>

<file path=ppt/tags/tag137.xml><?xml version="1.0" encoding="utf-8"?>
<p:tagLst xmlns:p="http://schemas.openxmlformats.org/presentationml/2006/main">
  <p:tag name="AS_UNIQUEID" val="59"/>
</p:tagLst>
</file>

<file path=ppt/tags/tag138.xml><?xml version="1.0" encoding="utf-8"?>
<p:tagLst xmlns:p="http://schemas.openxmlformats.org/presentationml/2006/main">
  <p:tag name="AS_UNIQUEID" val="454"/>
</p:tagLst>
</file>

<file path=ppt/tags/tag139.xml><?xml version="1.0" encoding="utf-8"?>
<p:tagLst xmlns:p="http://schemas.openxmlformats.org/presentationml/2006/main">
  <p:tag name="AS_UNIQUEID" val="455"/>
</p:tagLst>
</file>

<file path=ppt/tags/tag140.xml><?xml version="1.0" encoding="utf-8"?>
<p:tagLst xmlns:p="http://schemas.openxmlformats.org/presentationml/2006/main">
  <p:tag name="AS_UNIQUEID" val="456"/>
</p:tagLst>
</file>

<file path=ppt/tags/tag141.xml><?xml version="1.0" encoding="utf-8"?>
<p:tagLst xmlns:p="http://schemas.openxmlformats.org/presentationml/2006/main">
  <p:tag name="AS_UNIQUEID" val="99"/>
</p:tagLst>
</file>

<file path=ppt/tags/tag142.xml><?xml version="1.0" encoding="utf-8"?>
<p:tagLst xmlns:p="http://schemas.openxmlformats.org/presentationml/2006/main">
  <p:tag name="AS_UNIQUEID" val="100"/>
</p:tagLst>
</file>

<file path=ppt/tags/tag143.xml><?xml version="1.0" encoding="utf-8"?>
<p:tagLst xmlns:p="http://schemas.openxmlformats.org/presentationml/2006/main">
  <p:tag name="AS_UNIQUEID" val="101"/>
</p:tagLst>
</file>

<file path=ppt/tags/tag144.xml><?xml version="1.0" encoding="utf-8"?>
<p:tagLst xmlns:p="http://schemas.openxmlformats.org/presentationml/2006/main">
  <p:tag name="AS_UNIQUEID" val="457"/>
</p:tagLst>
</file>

<file path=ppt/tags/tag145.xml><?xml version="1.0" encoding="utf-8"?>
<p:tagLst xmlns:p="http://schemas.openxmlformats.org/presentationml/2006/main">
  <p:tag name="AS_UNIQUEID" val="0"/>
</p:tagLst>
</file>

<file path=ppt/tags/tag146.xml><?xml version="1.0" encoding="utf-8"?>
<p:tagLst xmlns:p="http://schemas.openxmlformats.org/presentationml/2006/main">
  <p:tag name="AS_UNIQUEID" val="63"/>
</p:tagLst>
</file>

<file path=ppt/tags/tag147.xml><?xml version="1.0" encoding="utf-8"?>
<p:tagLst xmlns:p="http://schemas.openxmlformats.org/presentationml/2006/main">
  <p:tag name="AS_UNIQUEID" val="2"/>
</p:tagLst>
</file>

<file path=ppt/tags/tag148.xml><?xml version="1.0" encoding="utf-8"?>
<p:tagLst xmlns:p="http://schemas.openxmlformats.org/presentationml/2006/main">
  <p:tag name="AS_UNIQUEID" val="3"/>
</p:tagLst>
</file>

<file path=ppt/tags/tag149.xml><?xml version="1.0" encoding="utf-8"?>
<p:tagLst xmlns:p="http://schemas.openxmlformats.org/presentationml/2006/main">
  <p:tag name="AS_UNIQUEID" val="64"/>
</p:tagLst>
</file>

<file path=ppt/tags/tag150.xml><?xml version="1.0" encoding="utf-8"?>
<p:tagLst xmlns:p="http://schemas.openxmlformats.org/presentationml/2006/main">
  <p:tag name="AS_UNIQUEID" val="65"/>
</p:tagLst>
</file>

<file path=ppt/tags/tag151.xml><?xml version="1.0" encoding="utf-8"?>
<p:tagLst xmlns:p="http://schemas.openxmlformats.org/presentationml/2006/main">
  <p:tag name="AS_UNIQUEID" val="458"/>
</p:tagLst>
</file>

<file path=ppt/tags/tag152.xml><?xml version="1.0" encoding="utf-8"?>
<p:tagLst xmlns:p="http://schemas.openxmlformats.org/presentationml/2006/main">
  <p:tag name="AS_UNIQUEID" val="323"/>
</p:tagLst>
</file>

<file path=ppt/tags/tag153.xml><?xml version="1.0" encoding="utf-8"?>
<p:tagLst xmlns:p="http://schemas.openxmlformats.org/presentationml/2006/main">
  <p:tag name="AS_UNIQUEID" val="324"/>
</p:tagLst>
</file>

<file path=ppt/tags/tag154.xml><?xml version="1.0" encoding="utf-8"?>
<p:tagLst xmlns:p="http://schemas.openxmlformats.org/presentationml/2006/main">
  <p:tag name="AS_UNIQUEID" val="325"/>
</p:tagLst>
</file>

<file path=ppt/tags/tag155.xml><?xml version="1.0" encoding="utf-8"?>
<p:tagLst xmlns:p="http://schemas.openxmlformats.org/presentationml/2006/main">
  <p:tag name="AS_UNIQUEID" val="326"/>
</p:tagLst>
</file>

<file path=ppt/tags/tag156.xml><?xml version="1.0" encoding="utf-8"?>
<p:tagLst xmlns:p="http://schemas.openxmlformats.org/presentationml/2006/main">
  <p:tag name="AS_UNIQUEID" val="327"/>
</p:tagLst>
</file>

<file path=ppt/tags/tag157.xml><?xml version="1.0" encoding="utf-8"?>
<p:tagLst xmlns:p="http://schemas.openxmlformats.org/presentationml/2006/main">
  <p:tag name="AS_UNIQUEID" val="328"/>
</p:tagLst>
</file>

<file path=ppt/tags/tag158.xml><?xml version="1.0" encoding="utf-8"?>
<p:tagLst xmlns:p="http://schemas.openxmlformats.org/presentationml/2006/main">
  <p:tag name="AS_UNIQUEID" val="459"/>
</p:tagLst>
</file>

<file path=ppt/tags/tag159.xml><?xml version="1.0" encoding="utf-8"?>
<p:tagLst xmlns:p="http://schemas.openxmlformats.org/presentationml/2006/main">
  <p:tag name="AS_UNIQUEID" val="364"/>
</p:tagLst>
</file>

<file path=ppt/tags/tag160.xml><?xml version="1.0" encoding="utf-8"?>
<p:tagLst xmlns:p="http://schemas.openxmlformats.org/presentationml/2006/main">
  <p:tag name="AS_UNIQUEID" val="365"/>
</p:tagLst>
</file>

<file path=ppt/tags/tag161.xml><?xml version="1.0" encoding="utf-8"?>
<p:tagLst xmlns:p="http://schemas.openxmlformats.org/presentationml/2006/main">
  <p:tag name="AS_UNIQUEID" val="366"/>
</p:tagLst>
</file>

<file path=ppt/tags/tag162.xml><?xml version="1.0" encoding="utf-8"?>
<p:tagLst xmlns:p="http://schemas.openxmlformats.org/presentationml/2006/main">
  <p:tag name="AS_UNIQUEID" val="460"/>
</p:tagLst>
</file>

<file path=ppt/tags/tag163.xml><?xml version="1.0" encoding="utf-8"?>
<p:tagLst xmlns:p="http://schemas.openxmlformats.org/presentationml/2006/main">
  <p:tag name="AS_UNIQUEID" val="329"/>
</p:tagLst>
</file>

<file path=ppt/tags/tag164.xml><?xml version="1.0" encoding="utf-8"?>
<p:tagLst xmlns:p="http://schemas.openxmlformats.org/presentationml/2006/main">
  <p:tag name="AS_UNIQUEID" val="330"/>
</p:tagLst>
</file>

<file path=ppt/tags/tag165.xml><?xml version="1.0" encoding="utf-8"?>
<p:tagLst xmlns:p="http://schemas.openxmlformats.org/presentationml/2006/main">
  <p:tag name="AS_UNIQUEID" val="331"/>
</p:tagLst>
</file>

<file path=ppt/tags/tag166.xml><?xml version="1.0" encoding="utf-8"?>
<p:tagLst xmlns:p="http://schemas.openxmlformats.org/presentationml/2006/main">
  <p:tag name="AS_UNIQUEID" val="461"/>
</p:tagLst>
</file>

<file path=ppt/tags/tag167.xml><?xml version="1.0" encoding="utf-8"?>
<p:tagLst xmlns:p="http://schemas.openxmlformats.org/presentationml/2006/main">
  <p:tag name="AS_UNIQUEID" val="332"/>
</p:tagLst>
</file>

<file path=ppt/tags/tag168.xml><?xml version="1.0" encoding="utf-8"?>
<p:tagLst xmlns:p="http://schemas.openxmlformats.org/presentationml/2006/main">
  <p:tag name="AS_UNIQUEID" val="333"/>
</p:tagLst>
</file>

<file path=ppt/tags/tag169.xml><?xml version="1.0" encoding="utf-8"?>
<p:tagLst xmlns:p="http://schemas.openxmlformats.org/presentationml/2006/main">
  <p:tag name="AS_UNIQUEID" val="334"/>
</p:tagLst>
</file>

<file path=ppt/tags/tag170.xml><?xml version="1.0" encoding="utf-8"?>
<p:tagLst xmlns:p="http://schemas.openxmlformats.org/presentationml/2006/main">
  <p:tag name="AS_UNIQUEID" val="335"/>
</p:tagLst>
</file>

<file path=ppt/tags/tag171.xml><?xml version="1.0" encoding="utf-8"?>
<p:tagLst xmlns:p="http://schemas.openxmlformats.org/presentationml/2006/main">
  <p:tag name="AS_UNIQUEID" val="336"/>
</p:tagLst>
</file>

<file path=ppt/tags/tag172.xml><?xml version="1.0" encoding="utf-8"?>
<p:tagLst xmlns:p="http://schemas.openxmlformats.org/presentationml/2006/main">
  <p:tag name="AS_UNIQUEID" val="337"/>
</p:tagLst>
</file>

<file path=ppt/tags/tag173.xml><?xml version="1.0" encoding="utf-8"?>
<p:tagLst xmlns:p="http://schemas.openxmlformats.org/presentationml/2006/main">
  <p:tag name="AS_UNIQUEID" val="338"/>
</p:tagLst>
</file>

<file path=ppt/tags/tag174.xml><?xml version="1.0" encoding="utf-8"?>
<p:tagLst xmlns:p="http://schemas.openxmlformats.org/presentationml/2006/main">
  <p:tag name="AS_UNIQUEID" val="462"/>
</p:tagLst>
</file>

<file path=ppt/tags/tag175.xml><?xml version="1.0" encoding="utf-8"?>
<p:tagLst xmlns:p="http://schemas.openxmlformats.org/presentationml/2006/main">
  <p:tag name="AS_UNIQUEID" val="339"/>
</p:tagLst>
</file>

<file path=ppt/tags/tag176.xml><?xml version="1.0" encoding="utf-8"?>
<p:tagLst xmlns:p="http://schemas.openxmlformats.org/presentationml/2006/main">
  <p:tag name="AS_UNIQUEID" val="463"/>
</p:tagLst>
</file>

<file path=ppt/tags/tag177.xml><?xml version="1.0" encoding="utf-8"?>
<p:tagLst xmlns:p="http://schemas.openxmlformats.org/presentationml/2006/main">
  <p:tag name="AS_UNIQUEID" val="340"/>
</p:tagLst>
</file>

<file path=ppt/tags/tag178.xml><?xml version="1.0" encoding="utf-8"?>
<p:tagLst xmlns:p="http://schemas.openxmlformats.org/presentationml/2006/main">
  <p:tag name="AS_UNIQUEID" val="341"/>
</p:tagLst>
</file>

<file path=ppt/tags/tag179.xml><?xml version="1.0" encoding="utf-8"?>
<p:tagLst xmlns:p="http://schemas.openxmlformats.org/presentationml/2006/main">
  <p:tag name="AS_UNIQUEID" val="342"/>
</p:tagLst>
</file>

<file path=ppt/tags/tag180.xml><?xml version="1.0" encoding="utf-8"?>
<p:tagLst xmlns:p="http://schemas.openxmlformats.org/presentationml/2006/main">
  <p:tag name="AS_UNIQUEID" val="343"/>
</p:tagLst>
</file>

<file path=ppt/tags/tag181.xml><?xml version="1.0" encoding="utf-8"?>
<p:tagLst xmlns:p="http://schemas.openxmlformats.org/presentationml/2006/main">
  <p:tag name="AS_UNIQUEID" val="344"/>
</p:tagLst>
</file>

<file path=ppt/tags/tag182.xml><?xml version="1.0" encoding="utf-8"?>
<p:tagLst xmlns:p="http://schemas.openxmlformats.org/presentationml/2006/main">
  <p:tag name="AS_UNIQUEID" val="345"/>
</p:tagLst>
</file>

<file path=ppt/tags/tag183.xml><?xml version="1.0" encoding="utf-8"?>
<p:tagLst xmlns:p="http://schemas.openxmlformats.org/presentationml/2006/main">
  <p:tag name="AS_UNIQUEID" val="346"/>
</p:tagLst>
</file>

<file path=ppt/tags/tag184.xml><?xml version="1.0" encoding="utf-8"?>
<p:tagLst xmlns:p="http://schemas.openxmlformats.org/presentationml/2006/main">
  <p:tag name="AS_UNIQUEID" val="347"/>
</p:tagLst>
</file>

<file path=ppt/tags/tag185.xml><?xml version="1.0" encoding="utf-8"?>
<p:tagLst xmlns:p="http://schemas.openxmlformats.org/presentationml/2006/main">
  <p:tag name="AS_UNIQUEID" val="348"/>
</p:tagLst>
</file>

<file path=ppt/tags/tag186.xml><?xml version="1.0" encoding="utf-8"?>
<p:tagLst xmlns:p="http://schemas.openxmlformats.org/presentationml/2006/main">
  <p:tag name="AS_UNIQUEID" val="349"/>
</p:tagLst>
</file>

<file path=ppt/tags/tag187.xml><?xml version="1.0" encoding="utf-8"?>
<p:tagLst xmlns:p="http://schemas.openxmlformats.org/presentationml/2006/main">
  <p:tag name="AS_UNIQUEID" val="350"/>
</p:tagLst>
</file>

<file path=ppt/tags/tag188.xml><?xml version="1.0" encoding="utf-8"?>
<p:tagLst xmlns:p="http://schemas.openxmlformats.org/presentationml/2006/main">
  <p:tag name="AS_UNIQUEID" val="351"/>
</p:tagLst>
</file>

<file path=ppt/tags/tag189.xml><?xml version="1.0" encoding="utf-8"?>
<p:tagLst xmlns:p="http://schemas.openxmlformats.org/presentationml/2006/main">
  <p:tag name="AS_UNIQUEID" val="352"/>
</p:tagLst>
</file>

<file path=ppt/tags/tag190.xml><?xml version="1.0" encoding="utf-8"?>
<p:tagLst xmlns:p="http://schemas.openxmlformats.org/presentationml/2006/main">
  <p:tag name="AS_UNIQUEID" val="464"/>
</p:tagLst>
</file>

<file path=ppt/tags/tag191.xml><?xml version="1.0" encoding="utf-8"?>
<p:tagLst xmlns:p="http://schemas.openxmlformats.org/presentationml/2006/main">
  <p:tag name="AS_UNIQUEID" val="353"/>
</p:tagLst>
</file>

<file path=ppt/tags/tag192.xml><?xml version="1.0" encoding="utf-8"?>
<p:tagLst xmlns:p="http://schemas.openxmlformats.org/presentationml/2006/main">
  <p:tag name="AS_UNIQUEID" val="354"/>
</p:tagLst>
</file>

<file path=ppt/tags/tag193.xml><?xml version="1.0" encoding="utf-8"?>
<p:tagLst xmlns:p="http://schemas.openxmlformats.org/presentationml/2006/main">
  <p:tag name="AS_UNIQUEID" val="355"/>
</p:tagLst>
</file>

<file path=ppt/tags/tag194.xml><?xml version="1.0" encoding="utf-8"?>
<p:tagLst xmlns:p="http://schemas.openxmlformats.org/presentationml/2006/main">
  <p:tag name="AS_UNIQUEID" val="356"/>
</p:tagLst>
</file>

<file path=ppt/tags/tag195.xml><?xml version="1.0" encoding="utf-8"?>
<p:tagLst xmlns:p="http://schemas.openxmlformats.org/presentationml/2006/main">
  <p:tag name="AS_UNIQUEID" val="465"/>
</p:tagLst>
</file>

<file path=ppt/tags/tag196.xml><?xml version="1.0" encoding="utf-8"?>
<p:tagLst xmlns:p="http://schemas.openxmlformats.org/presentationml/2006/main">
  <p:tag name="AS_UNIQUEID" val="367"/>
</p:tagLst>
</file>

<file path=ppt/tags/tag197.xml><?xml version="1.0" encoding="utf-8"?>
<p:tagLst xmlns:p="http://schemas.openxmlformats.org/presentationml/2006/main">
  <p:tag name="AS_UNIQUEID" val="368"/>
</p:tagLst>
</file>

<file path=ppt/tags/tag198.xml><?xml version="1.0" encoding="utf-8"?>
<p:tagLst xmlns:p="http://schemas.openxmlformats.org/presentationml/2006/main">
  <p:tag name="AS_UNIQUEID" val="369"/>
</p:tagLst>
</file>

<file path=ppt/tags/tag199.xml><?xml version="1.0" encoding="utf-8"?>
<p:tagLst xmlns:p="http://schemas.openxmlformats.org/presentationml/2006/main">
  <p:tag name="AS_UNIQUEID" val="466"/>
</p:tagLst>
</file>

<file path=ppt/tags/tag200.xml><?xml version="1.0" encoding="utf-8"?>
<p:tagLst xmlns:p="http://schemas.openxmlformats.org/presentationml/2006/main">
  <p:tag name="AS_UNIQUEID" val="357"/>
</p:tagLst>
</file>

<file path=ppt/tags/tag201.xml><?xml version="1.0" encoding="utf-8"?>
<p:tagLst xmlns:p="http://schemas.openxmlformats.org/presentationml/2006/main">
  <p:tag name="AS_UNIQUEID" val="358"/>
</p:tagLst>
</file>

<file path=ppt/tags/tag202.xml><?xml version="1.0" encoding="utf-8"?>
<p:tagLst xmlns:p="http://schemas.openxmlformats.org/presentationml/2006/main">
  <p:tag name="AS_UNIQUEID" val="359"/>
</p:tagLst>
</file>

<file path=ppt/tags/tag203.xml><?xml version="1.0" encoding="utf-8"?>
<p:tagLst xmlns:p="http://schemas.openxmlformats.org/presentationml/2006/main">
  <p:tag name="AS_UNIQUEID" val="360"/>
</p:tagLst>
</file>

<file path=ppt/tags/tag204.xml><?xml version="1.0" encoding="utf-8"?>
<p:tagLst xmlns:p="http://schemas.openxmlformats.org/presentationml/2006/main">
  <p:tag name="AS_UNIQUEID" val="361"/>
</p:tagLst>
</file>

<file path=ppt/tags/tag205.xml><?xml version="1.0" encoding="utf-8"?>
<p:tagLst xmlns:p="http://schemas.openxmlformats.org/presentationml/2006/main">
  <p:tag name="AS_UNIQUEID" val="467"/>
</p:tagLst>
</file>

<file path=ppt/tags/tag206.xml><?xml version="1.0" encoding="utf-8"?>
<p:tagLst xmlns:p="http://schemas.openxmlformats.org/presentationml/2006/main">
  <p:tag name="AS_UNIQUEID" val="370"/>
</p:tagLst>
</file>

<file path=ppt/tags/tag207.xml><?xml version="1.0" encoding="utf-8"?>
<p:tagLst xmlns:p="http://schemas.openxmlformats.org/presentationml/2006/main">
  <p:tag name="AS_UNIQUEID" val="371"/>
</p:tagLst>
</file>

<file path=ppt/tags/tag208.xml><?xml version="1.0" encoding="utf-8"?>
<p:tagLst xmlns:p="http://schemas.openxmlformats.org/presentationml/2006/main">
  <p:tag name="AS_UNIQUEID" val="372"/>
</p:tagLst>
</file>

<file path=ppt/tags/tag209.xml><?xml version="1.0" encoding="utf-8"?>
<p:tagLst xmlns:p="http://schemas.openxmlformats.org/presentationml/2006/main">
  <p:tag name="AS_UNIQUEID" val="468"/>
</p:tagLst>
</file>

<file path=ppt/tags/tag210.xml><?xml version="1.0" encoding="utf-8"?>
<p:tagLst xmlns:p="http://schemas.openxmlformats.org/presentationml/2006/main">
  <p:tag name="AS_UNIQUEID" val="362"/>
</p:tagLst>
</file>

<file path=ppt/tags/tag211.xml><?xml version="1.0" encoding="utf-8"?>
<p:tagLst xmlns:p="http://schemas.openxmlformats.org/presentationml/2006/main">
  <p:tag name="AS_UNIQUEID" val="363"/>
</p:tagLst>
</file>

<file path=ppt/tags/tag212.xml><?xml version="1.0" encoding="utf-8"?>
<p:tagLst xmlns:p="http://schemas.openxmlformats.org/presentationml/2006/main">
  <p:tag name="AS_UNIQUEID" val="105"/>
</p:tagLst>
</file>

<file path=ppt/tags/tag213.xml><?xml version="1.0" encoding="utf-8"?>
<p:tagLst xmlns:p="http://schemas.openxmlformats.org/presentationml/2006/main">
  <p:tag name="AS_UNIQUEID" val="106"/>
</p:tagLst>
</file>

<file path=ppt/tags/tag214.xml><?xml version="1.0" encoding="utf-8"?>
<p:tagLst xmlns:p="http://schemas.openxmlformats.org/presentationml/2006/main">
  <p:tag name="AS_UNIQUEID" val="107"/>
</p:tagLst>
</file>

<file path=ppt/tags/tag215.xml><?xml version="1.0" encoding="utf-8"?>
<p:tagLst xmlns:p="http://schemas.openxmlformats.org/presentationml/2006/main">
  <p:tag name="AS_UNIQUEID" val="108"/>
</p:tagLst>
</file>

<file path=ppt/tags/tag216.xml><?xml version="1.0" encoding="utf-8"?>
<p:tagLst xmlns:p="http://schemas.openxmlformats.org/presentationml/2006/main">
  <p:tag name="AS_UNIQUEID" val="109"/>
</p:tagLst>
</file>

<file path=ppt/tags/tag217.xml><?xml version="1.0" encoding="utf-8"?>
<p:tagLst xmlns:p="http://schemas.openxmlformats.org/presentationml/2006/main">
  <p:tag name="AS_UNIQUEID" val="110"/>
</p:tagLst>
</file>

<file path=ppt/tags/tag218.xml><?xml version="1.0" encoding="utf-8"?>
<p:tagLst xmlns:p="http://schemas.openxmlformats.org/presentationml/2006/main">
  <p:tag name="AS_UNIQUEID" val="469"/>
</p:tagLst>
</file>

<file path=ppt/tags/tag219.xml><?xml version="1.0" encoding="utf-8"?>
<p:tagLst xmlns:p="http://schemas.openxmlformats.org/presentationml/2006/main">
  <p:tag name="AS_UNIQUEID" val="373"/>
</p:tagLst>
</file>

<file path=ppt/tags/tag220.xml><?xml version="1.0" encoding="utf-8"?>
<p:tagLst xmlns:p="http://schemas.openxmlformats.org/presentationml/2006/main">
  <p:tag name="AS_UNIQUEID" val="374"/>
</p:tagLst>
</file>

<file path=ppt/tags/tag221.xml><?xml version="1.0" encoding="utf-8"?>
<p:tagLst xmlns:p="http://schemas.openxmlformats.org/presentationml/2006/main">
  <p:tag name="AS_UNIQUEID" val="375"/>
</p:tagLst>
</file>

<file path=ppt/tags/tag222.xml><?xml version="1.0" encoding="utf-8"?>
<p:tagLst xmlns:p="http://schemas.openxmlformats.org/presentationml/2006/main">
  <p:tag name="AS_UNIQUEID" val="470"/>
</p:tagLst>
</file>

<file path=ppt/tags/tag223.xml><?xml version="1.0" encoding="utf-8"?>
<p:tagLst xmlns:p="http://schemas.openxmlformats.org/presentationml/2006/main">
  <p:tag name="AS_UNIQUEID" val="111"/>
</p:tagLst>
</file>

<file path=ppt/tags/tag224.xml><?xml version="1.0" encoding="utf-8"?>
<p:tagLst xmlns:p="http://schemas.openxmlformats.org/presentationml/2006/main">
  <p:tag name="AS_UNIQUEID" val="112"/>
</p:tagLst>
</file>

<file path=ppt/tags/tag225.xml><?xml version="1.0" encoding="utf-8"?>
<p:tagLst xmlns:p="http://schemas.openxmlformats.org/presentationml/2006/main">
  <p:tag name="AS_UNIQUEID" val="113"/>
</p:tagLst>
</file>

<file path=ppt/tags/tag226.xml><?xml version="1.0" encoding="utf-8"?>
<p:tagLst xmlns:p="http://schemas.openxmlformats.org/presentationml/2006/main">
  <p:tag name="AS_UNIQUEID" val="114"/>
</p:tagLst>
</file>

<file path=ppt/tags/tag227.xml><?xml version="1.0" encoding="utf-8"?>
<p:tagLst xmlns:p="http://schemas.openxmlformats.org/presentationml/2006/main">
  <p:tag name="AS_UNIQUEID" val="115"/>
</p:tagLst>
</file>

<file path=ppt/tags/tag228.xml><?xml version="1.0" encoding="utf-8"?>
<p:tagLst xmlns:p="http://schemas.openxmlformats.org/presentationml/2006/main">
  <p:tag name="AS_UNIQUEID" val="116"/>
</p:tagLst>
</file>

<file path=ppt/tags/tag229.xml><?xml version="1.0" encoding="utf-8"?>
<p:tagLst xmlns:p="http://schemas.openxmlformats.org/presentationml/2006/main">
  <p:tag name="AS_UNIQUEID" val="117"/>
</p:tagLst>
</file>

<file path=ppt/tags/tag230.xml><?xml version="1.0" encoding="utf-8"?>
<p:tagLst xmlns:p="http://schemas.openxmlformats.org/presentationml/2006/main">
  <p:tag name="AS_UNIQUEID" val="118"/>
</p:tagLst>
</file>

<file path=ppt/tags/tag231.xml><?xml version="1.0" encoding="utf-8"?>
<p:tagLst xmlns:p="http://schemas.openxmlformats.org/presentationml/2006/main">
  <p:tag name="AS_UNIQUEID" val="119"/>
</p:tagLst>
</file>

<file path=ppt/tags/tag232.xml><?xml version="1.0" encoding="utf-8"?>
<p:tagLst xmlns:p="http://schemas.openxmlformats.org/presentationml/2006/main">
  <p:tag name="AS_UNIQUEID" val="120"/>
</p:tagLst>
</file>

<file path=ppt/tags/tag233.xml><?xml version="1.0" encoding="utf-8"?>
<p:tagLst xmlns:p="http://schemas.openxmlformats.org/presentationml/2006/main">
  <p:tag name="AS_UNIQUEID" val="121"/>
</p:tagLst>
</file>

<file path=ppt/tags/tag234.xml><?xml version="1.0" encoding="utf-8"?>
<p:tagLst xmlns:p="http://schemas.openxmlformats.org/presentationml/2006/main">
  <p:tag name="AS_UNIQUEID" val="122"/>
</p:tagLst>
</file>

<file path=ppt/tags/tag235.xml><?xml version="1.0" encoding="utf-8"?>
<p:tagLst xmlns:p="http://schemas.openxmlformats.org/presentationml/2006/main">
  <p:tag name="AS_UNIQUEID" val="123"/>
</p:tagLst>
</file>

<file path=ppt/tags/tag236.xml><?xml version="1.0" encoding="utf-8"?>
<p:tagLst xmlns:p="http://schemas.openxmlformats.org/presentationml/2006/main">
  <p:tag name="AS_UNIQUEID" val="124"/>
</p:tagLst>
</file>

<file path=ppt/tags/tag237.xml><?xml version="1.0" encoding="utf-8"?>
<p:tagLst xmlns:p="http://schemas.openxmlformats.org/presentationml/2006/main">
  <p:tag name="AS_UNIQUEID" val="125"/>
</p:tagLst>
</file>

<file path=ppt/tags/tag238.xml><?xml version="1.0" encoding="utf-8"?>
<p:tagLst xmlns:p="http://schemas.openxmlformats.org/presentationml/2006/main">
  <p:tag name="AS_UNIQUEID" val="126"/>
</p:tagLst>
</file>

<file path=ppt/tags/tag239.xml><?xml version="1.0" encoding="utf-8"?>
<p:tagLst xmlns:p="http://schemas.openxmlformats.org/presentationml/2006/main">
  <p:tag name="AS_UNIQUEID" val="471"/>
</p:tagLst>
</file>

<file path=ppt/tags/tag240.xml><?xml version="1.0" encoding="utf-8"?>
<p:tagLst xmlns:p="http://schemas.openxmlformats.org/presentationml/2006/main">
  <p:tag name="AS_UNIQUEID" val="376"/>
</p:tagLst>
</file>

<file path=ppt/tags/tag241.xml><?xml version="1.0" encoding="utf-8"?>
<p:tagLst xmlns:p="http://schemas.openxmlformats.org/presentationml/2006/main">
  <p:tag name="AS_UNIQUEID" val="377"/>
</p:tagLst>
</file>

<file path=ppt/tags/tag242.xml><?xml version="1.0" encoding="utf-8"?>
<p:tagLst xmlns:p="http://schemas.openxmlformats.org/presentationml/2006/main">
  <p:tag name="AS_UNIQUEID" val="378"/>
</p:tagLst>
</file>

<file path=ppt/tags/tag243.xml><?xml version="1.0" encoding="utf-8"?>
<p:tagLst xmlns:p="http://schemas.openxmlformats.org/presentationml/2006/main">
  <p:tag name="AS_UNIQUEID" val="472"/>
</p:tagLst>
</file>

<file path=ppt/tags/tag244.xml><?xml version="1.0" encoding="utf-8"?>
<p:tagLst xmlns:p="http://schemas.openxmlformats.org/presentationml/2006/main">
  <p:tag name="AS_UNIQUEID" val="127"/>
</p:tagLst>
</file>

<file path=ppt/tags/tag245.xml><?xml version="1.0" encoding="utf-8"?>
<p:tagLst xmlns:p="http://schemas.openxmlformats.org/presentationml/2006/main">
  <p:tag name="AS_UNIQUEID" val="128"/>
</p:tagLst>
</file>

<file path=ppt/tags/tag246.xml><?xml version="1.0" encoding="utf-8"?>
<p:tagLst xmlns:p="http://schemas.openxmlformats.org/presentationml/2006/main">
  <p:tag name="AS_UNIQUEID" val="129"/>
</p:tagLst>
</file>

<file path=ppt/tags/tag247.xml><?xml version="1.0" encoding="utf-8"?>
<p:tagLst xmlns:p="http://schemas.openxmlformats.org/presentationml/2006/main">
  <p:tag name="AS_UNIQUEID" val="130"/>
</p:tagLst>
</file>

<file path=ppt/tags/tag248.xml><?xml version="1.0" encoding="utf-8"?>
<p:tagLst xmlns:p="http://schemas.openxmlformats.org/presentationml/2006/main">
  <p:tag name="AS_UNIQUEID" val="131"/>
</p:tagLst>
</file>

<file path=ppt/tags/tag249.xml><?xml version="1.0" encoding="utf-8"?>
<p:tagLst xmlns:p="http://schemas.openxmlformats.org/presentationml/2006/main">
  <p:tag name="AS_UNIQUEID" val="132"/>
</p:tagLst>
</file>

<file path=ppt/tags/tag250.xml><?xml version="1.0" encoding="utf-8"?>
<p:tagLst xmlns:p="http://schemas.openxmlformats.org/presentationml/2006/main">
  <p:tag name="AS_UNIQUEID" val="133"/>
</p:tagLst>
</file>

<file path=ppt/tags/tag251.xml><?xml version="1.0" encoding="utf-8"?>
<p:tagLst xmlns:p="http://schemas.openxmlformats.org/presentationml/2006/main">
  <p:tag name="AS_UNIQUEID" val="134"/>
</p:tagLst>
</file>

<file path=ppt/tags/tag252.xml><?xml version="1.0" encoding="utf-8"?>
<p:tagLst xmlns:p="http://schemas.openxmlformats.org/presentationml/2006/main">
  <p:tag name="AS_UNIQUEID" val="473"/>
</p:tagLst>
</file>

<file path=ppt/tags/tag253.xml><?xml version="1.0" encoding="utf-8"?>
<p:tagLst xmlns:p="http://schemas.openxmlformats.org/presentationml/2006/main">
  <p:tag name="AS_UNIQUEID" val="135"/>
</p:tagLst>
</file>

<file path=ppt/tags/tag254.xml><?xml version="1.0" encoding="utf-8"?>
<p:tagLst xmlns:p="http://schemas.openxmlformats.org/presentationml/2006/main">
  <p:tag name="AS_UNIQUEID" val="136"/>
</p:tagLst>
</file>

<file path=ppt/tags/tag255.xml><?xml version="1.0" encoding="utf-8"?>
<p:tagLst xmlns:p="http://schemas.openxmlformats.org/presentationml/2006/main">
  <p:tag name="AS_UNIQUEID" val="137"/>
</p:tagLst>
</file>

<file path=ppt/tags/tag256.xml><?xml version="1.0" encoding="utf-8"?>
<p:tagLst xmlns:p="http://schemas.openxmlformats.org/presentationml/2006/main">
  <p:tag name="AS_UNIQUEID" val="474"/>
</p:tagLst>
</file>

<file path=ppt/tags/tag257.xml><?xml version="1.0" encoding="utf-8"?>
<p:tagLst xmlns:p="http://schemas.openxmlformats.org/presentationml/2006/main">
  <p:tag name="AS_UNIQUEID" val="138"/>
</p:tagLst>
</file>

<file path=ppt/tags/tag258.xml><?xml version="1.0" encoding="utf-8"?>
<p:tagLst xmlns:p="http://schemas.openxmlformats.org/presentationml/2006/main">
  <p:tag name="AS_UNIQUEID" val="475"/>
</p:tagLst>
</file>

<file path=ppt/tags/tag259.xml><?xml version="1.0" encoding="utf-8"?>
<p:tagLst xmlns:p="http://schemas.openxmlformats.org/presentationml/2006/main">
  <p:tag name="AS_UNIQUEID" val="139"/>
</p:tagLst>
</file>

<file path=ppt/tags/tag260.xml><?xml version="1.0" encoding="utf-8"?>
<p:tagLst xmlns:p="http://schemas.openxmlformats.org/presentationml/2006/main">
  <p:tag name="AS_UNIQUEID" val="140"/>
</p:tagLst>
</file>

<file path=ppt/tags/tag261.xml><?xml version="1.0" encoding="utf-8"?>
<p:tagLst xmlns:p="http://schemas.openxmlformats.org/presentationml/2006/main">
  <p:tag name="AS_UNIQUEID" val="476"/>
</p:tagLst>
</file>

<file path=ppt/tags/tag262.xml><?xml version="1.0" encoding="utf-8"?>
<p:tagLst xmlns:p="http://schemas.openxmlformats.org/presentationml/2006/main">
  <p:tag name="AS_UNIQUEID" val="477"/>
</p:tagLst>
</file>

<file path=ppt/tags/tag263.xml><?xml version="1.0" encoding="utf-8"?>
<p:tagLst xmlns:p="http://schemas.openxmlformats.org/presentationml/2006/main">
  <p:tag name="AS_UNIQUEID" val="141"/>
</p:tagLst>
</file>

<file path=ppt/tags/tag264.xml><?xml version="1.0" encoding="utf-8"?>
<p:tagLst xmlns:p="http://schemas.openxmlformats.org/presentationml/2006/main">
  <p:tag name="AS_UNIQUEID" val="142"/>
</p:tagLst>
</file>

<file path=ppt/tags/tag265.xml><?xml version="1.0" encoding="utf-8"?>
<p:tagLst xmlns:p="http://schemas.openxmlformats.org/presentationml/2006/main">
  <p:tag name="AS_UNIQUEID" val="143"/>
</p:tagLst>
</file>

<file path=ppt/tags/tag266.xml><?xml version="1.0" encoding="utf-8"?>
<p:tagLst xmlns:p="http://schemas.openxmlformats.org/presentationml/2006/main">
  <p:tag name="AS_UNIQUEID" val="144"/>
</p:tagLst>
</file>

<file path=ppt/tags/tag267.xml><?xml version="1.0" encoding="utf-8"?>
<p:tagLst xmlns:p="http://schemas.openxmlformats.org/presentationml/2006/main">
  <p:tag name="AS_UNIQUEID" val="145"/>
</p:tagLst>
</file>

<file path=ppt/tags/tag268.xml><?xml version="1.0" encoding="utf-8"?>
<p:tagLst xmlns:p="http://schemas.openxmlformats.org/presentationml/2006/main">
  <p:tag name="AS_UNIQUEID" val="146"/>
</p:tagLst>
</file>

<file path=ppt/tags/tag269.xml><?xml version="1.0" encoding="utf-8"?>
<p:tagLst xmlns:p="http://schemas.openxmlformats.org/presentationml/2006/main">
  <p:tag name="AS_UNIQUEID" val="478"/>
</p:tagLst>
</file>

<file path=ppt/tags/tag270.xml><?xml version="1.0" encoding="utf-8"?>
<p:tagLst xmlns:p="http://schemas.openxmlformats.org/presentationml/2006/main">
  <p:tag name="AS_UNIQUEID" val="379"/>
</p:tagLst>
</file>

<file path=ppt/tags/tag271.xml><?xml version="1.0" encoding="utf-8"?>
<p:tagLst xmlns:p="http://schemas.openxmlformats.org/presentationml/2006/main">
  <p:tag name="AS_UNIQUEID" val="380"/>
</p:tagLst>
</file>

<file path=ppt/tags/tag272.xml><?xml version="1.0" encoding="utf-8"?>
<p:tagLst xmlns:p="http://schemas.openxmlformats.org/presentationml/2006/main">
  <p:tag name="AS_UNIQUEID" val="381"/>
</p:tagLst>
</file>

<file path=ppt/tags/tag273.xml><?xml version="1.0" encoding="utf-8"?>
<p:tagLst xmlns:p="http://schemas.openxmlformats.org/presentationml/2006/main">
  <p:tag name="AS_UNIQUEID" val="479"/>
</p:tagLst>
</file>

<file path=ppt/tags/tag274.xml><?xml version="1.0" encoding="utf-8"?>
<p:tagLst xmlns:p="http://schemas.openxmlformats.org/presentationml/2006/main">
  <p:tag name="AS_UNIQUEID" val="147"/>
</p:tagLst>
</file>

<file path=ppt/tags/tag275.xml><?xml version="1.0" encoding="utf-8"?>
<p:tagLst xmlns:p="http://schemas.openxmlformats.org/presentationml/2006/main">
  <p:tag name="AS_UNIQUEID" val="148"/>
</p:tagLst>
</file>

<file path=ppt/tags/tag276.xml><?xml version="1.0" encoding="utf-8"?>
<p:tagLst xmlns:p="http://schemas.openxmlformats.org/presentationml/2006/main">
  <p:tag name="AS_UNIQUEID" val="149"/>
</p:tagLst>
</file>

<file path=ppt/tags/tag277.xml><?xml version="1.0" encoding="utf-8"?>
<p:tagLst xmlns:p="http://schemas.openxmlformats.org/presentationml/2006/main">
  <p:tag name="AS_UNIQUEID" val="150"/>
</p:tagLst>
</file>

<file path=ppt/tags/tag278.xml><?xml version="1.0" encoding="utf-8"?>
<p:tagLst xmlns:p="http://schemas.openxmlformats.org/presentationml/2006/main">
  <p:tag name="AS_UNIQUEID" val="151"/>
</p:tagLst>
</file>

<file path=ppt/tags/tag279.xml><?xml version="1.0" encoding="utf-8"?>
<p:tagLst xmlns:p="http://schemas.openxmlformats.org/presentationml/2006/main">
  <p:tag name="AS_UNIQUEID" val="480"/>
</p:tagLst>
</file>

<file path=ppt/tags/tag280.xml><?xml version="1.0" encoding="utf-8"?>
<p:tagLst xmlns:p="http://schemas.openxmlformats.org/presentationml/2006/main">
  <p:tag name="AS_UNIQUEID" val="382"/>
</p:tagLst>
</file>

<file path=ppt/tags/tag281.xml><?xml version="1.0" encoding="utf-8"?>
<p:tagLst xmlns:p="http://schemas.openxmlformats.org/presentationml/2006/main">
  <p:tag name="AS_UNIQUEID" val="383"/>
</p:tagLst>
</file>

<file path=ppt/tags/tag282.xml><?xml version="1.0" encoding="utf-8"?>
<p:tagLst xmlns:p="http://schemas.openxmlformats.org/presentationml/2006/main">
  <p:tag name="AS_UNIQUEID" val="384"/>
</p:tagLst>
</file>

<file path=ppt/tags/tag283.xml><?xml version="1.0" encoding="utf-8"?>
<p:tagLst xmlns:p="http://schemas.openxmlformats.org/presentationml/2006/main">
  <p:tag name="AS_UNIQUEID" val="481"/>
</p:tagLst>
</file>

<file path=ppt/tags/tag284.xml><?xml version="1.0" encoding="utf-8"?>
<p:tagLst xmlns:p="http://schemas.openxmlformats.org/presentationml/2006/main">
  <p:tag name="AS_UNIQUEID" val="152"/>
</p:tagLst>
</file>

<file path=ppt/tags/tag285.xml><?xml version="1.0" encoding="utf-8"?>
<p:tagLst xmlns:p="http://schemas.openxmlformats.org/presentationml/2006/main">
  <p:tag name="AS_UNIQUEID" val="153"/>
</p:tagLst>
</file>

<file path=ppt/tags/tag286.xml><?xml version="1.0" encoding="utf-8"?>
<p:tagLst xmlns:p="http://schemas.openxmlformats.org/presentationml/2006/main">
  <p:tag name="AS_UNIQUEID" val="154"/>
</p:tagLst>
</file>

<file path=ppt/tags/tag287.xml><?xml version="1.0" encoding="utf-8"?>
<p:tagLst xmlns:p="http://schemas.openxmlformats.org/presentationml/2006/main">
  <p:tag name="AS_UNIQUEID" val="482"/>
</p:tagLst>
</file>

<file path=ppt/tags/tag288.xml><?xml version="1.0" encoding="utf-8"?>
<p:tagLst xmlns:p="http://schemas.openxmlformats.org/presentationml/2006/main">
  <p:tag name="AS_UNIQUEID" val="385"/>
</p:tagLst>
</file>

<file path=ppt/tags/tag289.xml><?xml version="1.0" encoding="utf-8"?>
<p:tagLst xmlns:p="http://schemas.openxmlformats.org/presentationml/2006/main">
  <p:tag name="AS_UNIQUEID" val="386"/>
</p:tagLst>
</file>

<file path=ppt/tags/tag290.xml><?xml version="1.0" encoding="utf-8"?>
<p:tagLst xmlns:p="http://schemas.openxmlformats.org/presentationml/2006/main">
  <p:tag name="AS_UNIQUEID" val="387"/>
</p:tagLst>
</file>

<file path=ppt/tags/tag291.xml><?xml version="1.0" encoding="utf-8"?>
<p:tagLst xmlns:p="http://schemas.openxmlformats.org/presentationml/2006/main">
  <p:tag name="AS_UNIQUEID" val="483"/>
</p:tagLst>
</file>

<file path=ppt/tags/tag292.xml><?xml version="1.0" encoding="utf-8"?>
<p:tagLst xmlns:p="http://schemas.openxmlformats.org/presentationml/2006/main">
  <p:tag name="AS_UNIQUEID" val="155"/>
</p:tagLst>
</file>

<file path=ppt/tags/tag293.xml><?xml version="1.0" encoding="utf-8"?>
<p:tagLst xmlns:p="http://schemas.openxmlformats.org/presentationml/2006/main">
  <p:tag name="AS_UNIQUEID" val="156"/>
</p:tagLst>
</file>

<file path=ppt/tags/tag294.xml><?xml version="1.0" encoding="utf-8"?>
<p:tagLst xmlns:p="http://schemas.openxmlformats.org/presentationml/2006/main">
  <p:tag name="AS_UNIQUEID" val="157"/>
</p:tagLst>
</file>

<file path=ppt/tags/tag295.xml><?xml version="1.0" encoding="utf-8"?>
<p:tagLst xmlns:p="http://schemas.openxmlformats.org/presentationml/2006/main">
  <p:tag name="AS_UNIQUEID" val="158"/>
</p:tagLst>
</file>

<file path=ppt/tags/tag296.xml><?xml version="1.0" encoding="utf-8"?>
<p:tagLst xmlns:p="http://schemas.openxmlformats.org/presentationml/2006/main">
  <p:tag name="AS_UNIQUEID" val="159"/>
</p:tagLst>
</file>

<file path=ppt/tags/tag297.xml><?xml version="1.0" encoding="utf-8"?>
<p:tagLst xmlns:p="http://schemas.openxmlformats.org/presentationml/2006/main">
  <p:tag name="AS_UNIQUEID" val="160"/>
</p:tagLst>
</file>

<file path=ppt/tags/tag298.xml><?xml version="1.0" encoding="utf-8"?>
<p:tagLst xmlns:p="http://schemas.openxmlformats.org/presentationml/2006/main">
  <p:tag name="AS_UNIQUEID" val="161"/>
</p:tagLst>
</file>

<file path=ppt/tags/tag299.xml><?xml version="1.0" encoding="utf-8"?>
<p:tagLst xmlns:p="http://schemas.openxmlformats.org/presentationml/2006/main">
  <p:tag name="AS_UNIQUEID" val="162"/>
</p:tagLst>
</file>

<file path=ppt/tags/tag300.xml><?xml version="1.0" encoding="utf-8"?>
<p:tagLst xmlns:p="http://schemas.openxmlformats.org/presentationml/2006/main">
  <p:tag name="AS_UNIQUEID" val="484"/>
</p:tagLst>
</file>

<file path=ppt/tags/tag301.xml><?xml version="1.0" encoding="utf-8"?>
<p:tagLst xmlns:p="http://schemas.openxmlformats.org/presentationml/2006/main">
  <p:tag name="AS_UNIQUEID" val="163"/>
</p:tagLst>
</file>

<file path=ppt/tags/tag302.xml><?xml version="1.0" encoding="utf-8"?>
<p:tagLst xmlns:p="http://schemas.openxmlformats.org/presentationml/2006/main">
  <p:tag name="AS_UNIQUEID" val="164"/>
</p:tagLst>
</file>

<file path=ppt/tags/tag303.xml><?xml version="1.0" encoding="utf-8"?>
<p:tagLst xmlns:p="http://schemas.openxmlformats.org/presentationml/2006/main">
  <p:tag name="AS_UNIQUEID" val="165"/>
</p:tagLst>
</file>

<file path=ppt/tags/tag304.xml><?xml version="1.0" encoding="utf-8"?>
<p:tagLst xmlns:p="http://schemas.openxmlformats.org/presentationml/2006/main">
  <p:tag name="AS_UNIQUEID" val="166"/>
</p:tagLst>
</file>

<file path=ppt/tags/tag305.xml><?xml version="1.0" encoding="utf-8"?>
<p:tagLst xmlns:p="http://schemas.openxmlformats.org/presentationml/2006/main">
  <p:tag name="AS_UNIQUEID" val="167"/>
</p:tagLst>
</file>

<file path=ppt/tags/tag306.xml><?xml version="1.0" encoding="utf-8"?>
<p:tagLst xmlns:p="http://schemas.openxmlformats.org/presentationml/2006/main">
  <p:tag name="AS_UNIQUEID" val="168"/>
</p:tagLst>
</file>

<file path=ppt/tags/tag307.xml><?xml version="1.0" encoding="utf-8"?>
<p:tagLst xmlns:p="http://schemas.openxmlformats.org/presentationml/2006/main">
  <p:tag name="AS_UNIQUEID" val="169"/>
</p:tagLst>
</file>

<file path=ppt/tags/tag308.xml><?xml version="1.0" encoding="utf-8"?>
<p:tagLst xmlns:p="http://schemas.openxmlformats.org/presentationml/2006/main">
  <p:tag name="AS_UNIQUEID" val="170"/>
</p:tagLst>
</file>

<file path=ppt/tags/tag309.xml><?xml version="1.0" encoding="utf-8"?>
<p:tagLst xmlns:p="http://schemas.openxmlformats.org/presentationml/2006/main">
  <p:tag name="AS_UNIQUEID" val="171"/>
</p:tagLst>
</file>

<file path=ppt/tags/tag310.xml><?xml version="1.0" encoding="utf-8"?>
<p:tagLst xmlns:p="http://schemas.openxmlformats.org/presentationml/2006/main">
  <p:tag name="AS_UNIQUEID" val="172"/>
</p:tagLst>
</file>

<file path=ppt/tags/tag311.xml><?xml version="1.0" encoding="utf-8"?>
<p:tagLst xmlns:p="http://schemas.openxmlformats.org/presentationml/2006/main">
  <p:tag name="AS_UNIQUEID" val="173"/>
</p:tagLst>
</file>

<file path=ppt/tags/tag312.xml><?xml version="1.0" encoding="utf-8"?>
<p:tagLst xmlns:p="http://schemas.openxmlformats.org/presentationml/2006/main">
  <p:tag name="AS_UNIQUEID" val="174"/>
</p:tagLst>
</file>

<file path=ppt/tags/tag313.xml><?xml version="1.0" encoding="utf-8"?>
<p:tagLst xmlns:p="http://schemas.openxmlformats.org/presentationml/2006/main">
  <p:tag name="AS_UNIQUEID" val="175"/>
</p:tagLst>
</file>

<file path=ppt/tags/tag314.xml><?xml version="1.0" encoding="utf-8"?>
<p:tagLst xmlns:p="http://schemas.openxmlformats.org/presentationml/2006/main">
  <p:tag name="AS_UNIQUEID" val="176"/>
</p:tagLst>
</file>

<file path=ppt/tags/tag315.xml><?xml version="1.0" encoding="utf-8"?>
<p:tagLst xmlns:p="http://schemas.openxmlformats.org/presentationml/2006/main">
  <p:tag name="AS_UNIQUEID" val="485"/>
</p:tagLst>
</file>

<file path=ppt/tags/tag316.xml><?xml version="1.0" encoding="utf-8"?>
<p:tagLst xmlns:p="http://schemas.openxmlformats.org/presentationml/2006/main">
  <p:tag name="AS_UNIQUEID" val="388"/>
</p:tagLst>
</file>

<file path=ppt/tags/tag317.xml><?xml version="1.0" encoding="utf-8"?>
<p:tagLst xmlns:p="http://schemas.openxmlformats.org/presentationml/2006/main">
  <p:tag name="AS_UNIQUEID" val="389"/>
</p:tagLst>
</file>

<file path=ppt/tags/tag318.xml><?xml version="1.0" encoding="utf-8"?>
<p:tagLst xmlns:p="http://schemas.openxmlformats.org/presentationml/2006/main">
  <p:tag name="AS_UNIQUEID" val="390"/>
</p:tagLst>
</file>

<file path=ppt/tags/tag319.xml><?xml version="1.0" encoding="utf-8"?>
<p:tagLst xmlns:p="http://schemas.openxmlformats.org/presentationml/2006/main">
  <p:tag name="AS_UNIQUEID" val="486"/>
</p:tagLst>
</file>

<file path=ppt/tags/tag320.xml><?xml version="1.0" encoding="utf-8"?>
<p:tagLst xmlns:p="http://schemas.openxmlformats.org/presentationml/2006/main">
  <p:tag name="AS_UNIQUEID" val="487"/>
</p:tagLst>
</file>

<file path=ppt/tags/tag321.xml><?xml version="1.0" encoding="utf-8"?>
<p:tagLst xmlns:p="http://schemas.openxmlformats.org/presentationml/2006/main">
  <p:tag name="AS_UNIQUEID" val="177"/>
</p:tagLst>
</file>

<file path=ppt/tags/tag322.xml><?xml version="1.0" encoding="utf-8"?>
<p:tagLst xmlns:p="http://schemas.openxmlformats.org/presentationml/2006/main">
  <p:tag name="AS_UNIQUEID" val="178"/>
</p:tagLst>
</file>

<file path=ppt/tags/tag323.xml><?xml version="1.0" encoding="utf-8"?>
<p:tagLst xmlns:p="http://schemas.openxmlformats.org/presentationml/2006/main">
  <p:tag name="AS_UNIQUEID" val="179"/>
</p:tagLst>
</file>

<file path=ppt/tags/tag324.xml><?xml version="1.0" encoding="utf-8"?>
<p:tagLst xmlns:p="http://schemas.openxmlformats.org/presentationml/2006/main">
  <p:tag name="AS_UNIQUEID" val="180"/>
</p:tagLst>
</file>

<file path=ppt/tags/tag325.xml><?xml version="1.0" encoding="utf-8"?>
<p:tagLst xmlns:p="http://schemas.openxmlformats.org/presentationml/2006/main">
  <p:tag name="AS_UNIQUEID" val="181"/>
</p:tagLst>
</file>

<file path=ppt/tags/tag326.xml><?xml version="1.0" encoding="utf-8"?>
<p:tagLst xmlns:p="http://schemas.openxmlformats.org/presentationml/2006/main">
  <p:tag name="AS_UNIQUEID" val="182"/>
</p:tagLst>
</file>

<file path=ppt/tags/tag327.xml><?xml version="1.0" encoding="utf-8"?>
<p:tagLst xmlns:p="http://schemas.openxmlformats.org/presentationml/2006/main">
  <p:tag name="AS_UNIQUEID" val="488"/>
</p:tagLst>
</file>

<file path=ppt/tags/tag328.xml><?xml version="1.0" encoding="utf-8"?>
<p:tagLst xmlns:p="http://schemas.openxmlformats.org/presentationml/2006/main">
  <p:tag name="AS_UNIQUEID" val="391"/>
</p:tagLst>
</file>

<file path=ppt/tags/tag329.xml><?xml version="1.0" encoding="utf-8"?>
<p:tagLst xmlns:p="http://schemas.openxmlformats.org/presentationml/2006/main">
  <p:tag name="AS_UNIQUEID" val="392"/>
</p:tagLst>
</file>

<file path=ppt/tags/tag330.xml><?xml version="1.0" encoding="utf-8"?>
<p:tagLst xmlns:p="http://schemas.openxmlformats.org/presentationml/2006/main">
  <p:tag name="AS_UNIQUEID" val="393"/>
</p:tagLst>
</file>

<file path=ppt/tags/tag331.xml><?xml version="1.0" encoding="utf-8"?>
<p:tagLst xmlns:p="http://schemas.openxmlformats.org/presentationml/2006/main">
  <p:tag name="AS_UNIQUEID" val="489"/>
</p:tagLst>
</file>

<file path=ppt/tags/tag332.xml><?xml version="1.0" encoding="utf-8"?>
<p:tagLst xmlns:p="http://schemas.openxmlformats.org/presentationml/2006/main">
  <p:tag name="AS_UNIQUEID" val="183"/>
</p:tagLst>
</file>

<file path=ppt/tags/tag333.xml><?xml version="1.0" encoding="utf-8"?>
<p:tagLst xmlns:p="http://schemas.openxmlformats.org/presentationml/2006/main">
  <p:tag name="AS_UNIQUEID" val="184"/>
</p:tagLst>
</file>

<file path=ppt/tags/tag334.xml><?xml version="1.0" encoding="utf-8"?>
<p:tagLst xmlns:p="http://schemas.openxmlformats.org/presentationml/2006/main">
  <p:tag name="AS_UNIQUEID" val="185"/>
</p:tagLst>
</file>

<file path=ppt/tags/tag335.xml><?xml version="1.0" encoding="utf-8"?>
<p:tagLst xmlns:p="http://schemas.openxmlformats.org/presentationml/2006/main">
  <p:tag name="AS_UNIQUEID" val="186"/>
</p:tagLst>
</file>

<file path=ppt/tags/tag336.xml><?xml version="1.0" encoding="utf-8"?>
<p:tagLst xmlns:p="http://schemas.openxmlformats.org/presentationml/2006/main">
  <p:tag name="AS_UNIQUEID" val="490"/>
</p:tagLst>
</file>

<file path=ppt/tags/tag337.xml><?xml version="1.0" encoding="utf-8"?>
<p:tagLst xmlns:p="http://schemas.openxmlformats.org/presentationml/2006/main">
  <p:tag name="AS_UNIQUEID" val="394"/>
</p:tagLst>
</file>

<file path=ppt/tags/tag338.xml><?xml version="1.0" encoding="utf-8"?>
<p:tagLst xmlns:p="http://schemas.openxmlformats.org/presentationml/2006/main">
  <p:tag name="AS_UNIQUEID" val="395"/>
</p:tagLst>
</file>

<file path=ppt/tags/tag339.xml><?xml version="1.0" encoding="utf-8"?>
<p:tagLst xmlns:p="http://schemas.openxmlformats.org/presentationml/2006/main">
  <p:tag name="AS_UNIQUEID" val="396"/>
</p:tagLst>
</file>

<file path=ppt/tags/tag340.xml><?xml version="1.0" encoding="utf-8"?>
<p:tagLst xmlns:p="http://schemas.openxmlformats.org/presentationml/2006/main">
  <p:tag name="AS_UNIQUEID" val="491"/>
</p:tagLst>
</file>

<file path=ppt/tags/tag341.xml><?xml version="1.0" encoding="utf-8"?>
<p:tagLst xmlns:p="http://schemas.openxmlformats.org/presentationml/2006/main">
  <p:tag name="AS_UNIQUEID" val="187"/>
</p:tagLst>
</file>

<file path=ppt/tags/tag342.xml><?xml version="1.0" encoding="utf-8"?>
<p:tagLst xmlns:p="http://schemas.openxmlformats.org/presentationml/2006/main">
  <p:tag name="AS_UNIQUEID" val="188"/>
</p:tagLst>
</file>

<file path=ppt/tags/tag343.xml><?xml version="1.0" encoding="utf-8"?>
<p:tagLst xmlns:p="http://schemas.openxmlformats.org/presentationml/2006/main">
  <p:tag name="AS_UNIQUEID" val="189"/>
</p:tagLst>
</file>

<file path=ppt/tags/tag344.xml><?xml version="1.0" encoding="utf-8"?>
<p:tagLst xmlns:p="http://schemas.openxmlformats.org/presentationml/2006/main">
  <p:tag name="AS_UNIQUEID" val="190"/>
</p:tagLst>
</file>

<file path=ppt/tags/tag345.xml><?xml version="1.0" encoding="utf-8"?>
<p:tagLst xmlns:p="http://schemas.openxmlformats.org/presentationml/2006/main">
  <p:tag name="AS_UNIQUEID" val="191"/>
</p:tagLst>
</file>

<file path=ppt/tags/tag346.xml><?xml version="1.0" encoding="utf-8"?>
<p:tagLst xmlns:p="http://schemas.openxmlformats.org/presentationml/2006/main">
  <p:tag name="AS_UNIQUEID" val="192"/>
</p:tagLst>
</file>

<file path=ppt/tags/tag347.xml><?xml version="1.0" encoding="utf-8"?>
<p:tagLst xmlns:p="http://schemas.openxmlformats.org/presentationml/2006/main">
  <p:tag name="AS_UNIQUEID" val="193"/>
</p:tagLst>
</file>

<file path=ppt/tags/tag348.xml><?xml version="1.0" encoding="utf-8"?>
<p:tagLst xmlns:p="http://schemas.openxmlformats.org/presentationml/2006/main">
  <p:tag name="AS_UNIQUEID" val="194"/>
</p:tagLst>
</file>

<file path=ppt/tags/tag349.xml><?xml version="1.0" encoding="utf-8"?>
<p:tagLst xmlns:p="http://schemas.openxmlformats.org/presentationml/2006/main">
  <p:tag name="AS_UNIQUEID" val="195"/>
</p:tagLst>
</file>

<file path=ppt/tags/tag350.xml><?xml version="1.0" encoding="utf-8"?>
<p:tagLst xmlns:p="http://schemas.openxmlformats.org/presentationml/2006/main">
  <p:tag name="AS_UNIQUEID" val="492"/>
</p:tagLst>
</file>

<file path=ppt/tags/tag351.xml><?xml version="1.0" encoding="utf-8"?>
<p:tagLst xmlns:p="http://schemas.openxmlformats.org/presentationml/2006/main">
  <p:tag name="AS_UNIQUEID" val="397"/>
</p:tagLst>
</file>

<file path=ppt/tags/tag352.xml><?xml version="1.0" encoding="utf-8"?>
<p:tagLst xmlns:p="http://schemas.openxmlformats.org/presentationml/2006/main">
  <p:tag name="AS_UNIQUEID" val="398"/>
</p:tagLst>
</file>

<file path=ppt/tags/tag353.xml><?xml version="1.0" encoding="utf-8"?>
<p:tagLst xmlns:p="http://schemas.openxmlformats.org/presentationml/2006/main">
  <p:tag name="AS_UNIQUEID" val="399"/>
</p:tagLst>
</file>

<file path=ppt/tags/tag354.xml><?xml version="1.0" encoding="utf-8"?>
<p:tagLst xmlns:p="http://schemas.openxmlformats.org/presentationml/2006/main">
  <p:tag name="AS_UNIQUEID" val="493"/>
</p:tagLst>
</file>

<file path=ppt/tags/tag355.xml><?xml version="1.0" encoding="utf-8"?>
<p:tagLst xmlns:p="http://schemas.openxmlformats.org/presentationml/2006/main">
  <p:tag name="AS_UNIQUEID" val="196"/>
</p:tagLst>
</file>

<file path=ppt/tags/tag356.xml><?xml version="1.0" encoding="utf-8"?>
<p:tagLst xmlns:p="http://schemas.openxmlformats.org/presentationml/2006/main">
  <p:tag name="AS_UNIQUEID" val="197"/>
</p:tagLst>
</file>

<file path=ppt/tags/tag357.xml><?xml version="1.0" encoding="utf-8"?>
<p:tagLst xmlns:p="http://schemas.openxmlformats.org/presentationml/2006/main">
  <p:tag name="AS_UNIQUEID" val="198"/>
</p:tagLst>
</file>

<file path=ppt/tags/tag358.xml><?xml version="1.0" encoding="utf-8"?>
<p:tagLst xmlns:p="http://schemas.openxmlformats.org/presentationml/2006/main">
  <p:tag name="AS_UNIQUEID" val="494"/>
</p:tagLst>
</file>

<file path=ppt/tags/tag359.xml><?xml version="1.0" encoding="utf-8"?>
<p:tagLst xmlns:p="http://schemas.openxmlformats.org/presentationml/2006/main">
  <p:tag name="AS_UNIQUEID" val="400"/>
</p:tagLst>
</file>

<file path=ppt/tags/tag360.xml><?xml version="1.0" encoding="utf-8"?>
<p:tagLst xmlns:p="http://schemas.openxmlformats.org/presentationml/2006/main">
  <p:tag name="AS_UNIQUEID" val="401"/>
</p:tagLst>
</file>

<file path=ppt/tags/tag361.xml><?xml version="1.0" encoding="utf-8"?>
<p:tagLst xmlns:p="http://schemas.openxmlformats.org/presentationml/2006/main">
  <p:tag name="AS_UNIQUEID" val="402"/>
</p:tagLst>
</file>

<file path=ppt/tags/tag362.xml><?xml version="1.0" encoding="utf-8"?>
<p:tagLst xmlns:p="http://schemas.openxmlformats.org/presentationml/2006/main">
  <p:tag name="AS_UNIQUEID" val="495"/>
</p:tagLst>
</file>

<file path=ppt/tags/tag363.xml><?xml version="1.0" encoding="utf-8"?>
<p:tagLst xmlns:p="http://schemas.openxmlformats.org/presentationml/2006/main">
  <p:tag name="AS_UNIQUEID" val="199"/>
</p:tagLst>
</file>

<file path=ppt/tags/tag364.xml><?xml version="1.0" encoding="utf-8"?>
<p:tagLst xmlns:p="http://schemas.openxmlformats.org/presentationml/2006/main">
  <p:tag name="AS_UNIQUEID" val="200"/>
</p:tagLst>
</file>

<file path=ppt/tags/tag365.xml><?xml version="1.0" encoding="utf-8"?>
<p:tagLst xmlns:p="http://schemas.openxmlformats.org/presentationml/2006/main">
  <p:tag name="AS_UNIQUEID" val="201"/>
</p:tagLst>
</file>

<file path=ppt/tags/tag366.xml><?xml version="1.0" encoding="utf-8"?>
<p:tagLst xmlns:p="http://schemas.openxmlformats.org/presentationml/2006/main">
  <p:tag name="AS_UNIQUEID" val="202"/>
</p:tagLst>
</file>

<file path=ppt/tags/tag367.xml><?xml version="1.0" encoding="utf-8"?>
<p:tagLst xmlns:p="http://schemas.openxmlformats.org/presentationml/2006/main">
  <p:tag name="AS_UNIQUEID" val="203"/>
</p:tagLst>
</file>

<file path=ppt/tags/tag368.xml><?xml version="1.0" encoding="utf-8"?>
<p:tagLst xmlns:p="http://schemas.openxmlformats.org/presentationml/2006/main">
  <p:tag name="AS_UNIQUEID" val="204"/>
</p:tagLst>
</file>

<file path=ppt/tags/tag369.xml><?xml version="1.0" encoding="utf-8"?>
<p:tagLst xmlns:p="http://schemas.openxmlformats.org/presentationml/2006/main">
  <p:tag name="AS_UNIQUEID" val="205"/>
</p:tagLst>
</file>

<file path=ppt/tags/tag370.xml><?xml version="1.0" encoding="utf-8"?>
<p:tagLst xmlns:p="http://schemas.openxmlformats.org/presentationml/2006/main">
  <p:tag name="AS_UNIQUEID" val="206"/>
</p:tagLst>
</file>

<file path=ppt/tags/tag371.xml><?xml version="1.0" encoding="utf-8"?>
<p:tagLst xmlns:p="http://schemas.openxmlformats.org/presentationml/2006/main">
  <p:tag name="AS_UNIQUEID" val="207"/>
</p:tagLst>
</file>

<file path=ppt/tags/tag372.xml><?xml version="1.0" encoding="utf-8"?>
<p:tagLst xmlns:p="http://schemas.openxmlformats.org/presentationml/2006/main">
  <p:tag name="AS_UNIQUEID" val="208"/>
</p:tagLst>
</file>

<file path=ppt/tags/tag373.xml><?xml version="1.0" encoding="utf-8"?>
<p:tagLst xmlns:p="http://schemas.openxmlformats.org/presentationml/2006/main">
  <p:tag name="AS_UNIQUEID" val="209"/>
</p:tagLst>
</file>

<file path=ppt/tags/tag374.xml><?xml version="1.0" encoding="utf-8"?>
<p:tagLst xmlns:p="http://schemas.openxmlformats.org/presentationml/2006/main">
  <p:tag name="AS_UNIQUEID" val="496"/>
</p:tagLst>
</file>

<file path=ppt/tags/tag375.xml><?xml version="1.0" encoding="utf-8"?>
<p:tagLst xmlns:p="http://schemas.openxmlformats.org/presentationml/2006/main">
  <p:tag name="AS_UNIQUEID" val="210"/>
</p:tagLst>
</file>

<file path=ppt/tags/tag376.xml><?xml version="1.0" encoding="utf-8"?>
<p:tagLst xmlns:p="http://schemas.openxmlformats.org/presentationml/2006/main">
  <p:tag name="AS_UNIQUEID" val="211"/>
</p:tagLst>
</file>

<file path=ppt/tags/tag377.xml><?xml version="1.0" encoding="utf-8"?>
<p:tagLst xmlns:p="http://schemas.openxmlformats.org/presentationml/2006/main">
  <p:tag name="AS_UNIQUEID" val="212"/>
</p:tagLst>
</file>

<file path=ppt/tags/tag378.xml><?xml version="1.0" encoding="utf-8"?>
<p:tagLst xmlns:p="http://schemas.openxmlformats.org/presentationml/2006/main">
  <p:tag name="AS_UNIQUEID" val="497"/>
</p:tagLst>
</file>

<file path=ppt/tags/tag379.xml><?xml version="1.0" encoding="utf-8"?>
<p:tagLst xmlns:p="http://schemas.openxmlformats.org/presentationml/2006/main">
  <p:tag name="AS_UNIQUEID" val="213"/>
</p:tagLst>
</file>

<file path=ppt/tags/tag380.xml><?xml version="1.0" encoding="utf-8"?>
<p:tagLst xmlns:p="http://schemas.openxmlformats.org/presentationml/2006/main">
  <p:tag name="AS_UNIQUEID" val="214"/>
</p:tagLst>
</file>

<file path=ppt/tags/tag381.xml><?xml version="1.0" encoding="utf-8"?>
<p:tagLst xmlns:p="http://schemas.openxmlformats.org/presentationml/2006/main">
  <p:tag name="AS_UNIQUEID" val="215"/>
</p:tagLst>
</file>

<file path=ppt/tags/tag382.xml><?xml version="1.0" encoding="utf-8"?>
<p:tagLst xmlns:p="http://schemas.openxmlformats.org/presentationml/2006/main">
  <p:tag name="AS_UNIQUEID" val="498"/>
</p:tagLst>
</file>

<file path=ppt/tags/tag383.xml><?xml version="1.0" encoding="utf-8"?>
<p:tagLst xmlns:p="http://schemas.openxmlformats.org/presentationml/2006/main">
  <p:tag name="AS_UNIQUEID" val="216"/>
</p:tagLst>
</file>

<file path=ppt/tags/tag384.xml><?xml version="1.0" encoding="utf-8"?>
<p:tagLst xmlns:p="http://schemas.openxmlformats.org/presentationml/2006/main">
  <p:tag name="AS_UNIQUEID" val="217"/>
</p:tagLst>
</file>

<file path=ppt/tags/tag385.xml><?xml version="1.0" encoding="utf-8"?>
<p:tagLst xmlns:p="http://schemas.openxmlformats.org/presentationml/2006/main">
  <p:tag name="AS_UNIQUEID" val="499"/>
</p:tagLst>
</file>

<file path=ppt/tags/tag386.xml><?xml version="1.0" encoding="utf-8"?>
<p:tagLst xmlns:p="http://schemas.openxmlformats.org/presentationml/2006/main">
  <p:tag name="AS_UNIQUEID" val="218"/>
</p:tagLst>
</file>

<file path=ppt/tags/tag387.xml><?xml version="1.0" encoding="utf-8"?>
<p:tagLst xmlns:p="http://schemas.openxmlformats.org/presentationml/2006/main">
  <p:tag name="AS_UNIQUEID" val="219"/>
</p:tagLst>
</file>

<file path=ppt/tags/tag388.xml><?xml version="1.0" encoding="utf-8"?>
<p:tagLst xmlns:p="http://schemas.openxmlformats.org/presentationml/2006/main">
  <p:tag name="AS_UNIQUEID" val="220"/>
</p:tagLst>
</file>

<file path=ppt/tags/tag389.xml><?xml version="1.0" encoding="utf-8"?>
<p:tagLst xmlns:p="http://schemas.openxmlformats.org/presentationml/2006/main">
  <p:tag name="AS_UNIQUEID" val="221"/>
</p:tagLst>
</file>

<file path=ppt/tags/tag390.xml><?xml version="1.0" encoding="utf-8"?>
<p:tagLst xmlns:p="http://schemas.openxmlformats.org/presentationml/2006/main">
  <p:tag name="AS_UNIQUEID" val="222"/>
</p:tagLst>
</file>

<file path=ppt/tags/tag391.xml><?xml version="1.0" encoding="utf-8"?>
<p:tagLst xmlns:p="http://schemas.openxmlformats.org/presentationml/2006/main">
  <p:tag name="AS_UNIQUEID" val="223"/>
</p:tagLst>
</file>

<file path=ppt/tags/tag392.xml><?xml version="1.0" encoding="utf-8"?>
<p:tagLst xmlns:p="http://schemas.openxmlformats.org/presentationml/2006/main">
  <p:tag name="AS_UNIQUEID" val="224"/>
</p:tagLst>
</file>

<file path=ppt/tags/tag393.xml><?xml version="1.0" encoding="utf-8"?>
<p:tagLst xmlns:p="http://schemas.openxmlformats.org/presentationml/2006/main">
  <p:tag name="AS_UNIQUEID" val="225"/>
</p:tagLst>
</file>

<file path=ppt/tags/tag394.xml><?xml version="1.0" encoding="utf-8"?>
<p:tagLst xmlns:p="http://schemas.openxmlformats.org/presentationml/2006/main">
  <p:tag name="AS_UNIQUEID" val="500"/>
</p:tagLst>
</file>

<file path=ppt/tags/tag395.xml><?xml version="1.0" encoding="utf-8"?>
<p:tagLst xmlns:p="http://schemas.openxmlformats.org/presentationml/2006/main">
  <p:tag name="AS_UNIQUEID" val="501"/>
</p:tagLst>
</file>

<file path=ppt/tags/tag396.xml><?xml version="1.0" encoding="utf-8"?>
<p:tagLst xmlns:p="http://schemas.openxmlformats.org/presentationml/2006/main">
  <p:tag name="AS_UNIQUEID" val="226"/>
</p:tagLst>
</file>

<file path=ppt/tags/tag397.xml><?xml version="1.0" encoding="utf-8"?>
<p:tagLst xmlns:p="http://schemas.openxmlformats.org/presentationml/2006/main">
  <p:tag name="AS_UNIQUEID" val="227"/>
</p:tagLst>
</file>

<file path=ppt/tags/tag398.xml><?xml version="1.0" encoding="utf-8"?>
<p:tagLst xmlns:p="http://schemas.openxmlformats.org/presentationml/2006/main">
  <p:tag name="AS_UNIQUEID" val="228"/>
</p:tagLst>
</file>

<file path=ppt/tags/tag399.xml><?xml version="1.0" encoding="utf-8"?>
<p:tagLst xmlns:p="http://schemas.openxmlformats.org/presentationml/2006/main">
  <p:tag name="AS_UNIQUEID" val="229"/>
</p:tagLst>
</file>

<file path=ppt/tags/tag400.xml><?xml version="1.0" encoding="utf-8"?>
<p:tagLst xmlns:p="http://schemas.openxmlformats.org/presentationml/2006/main">
  <p:tag name="AS_UNIQUEID" val="230"/>
</p:tagLst>
</file>

<file path=ppt/tags/tag401.xml><?xml version="1.0" encoding="utf-8"?>
<p:tagLst xmlns:p="http://schemas.openxmlformats.org/presentationml/2006/main">
  <p:tag name="AS_UNIQUEID" val="231"/>
</p:tagLst>
</file>

<file path=ppt/tags/tag402.xml><?xml version="1.0" encoding="utf-8"?>
<p:tagLst xmlns:p="http://schemas.openxmlformats.org/presentationml/2006/main">
  <p:tag name="AS_UNIQUEID" val="232"/>
</p:tagLst>
</file>

<file path=ppt/tags/tag403.xml><?xml version="1.0" encoding="utf-8"?>
<p:tagLst xmlns:p="http://schemas.openxmlformats.org/presentationml/2006/main">
  <p:tag name="AS_UNIQUEID" val="233"/>
</p:tagLst>
</file>

<file path=ppt/tags/tag404.xml><?xml version="1.0" encoding="utf-8"?>
<p:tagLst xmlns:p="http://schemas.openxmlformats.org/presentationml/2006/main">
  <p:tag name="AS_UNIQUEID" val="234"/>
</p:tagLst>
</file>

<file path=ppt/tags/tag405.xml><?xml version="1.0" encoding="utf-8"?>
<p:tagLst xmlns:p="http://schemas.openxmlformats.org/presentationml/2006/main">
  <p:tag name="AS_UNIQUEID" val="235"/>
</p:tagLst>
</file>

<file path=ppt/tags/tag406.xml><?xml version="1.0" encoding="utf-8"?>
<p:tagLst xmlns:p="http://schemas.openxmlformats.org/presentationml/2006/main">
  <p:tag name="AS_UNIQUEID" val="236"/>
</p:tagLst>
</file>

<file path=ppt/tags/tag407.xml><?xml version="1.0" encoding="utf-8"?>
<p:tagLst xmlns:p="http://schemas.openxmlformats.org/presentationml/2006/main">
  <p:tag name="AS_UNIQUEID" val="237"/>
</p:tagLst>
</file>

<file path=ppt/tags/tag408.xml><?xml version="1.0" encoding="utf-8"?>
<p:tagLst xmlns:p="http://schemas.openxmlformats.org/presentationml/2006/main">
  <p:tag name="AS_UNIQUEID" val="238"/>
</p:tagLst>
</file>

<file path=ppt/tags/tag409.xml><?xml version="1.0" encoding="utf-8"?>
<p:tagLst xmlns:p="http://schemas.openxmlformats.org/presentationml/2006/main">
  <p:tag name="AS_UNIQUEID" val="239"/>
</p:tagLst>
</file>

<file path=ppt/tags/tag410.xml><?xml version="1.0" encoding="utf-8"?>
<p:tagLst xmlns:p="http://schemas.openxmlformats.org/presentationml/2006/main">
  <p:tag name="AS_UNIQUEID" val="240"/>
</p:tagLst>
</file>

<file path=ppt/tags/tag411.xml><?xml version="1.0" encoding="utf-8"?>
<p:tagLst xmlns:p="http://schemas.openxmlformats.org/presentationml/2006/main">
  <p:tag name="AS_UNIQUEID" val="241"/>
</p:tagLst>
</file>

<file path=ppt/tags/tag412.xml><?xml version="1.0" encoding="utf-8"?>
<p:tagLst xmlns:p="http://schemas.openxmlformats.org/presentationml/2006/main">
  <p:tag name="AS_UNIQUEID" val="242"/>
</p:tagLst>
</file>

<file path=ppt/tags/tag413.xml><?xml version="1.0" encoding="utf-8"?>
<p:tagLst xmlns:p="http://schemas.openxmlformats.org/presentationml/2006/main">
  <p:tag name="AS_UNIQUEID" val="502"/>
</p:tagLst>
</file>

<file path=ppt/tags/tag414.xml><?xml version="1.0" encoding="utf-8"?>
<p:tagLst xmlns:p="http://schemas.openxmlformats.org/presentationml/2006/main">
  <p:tag name="AS_UNIQUEID" val="503"/>
</p:tagLst>
</file>

<file path=ppt/tags/tag415.xml><?xml version="1.0" encoding="utf-8"?>
<p:tagLst xmlns:p="http://schemas.openxmlformats.org/presentationml/2006/main">
  <p:tag name="AS_UNIQUEID" val="243"/>
</p:tagLst>
</file>

<file path=ppt/tags/tag416.xml><?xml version="1.0" encoding="utf-8"?>
<p:tagLst xmlns:p="http://schemas.openxmlformats.org/presentationml/2006/main">
  <p:tag name="AS_UNIQUEID" val="244"/>
</p:tagLst>
</file>

<file path=ppt/tags/tag417.xml><?xml version="1.0" encoding="utf-8"?>
<p:tagLst xmlns:p="http://schemas.openxmlformats.org/presentationml/2006/main">
  <p:tag name="AS_UNIQUEID" val="504"/>
</p:tagLst>
</file>

<file path=ppt/tags/tag418.xml><?xml version="1.0" encoding="utf-8"?>
<p:tagLst xmlns:p="http://schemas.openxmlformats.org/presentationml/2006/main">
  <p:tag name="AS_UNIQUEID" val="505"/>
</p:tagLst>
</file>

<file path=ppt/tags/tag419.xml><?xml version="1.0" encoding="utf-8"?>
<p:tagLst xmlns:p="http://schemas.openxmlformats.org/presentationml/2006/main">
  <p:tag name="AS_UNIQUEID" val="245"/>
</p:tagLst>
</file>

<file path=ppt/tags/tag420.xml><?xml version="1.0" encoding="utf-8"?>
<p:tagLst xmlns:p="http://schemas.openxmlformats.org/presentationml/2006/main">
  <p:tag name="AS_UNIQUEID" val="246"/>
</p:tagLst>
</file>

<file path=ppt/tags/tag421.xml><?xml version="1.0" encoding="utf-8"?>
<p:tagLst xmlns:p="http://schemas.openxmlformats.org/presentationml/2006/main">
  <p:tag name="AS_UNIQUEID" val="247"/>
</p:tagLst>
</file>

<file path=ppt/tags/tag422.xml><?xml version="1.0" encoding="utf-8"?>
<p:tagLst xmlns:p="http://schemas.openxmlformats.org/presentationml/2006/main">
  <p:tag name="AS_UNIQUEID" val="506"/>
</p:tagLst>
</file>

<file path=ppt/tags/tag423.xml><?xml version="1.0" encoding="utf-8"?>
<p:tagLst xmlns:p="http://schemas.openxmlformats.org/presentationml/2006/main">
  <p:tag name="AS_UNIQUEID" val="248"/>
</p:tagLst>
</file>

<file path=ppt/tags/tag424.xml><?xml version="1.0" encoding="utf-8"?>
<p:tagLst xmlns:p="http://schemas.openxmlformats.org/presentationml/2006/main">
  <p:tag name="AS_UNIQUEID" val="507"/>
</p:tagLst>
</file>

<file path=ppt/tags/tag425.xml><?xml version="1.0" encoding="utf-8"?>
<p:tagLst xmlns:p="http://schemas.openxmlformats.org/presentationml/2006/main">
  <p:tag name="AS_UNIQUEID" val="249"/>
</p:tagLst>
</file>

<file path=ppt/tags/tag426.xml><?xml version="1.0" encoding="utf-8"?>
<p:tagLst xmlns:p="http://schemas.openxmlformats.org/presentationml/2006/main">
  <p:tag name="AS_UNIQUEID" val="250"/>
</p:tagLst>
</file>

<file path=ppt/tags/tag427.xml><?xml version="1.0" encoding="utf-8"?>
<p:tagLst xmlns:p="http://schemas.openxmlformats.org/presentationml/2006/main">
  <p:tag name="AS_UNIQUEID" val="508"/>
</p:tagLst>
</file>

<file path=ppt/tags/tag428.xml><?xml version="1.0" encoding="utf-8"?>
<p:tagLst xmlns:p="http://schemas.openxmlformats.org/presentationml/2006/main">
  <p:tag name="AS_UNIQUEID" val="251"/>
</p:tagLst>
</file>

<file path=ppt/tags/tag429.xml><?xml version="1.0" encoding="utf-8"?>
<p:tagLst xmlns:p="http://schemas.openxmlformats.org/presentationml/2006/main">
  <p:tag name="AS_UNIQUEID" val="252"/>
</p:tagLst>
</file>

<file path=ppt/tags/tag430.xml><?xml version="1.0" encoding="utf-8"?>
<p:tagLst xmlns:p="http://schemas.openxmlformats.org/presentationml/2006/main">
  <p:tag name="AS_UNIQUEID" val="509"/>
</p:tagLst>
</file>

<file path=ppt/tags/tag431.xml><?xml version="1.0" encoding="utf-8"?>
<p:tagLst xmlns:p="http://schemas.openxmlformats.org/presentationml/2006/main">
  <p:tag name="AS_UNIQUEID" val="253"/>
</p:tagLst>
</file>

<file path=ppt/tags/tag432.xml><?xml version="1.0" encoding="utf-8"?>
<p:tagLst xmlns:p="http://schemas.openxmlformats.org/presentationml/2006/main">
  <p:tag name="AS_UNIQUEID" val="510"/>
</p:tagLst>
</file>

<file path=ppt/tags/tag433.xml><?xml version="1.0" encoding="utf-8"?>
<p:tagLst xmlns:p="http://schemas.openxmlformats.org/presentationml/2006/main">
  <p:tag name="AS_UNIQUEID" val="403"/>
</p:tagLst>
</file>

<file path=ppt/tags/tag434.xml><?xml version="1.0" encoding="utf-8"?>
<p:tagLst xmlns:p="http://schemas.openxmlformats.org/presentationml/2006/main">
  <p:tag name="AS_UNIQUEID" val="404"/>
</p:tagLst>
</file>

<file path=ppt/tags/tag435.xml><?xml version="1.0" encoding="utf-8"?>
<p:tagLst xmlns:p="http://schemas.openxmlformats.org/presentationml/2006/main">
  <p:tag name="AS_UNIQUEID" val="405"/>
</p:tagLst>
</file>

<file path=ppt/tags/tag436.xml><?xml version="1.0" encoding="utf-8"?>
<p:tagLst xmlns:p="http://schemas.openxmlformats.org/presentationml/2006/main">
  <p:tag name="AS_UNIQUEID" val="511"/>
</p:tagLst>
</file>

<file path=ppt/tags/tag437.xml><?xml version="1.0" encoding="utf-8"?>
<p:tagLst xmlns:p="http://schemas.openxmlformats.org/presentationml/2006/main">
  <p:tag name="AS_UNIQUEID" val="254"/>
</p:tagLst>
</file>

<file path=ppt/tags/tag438.xml><?xml version="1.0" encoding="utf-8"?>
<p:tagLst xmlns:p="http://schemas.openxmlformats.org/presentationml/2006/main">
  <p:tag name="AS_UNIQUEID" val="255"/>
</p:tagLst>
</file>

<file path=ppt/tags/tag439.xml><?xml version="1.0" encoding="utf-8"?>
<p:tagLst xmlns:p="http://schemas.openxmlformats.org/presentationml/2006/main">
  <p:tag name="AS_UNIQUEID" val="256"/>
</p:tagLst>
</file>

<file path=ppt/tags/tag440.xml><?xml version="1.0" encoding="utf-8"?>
<p:tagLst xmlns:p="http://schemas.openxmlformats.org/presentationml/2006/main">
  <p:tag name="AS_UNIQUEID" val="257"/>
</p:tagLst>
</file>

<file path=ppt/tags/tag441.xml><?xml version="1.0" encoding="utf-8"?>
<p:tagLst xmlns:p="http://schemas.openxmlformats.org/presentationml/2006/main">
  <p:tag name="AS_UNIQUEID" val="512"/>
</p:tagLst>
</file>

<file path=ppt/tags/tag442.xml><?xml version="1.0" encoding="utf-8"?>
<p:tagLst xmlns:p="http://schemas.openxmlformats.org/presentationml/2006/main">
  <p:tag name="AS_UNIQUEID" val="258"/>
</p:tagLst>
</file>

<file path=ppt/tags/tag443.xml><?xml version="1.0" encoding="utf-8"?>
<p:tagLst xmlns:p="http://schemas.openxmlformats.org/presentationml/2006/main">
  <p:tag name="AS_UNIQUEID" val="259"/>
</p:tagLst>
</file>

<file path=ppt/tags/tag444.xml><?xml version="1.0" encoding="utf-8"?>
<p:tagLst xmlns:p="http://schemas.openxmlformats.org/presentationml/2006/main">
  <p:tag name="AS_UNIQUEID" val="260"/>
</p:tagLst>
</file>

<file path=ppt/tags/tag445.xml><?xml version="1.0" encoding="utf-8"?>
<p:tagLst xmlns:p="http://schemas.openxmlformats.org/presentationml/2006/main">
  <p:tag name="AS_UNIQUEID" val="261"/>
</p:tagLst>
</file>

<file path=ppt/tags/tag446.xml><?xml version="1.0" encoding="utf-8"?>
<p:tagLst xmlns:p="http://schemas.openxmlformats.org/presentationml/2006/main">
  <p:tag name="AS_UNIQUEID" val="262"/>
</p:tagLst>
</file>

<file path=ppt/tags/tag447.xml><?xml version="1.0" encoding="utf-8"?>
<p:tagLst xmlns:p="http://schemas.openxmlformats.org/presentationml/2006/main">
  <p:tag name="AS_UNIQUEID" val="263"/>
</p:tagLst>
</file>

<file path=ppt/tags/tag448.xml><?xml version="1.0" encoding="utf-8"?>
<p:tagLst xmlns:p="http://schemas.openxmlformats.org/presentationml/2006/main">
  <p:tag name="AS_UNIQUEID" val="264"/>
</p:tagLst>
</file>

<file path=ppt/tags/tag449.xml><?xml version="1.0" encoding="utf-8"?>
<p:tagLst xmlns:p="http://schemas.openxmlformats.org/presentationml/2006/main">
  <p:tag name="AS_UNIQUEID" val="265"/>
</p:tagLst>
</file>

<file path=ppt/tags/tag450.xml><?xml version="1.0" encoding="utf-8"?>
<p:tagLst xmlns:p="http://schemas.openxmlformats.org/presentationml/2006/main">
  <p:tag name="AS_UNIQUEID" val="266"/>
</p:tagLst>
</file>

<file path=ppt/tags/tag451.xml><?xml version="1.0" encoding="utf-8"?>
<p:tagLst xmlns:p="http://schemas.openxmlformats.org/presentationml/2006/main">
  <p:tag name="AS_UNIQUEID" val="267"/>
</p:tagLst>
</file>

<file path=ppt/tags/tag452.xml><?xml version="1.0" encoding="utf-8"?>
<p:tagLst xmlns:p="http://schemas.openxmlformats.org/presentationml/2006/main">
  <p:tag name="AS_UNIQUEID" val="268"/>
</p:tagLst>
</file>

<file path=ppt/tags/tag453.xml><?xml version="1.0" encoding="utf-8"?>
<p:tagLst xmlns:p="http://schemas.openxmlformats.org/presentationml/2006/main">
  <p:tag name="AS_UNIQUEID" val="269"/>
</p:tagLst>
</file>

<file path=ppt/tags/tag454.xml><?xml version="1.0" encoding="utf-8"?>
<p:tagLst xmlns:p="http://schemas.openxmlformats.org/presentationml/2006/main">
  <p:tag name="AS_UNIQUEID" val="270"/>
</p:tagLst>
</file>

<file path=ppt/tags/tag455.xml><?xml version="1.0" encoding="utf-8"?>
<p:tagLst xmlns:p="http://schemas.openxmlformats.org/presentationml/2006/main">
  <p:tag name="AS_UNIQUEID" val="271"/>
</p:tagLst>
</file>

<file path=ppt/tags/tag456.xml><?xml version="1.0" encoding="utf-8"?>
<p:tagLst xmlns:p="http://schemas.openxmlformats.org/presentationml/2006/main">
  <p:tag name="AS_UNIQUEID" val="272"/>
</p:tagLst>
</file>

<file path=ppt/tags/tag457.xml><?xml version="1.0" encoding="utf-8"?>
<p:tagLst xmlns:p="http://schemas.openxmlformats.org/presentationml/2006/main">
  <p:tag name="AS_UNIQUEID" val="273"/>
</p:tagLst>
</file>

<file path=ppt/tags/tag458.xml><?xml version="1.0" encoding="utf-8"?>
<p:tagLst xmlns:p="http://schemas.openxmlformats.org/presentationml/2006/main">
  <p:tag name="AS_UNIQUEID" val="274"/>
</p:tagLst>
</file>

<file path=ppt/tags/tag459.xml><?xml version="1.0" encoding="utf-8"?>
<p:tagLst xmlns:p="http://schemas.openxmlformats.org/presentationml/2006/main">
  <p:tag name="AS_UNIQUEID" val="275"/>
</p:tagLst>
</file>

<file path=ppt/tags/tag460.xml><?xml version="1.0" encoding="utf-8"?>
<p:tagLst xmlns:p="http://schemas.openxmlformats.org/presentationml/2006/main">
  <p:tag name="AS_UNIQUEID" val="276"/>
</p:tagLst>
</file>

<file path=ppt/tags/tag461.xml><?xml version="1.0" encoding="utf-8"?>
<p:tagLst xmlns:p="http://schemas.openxmlformats.org/presentationml/2006/main">
  <p:tag name="AS_UNIQUEID" val="277"/>
</p:tagLst>
</file>

<file path=ppt/tags/tag462.xml><?xml version="1.0" encoding="utf-8"?>
<p:tagLst xmlns:p="http://schemas.openxmlformats.org/presentationml/2006/main">
  <p:tag name="AS_UNIQUEID" val="278"/>
</p:tagLst>
</file>

<file path=ppt/tags/tag463.xml><?xml version="1.0" encoding="utf-8"?>
<p:tagLst xmlns:p="http://schemas.openxmlformats.org/presentationml/2006/main">
  <p:tag name="AS_UNIQUEID" val="513"/>
</p:tagLst>
</file>

<file path=ppt/tags/tag464.xml><?xml version="1.0" encoding="utf-8"?>
<p:tagLst xmlns:p="http://schemas.openxmlformats.org/presentationml/2006/main">
  <p:tag name="AS_UNIQUEID" val="279"/>
</p:tagLst>
</file>

<file path=ppt/tags/tag465.xml><?xml version="1.0" encoding="utf-8"?>
<p:tagLst xmlns:p="http://schemas.openxmlformats.org/presentationml/2006/main">
  <p:tag name="AS_UNIQUEID" val="280"/>
</p:tagLst>
</file>

<file path=ppt/tags/tag466.xml><?xml version="1.0" encoding="utf-8"?>
<p:tagLst xmlns:p="http://schemas.openxmlformats.org/presentationml/2006/main">
  <p:tag name="AS_UNIQUEID" val="281"/>
</p:tagLst>
</file>

<file path=ppt/tags/tag467.xml><?xml version="1.0" encoding="utf-8"?>
<p:tagLst xmlns:p="http://schemas.openxmlformats.org/presentationml/2006/main">
  <p:tag name="AS_UNIQUEID" val="282"/>
</p:tagLst>
</file>

<file path=ppt/tags/tag468.xml><?xml version="1.0" encoding="utf-8"?>
<p:tagLst xmlns:p="http://schemas.openxmlformats.org/presentationml/2006/main">
  <p:tag name="AS_UNIQUEID" val="283"/>
</p:tagLst>
</file>

<file path=ppt/tags/tag469.xml><?xml version="1.0" encoding="utf-8"?>
<p:tagLst xmlns:p="http://schemas.openxmlformats.org/presentationml/2006/main">
  <p:tag name="AS_UNIQUEID" val="284"/>
</p:tagLst>
</file>

<file path=ppt/tags/tag470.xml><?xml version="1.0" encoding="utf-8"?>
<p:tagLst xmlns:p="http://schemas.openxmlformats.org/presentationml/2006/main">
  <p:tag name="AS_UNIQUEID" val="285"/>
</p:tagLst>
</file>

<file path=ppt/tags/tag471.xml><?xml version="1.0" encoding="utf-8"?>
<p:tagLst xmlns:p="http://schemas.openxmlformats.org/presentationml/2006/main">
  <p:tag name="AS_UNIQUEID" val="286"/>
</p:tagLst>
</file>

<file path=ppt/tags/tag472.xml><?xml version="1.0" encoding="utf-8"?>
<p:tagLst xmlns:p="http://schemas.openxmlformats.org/presentationml/2006/main">
  <p:tag name="AS_UNIQUEID" val="514"/>
</p:tagLst>
</file>

<file path=ppt/tags/tag473.xml><?xml version="1.0" encoding="utf-8"?>
<p:tagLst xmlns:p="http://schemas.openxmlformats.org/presentationml/2006/main">
  <p:tag name="AS_UNIQUEID" val="287"/>
</p:tagLst>
</file>

<file path=ppt/tags/tag474.xml><?xml version="1.0" encoding="utf-8"?>
<p:tagLst xmlns:p="http://schemas.openxmlformats.org/presentationml/2006/main">
  <p:tag name="AS_UNIQUEID" val="288"/>
</p:tagLst>
</file>

<file path=ppt/tags/tag475.xml><?xml version="1.0" encoding="utf-8"?>
<p:tagLst xmlns:p="http://schemas.openxmlformats.org/presentationml/2006/main">
  <p:tag name="AS_UNIQUEID" val="289"/>
</p:tagLst>
</file>

<file path=ppt/tags/tag476.xml><?xml version="1.0" encoding="utf-8"?>
<p:tagLst xmlns:p="http://schemas.openxmlformats.org/presentationml/2006/main">
  <p:tag name="AS_UNIQUEID" val="290"/>
</p:tagLst>
</file>

<file path=ppt/tags/tag477.xml><?xml version="1.0" encoding="utf-8"?>
<p:tagLst xmlns:p="http://schemas.openxmlformats.org/presentationml/2006/main">
  <p:tag name="AS_UNIQUEID" val="291"/>
</p:tagLst>
</file>

<file path=ppt/tags/tag478.xml><?xml version="1.0" encoding="utf-8"?>
<p:tagLst xmlns:p="http://schemas.openxmlformats.org/presentationml/2006/main">
  <p:tag name="AS_UNIQUEID" val="292"/>
</p:tagLst>
</file>

<file path=ppt/tags/tag479.xml><?xml version="1.0" encoding="utf-8"?>
<p:tagLst xmlns:p="http://schemas.openxmlformats.org/presentationml/2006/main">
  <p:tag name="AS_UNIQUEID" val="293"/>
</p:tagLst>
</file>

<file path=ppt/tags/tag480.xml><?xml version="1.0" encoding="utf-8"?>
<p:tagLst xmlns:p="http://schemas.openxmlformats.org/presentationml/2006/main">
  <p:tag name="AS_UNIQUEID" val="294"/>
</p:tagLst>
</file>

<file path=ppt/tags/tag481.xml><?xml version="1.0" encoding="utf-8"?>
<p:tagLst xmlns:p="http://schemas.openxmlformats.org/presentationml/2006/main">
  <p:tag name="AS_UNIQUEID" val="295"/>
</p:tagLst>
</file>

<file path=ppt/tags/tag482.xml><?xml version="1.0" encoding="utf-8"?>
<p:tagLst xmlns:p="http://schemas.openxmlformats.org/presentationml/2006/main">
  <p:tag name="AS_UNIQUEID" val="296"/>
</p:tagLst>
</file>

<file path=ppt/tags/tag483.xml><?xml version="1.0" encoding="utf-8"?>
<p:tagLst xmlns:p="http://schemas.openxmlformats.org/presentationml/2006/main">
  <p:tag name="AS_UNIQUEID" val="297"/>
</p:tagLst>
</file>

<file path=ppt/tags/tag484.xml><?xml version="1.0" encoding="utf-8"?>
<p:tagLst xmlns:p="http://schemas.openxmlformats.org/presentationml/2006/main">
  <p:tag name="AS_UNIQUEID" val="298"/>
</p:tagLst>
</file>

<file path=ppt/tags/tag485.xml><?xml version="1.0" encoding="utf-8"?>
<p:tagLst xmlns:p="http://schemas.openxmlformats.org/presentationml/2006/main">
  <p:tag name="AS_UNIQUEID" val="299"/>
</p:tagLst>
</file>

<file path=ppt/tags/tag486.xml><?xml version="1.0" encoding="utf-8"?>
<p:tagLst xmlns:p="http://schemas.openxmlformats.org/presentationml/2006/main">
  <p:tag name="AS_UNIQUEID" val="300"/>
</p:tagLst>
</file>

<file path=ppt/tags/tag487.xml><?xml version="1.0" encoding="utf-8"?>
<p:tagLst xmlns:p="http://schemas.openxmlformats.org/presentationml/2006/main">
  <p:tag name="AS_UNIQUEID" val="301"/>
</p:tagLst>
</file>

<file path=ppt/tags/tag488.xml><?xml version="1.0" encoding="utf-8"?>
<p:tagLst xmlns:p="http://schemas.openxmlformats.org/presentationml/2006/main">
  <p:tag name="AS_UNIQUEID" val="515"/>
</p:tagLst>
</file>

<file path=ppt/tags/tag489.xml><?xml version="1.0" encoding="utf-8"?>
<p:tagLst xmlns:p="http://schemas.openxmlformats.org/presentationml/2006/main">
  <p:tag name="AS_UNIQUEID" val="302"/>
</p:tagLst>
</file>

<file path=ppt/tags/tag490.xml><?xml version="1.0" encoding="utf-8"?>
<p:tagLst xmlns:p="http://schemas.openxmlformats.org/presentationml/2006/main">
  <p:tag name="AS_UNIQUEID" val="303"/>
</p:tagLst>
</file>

<file path=ppt/tags/tag491.xml><?xml version="1.0" encoding="utf-8"?>
<p:tagLst xmlns:p="http://schemas.openxmlformats.org/presentationml/2006/main">
  <p:tag name="AS_UNIQUEID" val="304"/>
</p:tagLst>
</file>

<file path=ppt/tags/tag492.xml><?xml version="1.0" encoding="utf-8"?>
<p:tagLst xmlns:p="http://schemas.openxmlformats.org/presentationml/2006/main">
  <p:tag name="AS_UNIQUEID" val="305"/>
</p:tagLst>
</file>

<file path=ppt/tags/tag493.xml><?xml version="1.0" encoding="utf-8"?>
<p:tagLst xmlns:p="http://schemas.openxmlformats.org/presentationml/2006/main">
  <p:tag name="AS_UNIQUEID" val="306"/>
</p:tagLst>
</file>

<file path=ppt/tags/tag494.xml><?xml version="1.0" encoding="utf-8"?>
<p:tagLst xmlns:p="http://schemas.openxmlformats.org/presentationml/2006/main">
  <p:tag name="AS_UNIQUEID" val="307"/>
</p:tagLst>
</file>

<file path=ppt/tags/tag495.xml><?xml version="1.0" encoding="utf-8"?>
<p:tagLst xmlns:p="http://schemas.openxmlformats.org/presentationml/2006/main">
  <p:tag name="AS_UNIQUEID" val="308"/>
</p:tagLst>
</file>

<file path=ppt/tags/tag496.xml><?xml version="1.0" encoding="utf-8"?>
<p:tagLst xmlns:p="http://schemas.openxmlformats.org/presentationml/2006/main">
  <p:tag name="AS_UNIQUEID" val="309"/>
</p:tagLst>
</file>

<file path=ppt/tags/tag497.xml><?xml version="1.0" encoding="utf-8"?>
<p:tagLst xmlns:p="http://schemas.openxmlformats.org/presentationml/2006/main">
  <p:tag name="AS_UNIQUEID" val="516"/>
</p:tagLst>
</file>

<file path=ppt/tags/tag498.xml><?xml version="1.0" encoding="utf-8"?>
<p:tagLst xmlns:p="http://schemas.openxmlformats.org/presentationml/2006/main">
  <p:tag name="AS_UNIQUEID" val="310"/>
</p:tagLst>
</file>

<file path=ppt/tags/tag499.xml><?xml version="1.0" encoding="utf-8"?>
<p:tagLst xmlns:p="http://schemas.openxmlformats.org/presentationml/2006/main">
  <p:tag name="AS_UNIQUEID" val="311"/>
</p:tagLst>
</file>

<file path=ppt/tags/tag500.xml><?xml version="1.0" encoding="utf-8"?>
<p:tagLst xmlns:p="http://schemas.openxmlformats.org/presentationml/2006/main">
  <p:tag name="AS_UNIQUEID" val="312"/>
</p:tagLst>
</file>

<file path=ppt/tags/tag501.xml><?xml version="1.0" encoding="utf-8"?>
<p:tagLst xmlns:p="http://schemas.openxmlformats.org/presentationml/2006/main">
  <p:tag name="AS_UNIQUEID" val="313"/>
</p:tagLst>
</file>

<file path=ppt/tags/tag502.xml><?xml version="1.0" encoding="utf-8"?>
<p:tagLst xmlns:p="http://schemas.openxmlformats.org/presentationml/2006/main">
  <p:tag name="AS_UNIQUEID" val="517"/>
</p:tagLst>
</file>

<file path=ppt/tags/tag503.xml><?xml version="1.0" encoding="utf-8"?>
<p:tagLst xmlns:p="http://schemas.openxmlformats.org/presentationml/2006/main">
  <p:tag name="AS_UNIQUEID" val="314"/>
</p:tagLst>
</file>

<file path=ppt/tags/tag504.xml><?xml version="1.0" encoding="utf-8"?>
<p:tagLst xmlns:p="http://schemas.openxmlformats.org/presentationml/2006/main">
  <p:tag name="AS_UNIQUEID" val="315"/>
</p:tagLst>
</file>

<file path=ppt/tags/tag505.xml><?xml version="1.0" encoding="utf-8"?>
<p:tagLst xmlns:p="http://schemas.openxmlformats.org/presentationml/2006/main">
  <p:tag name="AS_UNIQUEID" val="316"/>
</p:tagLst>
</file>

<file path=ppt/tags/tag506.xml><?xml version="1.0" encoding="utf-8"?>
<p:tagLst xmlns:p="http://schemas.openxmlformats.org/presentationml/2006/main">
  <p:tag name="AS_UNIQUEID" val="317"/>
</p:tagLst>
</file>

<file path=ppt/tags/tag507.xml><?xml version="1.0" encoding="utf-8"?>
<p:tagLst xmlns:p="http://schemas.openxmlformats.org/presentationml/2006/main">
  <p:tag name="AS_UNIQUEID" val="318"/>
</p:tagLst>
</file>

<file path=ppt/tags/tag508.xml><?xml version="1.0" encoding="utf-8"?>
<p:tagLst xmlns:p="http://schemas.openxmlformats.org/presentationml/2006/main">
  <p:tag name="AS_UNIQUEID" val="319"/>
</p:tagLst>
</file>

<file path=ppt/tags/tag509.xml><?xml version="1.0" encoding="utf-8"?>
<p:tagLst xmlns:p="http://schemas.openxmlformats.org/presentationml/2006/main">
  <p:tag name="AS_UNIQUEID" val="320"/>
</p:tagLst>
</file>

<file path=ppt/tags/tag510.xml><?xml version="1.0" encoding="utf-8"?>
<p:tagLst xmlns:p="http://schemas.openxmlformats.org/presentationml/2006/main">
  <p:tag name="AS_UNIQUEID" val="321"/>
</p:tagLst>
</file>

<file path=ppt/tags/tag511.xml><?xml version="1.0" encoding="utf-8"?>
<p:tagLst xmlns:p="http://schemas.openxmlformats.org/presentationml/2006/main">
  <p:tag name="AS_UNIQUEID" val="322"/>
</p:tagLst>
</file>

<file path=ppt/tags/tag512.xml><?xml version="1.0" encoding="utf-8"?>
<p:tagLst xmlns:p="http://schemas.openxmlformats.org/presentationml/2006/main">
  <p:tag name="AS_UNIQUEID" val="411"/>
</p:tagLst>
</file>

<file path=ppt/tags/tag513.xml><?xml version="1.0" encoding="utf-8"?>
<p:tagLst xmlns:p="http://schemas.openxmlformats.org/presentationml/2006/main">
  <p:tag name="AS_NET" val="4.0.30319.42000"/>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3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4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5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6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8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r="http://schemas.openxmlformats.org/officeDocument/2006/relationships" xmlns:a="http://schemas.openxmlformats.org/drawingml/2006/main" name="9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r="http://schemas.openxmlformats.org/officeDocument/2006/relationships" xmlns:a="http://schemas.openxmlformats.org/drawingml/2006/main" name="10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r="http://schemas.openxmlformats.org/officeDocument/2006/relationships" xmlns:a="http://schemas.openxmlformats.org/drawingml/2006/main" name="1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234</Paragraphs>
  <Slides>30</Slides>
  <Notes>14</Notes>
  <TotalTime>0</TotalTime>
  <HiddenSlides>0</HiddenSlides>
  <MMClips>0</MMClips>
  <ScaleCrop>0</ScaleCrop>
  <HeadingPairs>
    <vt:vector baseType="variant" size="4">
      <vt:variant>
        <vt:lpstr>Theme</vt:lpstr>
      </vt:variant>
      <vt:variant>
        <vt:i4>1</vt:i4>
      </vt:variant>
      <vt:variant>
        <vt:lpstr>Slide Titles</vt:lpstr>
      </vt:variant>
      <vt:variant>
        <vt:i4>30</vt:i4>
      </vt:variant>
    </vt:vector>
  </HeadingPairs>
  <TitlesOfParts>
    <vt:vector baseType="lpstr" size="31">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2020-10-28T09:40:03.126</cp:lastPrinted>
  <dcterms:created xsi:type="dcterms:W3CDTF">2020-10-28T09:40:03Z</dcterms:created>
  <dcterms:modified xsi:type="dcterms:W3CDTF">2020-10-28T01:40:06Z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