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Default Extension="wav" ContentType="audio/x-wav"/>
  <Default Extension="wmv" ContentType="video/x-ms-wm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sldIdLst>
    <p:sldId id="312" r:id="rId4"/>
    <p:sldId id="432" r:id="rId5"/>
    <p:sldId id="416" r:id="rId6"/>
    <p:sldId id="427" r:id="rId7"/>
    <p:sldId id="376" r:id="rId8"/>
    <p:sldId id="371" r:id="rId9"/>
    <p:sldId id="379" r:id="rId10"/>
    <p:sldId id="431" r:id="rId11"/>
    <p:sldId id="342" r:id="rId12"/>
    <p:sldId id="344" r:id="rId13"/>
    <p:sldId id="317" r:id="rId14"/>
    <p:sldId id="420" r:id="rId15"/>
    <p:sldId id="343" r:id="rId16"/>
    <p:sldId id="320" r:id="rId17"/>
    <p:sldId id="429" r:id="rId18"/>
    <p:sldId id="386" r:id="rId19"/>
    <p:sldId id="380" r:id="rId20"/>
    <p:sldId id="387" r:id="rId21"/>
    <p:sldId id="324" r:id="rId22"/>
    <p:sldId id="347" r:id="rId23"/>
    <p:sldId id="367" r:id="rId24"/>
    <p:sldId id="433" r:id="rId25"/>
    <p:sldId id="359" r:id="rId26"/>
    <p:sldId id="355" r:id="rId27"/>
    <p:sldId id="360" r:id="rId28"/>
    <p:sldId id="391" r:id="rId29"/>
    <p:sldId id="389" r:id="rId30"/>
    <p:sldId id="390" r:id="rId31"/>
    <p:sldId id="435" r:id="rId32"/>
    <p:sldId id="436" r:id="rId33"/>
    <p:sldId id="437" r:id="rId34"/>
    <p:sldId id="438" r:id="rId35"/>
    <p:sldId id="268" r:id="rId36"/>
  </p:sldIdLst>
  <p:sldSz cx="9144000" cy="6858000" type="screen4x3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674" y="-96"/>
      </p:cViewPr>
      <p:guideLst>
        <p:guide orient="horz" pos="2171"/>
        <p:guide pos="287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tags" Target="tags/tag491.xml" /><Relationship Id="rId38" Type="http://schemas.openxmlformats.org/officeDocument/2006/relationships/presProps" Target="presProps.xml" /><Relationship Id="rId39" Type="http://schemas.openxmlformats.org/officeDocument/2006/relationships/viewProps" Target="viewProps.xml" /><Relationship Id="rId4" Type="http://schemas.openxmlformats.org/officeDocument/2006/relationships/slide" Target="slides/slide1.xml" /><Relationship Id="rId40" Type="http://schemas.openxmlformats.org/officeDocument/2006/relationships/theme" Target="theme/theme1.xml" /><Relationship Id="rId41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tags" Target="../tags/tag119.xml" /><Relationship Id="rId6" Type="http://schemas.openxmlformats.org/officeDocument/2006/relationships/tags" Target="../tags/tag120.xml" /><Relationship Id="rId7" Type="http://schemas.openxmlformats.org/officeDocument/2006/relationships/tags" Target="../tags/tag121.xml" /><Relationship Id="rId8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408D3-938C-489A-ACE8-2E26B6917A61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BD3D2-2731-4BC5-BC70-937D8F68445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64.xml" /><Relationship Id="rId4" Type="http://schemas.openxmlformats.org/officeDocument/2006/relationships/tags" Target="../tags/tag165.xml" /><Relationship Id="rId5" Type="http://schemas.openxmlformats.org/officeDocument/2006/relationships/tags" Target="../tags/tag166.xml" /><Relationship Id="rId6" Type="http://schemas.openxmlformats.org/officeDocument/2006/relationships/tags" Target="../tags/tag167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12.xml" /><Relationship Id="rId4" Type="http://schemas.openxmlformats.org/officeDocument/2006/relationships/tags" Target="../tags/tag213.xml" /><Relationship Id="rId5" Type="http://schemas.openxmlformats.org/officeDocument/2006/relationships/tags" Target="../tags/tag214.xml" /><Relationship Id="rId6" Type="http://schemas.openxmlformats.org/officeDocument/2006/relationships/tags" Target="../tags/tag215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59.xml" /><Relationship Id="rId4" Type="http://schemas.openxmlformats.org/officeDocument/2006/relationships/tags" Target="../tags/tag260.xml" /><Relationship Id="rId5" Type="http://schemas.openxmlformats.org/officeDocument/2006/relationships/tags" Target="../tags/tag261.xml" /><Relationship Id="rId6" Type="http://schemas.openxmlformats.org/officeDocument/2006/relationships/tags" Target="../tags/tag262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52.xml" /><Relationship Id="rId4" Type="http://schemas.openxmlformats.org/officeDocument/2006/relationships/tags" Target="../tags/tag353.xml" /><Relationship Id="rId5" Type="http://schemas.openxmlformats.org/officeDocument/2006/relationships/tags" Target="../tags/tag354.xml" /><Relationship Id="rId6" Type="http://schemas.openxmlformats.org/officeDocument/2006/relationships/tags" Target="../tags/tag355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04.xml" /><Relationship Id="rId4" Type="http://schemas.openxmlformats.org/officeDocument/2006/relationships/tags" Target="../tags/tag405.xml" /><Relationship Id="rId5" Type="http://schemas.openxmlformats.org/officeDocument/2006/relationships/tags" Target="../tags/tag406.xml" /><Relationship Id="rId6" Type="http://schemas.openxmlformats.org/officeDocument/2006/relationships/tags" Target="../tags/tag407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  <p:custDataLst>
              <p:tags r:id="rId4"/>
            </p:custDataLst>
          </p:nvPr>
        </p:nvSpPr>
        <p:spPr>
          <a:ln>
            <a:miter lim="800000"/>
          </a:ln>
        </p:spPr>
      </p:sp>
      <p:sp>
        <p:nvSpPr>
          <p:cNvPr id="28675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/>
          </a:p>
        </p:txBody>
      </p:sp>
      <p:sp>
        <p:nvSpPr>
          <p:cNvPr id="28676" name="灯片编号占位符 3"/>
          <p:cNvSpPr txBox="1"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3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  <p:custDataLst>
              <p:tags r:id="rId4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fld id="{D89B57E2-4C37-464C-8DA9-91CDA46787D7}" type="slidenum">
              <a:rPr lang="en-US" altLang="zh-CN" sz="1200" smtClean="0">
                <a:latin typeface="Arial" pitchFamily="34" charset="0"/>
              </a:rPr>
              <a:t>9</a:t>
            </a:fld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  <p:custDataLst>
              <p:tags r:id="rId5"/>
            </p:custDataLst>
          </p:nvPr>
        </p:nvSpPr>
        <p:spPr/>
      </p:sp>
      <p:sp>
        <p:nvSpPr>
          <p:cNvPr id="24580" name="Rectangle 3"/>
          <p:cNvSpPr>
            <a:spLocks noGrp="1" noChangeArrowheads="1"/>
          </p:cNvSpPr>
          <p:nvPr>
            <p:ph type="body" idx="1"/>
            <p:custDataLst>
              <p:tags r:id="rId6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  <p:custDataLst>
              <p:tags r:id="rId4"/>
            </p:custDataLst>
          </p:nvPr>
        </p:nvSpPr>
        <p:spPr>
          <a:ln>
            <a:miter lim="800000"/>
          </a:ln>
        </p:spPr>
      </p:sp>
      <p:sp>
        <p:nvSpPr>
          <p:cNvPr id="37891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37892" name="灯片编号占位符 3"/>
          <p:cNvSpPr txBox="1"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/>
              <a:t>12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  <p:custDataLst>
              <p:tags r:id="rId4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fld id="{60247379-FCAE-4D15-A971-B9D3A776886D}" type="slidenum">
              <a:rPr lang="en-US" altLang="zh-CN" sz="1200" smtClean="0">
                <a:latin typeface="Arial" pitchFamily="34" charset="0"/>
              </a:rPr>
              <a:t>13</a:t>
            </a:fld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  <p:custDataLst>
              <p:tags r:id="rId5"/>
            </p:custDataLst>
          </p:nvPr>
        </p:nvSpPr>
        <p:spPr/>
      </p:sp>
      <p:sp>
        <p:nvSpPr>
          <p:cNvPr id="25604" name="Rectangle 3"/>
          <p:cNvSpPr>
            <a:spLocks noGrp="1" noChangeArrowheads="1"/>
          </p:cNvSpPr>
          <p:nvPr>
            <p:ph type="body" idx="1"/>
            <p:custDataLst>
              <p:tags r:id="rId6"/>
            </p:custDataLst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  <p:custDataLst>
              <p:tags r:id="rId4"/>
            </p:custDataLst>
          </p:nvPr>
        </p:nvSpPr>
        <p:spPr/>
        <p:txBody>
          <a:bodyPr/>
          <a:lstStyle/>
          <a:p>
            <a:fld id="{DB8E4046-251A-47C4-8122-ECF5AF25DD6B}" type="slidenum">
              <a:rPr lang="zh-CN" altLang="en-US"/>
              <a:t>20</a:t>
            </a:fld>
            <a:endParaRPr lang="en-US" altLang="zh-CN"/>
          </a:p>
        </p:txBody>
      </p:sp>
      <p:sp>
        <p:nvSpPr>
          <p:cNvPr id="251906" name="Rectangle 2"/>
          <p:cNvSpPr>
            <a:spLocks noGrp="1" noRot="1" noChangeAspect="1" noChangeArrowheads="1" noTextEdit="1"/>
          </p:cNvSpPr>
          <p:nvPr>
            <p:ph type="sldImg"/>
            <p:custDataLst>
              <p:tags r:id="rId5"/>
            </p:custDataLst>
          </p:nvPr>
        </p:nvSpPr>
        <p:spPr/>
      </p:sp>
      <p:sp>
        <p:nvSpPr>
          <p:cNvPr id="251907" name="Rectangle 3"/>
          <p:cNvSpPr>
            <a:spLocks noGrp="1" noChangeArrowheads="1"/>
          </p:cNvSpPr>
          <p:nvPr>
            <p:ph type="body" idx="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.xml" /><Relationship Id="rId2" Type="http://schemas.openxmlformats.org/officeDocument/2006/relationships/tags" Target="../tags/tag80.xml" /><Relationship Id="rId3" Type="http://schemas.openxmlformats.org/officeDocument/2006/relationships/tags" Target="../tags/tag81.xml" /><Relationship Id="rId4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.xml" /><Relationship Id="rId2" Type="http://schemas.openxmlformats.org/officeDocument/2006/relationships/tags" Target="../tags/tag86.xml" /><Relationship Id="rId3" Type="http://schemas.openxmlformats.org/officeDocument/2006/relationships/tags" Target="../tags/tag87.xml" /><Relationship Id="rId4" Type="http://schemas.openxmlformats.org/officeDocument/2006/relationships/tags" Target="../tags/tag88.xml" /><Relationship Id="rId5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9.xml" /><Relationship Id="rId2" Type="http://schemas.openxmlformats.org/officeDocument/2006/relationships/tags" Target="../tags/tag90.xml" /><Relationship Id="rId3" Type="http://schemas.openxmlformats.org/officeDocument/2006/relationships/tags" Target="../tags/tag91.xml" /><Relationship Id="rId4" Type="http://schemas.openxmlformats.org/officeDocument/2006/relationships/tags" Target="../tags/tag92.xml" /><Relationship Id="rId5" Type="http://schemas.openxmlformats.org/officeDocument/2006/relationships/tags" Target="../tags/tag93.xml" /><Relationship Id="rId6" Type="http://schemas.openxmlformats.org/officeDocument/2006/relationships/tags" Target="../tags/tag94.xml" /><Relationship Id="rId7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5.xml" /><Relationship Id="rId2" Type="http://schemas.openxmlformats.org/officeDocument/2006/relationships/tags" Target="../tags/tag96.xml" /><Relationship Id="rId3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7.xml" /><Relationship Id="rId2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8.xml" /><Relationship Id="rId2" Type="http://schemas.openxmlformats.org/officeDocument/2006/relationships/tags" Target="../tags/tag99.xml" /><Relationship Id="rId3" Type="http://schemas.openxmlformats.org/officeDocument/2006/relationships/tags" Target="../tags/tag100.xml" /><Relationship Id="rId4" Type="http://schemas.openxmlformats.org/officeDocument/2006/relationships/tags" Target="../tags/tag101.xml" /><Relationship Id="rId5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2.xml" /><Relationship Id="rId2" Type="http://schemas.openxmlformats.org/officeDocument/2006/relationships/tags" Target="../tags/tag103.xml" /><Relationship Id="rId3" Type="http://schemas.openxmlformats.org/officeDocument/2006/relationships/tags" Target="../tags/tag104.xml" /><Relationship Id="rId4" Type="http://schemas.openxmlformats.org/officeDocument/2006/relationships/tags" Target="../tags/tag105.xml" /><Relationship Id="rId5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6.xml" /><Relationship Id="rId2" Type="http://schemas.openxmlformats.org/officeDocument/2006/relationships/tags" Target="../tags/tag107.xml" /><Relationship Id="rId3" Type="http://schemas.openxmlformats.org/officeDocument/2006/relationships/tags" Target="../tags/tag108.xml" /><Relationship Id="rId4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9.xml" /><Relationship Id="rId2" Type="http://schemas.openxmlformats.org/officeDocument/2006/relationships/tags" Target="../tags/tag110.xml" /><Relationship Id="rId3" Type="http://schemas.openxmlformats.org/officeDocument/2006/relationships/tags" Target="../tags/tag111.xml" /><Relationship Id="rId4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12.xml" /><Relationship Id="rId13" Type="http://schemas.openxmlformats.org/officeDocument/2006/relationships/tags" Target="../tags/tag113.xml" /><Relationship Id="rId14" Type="http://schemas.openxmlformats.org/officeDocument/2006/relationships/tags" Target="../tags/tag114.xml" /><Relationship Id="rId15" Type="http://schemas.openxmlformats.org/officeDocument/2006/relationships/image" Target="../media/image1.jpe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3AFC5-1C01-4A08-ACA9-CDBBFDDC69F9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D8599-FA2D-4936-B7C5-49D8727B29C7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1194" name="Rectangle 170"/>
          <p:cNvSpPr>
            <a:spLocks noChangeArrowheads="1"/>
          </p:cNvSpPr>
          <p:nvPr userDrawn="1">
            <p:custDataLst>
              <p:tags r:id="rId13"/>
            </p:custDataLst>
          </p:nvPr>
        </p:nvSpPr>
        <p:spPr bwMode="auto">
          <a:xfrm>
            <a:off x="0" y="727075"/>
            <a:ext cx="9144000" cy="293688"/>
          </a:xfrm>
          <a:prstGeom prst="rect">
            <a:avLst/>
          </a:prstGeom>
          <a:solidFill>
            <a:srgbClr val="E6E8D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mtClean="0">
              <a:solidFill>
                <a:srgbClr val="333333"/>
              </a:solidFill>
            </a:endParaRPr>
          </a:p>
        </p:txBody>
      </p:sp>
      <p:sp>
        <p:nvSpPr>
          <p:cNvPr id="1196" name="Rectangle 172"/>
          <p:cNvSpPr>
            <a:spLocks noChangeArrowheads="1"/>
          </p:cNvSpPr>
          <p:nvPr userDrawn="1">
            <p:custDataLst>
              <p:tags r:id="rId14"/>
            </p:custDataLst>
          </p:nvPr>
        </p:nvSpPr>
        <p:spPr bwMode="auto">
          <a:xfrm>
            <a:off x="2159000" y="96838"/>
            <a:ext cx="56515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200" smtClean="0">
                <a:solidFill>
                  <a:srgbClr val="FFFFFF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第一学习主题　第</a:t>
            </a:r>
            <a:r>
              <a:rPr kumimoji="1" lang="en-US" altLang="zh-CN" sz="2200" smtClean="0">
                <a:solidFill>
                  <a:srgbClr val="FFFFFF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1</a:t>
            </a:r>
            <a:r>
              <a:rPr kumimoji="1" lang="zh-CN" altLang="en-US" sz="2200" smtClean="0">
                <a:solidFill>
                  <a:srgbClr val="FFFFFF"/>
                </a:solidFill>
                <a:latin typeface="华文彩云" panose="02010800040101010101" pitchFamily="2" charset="-122"/>
                <a:ea typeface="华文彩云" panose="02010800040101010101" pitchFamily="2" charset="-122"/>
              </a:rPr>
              <a:t>课　中国境内的早期人类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30.xml" /><Relationship Id="rId11" Type="http://schemas.openxmlformats.org/officeDocument/2006/relationships/tags" Target="../tags/tag131.xml" /><Relationship Id="rId12" Type="http://schemas.openxmlformats.org/officeDocument/2006/relationships/tags" Target="../tags/tag132.xml" /><Relationship Id="rId13" Type="http://schemas.openxmlformats.org/officeDocument/2006/relationships/tags" Target="../tags/tag133.xml" /><Relationship Id="rId14" Type="http://schemas.openxmlformats.org/officeDocument/2006/relationships/tags" Target="../tags/tag134.xml" /><Relationship Id="rId15" Type="http://schemas.openxmlformats.org/officeDocument/2006/relationships/tags" Target="../tags/tag135.xml" /><Relationship Id="rId16" Type="http://schemas.openxmlformats.org/officeDocument/2006/relationships/image" Target="../media/image2.png" /><Relationship Id="rId17" Type="http://schemas.openxmlformats.org/officeDocument/2006/relationships/tags" Target="../tags/tag136.xml" /><Relationship Id="rId18" Type="http://schemas.openxmlformats.org/officeDocument/2006/relationships/tags" Target="../tags/tag137.xml" /><Relationship Id="rId19" Type="http://schemas.openxmlformats.org/officeDocument/2006/relationships/tags" Target="../tags/tag138.xml" /><Relationship Id="rId2" Type="http://schemas.openxmlformats.org/officeDocument/2006/relationships/tags" Target="../tags/tag122.xml" /><Relationship Id="rId20" Type="http://schemas.openxmlformats.org/officeDocument/2006/relationships/tags" Target="../tags/tag139.xml" /><Relationship Id="rId3" Type="http://schemas.openxmlformats.org/officeDocument/2006/relationships/tags" Target="../tags/tag123.xml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tags" Target="../tags/tag126.xml" /><Relationship Id="rId7" Type="http://schemas.openxmlformats.org/officeDocument/2006/relationships/tags" Target="../tags/tag127.xml" /><Relationship Id="rId8" Type="http://schemas.openxmlformats.org/officeDocument/2006/relationships/tags" Target="../tags/tag128.xml" /><Relationship Id="rId9" Type="http://schemas.openxmlformats.org/officeDocument/2006/relationships/tags" Target="../tags/tag12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48.xml" /><Relationship Id="rId11" Type="http://schemas.openxmlformats.org/officeDocument/2006/relationships/tags" Target="../tags/tag149.xml" /><Relationship Id="rId12" Type="http://schemas.openxmlformats.org/officeDocument/2006/relationships/tags" Target="../tags/tag150.xml" /><Relationship Id="rId13" Type="http://schemas.openxmlformats.org/officeDocument/2006/relationships/tags" Target="../tags/tag151.xml" /><Relationship Id="rId14" Type="http://schemas.openxmlformats.org/officeDocument/2006/relationships/tags" Target="../tags/tag152.xml" /><Relationship Id="rId15" Type="http://schemas.openxmlformats.org/officeDocument/2006/relationships/tags" Target="../tags/tag153.xml" /><Relationship Id="rId16" Type="http://schemas.openxmlformats.org/officeDocument/2006/relationships/tags" Target="../tags/tag154.xml" /><Relationship Id="rId17" Type="http://schemas.openxmlformats.org/officeDocument/2006/relationships/tags" Target="../tags/tag155.xml" /><Relationship Id="rId18" Type="http://schemas.openxmlformats.org/officeDocument/2006/relationships/tags" Target="../tags/tag156.xml" /><Relationship Id="rId19" Type="http://schemas.openxmlformats.org/officeDocument/2006/relationships/tags" Target="../tags/tag157.xml" /><Relationship Id="rId2" Type="http://schemas.openxmlformats.org/officeDocument/2006/relationships/tags" Target="../tags/tag140.xml" /><Relationship Id="rId20" Type="http://schemas.openxmlformats.org/officeDocument/2006/relationships/tags" Target="../tags/tag158.xml" /><Relationship Id="rId21" Type="http://schemas.openxmlformats.org/officeDocument/2006/relationships/tags" Target="../tags/tag159.xml" /><Relationship Id="rId22" Type="http://schemas.openxmlformats.org/officeDocument/2006/relationships/tags" Target="../tags/tag160.xml" /><Relationship Id="rId23" Type="http://schemas.openxmlformats.org/officeDocument/2006/relationships/tags" Target="../tags/tag161.xml" /><Relationship Id="rId24" Type="http://schemas.openxmlformats.org/officeDocument/2006/relationships/tags" Target="../tags/tag162.xml" /><Relationship Id="rId25" Type="http://schemas.openxmlformats.org/officeDocument/2006/relationships/tags" Target="../tags/tag163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tags" Target="../tags/tag145.xml" /><Relationship Id="rId8" Type="http://schemas.openxmlformats.org/officeDocument/2006/relationships/tags" Target="../tags/tag146.xml" /><Relationship Id="rId9" Type="http://schemas.openxmlformats.org/officeDocument/2006/relationships/tags" Target="../tags/tag14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3.jpeg" /><Relationship Id="rId11" Type="http://schemas.openxmlformats.org/officeDocument/2006/relationships/tags" Target="../tags/tag175.xml" /><Relationship Id="rId12" Type="http://schemas.openxmlformats.org/officeDocument/2006/relationships/tags" Target="../tags/tag176.xml" /><Relationship Id="rId13" Type="http://schemas.openxmlformats.org/officeDocument/2006/relationships/tags" Target="../tags/tag177.xml" /><Relationship Id="rId14" Type="http://schemas.openxmlformats.org/officeDocument/2006/relationships/image" Target="../media/image4.jpeg" /><Relationship Id="rId15" Type="http://schemas.openxmlformats.org/officeDocument/2006/relationships/tags" Target="../tags/tag178.xml" /><Relationship Id="rId16" Type="http://schemas.openxmlformats.org/officeDocument/2006/relationships/image" Target="../media/image5.jpeg" /><Relationship Id="rId17" Type="http://schemas.openxmlformats.org/officeDocument/2006/relationships/tags" Target="../tags/tag179.xml" /><Relationship Id="rId18" Type="http://schemas.openxmlformats.org/officeDocument/2006/relationships/image" Target="../media/image6.png" /><Relationship Id="rId19" Type="http://schemas.openxmlformats.org/officeDocument/2006/relationships/tags" Target="../tags/tag180.xml" /><Relationship Id="rId2" Type="http://schemas.openxmlformats.org/officeDocument/2006/relationships/notesSlide" Target="../notesSlides/notesSlide1.xml" /><Relationship Id="rId20" Type="http://schemas.openxmlformats.org/officeDocument/2006/relationships/image" Target="../media/image7.jpeg" /><Relationship Id="rId21" Type="http://schemas.openxmlformats.org/officeDocument/2006/relationships/tags" Target="../tags/tag181.xml" /><Relationship Id="rId3" Type="http://schemas.openxmlformats.org/officeDocument/2006/relationships/tags" Target="../tags/tag168.xml" /><Relationship Id="rId4" Type="http://schemas.openxmlformats.org/officeDocument/2006/relationships/tags" Target="../tags/tag169.xml" /><Relationship Id="rId5" Type="http://schemas.openxmlformats.org/officeDocument/2006/relationships/tags" Target="../tags/tag170.xml" /><Relationship Id="rId6" Type="http://schemas.openxmlformats.org/officeDocument/2006/relationships/tags" Target="../tags/tag171.xml" /><Relationship Id="rId7" Type="http://schemas.openxmlformats.org/officeDocument/2006/relationships/tags" Target="../tags/tag172.xml" /><Relationship Id="rId8" Type="http://schemas.openxmlformats.org/officeDocument/2006/relationships/tags" Target="../tags/tag173.xml" /><Relationship Id="rId9" Type="http://schemas.openxmlformats.org/officeDocument/2006/relationships/tags" Target="../tags/tag174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82.xml" /><Relationship Id="rId3" Type="http://schemas.openxmlformats.org/officeDocument/2006/relationships/tags" Target="../tags/tag183.xml" /><Relationship Id="rId4" Type="http://schemas.openxmlformats.org/officeDocument/2006/relationships/tags" Target="../tags/tag18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ags" Target="../tags/tag185.xml" /><Relationship Id="rId3" Type="http://schemas.openxmlformats.org/officeDocument/2006/relationships/image" Target="../media/image8.png" /><Relationship Id="rId4" Type="http://schemas.openxmlformats.org/officeDocument/2006/relationships/tags" Target="../tags/tag186.xml" /><Relationship Id="rId5" Type="http://schemas.openxmlformats.org/officeDocument/2006/relationships/tags" Target="../tags/tag18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tags" Target="../tags/tag194.xml" /><Relationship Id="rId11" Type="http://schemas.openxmlformats.org/officeDocument/2006/relationships/tags" Target="../tags/tag195.xml" /><Relationship Id="rId12" Type="http://schemas.openxmlformats.org/officeDocument/2006/relationships/tags" Target="../tags/tag196.xml" /><Relationship Id="rId2" Type="http://schemas.openxmlformats.org/officeDocument/2006/relationships/tags" Target="../tags/tag188.xml" /><Relationship Id="rId3" Type="http://schemas.openxmlformats.org/officeDocument/2006/relationships/image" Target="../media/image2.png" /><Relationship Id="rId4" Type="http://schemas.openxmlformats.org/officeDocument/2006/relationships/tags" Target="../tags/tag189.xml" /><Relationship Id="rId5" Type="http://schemas.openxmlformats.org/officeDocument/2006/relationships/tags" Target="../tags/tag190.xml" /><Relationship Id="rId6" Type="http://schemas.openxmlformats.org/officeDocument/2006/relationships/image" Target="../media/image9.jpeg" /><Relationship Id="rId7" Type="http://schemas.openxmlformats.org/officeDocument/2006/relationships/tags" Target="../tags/tag191.xml" /><Relationship Id="rId8" Type="http://schemas.openxmlformats.org/officeDocument/2006/relationships/tags" Target="../tags/tag192.xml" /><Relationship Id="rId9" Type="http://schemas.openxmlformats.org/officeDocument/2006/relationships/tags" Target="../tags/tag193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97.xml" /><Relationship Id="rId3" Type="http://schemas.openxmlformats.org/officeDocument/2006/relationships/image" Target="../media/image2.png" /><Relationship Id="rId4" Type="http://schemas.openxmlformats.org/officeDocument/2006/relationships/tags" Target="../tags/tag198.xml" /><Relationship Id="rId5" Type="http://schemas.openxmlformats.org/officeDocument/2006/relationships/tags" Target="../tags/tag199.xml" /><Relationship Id="rId6" Type="http://schemas.openxmlformats.org/officeDocument/2006/relationships/image" Target="../media/image9.jpeg" /><Relationship Id="rId7" Type="http://schemas.openxmlformats.org/officeDocument/2006/relationships/tags" Target="../tags/tag200.xml" /><Relationship Id="rId8" Type="http://schemas.openxmlformats.org/officeDocument/2006/relationships/tags" Target="../tags/tag20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10" Type="http://schemas.openxmlformats.org/officeDocument/2006/relationships/tags" Target="../tags/tag210.xml" /><Relationship Id="rId11" Type="http://schemas.openxmlformats.org/officeDocument/2006/relationships/tags" Target="../tags/tag211.xml" /><Relationship Id="rId2" Type="http://schemas.openxmlformats.org/officeDocument/2006/relationships/tags" Target="../tags/tag202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tags" Target="../tags/tag205.xml" /><Relationship Id="rId6" Type="http://schemas.openxmlformats.org/officeDocument/2006/relationships/tags" Target="../tags/tag206.xml" /><Relationship Id="rId7" Type="http://schemas.openxmlformats.org/officeDocument/2006/relationships/tags" Target="../tags/tag207.xml" /><Relationship Id="rId8" Type="http://schemas.openxmlformats.org/officeDocument/2006/relationships/tags" Target="../tags/tag208.xml" /><Relationship Id="rId9" Type="http://schemas.openxmlformats.org/officeDocument/2006/relationships/tags" Target="../tags/tag209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216.xml" /><Relationship Id="rId4" Type="http://schemas.openxmlformats.org/officeDocument/2006/relationships/tags" Target="../tags/tag217.xml" /><Relationship Id="rId5" Type="http://schemas.openxmlformats.org/officeDocument/2006/relationships/tags" Target="../tags/tag218.xml" /><Relationship Id="rId6" Type="http://schemas.openxmlformats.org/officeDocument/2006/relationships/tags" Target="../tags/tag219.xml" /><Relationship Id="rId7" Type="http://schemas.openxmlformats.org/officeDocument/2006/relationships/tags" Target="../tags/tag220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221.xml" /><Relationship Id="rId3" Type="http://schemas.openxmlformats.org/officeDocument/2006/relationships/tags" Target="../tags/tag222.xml" /><Relationship Id="rId4" Type="http://schemas.openxmlformats.org/officeDocument/2006/relationships/image" Target="../media/image9.jpeg" /><Relationship Id="rId5" Type="http://schemas.openxmlformats.org/officeDocument/2006/relationships/tags" Target="../tags/tag223.xml" /><Relationship Id="rId6" Type="http://schemas.openxmlformats.org/officeDocument/2006/relationships/tags" Target="../tags/tag224.xml" /><Relationship Id="rId7" Type="http://schemas.openxmlformats.org/officeDocument/2006/relationships/image" Target="../media/image2.png" /><Relationship Id="rId8" Type="http://schemas.openxmlformats.org/officeDocument/2006/relationships/tags" Target="../tags/tag22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32.xml" /><Relationship Id="rId11" Type="http://schemas.openxmlformats.org/officeDocument/2006/relationships/tags" Target="../tags/tag233.xml" /><Relationship Id="rId12" Type="http://schemas.openxmlformats.org/officeDocument/2006/relationships/image" Target="../media/image12.jpeg" /><Relationship Id="rId13" Type="http://schemas.openxmlformats.org/officeDocument/2006/relationships/tags" Target="../tags/tag234.xml" /><Relationship Id="rId14" Type="http://schemas.openxmlformats.org/officeDocument/2006/relationships/tags" Target="../tags/tag235.xml" /><Relationship Id="rId15" Type="http://schemas.openxmlformats.org/officeDocument/2006/relationships/tags" Target="../tags/tag236.xml" /><Relationship Id="rId16" Type="http://schemas.openxmlformats.org/officeDocument/2006/relationships/tags" Target="../tags/tag237.xml" /><Relationship Id="rId17" Type="http://schemas.openxmlformats.org/officeDocument/2006/relationships/tags" Target="../tags/tag238.xml" /><Relationship Id="rId18" Type="http://schemas.openxmlformats.org/officeDocument/2006/relationships/image" Target="../media/image13.jpeg" /><Relationship Id="rId19" Type="http://schemas.openxmlformats.org/officeDocument/2006/relationships/tags" Target="../tags/tag239.xml" /><Relationship Id="rId2" Type="http://schemas.openxmlformats.org/officeDocument/2006/relationships/tags" Target="../tags/tag226.xml" /><Relationship Id="rId20" Type="http://schemas.openxmlformats.org/officeDocument/2006/relationships/tags" Target="../tags/tag240.xml" /><Relationship Id="rId21" Type="http://schemas.openxmlformats.org/officeDocument/2006/relationships/tags" Target="../tags/tag241.xml" /><Relationship Id="rId22" Type="http://schemas.openxmlformats.org/officeDocument/2006/relationships/tags" Target="../tags/tag242.xml" /><Relationship Id="rId23" Type="http://schemas.openxmlformats.org/officeDocument/2006/relationships/tags" Target="../tags/tag243.xml" /><Relationship Id="rId24" Type="http://schemas.openxmlformats.org/officeDocument/2006/relationships/image" Target="../media/image14.png" /><Relationship Id="rId25" Type="http://schemas.openxmlformats.org/officeDocument/2006/relationships/tags" Target="../tags/tag244.xml" /><Relationship Id="rId26" Type="http://schemas.openxmlformats.org/officeDocument/2006/relationships/image" Target="../media/image15.png" /><Relationship Id="rId27" Type="http://schemas.openxmlformats.org/officeDocument/2006/relationships/tags" Target="../tags/tag245.xml" /><Relationship Id="rId28" Type="http://schemas.openxmlformats.org/officeDocument/2006/relationships/tags" Target="../tags/tag246.xml" /><Relationship Id="rId29" Type="http://schemas.openxmlformats.org/officeDocument/2006/relationships/tags" Target="../tags/tag247.xml" /><Relationship Id="rId3" Type="http://schemas.openxmlformats.org/officeDocument/2006/relationships/tags" Target="../tags/tag227.xml" /><Relationship Id="rId30" Type="http://schemas.openxmlformats.org/officeDocument/2006/relationships/tags" Target="../tags/tag248.xml" /><Relationship Id="rId31" Type="http://schemas.openxmlformats.org/officeDocument/2006/relationships/tags" Target="../tags/tag249.xml" /><Relationship Id="rId32" Type="http://schemas.openxmlformats.org/officeDocument/2006/relationships/image" Target="../media/image16.jpeg" /><Relationship Id="rId33" Type="http://schemas.openxmlformats.org/officeDocument/2006/relationships/tags" Target="../tags/tag250.xml" /><Relationship Id="rId34" Type="http://schemas.openxmlformats.org/officeDocument/2006/relationships/tags" Target="../tags/tag251.xml" /><Relationship Id="rId35" Type="http://schemas.openxmlformats.org/officeDocument/2006/relationships/tags" Target="../tags/tag252.xml" /><Relationship Id="rId36" Type="http://schemas.openxmlformats.org/officeDocument/2006/relationships/tags" Target="../tags/tag253.xml" /><Relationship Id="rId37" Type="http://schemas.openxmlformats.org/officeDocument/2006/relationships/tags" Target="../tags/tag254.xml" /><Relationship Id="rId38" Type="http://schemas.openxmlformats.org/officeDocument/2006/relationships/tags" Target="../tags/tag255.xml" /><Relationship Id="rId39" Type="http://schemas.openxmlformats.org/officeDocument/2006/relationships/tags" Target="../tags/tag256.xml" /><Relationship Id="rId4" Type="http://schemas.openxmlformats.org/officeDocument/2006/relationships/image" Target="../media/image10.jpeg" /><Relationship Id="rId40" Type="http://schemas.openxmlformats.org/officeDocument/2006/relationships/image" Target="../media/image17.jpeg" /><Relationship Id="rId41" Type="http://schemas.openxmlformats.org/officeDocument/2006/relationships/tags" Target="../tags/tag257.xml" /><Relationship Id="rId42" Type="http://schemas.openxmlformats.org/officeDocument/2006/relationships/slide" Target="slide9.xml" TargetMode="Internal" /><Relationship Id="rId43" Type="http://schemas.openxmlformats.org/officeDocument/2006/relationships/tags" Target="../tags/tag258.xml" /><Relationship Id="rId5" Type="http://schemas.openxmlformats.org/officeDocument/2006/relationships/tags" Target="../tags/tag228.xml" /><Relationship Id="rId6" Type="http://schemas.openxmlformats.org/officeDocument/2006/relationships/image" Target="../media/image11.jpeg" /><Relationship Id="rId7" Type="http://schemas.openxmlformats.org/officeDocument/2006/relationships/tags" Target="../tags/tag229.xml" /><Relationship Id="rId8" Type="http://schemas.openxmlformats.org/officeDocument/2006/relationships/tags" Target="../tags/tag230.xml" /><Relationship Id="rId9" Type="http://schemas.openxmlformats.org/officeDocument/2006/relationships/tags" Target="../tags/tag23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269.xml" /><Relationship Id="rId11" Type="http://schemas.openxmlformats.org/officeDocument/2006/relationships/tags" Target="../tags/tag270.xml" /><Relationship Id="rId12" Type="http://schemas.openxmlformats.org/officeDocument/2006/relationships/tags" Target="../tags/tag271.xml" /><Relationship Id="rId13" Type="http://schemas.openxmlformats.org/officeDocument/2006/relationships/tags" Target="../tags/tag272.xml" /><Relationship Id="rId14" Type="http://schemas.openxmlformats.org/officeDocument/2006/relationships/tags" Target="../tags/tag273.xml" /><Relationship Id="rId15" Type="http://schemas.openxmlformats.org/officeDocument/2006/relationships/tags" Target="../tags/tag274.xml" /><Relationship Id="rId16" Type="http://schemas.openxmlformats.org/officeDocument/2006/relationships/tags" Target="../tags/tag275.xml" /><Relationship Id="rId17" Type="http://schemas.openxmlformats.org/officeDocument/2006/relationships/tags" Target="../tags/tag276.xml" /><Relationship Id="rId18" Type="http://schemas.openxmlformats.org/officeDocument/2006/relationships/tags" Target="../tags/tag277.xml" /><Relationship Id="rId19" Type="http://schemas.openxmlformats.org/officeDocument/2006/relationships/tags" Target="../tags/tag278.xml" /><Relationship Id="rId2" Type="http://schemas.openxmlformats.org/officeDocument/2006/relationships/notesSlide" Target="../notesSlides/notesSlide3.xml" /><Relationship Id="rId20" Type="http://schemas.openxmlformats.org/officeDocument/2006/relationships/tags" Target="../tags/tag279.xml" /><Relationship Id="rId21" Type="http://schemas.openxmlformats.org/officeDocument/2006/relationships/tags" Target="../tags/tag280.xml" /><Relationship Id="rId22" Type="http://schemas.openxmlformats.org/officeDocument/2006/relationships/tags" Target="../tags/tag281.xml" /><Relationship Id="rId23" Type="http://schemas.openxmlformats.org/officeDocument/2006/relationships/tags" Target="../tags/tag282.xml" /><Relationship Id="rId24" Type="http://schemas.openxmlformats.org/officeDocument/2006/relationships/tags" Target="../tags/tag283.xml" /><Relationship Id="rId25" Type="http://schemas.openxmlformats.org/officeDocument/2006/relationships/tags" Target="../tags/tag284.xml" /><Relationship Id="rId26" Type="http://schemas.openxmlformats.org/officeDocument/2006/relationships/tags" Target="../tags/tag285.xml" /><Relationship Id="rId27" Type="http://schemas.openxmlformats.org/officeDocument/2006/relationships/tags" Target="../tags/tag286.xml" /><Relationship Id="rId28" Type="http://schemas.openxmlformats.org/officeDocument/2006/relationships/tags" Target="../tags/tag287.xml" /><Relationship Id="rId29" Type="http://schemas.openxmlformats.org/officeDocument/2006/relationships/tags" Target="../tags/tag288.xml" /><Relationship Id="rId3" Type="http://schemas.openxmlformats.org/officeDocument/2006/relationships/audio" Target="../media/media1.wav" /><Relationship Id="rId30" Type="http://schemas.openxmlformats.org/officeDocument/2006/relationships/tags" Target="../tags/tag289.xml" /><Relationship Id="rId31" Type="http://schemas.openxmlformats.org/officeDocument/2006/relationships/tags" Target="../tags/tag290.xml" /><Relationship Id="rId32" Type="http://schemas.openxmlformats.org/officeDocument/2006/relationships/tags" Target="../tags/tag291.xml" /><Relationship Id="rId33" Type="http://schemas.openxmlformats.org/officeDocument/2006/relationships/tags" Target="../tags/tag292.xml" /><Relationship Id="rId34" Type="http://schemas.openxmlformats.org/officeDocument/2006/relationships/tags" Target="../tags/tag293.xml" /><Relationship Id="rId35" Type="http://schemas.openxmlformats.org/officeDocument/2006/relationships/tags" Target="../tags/tag294.xml" /><Relationship Id="rId36" Type="http://schemas.openxmlformats.org/officeDocument/2006/relationships/tags" Target="../tags/tag295.xml" /><Relationship Id="rId37" Type="http://schemas.openxmlformats.org/officeDocument/2006/relationships/tags" Target="../tags/tag296.xml" /><Relationship Id="rId38" Type="http://schemas.openxmlformats.org/officeDocument/2006/relationships/tags" Target="../tags/tag297.xml" /><Relationship Id="rId39" Type="http://schemas.openxmlformats.org/officeDocument/2006/relationships/tags" Target="../tags/tag298.xml" /><Relationship Id="rId4" Type="http://schemas.openxmlformats.org/officeDocument/2006/relationships/tags" Target="../tags/tag263.xml" /><Relationship Id="rId40" Type="http://schemas.openxmlformats.org/officeDocument/2006/relationships/tags" Target="../tags/tag299.xml" /><Relationship Id="rId41" Type="http://schemas.openxmlformats.org/officeDocument/2006/relationships/tags" Target="../tags/tag300.xml" /><Relationship Id="rId42" Type="http://schemas.openxmlformats.org/officeDocument/2006/relationships/tags" Target="../tags/tag301.xml" /><Relationship Id="rId43" Type="http://schemas.openxmlformats.org/officeDocument/2006/relationships/tags" Target="../tags/tag302.xml" /><Relationship Id="rId44" Type="http://schemas.openxmlformats.org/officeDocument/2006/relationships/tags" Target="../tags/tag303.xml" /><Relationship Id="rId45" Type="http://schemas.openxmlformats.org/officeDocument/2006/relationships/tags" Target="../tags/tag304.xml" /><Relationship Id="rId46" Type="http://schemas.openxmlformats.org/officeDocument/2006/relationships/tags" Target="../tags/tag305.xml" /><Relationship Id="rId47" Type="http://schemas.openxmlformats.org/officeDocument/2006/relationships/tags" Target="../tags/tag306.xml" /><Relationship Id="rId48" Type="http://schemas.openxmlformats.org/officeDocument/2006/relationships/tags" Target="../tags/tag307.xml" /><Relationship Id="rId49" Type="http://schemas.openxmlformats.org/officeDocument/2006/relationships/tags" Target="../tags/tag308.xml" /><Relationship Id="rId5" Type="http://schemas.openxmlformats.org/officeDocument/2006/relationships/tags" Target="../tags/tag264.xml" /><Relationship Id="rId50" Type="http://schemas.openxmlformats.org/officeDocument/2006/relationships/tags" Target="../tags/tag309.xml" /><Relationship Id="rId51" Type="http://schemas.openxmlformats.org/officeDocument/2006/relationships/tags" Target="../tags/tag310.xml" /><Relationship Id="rId52" Type="http://schemas.openxmlformats.org/officeDocument/2006/relationships/tags" Target="../tags/tag311.xml" /><Relationship Id="rId53" Type="http://schemas.openxmlformats.org/officeDocument/2006/relationships/tags" Target="../tags/tag312.xml" /><Relationship Id="rId54" Type="http://schemas.openxmlformats.org/officeDocument/2006/relationships/tags" Target="../tags/tag313.xml" /><Relationship Id="rId55" Type="http://schemas.openxmlformats.org/officeDocument/2006/relationships/tags" Target="../tags/tag314.xml" /><Relationship Id="rId56" Type="http://schemas.openxmlformats.org/officeDocument/2006/relationships/tags" Target="../tags/tag315.xml" /><Relationship Id="rId57" Type="http://schemas.openxmlformats.org/officeDocument/2006/relationships/tags" Target="../tags/tag316.xml" /><Relationship Id="rId58" Type="http://schemas.openxmlformats.org/officeDocument/2006/relationships/tags" Target="../tags/tag317.xml" /><Relationship Id="rId59" Type="http://schemas.openxmlformats.org/officeDocument/2006/relationships/tags" Target="../tags/tag318.xml" /><Relationship Id="rId6" Type="http://schemas.openxmlformats.org/officeDocument/2006/relationships/tags" Target="../tags/tag265.xml" /><Relationship Id="rId60" Type="http://schemas.openxmlformats.org/officeDocument/2006/relationships/tags" Target="../tags/tag319.xml" /><Relationship Id="rId61" Type="http://schemas.openxmlformats.org/officeDocument/2006/relationships/tags" Target="../tags/tag320.xml" /><Relationship Id="rId62" Type="http://schemas.openxmlformats.org/officeDocument/2006/relationships/tags" Target="../tags/tag321.xml" /><Relationship Id="rId63" Type="http://schemas.openxmlformats.org/officeDocument/2006/relationships/tags" Target="../tags/tag322.xml" /><Relationship Id="rId64" Type="http://schemas.openxmlformats.org/officeDocument/2006/relationships/tags" Target="../tags/tag323.xml" /><Relationship Id="rId65" Type="http://schemas.openxmlformats.org/officeDocument/2006/relationships/tags" Target="../tags/tag324.xml" /><Relationship Id="rId66" Type="http://schemas.openxmlformats.org/officeDocument/2006/relationships/tags" Target="../tags/tag325.xml" /><Relationship Id="rId67" Type="http://schemas.openxmlformats.org/officeDocument/2006/relationships/tags" Target="../tags/tag326.xml" /><Relationship Id="rId68" Type="http://schemas.openxmlformats.org/officeDocument/2006/relationships/tags" Target="../tags/tag327.xml" /><Relationship Id="rId69" Type="http://schemas.openxmlformats.org/officeDocument/2006/relationships/tags" Target="../tags/tag328.xml" /><Relationship Id="rId7" Type="http://schemas.openxmlformats.org/officeDocument/2006/relationships/tags" Target="../tags/tag266.xml" /><Relationship Id="rId70" Type="http://schemas.openxmlformats.org/officeDocument/2006/relationships/tags" Target="../tags/tag329.xml" /><Relationship Id="rId71" Type="http://schemas.openxmlformats.org/officeDocument/2006/relationships/tags" Target="../tags/tag330.xml" /><Relationship Id="rId72" Type="http://schemas.openxmlformats.org/officeDocument/2006/relationships/tags" Target="../tags/tag331.xml" /><Relationship Id="rId73" Type="http://schemas.openxmlformats.org/officeDocument/2006/relationships/tags" Target="../tags/tag332.xml" /><Relationship Id="rId74" Type="http://schemas.openxmlformats.org/officeDocument/2006/relationships/tags" Target="../tags/tag333.xml" /><Relationship Id="rId75" Type="http://schemas.openxmlformats.org/officeDocument/2006/relationships/tags" Target="../tags/tag334.xml" /><Relationship Id="rId76" Type="http://schemas.openxmlformats.org/officeDocument/2006/relationships/tags" Target="../tags/tag335.xml" /><Relationship Id="rId77" Type="http://schemas.openxmlformats.org/officeDocument/2006/relationships/tags" Target="../tags/tag336.xml" /><Relationship Id="rId78" Type="http://schemas.openxmlformats.org/officeDocument/2006/relationships/tags" Target="../tags/tag337.xml" /><Relationship Id="rId79" Type="http://schemas.openxmlformats.org/officeDocument/2006/relationships/tags" Target="../tags/tag338.xml" /><Relationship Id="rId8" Type="http://schemas.openxmlformats.org/officeDocument/2006/relationships/tags" Target="../tags/tag267.xml" /><Relationship Id="rId80" Type="http://schemas.openxmlformats.org/officeDocument/2006/relationships/tags" Target="../tags/tag339.xml" /><Relationship Id="rId81" Type="http://schemas.openxmlformats.org/officeDocument/2006/relationships/tags" Target="../tags/tag340.xml" /><Relationship Id="rId82" Type="http://schemas.openxmlformats.org/officeDocument/2006/relationships/tags" Target="../tags/tag341.xml" /><Relationship Id="rId83" Type="http://schemas.openxmlformats.org/officeDocument/2006/relationships/tags" Target="../tags/tag342.xml" /><Relationship Id="rId84" Type="http://schemas.openxmlformats.org/officeDocument/2006/relationships/tags" Target="../tags/tag343.xml" /><Relationship Id="rId85" Type="http://schemas.openxmlformats.org/officeDocument/2006/relationships/tags" Target="../tags/tag344.xml" /><Relationship Id="rId86" Type="http://schemas.openxmlformats.org/officeDocument/2006/relationships/tags" Target="../tags/tag345.xml" /><Relationship Id="rId87" Type="http://schemas.openxmlformats.org/officeDocument/2006/relationships/tags" Target="../tags/tag346.xml" /><Relationship Id="rId88" Type="http://schemas.openxmlformats.org/officeDocument/2006/relationships/tags" Target="../tags/tag347.xml" /><Relationship Id="rId89" Type="http://schemas.openxmlformats.org/officeDocument/2006/relationships/tags" Target="../tags/tag348.xml" /><Relationship Id="rId9" Type="http://schemas.openxmlformats.org/officeDocument/2006/relationships/tags" Target="../tags/tag268.xml" /><Relationship Id="rId90" Type="http://schemas.openxmlformats.org/officeDocument/2006/relationships/tags" Target="../tags/tag349.xml" /><Relationship Id="rId91" Type="http://schemas.openxmlformats.org/officeDocument/2006/relationships/tags" Target="../tags/tag350.xml" /><Relationship Id="rId92" Type="http://schemas.openxmlformats.org/officeDocument/2006/relationships/tags" Target="../tags/tag351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61.xml" /><Relationship Id="rId11" Type="http://schemas.openxmlformats.org/officeDocument/2006/relationships/tags" Target="../tags/tag362.xml" /><Relationship Id="rId12" Type="http://schemas.openxmlformats.org/officeDocument/2006/relationships/tags" Target="../tags/tag363.xml" /><Relationship Id="rId13" Type="http://schemas.openxmlformats.org/officeDocument/2006/relationships/tags" Target="../tags/tag364.xml" /><Relationship Id="rId14" Type="http://schemas.openxmlformats.org/officeDocument/2006/relationships/tags" Target="../tags/tag365.xml" /><Relationship Id="rId15" Type="http://schemas.openxmlformats.org/officeDocument/2006/relationships/tags" Target="../tags/tag366.xml" /><Relationship Id="rId2" Type="http://schemas.openxmlformats.org/officeDocument/2006/relationships/notesSlide" Target="../notesSlides/notesSlide4.xml" /><Relationship Id="rId3" Type="http://schemas.openxmlformats.org/officeDocument/2006/relationships/audio" Target="../media/media2.wav" /><Relationship Id="rId4" Type="http://schemas.openxmlformats.org/officeDocument/2006/relationships/tags" Target="../tags/tag356.xml" /><Relationship Id="rId5" Type="http://schemas.openxmlformats.org/officeDocument/2006/relationships/tags" Target="../tags/tag357.xml" /><Relationship Id="rId6" Type="http://schemas.openxmlformats.org/officeDocument/2006/relationships/tags" Target="../tags/tag358.xml" /><Relationship Id="rId7" Type="http://schemas.openxmlformats.org/officeDocument/2006/relationships/tags" Target="../tags/tag359.xml" /><Relationship Id="rId8" Type="http://schemas.openxmlformats.org/officeDocument/2006/relationships/tags" Target="../tags/tag360.xml" /><Relationship Id="rId9" Type="http://schemas.openxmlformats.org/officeDocument/2006/relationships/image" Target="../media/image18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67.xml" /><Relationship Id="rId3" Type="http://schemas.openxmlformats.org/officeDocument/2006/relationships/tags" Target="../tags/tag368.xml" /><Relationship Id="rId4" Type="http://schemas.openxmlformats.org/officeDocument/2006/relationships/image" Target="../media/image18.png" /><Relationship Id="rId5" Type="http://schemas.openxmlformats.org/officeDocument/2006/relationships/tags" Target="../tags/tag369.xml" /><Relationship Id="rId6" Type="http://schemas.openxmlformats.org/officeDocument/2006/relationships/tags" Target="../tags/tag370.xml" /><Relationship Id="rId7" Type="http://schemas.openxmlformats.org/officeDocument/2006/relationships/tags" Target="../tags/tag37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79.xml" /><Relationship Id="rId11" Type="http://schemas.openxmlformats.org/officeDocument/2006/relationships/tags" Target="../tags/tag380.xml" /><Relationship Id="rId2" Type="http://schemas.openxmlformats.org/officeDocument/2006/relationships/tags" Target="../tags/tag372.xml" /><Relationship Id="rId3" Type="http://schemas.openxmlformats.org/officeDocument/2006/relationships/image" Target="../media/image19.gif" /><Relationship Id="rId4" Type="http://schemas.openxmlformats.org/officeDocument/2006/relationships/tags" Target="../tags/tag373.xml" /><Relationship Id="rId5" Type="http://schemas.openxmlformats.org/officeDocument/2006/relationships/tags" Target="../tags/tag374.xml" /><Relationship Id="rId6" Type="http://schemas.openxmlformats.org/officeDocument/2006/relationships/tags" Target="../tags/tag375.xml" /><Relationship Id="rId7" Type="http://schemas.openxmlformats.org/officeDocument/2006/relationships/tags" Target="../tags/tag376.xml" /><Relationship Id="rId8" Type="http://schemas.openxmlformats.org/officeDocument/2006/relationships/tags" Target="../tags/tag377.xml" /><Relationship Id="rId9" Type="http://schemas.openxmlformats.org/officeDocument/2006/relationships/tags" Target="../tags/tag37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81.xml" /><Relationship Id="rId3" Type="http://schemas.openxmlformats.org/officeDocument/2006/relationships/tags" Target="../tags/tag382.xml" /><Relationship Id="rId4" Type="http://schemas.openxmlformats.org/officeDocument/2006/relationships/image" Target="../media/image18.png" /><Relationship Id="rId5" Type="http://schemas.openxmlformats.org/officeDocument/2006/relationships/tags" Target="../tags/tag383.xml" /><Relationship Id="rId6" Type="http://schemas.openxmlformats.org/officeDocument/2006/relationships/tags" Target="../tags/tag384.xml" /><Relationship Id="rId7" Type="http://schemas.openxmlformats.org/officeDocument/2006/relationships/tags" Target="../tags/tag385.xml" /><Relationship Id="rId8" Type="http://schemas.openxmlformats.org/officeDocument/2006/relationships/image" Target="../media/image20.png" /><Relationship Id="rId9" Type="http://schemas.openxmlformats.org/officeDocument/2006/relationships/tags" Target="../tags/tag386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87.xml" /><Relationship Id="rId3" Type="http://schemas.openxmlformats.org/officeDocument/2006/relationships/tags" Target="../tags/tag388.xml" /><Relationship Id="rId4" Type="http://schemas.openxmlformats.org/officeDocument/2006/relationships/image" Target="../media/image2.png" /><Relationship Id="rId5" Type="http://schemas.openxmlformats.org/officeDocument/2006/relationships/tags" Target="../tags/tag389.xml" /><Relationship Id="rId6" Type="http://schemas.openxmlformats.org/officeDocument/2006/relationships/tags" Target="../tags/tag390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91.xml" /><Relationship Id="rId3" Type="http://schemas.openxmlformats.org/officeDocument/2006/relationships/tags" Target="../tags/tag392.xml" /><Relationship Id="rId4" Type="http://schemas.openxmlformats.org/officeDocument/2006/relationships/image" Target="../media/image18.png" /><Relationship Id="rId5" Type="http://schemas.openxmlformats.org/officeDocument/2006/relationships/tags" Target="../tags/tag393.xml" /><Relationship Id="rId6" Type="http://schemas.openxmlformats.org/officeDocument/2006/relationships/tags" Target="../tags/tag394.xml" /><Relationship Id="rId7" Type="http://schemas.openxmlformats.org/officeDocument/2006/relationships/tags" Target="../tags/tag39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03.xml" /><Relationship Id="rId2" Type="http://schemas.openxmlformats.org/officeDocument/2006/relationships/tags" Target="../tags/tag396.xml" /><Relationship Id="rId3" Type="http://schemas.openxmlformats.org/officeDocument/2006/relationships/tags" Target="../tags/tag397.xml" /><Relationship Id="rId4" Type="http://schemas.openxmlformats.org/officeDocument/2006/relationships/tags" Target="../tags/tag398.xml" /><Relationship Id="rId5" Type="http://schemas.openxmlformats.org/officeDocument/2006/relationships/tags" Target="../tags/tag399.xml" /><Relationship Id="rId6" Type="http://schemas.openxmlformats.org/officeDocument/2006/relationships/image" Target="../media/image18.png" /><Relationship Id="rId7" Type="http://schemas.openxmlformats.org/officeDocument/2006/relationships/tags" Target="../tags/tag400.xml" /><Relationship Id="rId8" Type="http://schemas.openxmlformats.org/officeDocument/2006/relationships/tags" Target="../tags/tag401.xml" /><Relationship Id="rId9" Type="http://schemas.openxmlformats.org/officeDocument/2006/relationships/tags" Target="../tags/tag40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408.xml" /><Relationship Id="rId4" Type="http://schemas.openxmlformats.org/officeDocument/2006/relationships/tags" Target="../tags/tag409.xml" /><Relationship Id="rId5" Type="http://schemas.openxmlformats.org/officeDocument/2006/relationships/tags" Target="../tags/tag410.xml" /><Relationship Id="rId6" Type="http://schemas.openxmlformats.org/officeDocument/2006/relationships/image" Target="../media/image21.jpeg" /><Relationship Id="rId7" Type="http://schemas.openxmlformats.org/officeDocument/2006/relationships/tags" Target="../tags/tag411.xml" /><Relationship Id="rId8" Type="http://schemas.openxmlformats.org/officeDocument/2006/relationships/tags" Target="../tags/tag41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13.xml" /><Relationship Id="rId3" Type="http://schemas.openxmlformats.org/officeDocument/2006/relationships/image" Target="../media/image22.png" /><Relationship Id="rId4" Type="http://schemas.openxmlformats.org/officeDocument/2006/relationships/tags" Target="../tags/tag414.xml" /><Relationship Id="rId5" Type="http://schemas.openxmlformats.org/officeDocument/2006/relationships/video" Target="../media/media3.wmv" /><Relationship Id="rId6" Type="http://schemas.microsoft.com/office/2007/relationships/media" Target="../media/media3.wmv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421.xml" /><Relationship Id="rId11" Type="http://schemas.openxmlformats.org/officeDocument/2006/relationships/tags" Target="../tags/tag422.xml" /><Relationship Id="rId12" Type="http://schemas.openxmlformats.org/officeDocument/2006/relationships/tags" Target="../tags/tag423.xml" /><Relationship Id="rId2" Type="http://schemas.openxmlformats.org/officeDocument/2006/relationships/tags" Target="../tags/tag415.xml" /><Relationship Id="rId3" Type="http://schemas.openxmlformats.org/officeDocument/2006/relationships/tags" Target="../tags/tag416.xml" /><Relationship Id="rId4" Type="http://schemas.openxmlformats.org/officeDocument/2006/relationships/image" Target="../media/image23.jpeg" /><Relationship Id="rId5" Type="http://schemas.openxmlformats.org/officeDocument/2006/relationships/tags" Target="../tags/tag417.xml" /><Relationship Id="rId6" Type="http://schemas.openxmlformats.org/officeDocument/2006/relationships/image" Target="../media/image24.jpeg" /><Relationship Id="rId7" Type="http://schemas.openxmlformats.org/officeDocument/2006/relationships/tags" Target="../tags/tag418.xml" /><Relationship Id="rId8" Type="http://schemas.openxmlformats.org/officeDocument/2006/relationships/tags" Target="../tags/tag419.xml" /><Relationship Id="rId9" Type="http://schemas.openxmlformats.org/officeDocument/2006/relationships/tags" Target="../tags/tag420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24.xml" /><Relationship Id="rId3" Type="http://schemas.openxmlformats.org/officeDocument/2006/relationships/tags" Target="../tags/tag425.xml" /><Relationship Id="rId4" Type="http://schemas.openxmlformats.org/officeDocument/2006/relationships/image" Target="../media/image2.png" /><Relationship Id="rId5" Type="http://schemas.openxmlformats.org/officeDocument/2006/relationships/tags" Target="../tags/tag426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2.png" /><Relationship Id="rId11" Type="http://schemas.openxmlformats.org/officeDocument/2006/relationships/tags" Target="../tags/tag435.xml" /><Relationship Id="rId12" Type="http://schemas.openxmlformats.org/officeDocument/2006/relationships/tags" Target="../tags/tag436.xml" /><Relationship Id="rId13" Type="http://schemas.openxmlformats.org/officeDocument/2006/relationships/tags" Target="../tags/tag437.xml" /><Relationship Id="rId14" Type="http://schemas.openxmlformats.org/officeDocument/2006/relationships/tags" Target="../tags/tag438.xml" /><Relationship Id="rId2" Type="http://schemas.openxmlformats.org/officeDocument/2006/relationships/tags" Target="../tags/tag427.xml" /><Relationship Id="rId3" Type="http://schemas.openxmlformats.org/officeDocument/2006/relationships/tags" Target="../tags/tag428.xml" /><Relationship Id="rId4" Type="http://schemas.openxmlformats.org/officeDocument/2006/relationships/tags" Target="../tags/tag429.xml" /><Relationship Id="rId5" Type="http://schemas.openxmlformats.org/officeDocument/2006/relationships/tags" Target="../tags/tag430.xml" /><Relationship Id="rId6" Type="http://schemas.openxmlformats.org/officeDocument/2006/relationships/tags" Target="../tags/tag431.xml" /><Relationship Id="rId7" Type="http://schemas.openxmlformats.org/officeDocument/2006/relationships/tags" Target="../tags/tag432.xml" /><Relationship Id="rId8" Type="http://schemas.openxmlformats.org/officeDocument/2006/relationships/tags" Target="../tags/tag433.xml" /><Relationship Id="rId9" Type="http://schemas.openxmlformats.org/officeDocument/2006/relationships/tags" Target="../tags/tag43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39.xml" /><Relationship Id="rId3" Type="http://schemas.openxmlformats.org/officeDocument/2006/relationships/tags" Target="../tags/tag440.xml" /><Relationship Id="rId4" Type="http://schemas.openxmlformats.org/officeDocument/2006/relationships/tags" Target="../tags/tag441.xml" /><Relationship Id="rId5" Type="http://schemas.openxmlformats.org/officeDocument/2006/relationships/image" Target="../media/image2.png" /><Relationship Id="rId6" Type="http://schemas.openxmlformats.org/officeDocument/2006/relationships/tags" Target="../tags/tag442.xml" /><Relationship Id="rId7" Type="http://schemas.openxmlformats.org/officeDocument/2006/relationships/tags" Target="../tags/tag443.xml" /><Relationship Id="rId8" Type="http://schemas.openxmlformats.org/officeDocument/2006/relationships/tags" Target="../tags/tag444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45.xml" /><Relationship Id="rId3" Type="http://schemas.openxmlformats.org/officeDocument/2006/relationships/tags" Target="../tags/tag446.xml" /><Relationship Id="rId4" Type="http://schemas.openxmlformats.org/officeDocument/2006/relationships/tags" Target="../tags/tag447.xml" /><Relationship Id="rId5" Type="http://schemas.openxmlformats.org/officeDocument/2006/relationships/image" Target="../media/image2.png" /><Relationship Id="rId6" Type="http://schemas.openxmlformats.org/officeDocument/2006/relationships/tags" Target="../tags/tag448.xml" /><Relationship Id="rId7" Type="http://schemas.openxmlformats.org/officeDocument/2006/relationships/tags" Target="../tags/tag449.xml" /><Relationship Id="rId8" Type="http://schemas.openxmlformats.org/officeDocument/2006/relationships/tags" Target="../tags/tag450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51.xml" /><Relationship Id="rId3" Type="http://schemas.openxmlformats.org/officeDocument/2006/relationships/tags" Target="../tags/tag452.xml" /><Relationship Id="rId4" Type="http://schemas.openxmlformats.org/officeDocument/2006/relationships/tags" Target="../tags/tag453.xml" /><Relationship Id="rId5" Type="http://schemas.openxmlformats.org/officeDocument/2006/relationships/image" Target="../media/image2.png" /><Relationship Id="rId6" Type="http://schemas.openxmlformats.org/officeDocument/2006/relationships/tags" Target="../tags/tag454.xml" /><Relationship Id="rId7" Type="http://schemas.openxmlformats.org/officeDocument/2006/relationships/tags" Target="../tags/tag455.xml" /><Relationship Id="rId8" Type="http://schemas.openxmlformats.org/officeDocument/2006/relationships/tags" Target="../tags/tag456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57.xml" /><Relationship Id="rId3" Type="http://schemas.openxmlformats.org/officeDocument/2006/relationships/tags" Target="../tags/tag458.xml" /><Relationship Id="rId4" Type="http://schemas.openxmlformats.org/officeDocument/2006/relationships/tags" Target="../tags/tag459.xml" /><Relationship Id="rId5" Type="http://schemas.openxmlformats.org/officeDocument/2006/relationships/image" Target="../media/image2.png" /><Relationship Id="rId6" Type="http://schemas.openxmlformats.org/officeDocument/2006/relationships/tags" Target="../tags/tag460.xml" /><Relationship Id="rId7" Type="http://schemas.openxmlformats.org/officeDocument/2006/relationships/tags" Target="../tags/tag461.xml" /><Relationship Id="rId8" Type="http://schemas.openxmlformats.org/officeDocument/2006/relationships/tags" Target="../tags/tag46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63.xml" /><Relationship Id="rId3" Type="http://schemas.openxmlformats.org/officeDocument/2006/relationships/tags" Target="../tags/tag464.xml" /><Relationship Id="rId4" Type="http://schemas.openxmlformats.org/officeDocument/2006/relationships/tags" Target="../tags/tag465.xml" /><Relationship Id="rId5" Type="http://schemas.openxmlformats.org/officeDocument/2006/relationships/image" Target="../media/image2.png" /><Relationship Id="rId6" Type="http://schemas.openxmlformats.org/officeDocument/2006/relationships/tags" Target="../tags/tag466.xml" /><Relationship Id="rId7" Type="http://schemas.openxmlformats.org/officeDocument/2006/relationships/tags" Target="../tags/tag467.xml" /><Relationship Id="rId8" Type="http://schemas.openxmlformats.org/officeDocument/2006/relationships/tags" Target="../tags/tag468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69.xml" /><Relationship Id="rId3" Type="http://schemas.openxmlformats.org/officeDocument/2006/relationships/tags" Target="../tags/tag470.xml" /><Relationship Id="rId4" Type="http://schemas.openxmlformats.org/officeDocument/2006/relationships/tags" Target="../tags/tag471.xml" /><Relationship Id="rId5" Type="http://schemas.openxmlformats.org/officeDocument/2006/relationships/image" Target="../media/image2.png" /><Relationship Id="rId6" Type="http://schemas.openxmlformats.org/officeDocument/2006/relationships/tags" Target="../tags/tag472.xml" /><Relationship Id="rId7" Type="http://schemas.openxmlformats.org/officeDocument/2006/relationships/tags" Target="../tags/tag473.xml" /><Relationship Id="rId8" Type="http://schemas.openxmlformats.org/officeDocument/2006/relationships/tags" Target="../tags/tag474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75.xml" /><Relationship Id="rId3" Type="http://schemas.openxmlformats.org/officeDocument/2006/relationships/tags" Target="../tags/tag476.xml" /><Relationship Id="rId4" Type="http://schemas.openxmlformats.org/officeDocument/2006/relationships/tags" Target="../tags/tag477.xml" /><Relationship Id="rId5" Type="http://schemas.openxmlformats.org/officeDocument/2006/relationships/image" Target="../media/image2.png" /><Relationship Id="rId6" Type="http://schemas.openxmlformats.org/officeDocument/2006/relationships/tags" Target="../tags/tag478.xml" /><Relationship Id="rId7" Type="http://schemas.openxmlformats.org/officeDocument/2006/relationships/tags" Target="../tags/tag479.xml" /><Relationship Id="rId8" Type="http://schemas.openxmlformats.org/officeDocument/2006/relationships/tags" Target="../tags/tag480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81.xml" /><Relationship Id="rId3" Type="http://schemas.openxmlformats.org/officeDocument/2006/relationships/tags" Target="../tags/tag482.xml" /><Relationship Id="rId4" Type="http://schemas.openxmlformats.org/officeDocument/2006/relationships/tags" Target="../tags/tag483.xml" /><Relationship Id="rId5" Type="http://schemas.openxmlformats.org/officeDocument/2006/relationships/image" Target="../media/image2.png" /><Relationship Id="rId6" Type="http://schemas.openxmlformats.org/officeDocument/2006/relationships/tags" Target="../tags/tag484.xml" /><Relationship Id="rId7" Type="http://schemas.openxmlformats.org/officeDocument/2006/relationships/tags" Target="../tags/tag485.xml" /><Relationship Id="rId8" Type="http://schemas.openxmlformats.org/officeDocument/2006/relationships/tags" Target="../tags/tag486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87.xml" /><Relationship Id="rId3" Type="http://schemas.openxmlformats.org/officeDocument/2006/relationships/image" Target="../media/image25.jpeg" /><Relationship Id="rId4" Type="http://schemas.openxmlformats.org/officeDocument/2006/relationships/tags" Target="../tags/tag488.xml" /><Relationship Id="rId5" Type="http://schemas.openxmlformats.org/officeDocument/2006/relationships/tags" Target="../tags/tag489.xml" /><Relationship Id="rId6" Type="http://schemas.openxmlformats.org/officeDocument/2006/relationships/image" Target="../media/image26.png" /><Relationship Id="rId7" Type="http://schemas.openxmlformats.org/officeDocument/2006/relationships/tags" Target="../tags/tag490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81606" name="WordArt 6"/>
          <p:cNvSpPr>
            <a:spLocks noChangeArrowheads="1" noChangeShapeType="1" noTextEdit="1"/>
          </p:cNvSpPr>
          <p:nvPr>
            <p:custDataLst>
              <p:tags r:id="rId3"/>
            </p:custDataLst>
          </p:nvPr>
        </p:nvSpPr>
        <p:spPr bwMode="auto">
          <a:xfrm>
            <a:off x="414760" y="922164"/>
            <a:ext cx="1310332" cy="59007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itchFamily="2" charset="-122"/>
              </a:rPr>
              <a:t>夏朝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1608" name="WordArt 8"/>
          <p:cNvSpPr>
            <a:spLocks noChangeArrowheads="1" noChangeShapeType="1" noTextEdit="1"/>
          </p:cNvSpPr>
          <p:nvPr>
            <p:custDataLst>
              <p:tags r:id="rId4"/>
            </p:custDataLst>
          </p:nvPr>
        </p:nvSpPr>
        <p:spPr bwMode="auto">
          <a:xfrm>
            <a:off x="494691" y="2060848"/>
            <a:ext cx="1268997" cy="6178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itchFamily="2" charset="-122"/>
              </a:rPr>
              <a:t>商朝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1609" name="AutoShape 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71600" y="1628800"/>
            <a:ext cx="393700" cy="447675"/>
          </a:xfrm>
          <a:prstGeom prst="downArrow">
            <a:avLst>
              <a:gd name="adj1" fmla="val 50000"/>
              <a:gd name="adj2" fmla="val 28427"/>
            </a:avLst>
          </a:prstGeom>
          <a:solidFill>
            <a:srgbClr val="FFFF00"/>
          </a:solidFill>
          <a:ln w="25400">
            <a:solidFill>
              <a:srgbClr val="000080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81611" name="AutoShape 1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44347" y="3109995"/>
            <a:ext cx="436563" cy="819150"/>
          </a:xfrm>
          <a:prstGeom prst="downArrow">
            <a:avLst>
              <a:gd name="adj1" fmla="val 50000"/>
              <a:gd name="adj2" fmla="val 46909"/>
            </a:avLst>
          </a:prstGeom>
          <a:solidFill>
            <a:srgbClr val="FFFF00"/>
          </a:solidFill>
          <a:ln w="25400">
            <a:solidFill>
              <a:srgbClr val="0000FF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81612" name="WordArt 12"/>
          <p:cNvSpPr>
            <a:spLocks noChangeArrowheads="1" noChangeShapeType="1" noTextEdit="1"/>
          </p:cNvSpPr>
          <p:nvPr>
            <p:custDataLst>
              <p:tags r:id="rId7"/>
            </p:custDataLst>
          </p:nvPr>
        </p:nvSpPr>
        <p:spPr bwMode="auto">
          <a:xfrm>
            <a:off x="451289" y="3979929"/>
            <a:ext cx="1312399" cy="58580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itchFamily="2" charset="-122"/>
              </a:rPr>
              <a:t>周朝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1613" name="AutoShape 13"/>
          <p:cNvSpPr/>
          <p:nvPr>
            <p:custDataLst>
              <p:tags r:id="rId8"/>
            </p:custDataLst>
          </p:nvPr>
        </p:nvSpPr>
        <p:spPr bwMode="auto">
          <a:xfrm>
            <a:off x="1930185" y="3541795"/>
            <a:ext cx="77787" cy="1497012"/>
          </a:xfrm>
          <a:prstGeom prst="leftBrace">
            <a:avLst>
              <a:gd name="adj1" fmla="val 160375"/>
              <a:gd name="adj2" fmla="val 50000"/>
            </a:avLst>
          </a:prstGeom>
          <a:noFill/>
          <a:ln w="3810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800" i="1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281614" name="WordArt 14"/>
          <p:cNvSpPr>
            <a:spLocks noChangeArrowheads="1" noChangeShapeType="1" noTextEdit="1"/>
          </p:cNvSpPr>
          <p:nvPr>
            <p:custDataLst>
              <p:tags r:id="rId9"/>
            </p:custDataLst>
          </p:nvPr>
        </p:nvSpPr>
        <p:spPr bwMode="auto">
          <a:xfrm>
            <a:off x="2049604" y="2852936"/>
            <a:ext cx="1370268" cy="56014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itchFamily="2" charset="-122"/>
              </a:rPr>
              <a:t>西周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1615" name="WordArt 15"/>
          <p:cNvSpPr>
            <a:spLocks noChangeArrowheads="1" noChangeShapeType="1" noTextEdit="1"/>
          </p:cNvSpPr>
          <p:nvPr>
            <p:custDataLst>
              <p:tags r:id="rId10"/>
            </p:custDataLst>
          </p:nvPr>
        </p:nvSpPr>
        <p:spPr bwMode="auto">
          <a:xfrm>
            <a:off x="2064071" y="4698491"/>
            <a:ext cx="1355801" cy="64352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CC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黑体" pitchFamily="2" charset="-122"/>
                <a:ea typeface="黑体" pitchFamily="2" charset="-122"/>
              </a:rPr>
              <a:t>东周</a:t>
            </a:r>
            <a:endParaRPr lang="zh-CN" altLang="en-US" sz="4000" b="1" kern="10">
              <a:ln w="19050">
                <a:solidFill>
                  <a:srgbClr val="99CCFF"/>
                </a:solidFill>
                <a:round/>
              </a:ln>
              <a:solidFill>
                <a:srgbClr val="CC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81616" name="Text Box 16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47864" y="2708920"/>
            <a:ext cx="579613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前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1046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前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771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年）</a:t>
            </a:r>
          </a:p>
        </p:txBody>
      </p:sp>
      <p:sp>
        <p:nvSpPr>
          <p:cNvPr id="281617" name="AutoShape 17"/>
          <p:cNvSpPr/>
          <p:nvPr>
            <p:custDataLst>
              <p:tags r:id="rId12"/>
            </p:custDataLst>
          </p:nvPr>
        </p:nvSpPr>
        <p:spPr bwMode="auto">
          <a:xfrm>
            <a:off x="3491880" y="4126458"/>
            <a:ext cx="149225" cy="1894830"/>
          </a:xfrm>
          <a:prstGeom prst="leftBrace">
            <a:avLst>
              <a:gd name="adj1" fmla="val 65603"/>
              <a:gd name="adj2" fmla="val 50000"/>
            </a:avLst>
          </a:prstGeom>
          <a:noFill/>
          <a:ln w="38100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 sz="2800" i="1">
              <a:solidFill>
                <a:srgbClr val="FFFF00"/>
              </a:solidFill>
              <a:ea typeface="楷体_GB2312" pitchFamily="49" charset="-122"/>
            </a:endParaRPr>
          </a:p>
        </p:txBody>
      </p:sp>
      <p:sp>
        <p:nvSpPr>
          <p:cNvPr id="281620" name="Text Box 20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764665" y="836930"/>
            <a:ext cx="7216775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约前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2070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约前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1600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年）</a:t>
            </a:r>
          </a:p>
        </p:txBody>
      </p:sp>
      <p:sp>
        <p:nvSpPr>
          <p:cNvPr id="281621" name="Text Box 2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1930400" y="1917065"/>
            <a:ext cx="6939915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约前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1600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——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1046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年）</a:t>
            </a:r>
          </a:p>
        </p:txBody>
      </p:sp>
      <p:grpSp>
        <p:nvGrpSpPr>
          <p:cNvPr id="17" name="组合 16"/>
          <p:cNvGrpSpPr/>
          <p:nvPr>
            <p:custDataLst>
              <p:tags r:id="rId15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18" name="Picture 6"/>
            <p:cNvPicPr>
              <a:picLocks noChangeAspect="1" noChangeArrowheads="1"/>
            </p:cNvPicPr>
            <p:nvPr>
              <p:custDataLst>
                <p:tags r:id="rId17"/>
              </p:custDataLst>
            </p:nvPr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WordArt 18"/>
            <p:cNvSpPr>
              <a:spLocks noChangeArrowheads="1" noChangeShapeType="1" noTextEdit="1"/>
            </p:cNvSpPr>
            <p:nvPr>
              <p:custDataLst>
                <p:tags r:id="rId18"/>
              </p:custDataLst>
            </p:nvPr>
          </p:nvSpPr>
          <p:spPr bwMode="auto">
            <a:xfrm>
              <a:off x="2555776" y="116632"/>
              <a:ext cx="3744913" cy="576535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19050">
                    <a:solidFill>
                      <a:srgbClr val="99CCFF"/>
                    </a:solidFill>
                    <a:round/>
                  </a:ln>
                  <a:solidFill>
                    <a:srgbClr val="FF0000"/>
                  </a:solidFill>
                  <a:effectLst>
                    <a:outerShdw dist="35921" dir="2700000" algn="ctr" rotWithShape="0">
                      <a:srgbClr val="990000"/>
                    </a:outerShdw>
                  </a:effectLst>
                  <a:latin typeface="隶书" panose="02010509060101010101" charset="-122"/>
                  <a:ea typeface="隶书" panose="02010509060101010101" charset="-122"/>
                </a:rPr>
                <a:t>温故知新</a:t>
              </a:r>
              <a:endParaRPr lang="zh-CN" altLang="en-US" sz="36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sp>
        <p:nvSpPr>
          <p:cNvPr id="2" name="文本框 1"/>
          <p:cNvSpPr txBox="1"/>
          <p:nvPr>
            <p:custDataLst>
              <p:tags r:id="rId19"/>
            </p:custDataLst>
          </p:nvPr>
        </p:nvSpPr>
        <p:spPr>
          <a:xfrm>
            <a:off x="3641725" y="5473700"/>
            <a:ext cx="583311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战国时期</a:t>
            </a:r>
          </a:p>
          <a:p>
            <a:r>
              <a:rPr lang="zh-CN" altLang="en-US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公元前</a:t>
            </a:r>
            <a:r>
              <a:rPr lang="en-US" altLang="zh-CN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476</a:t>
            </a:r>
            <a:r>
              <a:rPr lang="zh-CN" altLang="en-US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年</a:t>
            </a:r>
            <a:r>
              <a:rPr lang="en-US" altLang="zh-CN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—</a:t>
            </a:r>
            <a:r>
              <a:rPr lang="zh-CN" altLang="en-US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前</a:t>
            </a:r>
            <a:r>
              <a:rPr lang="en-US" altLang="zh-CN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221</a:t>
            </a:r>
            <a:r>
              <a:rPr lang="zh-CN" altLang="en-US" sz="3600" b="1">
                <a:solidFill>
                  <a:schemeClr val="tx1"/>
                </a:solidFill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年</a:t>
            </a:r>
          </a:p>
        </p:txBody>
      </p:sp>
      <p:sp>
        <p:nvSpPr>
          <p:cNvPr id="3" name="文本框 2"/>
          <p:cNvSpPr txBox="1"/>
          <p:nvPr>
            <p:custDataLst>
              <p:tags r:id="rId20"/>
            </p:custDataLst>
          </p:nvPr>
        </p:nvSpPr>
        <p:spPr>
          <a:xfrm>
            <a:off x="3641090" y="3770630"/>
            <a:ext cx="4779010" cy="10401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ts val="3700"/>
              </a:lnSpc>
            </a:pPr>
            <a:r>
              <a:rPr lang="zh-CN" altLang="en-US" sz="3600" b="1"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春秋时期</a:t>
            </a:r>
            <a:endParaRPr lang="zh-CN" altLang="en-US" sz="3600" b="1">
              <a:solidFill>
                <a:schemeClr val="tx1"/>
              </a:solidFill>
              <a:uFillTx/>
              <a:latin typeface="黑体" pitchFamily="2" charset="-122"/>
              <a:ea typeface="黑体" pitchFamily="2" charset="-122"/>
              <a:cs typeface="黑体" panose="02010609060101010101" pitchFamily="2" charset="-122"/>
            </a:endParaRPr>
          </a:p>
          <a:p>
            <a:pPr>
              <a:lnSpc>
                <a:spcPts val="3700"/>
              </a:lnSpc>
            </a:pPr>
            <a:r>
              <a:rPr lang="zh-CN" altLang="en-US" sz="3600" b="1">
                <a:uFillTx/>
                <a:latin typeface="黑体" pitchFamily="2" charset="-122"/>
                <a:ea typeface="黑体" pitchFamily="2" charset="-122"/>
                <a:cs typeface="黑体" panose="02010609060101010101" pitchFamily="2" charset="-122"/>
                <a:sym typeface="+mn-ea"/>
              </a:rPr>
              <a:t>公元前770—前476年</a:t>
            </a:r>
            <a:endParaRPr lang="zh-CN" altLang="en-US" sz="3600" b="1">
              <a:uFillTx/>
              <a:latin typeface="黑体" pitchFamily="2" charset="-122"/>
              <a:ea typeface="黑体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281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281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500"/>
                                        <p:tgtEl>
                                          <p:spTgt spid="281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"/>
                                        <p:tgtEl>
                                          <p:spTgt spid="281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3" presetClass="entr" presetSubtype="10" fill="hold" grpId="4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81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81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81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1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81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281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8" grpId="0"/>
      <p:bldP spid="281609" grpId="1"/>
      <p:bldP spid="281611" grpId="2"/>
      <p:bldP spid="281612" grpId="3"/>
      <p:bldP spid="281613" grpId="4"/>
      <p:bldP spid="281613" grpId="5"/>
      <p:bldP spid="281614" grpId="6"/>
      <p:bldP spid="281615" grpId="7"/>
      <p:bldP spid="281616" grpId="8"/>
      <p:bldP spid="281617" grpId="9"/>
      <p:bldP spid="281620" grpId="10"/>
      <p:bldP spid="281621" grpId="11"/>
      <p:bldP spid="3" grpId="12"/>
      <p:bldP spid="2" grpId="1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123" name="Text Box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15072" y="124624"/>
            <a:ext cx="8712968" cy="706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“</a:t>
            </a:r>
            <a:r>
              <a:rPr lang="zh-CN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东周</a:t>
            </a:r>
            <a:r>
              <a:rPr lang="zh-CN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”</a:t>
            </a:r>
            <a:r>
              <a:rPr lang="zh-CN" altLang="en-US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分为</a:t>
            </a:r>
            <a:r>
              <a:rPr lang="en-US" altLang="zh-CN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____</a:t>
            </a:r>
            <a:r>
              <a:rPr lang="zh-CN" altLang="en-US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____</a:t>
            </a:r>
            <a:r>
              <a:rPr lang="zh-CN" altLang="en-US" sz="4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两个时期</a:t>
            </a:r>
            <a:endParaRPr lang="zh-CN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24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828800" y="2743200"/>
            <a:ext cx="586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5125" name="Line 5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539552" y="2924944"/>
            <a:ext cx="8136904" cy="0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Line 6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 flipH="1" flipV="1">
            <a:off x="7452320" y="2636912"/>
            <a:ext cx="0" cy="304800"/>
          </a:xfrm>
          <a:prstGeom prst="line">
            <a:avLst/>
          </a:prstGeom>
          <a:noFill/>
          <a:ln w="381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Line 7"/>
          <p:cNvSpPr>
            <a:spLocks noChangeShapeType="1"/>
          </p:cNvSpPr>
          <p:nvPr>
            <p:custDataLst>
              <p:tags r:id="rId7"/>
            </p:custDataLst>
          </p:nvPr>
        </p:nvSpPr>
        <p:spPr bwMode="auto">
          <a:xfrm flipH="1" flipV="1">
            <a:off x="6156176" y="2636912"/>
            <a:ext cx="0" cy="304800"/>
          </a:xfrm>
          <a:prstGeom prst="line">
            <a:avLst/>
          </a:prstGeom>
          <a:noFill/>
          <a:ln w="381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8" name="Line 8"/>
          <p:cNvSpPr>
            <a:spLocks noChangeShapeType="1"/>
          </p:cNvSpPr>
          <p:nvPr>
            <p:custDataLst>
              <p:tags r:id="rId8"/>
            </p:custDataLst>
          </p:nvPr>
        </p:nvSpPr>
        <p:spPr bwMode="auto">
          <a:xfrm flipH="1" flipV="1">
            <a:off x="1547664" y="2636912"/>
            <a:ext cx="0" cy="304800"/>
          </a:xfrm>
          <a:prstGeom prst="line">
            <a:avLst/>
          </a:prstGeom>
          <a:noFill/>
          <a:ln w="381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9" name="Line 9"/>
          <p:cNvSpPr>
            <a:spLocks noChangeShapeType="1"/>
          </p:cNvSpPr>
          <p:nvPr>
            <p:custDataLst>
              <p:tags r:id="rId9"/>
            </p:custDataLst>
          </p:nvPr>
        </p:nvSpPr>
        <p:spPr bwMode="auto">
          <a:xfrm flipH="1" flipV="1">
            <a:off x="3947144" y="2606614"/>
            <a:ext cx="968" cy="315986"/>
          </a:xfrm>
          <a:prstGeom prst="line">
            <a:avLst/>
          </a:prstGeom>
          <a:noFill/>
          <a:ln w="381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0" name="Text Box 1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414565" y="3071282"/>
            <a:ext cx="1605707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zh-CN" sz="36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公元前</a:t>
            </a:r>
            <a:endParaRPr lang="en-US" altLang="zh-CN" sz="36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algn="ctr">
              <a:lnSpc>
                <a:spcPts val="3000"/>
              </a:lnSpc>
            </a:pPr>
            <a:r>
              <a:rPr lang="zh-CN" altLang="zh-CN" sz="36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221</a:t>
            </a:r>
            <a:r>
              <a:rPr lang="zh-CN" sz="36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年 </a:t>
            </a:r>
            <a:r>
              <a:rPr lang="zh-CN" sz="36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   </a:t>
            </a:r>
            <a:endParaRPr lang="zh-CN" sz="36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5131" name="AutoShape 11"/>
          <p:cNvSpPr/>
          <p:nvPr>
            <p:custDataLst>
              <p:tags r:id="rId11"/>
            </p:custDataLst>
          </p:nvPr>
        </p:nvSpPr>
        <p:spPr bwMode="auto">
          <a:xfrm rot="5400000">
            <a:off x="2512076" y="1291127"/>
            <a:ext cx="351074" cy="2279899"/>
          </a:xfrm>
          <a:prstGeom prst="leftBrace">
            <a:avLst>
              <a:gd name="adj1" fmla="val 59524"/>
              <a:gd name="adj2" fmla="val 50000"/>
            </a:avLst>
          </a:prstGeom>
          <a:noFill/>
          <a:ln w="38100" cmpd="sng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32" name="AutoShape 12"/>
          <p:cNvSpPr/>
          <p:nvPr>
            <p:custDataLst>
              <p:tags r:id="rId12"/>
            </p:custDataLst>
          </p:nvPr>
        </p:nvSpPr>
        <p:spPr bwMode="auto">
          <a:xfrm rot="5415028">
            <a:off x="4923548" y="1329526"/>
            <a:ext cx="377825" cy="2087402"/>
          </a:xfrm>
          <a:prstGeom prst="leftBrace">
            <a:avLst>
              <a:gd name="adj1" fmla="val 36975"/>
              <a:gd name="adj2" fmla="val 50000"/>
            </a:avLst>
          </a:prstGeom>
          <a:noFill/>
          <a:ln w="38100" cmpd="sng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33" name="WordArt 13"/>
          <p:cNvSpPr>
            <a:spLocks noChangeArrowheads="1" noChangeShapeType="1"/>
          </p:cNvSpPr>
          <p:nvPr>
            <p:custDataLst>
              <p:tags r:id="rId13"/>
            </p:custDataLst>
          </p:nvPr>
        </p:nvSpPr>
        <p:spPr bwMode="auto">
          <a:xfrm>
            <a:off x="1619672" y="1653754"/>
            <a:ext cx="2137568" cy="69512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 cmpd="sng">
                  <a:solidFill>
                    <a:srgbClr val="FF0000"/>
                  </a:solidFill>
                  <a:round/>
                </a:ln>
                <a:solidFill>
                  <a:srgbClr val="00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春秋</a:t>
            </a:r>
            <a:endParaRPr lang="zh-CN" altLang="en-US" sz="3600" kern="10">
              <a:ln w="19050" cmpd="sng">
                <a:solidFill>
                  <a:srgbClr val="FF0000"/>
                </a:solidFill>
                <a:round/>
              </a:ln>
              <a:solidFill>
                <a:srgbClr val="000066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134" name="WordArt 14"/>
          <p:cNvSpPr>
            <a:spLocks noChangeArrowheads="1" noChangeShapeType="1"/>
          </p:cNvSpPr>
          <p:nvPr>
            <p:custDataLst>
              <p:tags r:id="rId14"/>
            </p:custDataLst>
          </p:nvPr>
        </p:nvSpPr>
        <p:spPr bwMode="auto">
          <a:xfrm>
            <a:off x="4211960" y="1628800"/>
            <a:ext cx="1728192" cy="65189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 cmpd="sng">
                  <a:solidFill>
                    <a:srgbClr val="FF0066"/>
                  </a:solidFill>
                  <a:round/>
                </a:ln>
                <a:solidFill>
                  <a:srgbClr val="000066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itchFamily="2" charset="-122"/>
                <a:ea typeface="宋体" pitchFamily="2" charset="-122"/>
              </a:rPr>
              <a:t>战国</a:t>
            </a:r>
            <a:endParaRPr lang="zh-CN" altLang="en-US" sz="3600" kern="10">
              <a:ln w="19050" cmpd="sng">
                <a:solidFill>
                  <a:srgbClr val="FF0066"/>
                </a:solidFill>
                <a:round/>
              </a:ln>
              <a:solidFill>
                <a:srgbClr val="000066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135" name="Line 15"/>
          <p:cNvSpPr>
            <a:spLocks noChangeShapeType="1"/>
          </p:cNvSpPr>
          <p:nvPr>
            <p:custDataLst>
              <p:tags r:id="rId15"/>
            </p:custDataLst>
          </p:nvPr>
        </p:nvSpPr>
        <p:spPr bwMode="auto">
          <a:xfrm flipH="1">
            <a:off x="2051719" y="2441631"/>
            <a:ext cx="635891" cy="1899827"/>
          </a:xfrm>
          <a:prstGeom prst="line">
            <a:avLst/>
          </a:prstGeom>
          <a:noFill/>
          <a:ln w="57150" cmpd="sng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6" name="Line 16"/>
          <p:cNvSpPr>
            <a:spLocks noChangeShapeType="1"/>
          </p:cNvSpPr>
          <p:nvPr>
            <p:custDataLst>
              <p:tags r:id="rId16"/>
            </p:custDataLst>
          </p:nvPr>
        </p:nvSpPr>
        <p:spPr bwMode="auto">
          <a:xfrm>
            <a:off x="5112460" y="2431076"/>
            <a:ext cx="467652" cy="1841978"/>
          </a:xfrm>
          <a:prstGeom prst="line">
            <a:avLst/>
          </a:prstGeom>
          <a:noFill/>
          <a:ln w="57150" cmpd="sng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7" name="Line 17"/>
          <p:cNvSpPr>
            <a:spLocks noChangeShapeType="1"/>
          </p:cNvSpPr>
          <p:nvPr>
            <p:custDataLst>
              <p:tags r:id="rId17"/>
            </p:custDataLst>
          </p:nvPr>
        </p:nvSpPr>
        <p:spPr bwMode="auto">
          <a:xfrm flipH="1">
            <a:off x="3995936" y="2606614"/>
            <a:ext cx="0" cy="335098"/>
          </a:xfrm>
          <a:prstGeom prst="line">
            <a:avLst/>
          </a:prstGeom>
          <a:noFill/>
          <a:ln w="381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9" name="Line 19"/>
          <p:cNvSpPr>
            <a:spLocks noChangeShapeType="1"/>
          </p:cNvSpPr>
          <p:nvPr>
            <p:custDataLst>
              <p:tags r:id="rId18"/>
            </p:custDataLst>
          </p:nvPr>
        </p:nvSpPr>
        <p:spPr bwMode="auto">
          <a:xfrm flipH="1">
            <a:off x="3779912" y="2971800"/>
            <a:ext cx="152400" cy="228600"/>
          </a:xfrm>
          <a:prstGeom prst="line">
            <a:avLst/>
          </a:prstGeom>
          <a:noFill/>
          <a:ln w="57150" cmpd="sng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40" name="Line 20"/>
          <p:cNvSpPr>
            <a:spLocks noChangeShapeType="1"/>
          </p:cNvSpPr>
          <p:nvPr>
            <p:custDataLst>
              <p:tags r:id="rId19"/>
            </p:custDataLst>
          </p:nvPr>
        </p:nvSpPr>
        <p:spPr bwMode="auto">
          <a:xfrm>
            <a:off x="3995936" y="2971800"/>
            <a:ext cx="152400" cy="228600"/>
          </a:xfrm>
          <a:prstGeom prst="line">
            <a:avLst/>
          </a:prstGeom>
          <a:noFill/>
          <a:ln w="57150" cmpd="sng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矩形 1"/>
          <p:cNvSpPr/>
          <p:nvPr>
            <p:custDataLst>
              <p:tags r:id="rId20"/>
            </p:custDataLst>
          </p:nvPr>
        </p:nvSpPr>
        <p:spPr>
          <a:xfrm>
            <a:off x="683568" y="2852936"/>
            <a:ext cx="15744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公元前</a:t>
            </a:r>
            <a:endParaRPr lang="en-US" altLang="zh-CN" sz="3600" b="1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r>
              <a:rPr lang="zh-CN" altLang="zh-CN" sz="36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770</a:t>
            </a:r>
            <a:r>
              <a:rPr lang="zh-CN" altLang="en-US" sz="36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年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3" name="矩形 2"/>
          <p:cNvSpPr/>
          <p:nvPr>
            <p:custDataLst>
              <p:tags r:id="rId21"/>
            </p:custDataLst>
          </p:nvPr>
        </p:nvSpPr>
        <p:spPr>
          <a:xfrm>
            <a:off x="3348003" y="3379926"/>
            <a:ext cx="699230" cy="2785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公</a:t>
            </a:r>
            <a:endParaRPr lang="en-US" altLang="zh-CN" sz="4000" b="1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元</a:t>
            </a:r>
            <a:endParaRPr lang="en-US" altLang="zh-CN" sz="4000" b="1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前</a:t>
            </a:r>
            <a:endParaRPr lang="en-US" altLang="zh-CN" sz="4000" b="1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zh-CN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4</a:t>
            </a:r>
            <a:endParaRPr lang="en-US" altLang="zh-CN" sz="4000" b="1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zh-CN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7</a:t>
            </a:r>
            <a:endParaRPr lang="en-US" altLang="zh-CN" sz="4000" b="1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zh-CN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6</a:t>
            </a:r>
            <a:endParaRPr lang="en-US" altLang="zh-CN" sz="4000" b="1" smtClean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年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4" name="矩形 3"/>
          <p:cNvSpPr/>
          <p:nvPr>
            <p:custDataLst>
              <p:tags r:id="rId22"/>
            </p:custDataLst>
          </p:nvPr>
        </p:nvSpPr>
        <p:spPr>
          <a:xfrm>
            <a:off x="7020272" y="2996952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8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公元</a:t>
            </a:r>
          </a:p>
        </p:txBody>
      </p:sp>
      <p:sp>
        <p:nvSpPr>
          <p:cNvPr id="5" name="矩形 4"/>
          <p:cNvSpPr/>
          <p:nvPr>
            <p:custDataLst>
              <p:tags r:id="rId23"/>
            </p:custDataLst>
          </p:nvPr>
        </p:nvSpPr>
        <p:spPr>
          <a:xfrm>
            <a:off x="4088794" y="3284984"/>
            <a:ext cx="699230" cy="27853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公</a:t>
            </a:r>
            <a:endParaRPr lang="en-US" altLang="zh-CN" sz="40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元</a:t>
            </a:r>
            <a:endParaRPr lang="en-US" altLang="zh-CN" sz="40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前</a:t>
            </a:r>
            <a:endParaRPr lang="en-US" altLang="zh-CN" sz="40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zh-CN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4</a:t>
            </a:r>
            <a:endParaRPr lang="en-US" altLang="zh-CN" sz="40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zh-CN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7</a:t>
            </a:r>
            <a:endParaRPr lang="en-US" altLang="zh-CN" sz="40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zh-CN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5</a:t>
            </a:r>
            <a:endParaRPr lang="en-US" altLang="zh-CN" sz="4000" b="1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  <a:p>
            <a:pPr lvl="0" algn="ctr">
              <a:lnSpc>
                <a:spcPts val="3000"/>
              </a:lnSpc>
            </a:pPr>
            <a:r>
              <a:rPr lang="zh-CN" altLang="en-US" sz="4000" b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年</a:t>
            </a:r>
          </a:p>
        </p:txBody>
      </p:sp>
      <p:sp>
        <p:nvSpPr>
          <p:cNvPr id="6" name="矩形 5"/>
          <p:cNvSpPr/>
          <p:nvPr>
            <p:custDataLst>
              <p:tags r:id="rId24"/>
            </p:custDataLst>
          </p:nvPr>
        </p:nvSpPr>
        <p:spPr>
          <a:xfrm>
            <a:off x="5076190" y="4401820"/>
            <a:ext cx="3754120" cy="212280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因刘向《战国策》及连年战乱而得名</a:t>
            </a:r>
          </a:p>
        </p:txBody>
      </p:sp>
      <p:sp>
        <p:nvSpPr>
          <p:cNvPr id="7" name="矩形 6"/>
          <p:cNvSpPr/>
          <p:nvPr>
            <p:custDataLst>
              <p:tags r:id="rId25"/>
            </p:custDataLst>
          </p:nvPr>
        </p:nvSpPr>
        <p:spPr>
          <a:xfrm>
            <a:off x="359410" y="4437380"/>
            <a:ext cx="3039745" cy="212280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因孔子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编年史</a:t>
            </a:r>
            <a:r>
              <a:rPr lang="zh-CN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《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春秋</a:t>
            </a:r>
            <a:r>
              <a:rPr lang="zh-CN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》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而得名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4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  <p:bldP spid="5131" grpId="1"/>
      <p:bldP spid="5132" grpId="2"/>
      <p:bldP spid="5133" grpId="3"/>
      <p:bldP spid="5134" grpId="4"/>
      <p:bldP spid="5135" grpId="5"/>
      <p:bldP spid="5136" grpId="6"/>
      <p:bldP spid="2" grpId="7"/>
      <p:bldP spid="3" grpId="8"/>
      <p:bldP spid="5" grpId="9"/>
      <p:bldP spid="6" grpId="10"/>
      <p:bldP spid="7" grpId="1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3" name="矩形 32"/>
          <p:cNvSpPr/>
          <p:nvPr>
            <p:custDataLst>
              <p:tags r:id="rId4"/>
            </p:custDataLst>
          </p:nvPr>
        </p:nvSpPr>
        <p:spPr>
          <a:xfrm>
            <a:off x="93229" y="4305856"/>
            <a:ext cx="8953763" cy="190111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06997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65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矩形 8"/>
          <p:cNvSpPr/>
          <p:nvPr>
            <p:custDataLst>
              <p:tags r:id="rId5"/>
            </p:custDataLst>
          </p:nvPr>
        </p:nvSpPr>
        <p:spPr bwMode="auto">
          <a:xfrm flipV="1">
            <a:off x="-20192" y="558032"/>
            <a:ext cx="9164191" cy="36283"/>
          </a:xfrm>
          <a:prstGeom prst="rect">
            <a:avLst/>
          </a:prstGeom>
          <a:solidFill>
            <a:srgbClr val="A8500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10699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65" b="0" i="0" u="none" strike="noStrike" kern="1200" cap="none" spc="0" normalizeH="0" baseline="0" noProof="1">
              <a:ln>
                <a:solidFill>
                  <a:srgbClr val="660033"/>
                </a:solidFill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0" name="矩形 9"/>
          <p:cNvSpPr/>
          <p:nvPr>
            <p:custDataLst>
              <p:tags r:id="rId6"/>
            </p:custDataLst>
          </p:nvPr>
        </p:nvSpPr>
        <p:spPr bwMode="auto">
          <a:xfrm flipV="1">
            <a:off x="-3" y="6284095"/>
            <a:ext cx="9144002" cy="36283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106997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65" b="0" i="0" u="none" strike="noStrike" kern="1200" cap="none" spc="0" normalizeH="0" baseline="0" noProof="1">
              <a:ln>
                <a:solidFill>
                  <a:srgbClr val="660033"/>
                </a:solidFill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5" name="等腰三角形 14"/>
          <p:cNvSpPr/>
          <p:nvPr>
            <p:custDataLst>
              <p:tags r:id="rId7"/>
            </p:custDataLst>
          </p:nvPr>
        </p:nvSpPr>
        <p:spPr>
          <a:xfrm rot="5400000">
            <a:off x="291655" y="1071189"/>
            <a:ext cx="566933" cy="283467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06997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665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>
            <p:custDataLst>
              <p:tags r:id="rId8"/>
            </p:custDataLst>
          </p:nvPr>
        </p:nvSpPr>
        <p:spPr>
          <a:xfrm>
            <a:off x="2360961" y="2351828"/>
            <a:ext cx="6009490" cy="6280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1069975">
              <a:buClrTx/>
              <a:buSzTx/>
              <a:buFontTx/>
              <a:buNone/>
              <a:defRPr/>
            </a:pPr>
            <a:r>
              <a:rPr kumimoji="0" lang="zh-CN" altLang="en-US" sz="3490" b="1" kern="1200" cap="none" spc="0" normalizeH="0" baseline="0" noProof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第</a:t>
            </a:r>
            <a:r>
              <a:rPr kumimoji="0" lang="en-US" altLang="zh-CN" sz="3490" b="1" kern="1200" cap="none" spc="0" normalizeH="0" baseline="0" noProof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6</a:t>
            </a:r>
            <a:r>
              <a:rPr kumimoji="0" lang="zh-CN" altLang="en-US" sz="3490" b="1" kern="1200" cap="none" spc="0" normalizeH="0" baseline="0" noProof="0">
                <a:solidFill>
                  <a:srgbClr val="66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  <a:cs typeface="+mn-cs"/>
              </a:rPr>
              <a:t>课  动荡的春秋时期</a:t>
            </a:r>
          </a:p>
        </p:txBody>
      </p:sp>
      <p:grpSp>
        <p:nvGrpSpPr>
          <p:cNvPr id="3083" name="组合 19"/>
          <p:cNvGrpSpPr/>
          <p:nvPr>
            <p:custDataLst>
              <p:tags r:id="rId9"/>
            </p:custDataLst>
          </p:nvPr>
        </p:nvGrpSpPr>
        <p:grpSpPr>
          <a:xfrm>
            <a:off x="201930" y="764540"/>
            <a:ext cx="8844280" cy="567055"/>
            <a:chOff x="511585" y="1142976"/>
            <a:chExt cx="10178607" cy="714375"/>
          </a:xfrm>
        </p:grpSpPr>
        <p:pic>
          <p:nvPicPr>
            <p:cNvPr id="3089" name="图片 27" descr="t01569123e300551b1c.jpg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0"/>
            <a:srcRect t="71094" r="15384" b="10156"/>
            <a:stretch>
              <a:fillRect/>
            </a:stretch>
          </p:blipFill>
          <p:spPr>
            <a:xfrm>
              <a:off x="511585" y="1142976"/>
              <a:ext cx="10178607" cy="7143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4" name="矩形 23"/>
            <p:cNvSpPr/>
            <p:nvPr>
              <p:custDataLst>
                <p:tags r:id="rId12"/>
              </p:custDataLst>
            </p:nvPr>
          </p:nvSpPr>
          <p:spPr>
            <a:xfrm>
              <a:off x="1117567" y="1171558"/>
              <a:ext cx="8501122" cy="571504"/>
            </a:xfrm>
            <a:prstGeom prst="rect">
              <a:avLst/>
            </a:prstGeom>
            <a:noFill/>
            <a:ln>
              <a:noFill/>
            </a:ln>
            <a:effectLst>
              <a:glow rad="63500">
                <a:schemeClr val="accent6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1069975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220" b="0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93" name="TextBox 22"/>
            <p:cNvSpPr txBox="1"/>
            <p:nvPr>
              <p:custDataLst>
                <p:tags r:id="rId13"/>
              </p:custDataLst>
            </p:nvPr>
          </p:nvSpPr>
          <p:spPr>
            <a:xfrm>
              <a:off x="778328" y="1199453"/>
              <a:ext cx="9803090" cy="6575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第二单元   夏商周时期：早期国家的产生与社会变革</a:t>
              </a:r>
            </a:p>
          </p:txBody>
        </p:sp>
      </p:grpSp>
      <p:pic>
        <p:nvPicPr>
          <p:cNvPr id="3084" name="图片 28" descr="72861440574064.jpg"/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4"/>
          <a:srcRect l="12500" t="2213"/>
          <a:stretch>
            <a:fillRect/>
          </a:stretch>
        </p:blipFill>
        <p:spPr>
          <a:xfrm>
            <a:off x="202836" y="4423023"/>
            <a:ext cx="1984265" cy="1670563"/>
          </a:xfrm>
          <a:prstGeom prst="rect">
            <a:avLst/>
          </a:prstGeom>
          <a:noFill/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3085" name="图片 29" descr="rdn_52a7fdec67c54.jpg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2300488" y="4423023"/>
            <a:ext cx="2507104" cy="1670563"/>
          </a:xfrm>
          <a:prstGeom prst="rect">
            <a:avLst/>
          </a:prstGeom>
          <a:noFill/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3086" name="图片 30" descr="1458965427493580.png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8"/>
          <a:srcRect r="27415"/>
          <a:stretch>
            <a:fillRect/>
          </a:stretch>
        </p:blipFill>
        <p:spPr>
          <a:xfrm>
            <a:off x="4908380" y="4449479"/>
            <a:ext cx="2693562" cy="1644106"/>
          </a:xfrm>
          <a:prstGeom prst="rect">
            <a:avLst/>
          </a:prstGeom>
          <a:noFill/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3087" name="图片 35" descr="thumb.jpg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0"/>
          <a:stretch>
            <a:fillRect/>
          </a:stretch>
        </p:blipFill>
        <p:spPr>
          <a:xfrm>
            <a:off x="7743045" y="4449479"/>
            <a:ext cx="1181740" cy="1644106"/>
          </a:xfrm>
          <a:prstGeom prst="rect">
            <a:avLst/>
          </a:prstGeom>
          <a:noFill/>
          <a:ln w="12700" cap="flat" cmpd="sng">
            <a:solidFill>
              <a:srgbClr val="800000"/>
            </a:solidFill>
            <a:prstDash val="solid"/>
            <a:round/>
            <a:headEnd type="none" w="med" len="med"/>
            <a:tailEnd type="none" w="med" len="med"/>
          </a:ln>
        </p:spPr>
      </p:pic>
    </p:spTree>
  </p:cSld>
  <p:clrMapOvr>
    <a:masterClrMapping/>
  </p:clrMapOvr>
  <p:transition spd="slow"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655955" y="2167255"/>
            <a:ext cx="780478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25000"/>
              </a:spcBef>
            </a:pPr>
            <a:r>
              <a:rPr lang="en-US" altLang="zh-CN" sz="3200" b="1">
                <a:latin typeface="黑体" pitchFamily="2" charset="-122"/>
                <a:ea typeface="黑体" pitchFamily="2" charset="-122"/>
                <a:sym typeface="+mn-ea"/>
              </a:rPr>
              <a:t>1.</a:t>
            </a:r>
            <a:r>
              <a:rPr lang="zh-CN" altLang="en-US" sz="3200" b="1">
                <a:latin typeface="黑体" pitchFamily="2" charset="-122"/>
                <a:ea typeface="黑体" pitchFamily="2" charset="-122"/>
                <a:sym typeface="+mn-ea"/>
              </a:rPr>
              <a:t>了解</a:t>
            </a:r>
            <a:r>
              <a:rPr lang="zh-CN" altLang="en-US" sz="3200" b="1">
                <a:latin typeface="Arial" pitchFamily="34" charset="0"/>
                <a:ea typeface="黑体" pitchFamily="2" charset="-122"/>
                <a:sym typeface="+mn-ea"/>
              </a:rPr>
              <a:t>春秋时期的经济发展情况。（重点）</a:t>
            </a:r>
          </a:p>
          <a:p>
            <a:pPr>
              <a:spcBef>
                <a:spcPct val="25000"/>
              </a:spcBef>
            </a:pPr>
            <a:endParaRPr lang="en-US" altLang="zh-CN" sz="3200" b="1">
              <a:latin typeface="Arial" pitchFamily="34" charset="0"/>
              <a:ea typeface="黑体" pitchFamily="2" charset="-122"/>
            </a:endParaRPr>
          </a:p>
          <a:p>
            <a:pPr>
              <a:spcBef>
                <a:spcPct val="25000"/>
              </a:spcBef>
            </a:pPr>
            <a:r>
              <a:rPr lang="en-US" altLang="zh-CN" sz="3200" b="1">
                <a:latin typeface="黑体" pitchFamily="2" charset="-122"/>
                <a:ea typeface="黑体" pitchFamily="2" charset="-122"/>
                <a:sym typeface="+mn-ea"/>
              </a:rPr>
              <a:t>2.</a:t>
            </a:r>
            <a:r>
              <a:rPr lang="zh-CN" altLang="en-US" sz="3200" b="1">
                <a:latin typeface="黑体" pitchFamily="2" charset="-122"/>
                <a:ea typeface="黑体" pitchFamily="2" charset="-122"/>
                <a:sym typeface="+mn-ea"/>
              </a:rPr>
              <a:t>王室衰微的原因。（重点）</a:t>
            </a:r>
          </a:p>
          <a:p>
            <a:pPr>
              <a:spcBef>
                <a:spcPct val="25000"/>
              </a:spcBef>
            </a:pPr>
            <a:endParaRPr lang="zh-CN" altLang="en-US" sz="3200" b="1"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25000"/>
              </a:spcBef>
            </a:pPr>
            <a:r>
              <a:rPr lang="en-US" altLang="zh-CN" sz="3200" b="1">
                <a:latin typeface="黑体" pitchFamily="2" charset="-122"/>
                <a:ea typeface="黑体" pitchFamily="2" charset="-122"/>
                <a:sym typeface="+mn-ea"/>
              </a:rPr>
              <a:t>3.</a:t>
            </a:r>
            <a:r>
              <a:rPr lang="zh-CN" altLang="en-US" sz="3200" b="1">
                <a:latin typeface="黑体" pitchFamily="2" charset="-122"/>
                <a:ea typeface="黑体" pitchFamily="2" charset="-122"/>
                <a:sym typeface="+mn-ea"/>
              </a:rPr>
              <a:t>诸侯争霸有何影响？（难点）</a:t>
            </a:r>
            <a:endParaRPr lang="zh-CN" altLang="en-US" sz="3200"/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3263900" y="592455"/>
            <a:ext cx="25888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学习目标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5602" name="Picture 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8255" y="410210"/>
            <a:ext cx="9152255" cy="6447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142240" y="1883410"/>
            <a:ext cx="4701540" cy="279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铁制农具和牛耕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的使用</a:t>
            </a:r>
            <a:r>
              <a:rPr lang="zh-CN" altLang="en-US" sz="4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是春秋时期农业生产力水平提高的重要标志</a:t>
            </a:r>
            <a:r>
              <a:rPr lang="zh-CN" altLang="en-US" sz="4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0" name="Picture 6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445" y="0"/>
            <a:ext cx="9148445" cy="76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-4539" y="764704"/>
            <a:ext cx="9148539" cy="914400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5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一、</a:t>
            </a:r>
            <a:r>
              <a:rPr lang="zh-CN" altLang="en-US" sz="5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cs typeface="宋体" panose="02010600030101010101" pitchFamily="2" charset="-122"/>
              </a:rPr>
              <a:t>春秋时期的经济发展</a:t>
            </a:r>
            <a:endParaRPr lang="zh-CN" altLang="en-US" sz="5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  <a:cs typeface="宋体" panose="02010600030101010101" pitchFamily="2" charset="-122"/>
            </a:endParaRPr>
          </a:p>
        </p:txBody>
      </p:sp>
      <p:sp>
        <p:nvSpPr>
          <p:cNvPr id="2" name="矩形 1"/>
          <p:cNvSpPr/>
          <p:nvPr>
            <p:custDataLst>
              <p:tags r:id="rId7"/>
            </p:custDataLst>
          </p:nvPr>
        </p:nvSpPr>
        <p:spPr>
          <a:xfrm>
            <a:off x="3302382" y="1772904"/>
            <a:ext cx="4211960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铁制农具和牛耕</a:t>
            </a:r>
            <a:endParaRPr lang="zh-CN" altLang="en-US">
              <a:solidFill>
                <a:srgbClr val="000066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矩形 2"/>
          <p:cNvSpPr/>
          <p:nvPr>
            <p:custDataLst>
              <p:tags r:id="rId8"/>
            </p:custDataLst>
          </p:nvPr>
        </p:nvSpPr>
        <p:spPr>
          <a:xfrm>
            <a:off x="395605" y="1772920"/>
            <a:ext cx="2329815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4400" b="1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1.</a:t>
            </a:r>
            <a:r>
              <a: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农业：</a:t>
            </a:r>
            <a:endParaRPr lang="en-US" altLang="zh-CN" sz="4400" b="1">
              <a:solidFill>
                <a:srgbClr val="8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6" name="矩形 15"/>
          <p:cNvSpPr/>
          <p:nvPr>
            <p:custDataLst>
              <p:tags r:id="rId9"/>
            </p:custDataLst>
          </p:nvPr>
        </p:nvSpPr>
        <p:spPr>
          <a:xfrm>
            <a:off x="1259632" y="3422610"/>
            <a:ext cx="76328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青铜业、冶铁业、纺织业、</a:t>
            </a:r>
            <a:endParaRPr lang="en-US" altLang="zh-CN" sz="44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煮盐业和漆器制作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7" name="矩形 16"/>
          <p:cNvSpPr/>
          <p:nvPr>
            <p:custDataLst>
              <p:tags r:id="rId10"/>
            </p:custDataLst>
          </p:nvPr>
        </p:nvSpPr>
        <p:spPr>
          <a:xfrm>
            <a:off x="323215" y="2620010"/>
            <a:ext cx="2718435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手工业：</a:t>
            </a:r>
            <a:endParaRPr lang="en-US" altLang="zh-CN" sz="4400" b="1">
              <a:solidFill>
                <a:srgbClr val="8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" name="矩形 17"/>
          <p:cNvSpPr/>
          <p:nvPr>
            <p:custDataLst>
              <p:tags r:id="rId11"/>
            </p:custDataLst>
          </p:nvPr>
        </p:nvSpPr>
        <p:spPr>
          <a:xfrm>
            <a:off x="395605" y="5955665"/>
            <a:ext cx="8568690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商品交换市场、更多地使用金属货币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9" name="矩形 18"/>
          <p:cNvSpPr/>
          <p:nvPr>
            <p:custDataLst>
              <p:tags r:id="rId12"/>
            </p:custDataLst>
          </p:nvPr>
        </p:nvSpPr>
        <p:spPr>
          <a:xfrm>
            <a:off x="442595" y="5035550"/>
            <a:ext cx="2086610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en-US" altLang="zh-CN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3.</a:t>
            </a: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itchFamily="2" charset="-122"/>
                <a:ea typeface="黑体" pitchFamily="2" charset="-122"/>
              </a:rPr>
              <a:t>商业：</a:t>
            </a:r>
            <a:endParaRPr lang="en-US" altLang="zh-CN" sz="4400" b="1">
              <a:solidFill>
                <a:srgbClr val="8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1"/>
      <p:bldP spid="18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" name="Picture 6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445" y="0"/>
            <a:ext cx="9148445" cy="76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-1999" y="764704"/>
            <a:ext cx="9148539" cy="922020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5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</a:t>
            </a:r>
            <a:r>
              <a:rPr lang="zh-CN" altLang="en-US" sz="5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cs typeface="宋体" panose="02010600030101010101" pitchFamily="2" charset="-122"/>
              </a:rPr>
              <a:t>二、王室衰微</a:t>
            </a:r>
          </a:p>
        </p:txBody>
      </p:sp>
      <p:sp>
        <p:nvSpPr>
          <p:cNvPr id="6" name="Text Box 1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24163" y="1977033"/>
            <a:ext cx="8496944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0" lang="zh-CN" altLang="en-US" sz="48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rPr>
              <a:t>思考：西周初年是如何巩固统治的？</a:t>
            </a:r>
            <a:endParaRPr kumimoji="0" lang="en-US" altLang="zh-CN" sz="48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9" name="矩形 8"/>
          <p:cNvSpPr/>
          <p:nvPr>
            <p:custDataLst>
              <p:tags r:id="rId8"/>
            </p:custDataLst>
          </p:nvPr>
        </p:nvSpPr>
        <p:spPr>
          <a:xfrm>
            <a:off x="1528445" y="4217670"/>
            <a:ext cx="6082030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l" fontAlgn="auto"/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为稳定政局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扩大统治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范围，西周实行了</a:t>
            </a:r>
            <a:r>
              <a:rPr lang="zh-CN" altLang="en-US" sz="4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分封制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829945" y="283210"/>
            <a:ext cx="778002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defTabSz="1069975" fontAlgn="base">
              <a:buClrTx/>
              <a:buSzTx/>
              <a:buFontTx/>
              <a:defRPr/>
            </a:pPr>
            <a:r>
              <a:rPr lang="zh-CN" altLang="zh-CN" sz="3200" b="1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  <a:sym typeface="+mn-ea"/>
              </a:rPr>
              <a:t>思考：春秋时期的</a:t>
            </a:r>
            <a:r>
              <a:rPr lang="zh-CN" altLang="en-US" sz="3200" b="1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  <a:sym typeface="+mn-ea"/>
              </a:rPr>
              <a:t>各地</a:t>
            </a:r>
            <a:r>
              <a:rPr lang="zh-CN" sz="3200" b="1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  <a:sym typeface="+mn-ea"/>
              </a:rPr>
              <a:t>经济</a:t>
            </a:r>
            <a:r>
              <a:rPr lang="zh-CN" altLang="en-US" sz="3200" b="1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  <a:sym typeface="+mn-ea"/>
              </a:rPr>
              <a:t>的</a:t>
            </a:r>
            <a:r>
              <a:rPr lang="zh-CN" sz="3200" b="1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  <a:sym typeface="+mn-ea"/>
              </a:rPr>
              <a:t>发展</a:t>
            </a:r>
            <a:r>
              <a:rPr lang="zh-CN" altLang="en-US" sz="3200" b="1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  <a:sym typeface="+mn-ea"/>
              </a:rPr>
              <a:t>对当时的社会产生了怎样的影响呢？</a:t>
            </a:r>
            <a:endParaRPr lang="zh-CN" altLang="en-US" sz="3200"/>
          </a:p>
        </p:txBody>
      </p:sp>
      <p:sp>
        <p:nvSpPr>
          <p:cNvPr id="66564" name="Rectangle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198209" y="1737203"/>
            <a:ext cx="6857370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各地的</a:t>
            </a:r>
            <a:r>
              <a:rPr kumimoji="0" lang="zh-CN" sz="3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经济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得到</a:t>
            </a:r>
            <a:r>
              <a:rPr kumimoji="0" lang="zh-CN" sz="3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发展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，实力得到增强。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ea"/>
            </a:endParaRPr>
          </a:p>
        </p:txBody>
      </p:sp>
      <p:sp>
        <p:nvSpPr>
          <p:cNvPr id="66565" name="Rectangle 5"/>
          <p:cNvSpPr/>
          <p:nvPr>
            <p:custDataLst>
              <p:tags r:id="rId5"/>
            </p:custDataLst>
          </p:nvPr>
        </p:nvSpPr>
        <p:spPr>
          <a:xfrm>
            <a:off x="1278854" y="1772296"/>
            <a:ext cx="914652" cy="514019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430">
              <a:latin typeface="Calibri"/>
            </a:endParaRPr>
          </a:p>
        </p:txBody>
      </p:sp>
      <p:sp>
        <p:nvSpPr>
          <p:cNvPr id="66566" name="Line 6"/>
          <p:cNvSpPr/>
          <p:nvPr>
            <p:custDataLst>
              <p:tags r:id="rId6"/>
            </p:custDataLst>
          </p:nvPr>
        </p:nvSpPr>
        <p:spPr>
          <a:xfrm flipH="1">
            <a:off x="1657550" y="2320774"/>
            <a:ext cx="0" cy="570712"/>
          </a:xfrm>
          <a:prstGeom prst="line">
            <a:avLst/>
          </a:prstGeom>
          <a:ln w="38100" cap="flat" cmpd="sng">
            <a:solidFill>
              <a:srgbClr val="333333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66567" name="Rectangle 7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30087" y="2891953"/>
            <a:ext cx="2170724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各诸侯国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66569" name="Rectangle 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4097955" y="2891953"/>
            <a:ext cx="4685387" cy="583565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各诸侯国实力得到增强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ea"/>
            </a:endParaRPr>
          </a:p>
        </p:txBody>
      </p:sp>
      <p:sp>
        <p:nvSpPr>
          <p:cNvPr id="13" name="Rectangle 13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0" y="5038773"/>
            <a:ext cx="9144000" cy="10763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175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 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ea"/>
              </a:rPr>
              <a:t>各诸侯国实力不断增强，对当时的周王室来说，是好事还是坏事呢？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itchFamily="2" charset="-122"/>
              <a:ea typeface="黑体" pitchFamily="2" charset="-122"/>
              <a:cs typeface="+mn-ea"/>
            </a:endParaRPr>
          </a:p>
        </p:txBody>
      </p:sp>
      <p:sp>
        <p:nvSpPr>
          <p:cNvPr id="3" name="Line 6"/>
          <p:cNvSpPr/>
          <p:nvPr>
            <p:custDataLst>
              <p:tags r:id="rId10"/>
            </p:custDataLst>
          </p:nvPr>
        </p:nvSpPr>
        <p:spPr>
          <a:xfrm flipH="1">
            <a:off x="5891730" y="2320774"/>
            <a:ext cx="0" cy="570712"/>
          </a:xfrm>
          <a:prstGeom prst="line">
            <a:avLst/>
          </a:prstGeom>
          <a:ln w="38100" cap="flat" cmpd="sng">
            <a:solidFill>
              <a:srgbClr val="333333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5" name="Rectangle 5"/>
          <p:cNvSpPr/>
          <p:nvPr>
            <p:custDataLst>
              <p:tags r:id="rId11"/>
            </p:custDataLst>
          </p:nvPr>
        </p:nvSpPr>
        <p:spPr>
          <a:xfrm>
            <a:off x="5302214" y="1807221"/>
            <a:ext cx="914652" cy="514019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430"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6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5" grpId="1"/>
      <p:bldP spid="66567" grpId="2"/>
      <p:bldP spid="66569" grpId="3"/>
      <p:bldP spid="13" grpId="4"/>
      <p:bldP spid="5" grpId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3556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57470" y="536600"/>
            <a:ext cx="8086799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54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周</a:t>
            </a:r>
            <a:r>
              <a:rPr lang="zh-CN" altLang="en-US" sz="54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王室衰微的表现：</a:t>
            </a:r>
          </a:p>
        </p:txBody>
      </p:sp>
      <p:sp>
        <p:nvSpPr>
          <p:cNvPr id="23557" name="Text Box 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95793" y="1760612"/>
            <a:ext cx="8306569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１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.</a:t>
            </a:r>
            <a:r>
              <a:rPr lang="zh-CN" altLang="en-US" sz="48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周王室的统治势力大减。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anose="02010509060101010101" charset="-122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4307" y="2864267"/>
            <a:ext cx="77597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２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.</a:t>
            </a:r>
            <a:r>
              <a:rPr lang="zh-CN" altLang="en-US" sz="48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天子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无力</a:t>
            </a:r>
            <a:r>
              <a:rPr lang="zh-CN" altLang="en-US" sz="48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控制诸侯，诸侯不再听从王命。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anose="02010509060101010101" charset="-122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95536" y="4814798"/>
            <a:ext cx="8557492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３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.</a:t>
            </a:r>
            <a:r>
              <a:rPr lang="zh-CN" altLang="en-US" sz="48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隶书" panose="02010509060101010101" charset="-122"/>
              </a:rPr>
              <a:t>诸侯不再定期向天子纳贡。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隶书" panose="020105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1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6" presetClass="entr" presetSubtype="21" fill="hold" grpId="2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1"/>
      <p:bldP spid="23559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" name="Rectangle 8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2634" y="764704"/>
            <a:ext cx="9148539" cy="92202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zh-CN" altLang="en-US" sz="5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  <a:cs typeface="宋体" panose="02010600030101010101" pitchFamily="2" charset="-122"/>
              </a:rPr>
              <a:t>三、诸侯争霸</a:t>
            </a:r>
          </a:p>
        </p:txBody>
      </p:sp>
      <p:sp>
        <p:nvSpPr>
          <p:cNvPr id="14" name="Text Box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890" y="1845310"/>
            <a:ext cx="9070975" cy="2306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原因：</a:t>
            </a:r>
            <a:r>
              <a:rPr lang="zh-CN" altLang="en-US" sz="48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天子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无力</a:t>
            </a:r>
            <a:r>
              <a:rPr lang="zh-CN" altLang="en-US" sz="48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控制诸侯，诸侯不再听从王命。政令征伐自诸侯出。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5" name="Text Box 7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890" y="4394200"/>
            <a:ext cx="907097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目的：</a:t>
            </a:r>
            <a:r>
              <a:rPr lang="zh-CN" altLang="en-US" sz="48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竞相称霸，操控政治局面，取代周天子的地位。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445" y="0"/>
            <a:ext cx="9148445" cy="76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1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82629" name="Group 5"/>
          <p:cNvGrpSpPr/>
          <p:nvPr>
            <p:custDataLst>
              <p:tags r:id="rId3"/>
            </p:custDataLst>
          </p:nvPr>
        </p:nvGrpSpPr>
        <p:grpSpPr>
          <a:xfrm>
            <a:off x="0" y="1066165"/>
            <a:ext cx="2484755" cy="4883150"/>
            <a:chOff x="180" y="526"/>
            <a:chExt cx="1181" cy="1969"/>
          </a:xfrm>
        </p:grpSpPr>
        <p:pic>
          <p:nvPicPr>
            <p:cNvPr id="282630" name="Picture 6" descr="框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80" y="526"/>
              <a:ext cx="1181" cy="1969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82631" name="Picture 7" descr="齐桓公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67" y="658"/>
              <a:ext cx="1007" cy="16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2632" name="Text Box 8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195" y="682"/>
              <a:ext cx="379" cy="10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anose="02010509060101010101" charset="-122"/>
                </a:rPr>
                <a:t>齐桓公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282633" name="Group 9"/>
          <p:cNvGrpSpPr/>
          <p:nvPr>
            <p:custDataLst>
              <p:tags r:id="rId9"/>
            </p:custDataLst>
          </p:nvPr>
        </p:nvGrpSpPr>
        <p:grpSpPr>
          <a:xfrm>
            <a:off x="1331595" y="2399030"/>
            <a:ext cx="2590800" cy="4472940"/>
            <a:chOff x="2170" y="531"/>
            <a:chExt cx="1232" cy="1957"/>
          </a:xfrm>
        </p:grpSpPr>
        <p:grpSp>
          <p:nvGrpSpPr>
            <p:cNvPr id="282634" name="Group 10"/>
            <p:cNvGrpSpPr/>
            <p:nvPr>
              <p:custDataLst>
                <p:tags r:id="rId10"/>
              </p:custDataLst>
            </p:nvPr>
          </p:nvGrpSpPr>
          <p:grpSpPr>
            <a:xfrm>
              <a:off x="2170" y="531"/>
              <a:ext cx="1232" cy="1957"/>
              <a:chOff x="2125" y="0"/>
              <a:chExt cx="1470" cy="2409"/>
            </a:xfrm>
          </p:grpSpPr>
          <p:pic>
            <p:nvPicPr>
              <p:cNvPr id="282635" name="Picture 11" descr="框"/>
              <p:cNvPicPr>
                <a:picLocks noChangeAspect="1" noChangeArrowheads="1"/>
              </p:cNvPicPr>
              <p:nvPr>
                <p:custDataLst>
                  <p:tags r:id="rId11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125" y="0"/>
                <a:ext cx="1470" cy="2409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36" name="Picture 12" descr="晋文公1"/>
              <p:cNvPicPr>
                <a:picLocks noChangeAspect="1" noChangeArrowheads="1"/>
              </p:cNvPicPr>
              <p:nvPr>
                <p:custDataLst>
                  <p:tags r:id="rId13"/>
                </p:custDataLst>
              </p:nvPr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223" y="156"/>
                <a:ext cx="1265" cy="2064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2637" name="Text Box 13"/>
            <p:cNvSpPr txBox="1"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2205" y="682"/>
              <a:ext cx="380" cy="1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anose="02010509060101010101" charset="-122"/>
                </a:rPr>
                <a:t>晋文公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282638" name="Group 14"/>
          <p:cNvGrpSpPr/>
          <p:nvPr>
            <p:custDataLst>
              <p:tags r:id="rId15"/>
            </p:custDataLst>
          </p:nvPr>
        </p:nvGrpSpPr>
        <p:grpSpPr>
          <a:xfrm>
            <a:off x="3023218" y="1066165"/>
            <a:ext cx="2522872" cy="4978400"/>
            <a:chOff x="4173" y="554"/>
            <a:chExt cx="1336" cy="1968"/>
          </a:xfrm>
        </p:grpSpPr>
        <p:grpSp>
          <p:nvGrpSpPr>
            <p:cNvPr id="282639" name="Group 15"/>
            <p:cNvGrpSpPr/>
            <p:nvPr>
              <p:custDataLst>
                <p:tags r:id="rId16"/>
              </p:custDataLst>
            </p:nvPr>
          </p:nvGrpSpPr>
          <p:grpSpPr>
            <a:xfrm>
              <a:off x="4174" y="554"/>
              <a:ext cx="1335" cy="1968"/>
              <a:chOff x="3598" y="0"/>
              <a:chExt cx="1470" cy="2409"/>
            </a:xfrm>
          </p:grpSpPr>
          <p:pic>
            <p:nvPicPr>
              <p:cNvPr id="282640" name="Picture 16" descr="框"/>
              <p:cNvPicPr>
                <a:picLocks noChangeAspect="1" noChangeArrowheads="1"/>
              </p:cNvPicPr>
              <p:nvPr>
                <p:custDataLst>
                  <p:tags r:id="rId17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598" y="0"/>
                <a:ext cx="1470" cy="2409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41" name="Picture 17" descr="楚庄王1"/>
              <p:cNvPicPr>
                <a:picLocks noChangeAspect="1" noChangeArrowheads="1"/>
              </p:cNvPicPr>
              <p:nvPr>
                <p:custDataLst>
                  <p:tags r:id="rId19"/>
                </p:custDataLst>
              </p:nvPr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700" y="175"/>
                <a:ext cx="1264" cy="2083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2642" name="Text Box 18"/>
            <p:cNvSpPr txBox="1"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4173" y="682"/>
              <a:ext cx="423" cy="10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anose="02010509060101010101" charset="-122"/>
                </a:rPr>
                <a:t>楚庄王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sp>
        <p:nvSpPr>
          <p:cNvPr id="2" name="矩形 1"/>
          <p:cNvSpPr/>
          <p:nvPr>
            <p:custDataLst>
              <p:tags r:id="rId21"/>
            </p:custDataLst>
          </p:nvPr>
        </p:nvSpPr>
        <p:spPr>
          <a:xfrm>
            <a:off x="308" y="-41111"/>
            <a:ext cx="3550920" cy="1106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诸侯</a:t>
            </a:r>
            <a:r>
              <a:rPr lang="zh-CN" altLang="en-US" sz="6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争霸</a:t>
            </a:r>
            <a:endParaRPr lang="zh-CN" altLang="en-US" sz="6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5" name="组合 4"/>
          <p:cNvGrpSpPr/>
          <p:nvPr>
            <p:custDataLst>
              <p:tags r:id="rId22"/>
            </p:custDataLst>
          </p:nvPr>
        </p:nvGrpSpPr>
        <p:grpSpPr>
          <a:xfrm>
            <a:off x="4569460" y="2269490"/>
            <a:ext cx="2574925" cy="4602480"/>
            <a:chOff x="6804157" y="457419"/>
            <a:chExt cx="2133600" cy="3238500"/>
          </a:xfrm>
        </p:grpSpPr>
        <p:grpSp>
          <p:nvGrpSpPr>
            <p:cNvPr id="3" name="组合 2"/>
            <p:cNvGrpSpPr/>
            <p:nvPr>
              <p:custDataLst>
                <p:tags r:id="rId23"/>
              </p:custDataLst>
            </p:nvPr>
          </p:nvGrpSpPr>
          <p:grpSpPr>
            <a:xfrm>
              <a:off x="6804157" y="457419"/>
              <a:ext cx="2133600" cy="3238500"/>
              <a:chOff x="6804157" y="457419"/>
              <a:chExt cx="2133600" cy="3238500"/>
            </a:xfrm>
          </p:grpSpPr>
          <p:pic>
            <p:nvPicPr>
              <p:cNvPr id="2051" name="Picture 3"/>
              <p:cNvPicPr>
                <a:picLocks noChangeAspect="1" noChangeArrowheads="1"/>
              </p:cNvPicPr>
              <p:nvPr>
                <p:custDataLst>
                  <p:tags r:id="rId25"/>
                </p:custDataLst>
              </p:nvPr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804157" y="457419"/>
                <a:ext cx="2133600" cy="32385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2050" name="Picture 2"/>
              <p:cNvPicPr>
                <a:picLocks noChangeAspect="1" noChangeArrowheads="1"/>
              </p:cNvPicPr>
              <p:nvPr>
                <p:custDataLst>
                  <p:tags r:id="rId27"/>
                </p:custDataLst>
              </p:nvPr>
            </p:nvPicPr>
            <p:blipFill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993581" y="620687"/>
                <a:ext cx="1823563" cy="28097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4" name="矩形 3"/>
            <p:cNvSpPr/>
            <p:nvPr>
              <p:custDataLst>
                <p:tags r:id="rId28"/>
              </p:custDataLst>
            </p:nvPr>
          </p:nvSpPr>
          <p:spPr>
            <a:xfrm>
              <a:off x="6948264" y="548680"/>
              <a:ext cx="647934" cy="12336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6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charset="-122"/>
                  <a:ea typeface="隶书" panose="02010509060101010101" charset="-122"/>
                </a:rPr>
                <a:t>秦</a:t>
              </a:r>
              <a:endPara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endParaRPr>
            </a:p>
            <a:p>
              <a:r>
                <a:rPr lang="zh-CN" altLang="en-US" sz="36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charset="-122"/>
                  <a:ea typeface="隶书" panose="02010509060101010101" charset="-122"/>
                </a:rPr>
                <a:t>穆</a:t>
              </a:r>
              <a:endParaRPr lang="en-US" altLang="zh-CN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endParaRPr>
            </a:p>
            <a:p>
              <a:r>
                <a:rPr lang="zh-CN" altLang="en-US" sz="3600" b="1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charset="-122"/>
                  <a:ea typeface="隶书" panose="02010509060101010101" charset="-122"/>
                </a:rPr>
                <a:t>公</a:t>
              </a:r>
              <a:endPara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charset="-122"/>
                <a:ea typeface="隶书" panose="02010509060101010101" charset="-122"/>
              </a:endParaRPr>
            </a:p>
          </p:txBody>
        </p:sp>
      </p:grpSp>
      <p:grpSp>
        <p:nvGrpSpPr>
          <p:cNvPr id="282659" name="Group 35"/>
          <p:cNvGrpSpPr/>
          <p:nvPr>
            <p:custDataLst>
              <p:tags r:id="rId29"/>
            </p:custDataLst>
          </p:nvPr>
        </p:nvGrpSpPr>
        <p:grpSpPr>
          <a:xfrm>
            <a:off x="6663753" y="3502421"/>
            <a:ext cx="2444751" cy="3382963"/>
            <a:chOff x="3147" y="1330"/>
            <a:chExt cx="1540" cy="2131"/>
          </a:xfrm>
        </p:grpSpPr>
        <p:grpSp>
          <p:nvGrpSpPr>
            <p:cNvPr id="282644" name="Group 20"/>
            <p:cNvGrpSpPr/>
            <p:nvPr>
              <p:custDataLst>
                <p:tags r:id="rId30"/>
              </p:custDataLst>
            </p:nvPr>
          </p:nvGrpSpPr>
          <p:grpSpPr>
            <a:xfrm>
              <a:off x="3191" y="1330"/>
              <a:ext cx="1496" cy="2131"/>
              <a:chOff x="0" y="2634"/>
              <a:chExt cx="2001" cy="1686"/>
            </a:xfrm>
          </p:grpSpPr>
          <p:pic>
            <p:nvPicPr>
              <p:cNvPr id="282645" name="Picture 21" descr="框"/>
              <p:cNvPicPr>
                <a:picLocks noChangeAspect="1" noChangeArrowheads="1"/>
              </p:cNvPicPr>
              <p:nvPr>
                <p:custDataLst>
                  <p:tags r:id="rId31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0" y="2634"/>
                <a:ext cx="2001" cy="1686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46" name="Picture 22" descr="吴王"/>
              <p:cNvPicPr>
                <a:picLocks noChangeAspect="1" noChangeArrowheads="1"/>
              </p:cNvPicPr>
              <p:nvPr>
                <p:custDataLst>
                  <p:tags r:id="rId33"/>
                </p:custDataLst>
              </p:nvPr>
            </p:nvPicPr>
            <p:blipFill>
              <a:blip r:embed="rId3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31" r="2821"/>
              <a:stretch>
                <a:fillRect/>
              </a:stretch>
            </p:blipFill>
            <p:spPr bwMode="auto">
              <a:xfrm>
                <a:off x="135" y="2739"/>
                <a:ext cx="1761" cy="1470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82647" name="Text Box 23"/>
            <p:cNvSpPr txBox="1">
              <a:spLocks noChangeArrowheads="1"/>
            </p:cNvSpPr>
            <p:nvPr>
              <p:custDataLst>
                <p:tags r:id="rId34"/>
              </p:custDataLst>
            </p:nvPr>
          </p:nvSpPr>
          <p:spPr bwMode="auto">
            <a:xfrm>
              <a:off x="3147" y="1447"/>
              <a:ext cx="504" cy="16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2400" b="1">
                  <a:solidFill>
                    <a:srgbClr val="663300"/>
                  </a:solidFill>
                  <a:ea typeface="隶书" panose="02010509060101010101" charset="-122"/>
                </a:rPr>
                <a:t> </a:t>
              </a:r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anose="02010509060101010101" charset="-122"/>
                </a:rPr>
                <a:t>吴王阖闾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  <p:grpSp>
        <p:nvGrpSpPr>
          <p:cNvPr id="282648" name="Group 24"/>
          <p:cNvGrpSpPr/>
          <p:nvPr>
            <p:custDataLst>
              <p:tags r:id="rId35"/>
            </p:custDataLst>
          </p:nvPr>
        </p:nvGrpSpPr>
        <p:grpSpPr>
          <a:xfrm>
            <a:off x="6551358" y="-27766"/>
            <a:ext cx="2555876" cy="3694113"/>
            <a:chOff x="1806" y="546"/>
            <a:chExt cx="1306" cy="2048"/>
          </a:xfrm>
        </p:grpSpPr>
        <p:grpSp>
          <p:nvGrpSpPr>
            <p:cNvPr id="282649" name="Group 25"/>
            <p:cNvGrpSpPr/>
            <p:nvPr>
              <p:custDataLst>
                <p:tags r:id="rId36"/>
              </p:custDataLst>
            </p:nvPr>
          </p:nvGrpSpPr>
          <p:grpSpPr>
            <a:xfrm>
              <a:off x="1806" y="546"/>
              <a:ext cx="1306" cy="2048"/>
              <a:chOff x="180" y="526"/>
              <a:chExt cx="1181" cy="1969"/>
            </a:xfrm>
          </p:grpSpPr>
          <p:pic>
            <p:nvPicPr>
              <p:cNvPr id="282650" name="Picture 26" descr="框"/>
              <p:cNvPicPr>
                <a:picLocks noChangeAspect="1" noChangeArrowheads="1"/>
              </p:cNvPicPr>
              <p:nvPr>
                <p:custDataLst>
                  <p:tags r:id="rId37"/>
                </p:custDataLst>
              </p:nvPr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180" y="526"/>
                <a:ext cx="1181" cy="1969"/>
              </a:xfrm>
              <a:prstGeom prst="rect">
                <a:avLst/>
              </a:prstGeom>
              <a:noFill/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  <p:pic>
            <p:nvPicPr>
              <p:cNvPr id="282651" name="Picture 27" descr="齐桓公"/>
              <p:cNvPicPr>
                <a:picLocks noChangeAspect="1" noChangeArrowheads="1"/>
              </p:cNvPicPr>
              <p:nvPr>
                <p:custDataLst>
                  <p:tags r:id="rId38"/>
                </p:custDataLst>
              </p:nvPr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67" y="658"/>
                <a:ext cx="1007" cy="168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2652" name="Text Box 28"/>
              <p:cNvSpPr txBox="1">
                <a:spLocks noChangeArrowheads="1"/>
              </p:cNvSpPr>
              <p:nvPr>
                <p:custDataLst>
                  <p:tags r:id="rId39"/>
                </p:custDataLst>
              </p:nvPr>
            </p:nvSpPr>
            <p:spPr bwMode="auto">
              <a:xfrm>
                <a:off x="348" y="682"/>
                <a:ext cx="226" cy="6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>
                <a:spAutoFit/>
              </a:bodyPr>
              <a:lstStyle/>
              <a:p>
                <a:r>
                  <a:rPr kumimoji="0" lang="zh-CN" altLang="en-US" sz="2000">
                    <a:solidFill>
                      <a:srgbClr val="663300"/>
                    </a:solidFill>
                    <a:ea typeface="隶书" panose="02010509060101010101" charset="-122"/>
                  </a:rPr>
                  <a:t>齐桓公</a:t>
                </a:r>
                <a:endParaRPr kumimoji="0" lang="zh-CN" altLang="en-US" sz="1800">
                  <a:latin typeface="Arial" pitchFamily="34" charset="0"/>
                </a:endParaRPr>
              </a:p>
            </p:txBody>
          </p:sp>
        </p:grpSp>
        <p:pic>
          <p:nvPicPr>
            <p:cNvPr id="282653" name="Picture 29" descr="勾践">
              <a:hlinkClick r:id="rId42" action="ppaction://hlinksldjump"/>
            </p:cNvPr>
            <p:cNvPicPr>
              <a:picLocks noChangeAspect="1" noChangeArrowheads="1"/>
            </p:cNvPicPr>
            <p:nvPr>
              <p:custDataLst>
                <p:tags r:id="rId41"/>
              </p:custDataLst>
            </p:nvPr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899" y="681"/>
              <a:ext cx="1125" cy="1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2654" name="Text Box 30"/>
            <p:cNvSpPr txBox="1">
              <a:spLocks noChangeArrowheads="1"/>
            </p:cNvSpPr>
            <p:nvPr>
              <p:custDataLst>
                <p:tags r:id="rId43"/>
              </p:custDataLst>
            </p:nvPr>
          </p:nvSpPr>
          <p:spPr bwMode="auto">
            <a:xfrm>
              <a:off x="1875" y="573"/>
              <a:ext cx="409" cy="1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square">
              <a:spAutoFit/>
            </a:bodyPr>
            <a:lstStyle/>
            <a:p>
              <a:r>
                <a:rPr kumimoji="0"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隶书" panose="02010509060101010101" charset="-122"/>
                </a:rPr>
                <a:t> 越王勾践</a:t>
              </a:r>
              <a:endParaRPr kumimoji="0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4"/>
          </p:custDataLst>
        </p:nvPr>
      </p:nvGrpSpPr>
      <p:grpSpPr>
        <a:xfrm>
          <a:off x="0" y="0"/>
          <a:ext cx="0" cy="0"/>
        </a:xfrm>
      </p:grpSpPr>
      <p:sp>
        <p:nvSpPr>
          <p:cNvPr id="18434" name="Rectangle 2"/>
          <p:cNvSpPr/>
          <p:nvPr>
            <p:custDataLst>
              <p:tags r:id="rId5"/>
            </p:custDataLst>
          </p:nvPr>
        </p:nvSpPr>
        <p:spPr>
          <a:xfrm>
            <a:off x="111760" y="42545"/>
            <a:ext cx="8924290" cy="6695440"/>
          </a:xfrm>
          <a:prstGeom prst="rect">
            <a:avLst/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9458" name="Freeform 3"/>
          <p:cNvSpPr/>
          <p:nvPr>
            <p:custDataLst>
              <p:tags r:id="rId6"/>
            </p:custDataLst>
          </p:nvPr>
        </p:nvSpPr>
        <p:spPr>
          <a:xfrm>
            <a:off x="1691981" y="1541743"/>
            <a:ext cx="4554362" cy="2258914"/>
          </a:xfrm>
          <a:custGeom>
            <a:cxnLst>
              <a:cxn ang="0">
                <a:pos x="0" y="1541462"/>
              </a:cxn>
              <a:cxn ang="0">
                <a:pos x="171341" y="1484312"/>
              </a:cxn>
              <a:cxn ang="0">
                <a:pos x="534920" y="1474787"/>
              </a:cxn>
              <a:cxn ang="0">
                <a:pos x="739695" y="1300162"/>
              </a:cxn>
              <a:cxn ang="0">
                <a:pos x="957006" y="1096962"/>
              </a:cxn>
              <a:cxn ang="0">
                <a:pos x="1136706" y="855662"/>
              </a:cxn>
              <a:cxn ang="0">
                <a:pos x="1191034" y="611187"/>
              </a:cxn>
              <a:cxn ang="0">
                <a:pos x="1149243" y="373062"/>
              </a:cxn>
              <a:cxn ang="0">
                <a:pos x="1379092" y="233362"/>
              </a:cxn>
              <a:cxn ang="0">
                <a:pos x="1445957" y="109537"/>
              </a:cxn>
              <a:cxn ang="0">
                <a:pos x="1558792" y="58737"/>
              </a:cxn>
              <a:cxn ang="0">
                <a:pos x="1809536" y="4762"/>
              </a:cxn>
              <a:cxn ang="0">
                <a:pos x="2014311" y="49212"/>
              </a:cxn>
              <a:cxn ang="0">
                <a:pos x="2185652" y="131762"/>
              </a:cxn>
              <a:cxn ang="0">
                <a:pos x="2536694" y="138112"/>
              </a:cxn>
              <a:cxn ang="0">
                <a:pos x="2636992" y="207962"/>
              </a:cxn>
              <a:cxn ang="0">
                <a:pos x="2946243" y="220662"/>
              </a:cxn>
              <a:cxn ang="0">
                <a:pos x="3142659" y="334962"/>
              </a:cxn>
              <a:cxn ang="0">
                <a:pos x="3339075" y="420687"/>
              </a:cxn>
              <a:cxn ang="0">
                <a:pos x="3343255" y="706437"/>
              </a:cxn>
              <a:cxn ang="0">
                <a:pos x="3205345" y="766762"/>
              </a:cxn>
              <a:cxn ang="0">
                <a:pos x="3222062" y="862012"/>
              </a:cxn>
              <a:cxn ang="0">
                <a:pos x="3138480" y="976312"/>
              </a:cxn>
              <a:cxn ang="0">
                <a:pos x="3109227" y="1077912"/>
              </a:cxn>
              <a:cxn ang="0">
                <a:pos x="3025645" y="1189037"/>
              </a:cxn>
              <a:cxn ang="0">
                <a:pos x="2866841" y="1357312"/>
              </a:cxn>
              <a:cxn ang="0">
                <a:pos x="2962959" y="1617662"/>
              </a:cxn>
              <a:cxn ang="0">
                <a:pos x="2850124" y="1808162"/>
              </a:cxn>
              <a:cxn ang="0">
                <a:pos x="2754006" y="1909762"/>
              </a:cxn>
              <a:cxn ang="0">
                <a:pos x="2787438" y="2147887"/>
              </a:cxn>
              <a:cxn ang="0">
                <a:pos x="2741469" y="2351087"/>
              </a:cxn>
              <a:cxn ang="0">
                <a:pos x="2779080" y="2516187"/>
              </a:cxn>
              <a:cxn ang="0">
                <a:pos x="2628634" y="2811462"/>
              </a:cxn>
              <a:cxn ang="0">
                <a:pos x="2620276" y="2986087"/>
              </a:cxn>
              <a:cxn ang="0">
                <a:pos x="2879378" y="2979737"/>
              </a:cxn>
              <a:cxn ang="0">
                <a:pos x="3063257" y="2897187"/>
              </a:cxn>
              <a:cxn ang="0">
                <a:pos x="3230420" y="2903537"/>
              </a:cxn>
              <a:cxn ang="0">
                <a:pos x="3456089" y="2798762"/>
              </a:cxn>
              <a:cxn ang="0">
                <a:pos x="3752803" y="2925762"/>
              </a:cxn>
              <a:cxn ang="0">
                <a:pos x="4062054" y="2903537"/>
              </a:cxn>
              <a:cxn ang="0">
                <a:pos x="4179068" y="2852737"/>
              </a:cxn>
              <a:cxn ang="0">
                <a:pos x="4471603" y="2808287"/>
              </a:cxn>
              <a:cxn ang="0">
                <a:pos x="4688915" y="2611437"/>
              </a:cxn>
              <a:cxn ang="0">
                <a:pos x="4876973" y="2290762"/>
              </a:cxn>
              <a:cxn ang="0">
                <a:pos x="5014882" y="2081212"/>
              </a:cxn>
              <a:cxn ang="0">
                <a:pos x="5081747" y="1728787"/>
              </a:cxn>
              <a:cxn ang="0">
                <a:pos x="5282342" y="1528762"/>
              </a:cxn>
              <a:cxn ang="0">
                <a:pos x="5533087" y="1417637"/>
              </a:cxn>
              <a:cxn ang="0">
                <a:pos x="5767114" y="1309687"/>
              </a:cxn>
              <a:cxn ang="0">
                <a:pos x="5917561" y="1119187"/>
              </a:cxn>
              <a:cxn ang="0">
                <a:pos x="6072187" y="1052512"/>
              </a:cxn>
            </a:cxnLst>
            <a:rect l="0" t="0" r="0" b="0"/>
            <a:pathLst>
              <a:path w="2906" h="1897">
                <a:moveTo>
                  <a:pt x="0" y="971"/>
                </a:moveTo>
                <a:cubicBezTo>
                  <a:pt x="13" y="965"/>
                  <a:pt x="39" y="942"/>
                  <a:pt x="82" y="935"/>
                </a:cubicBezTo>
                <a:cubicBezTo>
                  <a:pt x="125" y="928"/>
                  <a:pt x="211" y="948"/>
                  <a:pt x="256" y="929"/>
                </a:cubicBezTo>
                <a:cubicBezTo>
                  <a:pt x="301" y="909"/>
                  <a:pt x="319" y="865"/>
                  <a:pt x="354" y="819"/>
                </a:cubicBezTo>
                <a:cubicBezTo>
                  <a:pt x="385" y="779"/>
                  <a:pt x="426" y="738"/>
                  <a:pt x="458" y="691"/>
                </a:cubicBezTo>
                <a:cubicBezTo>
                  <a:pt x="490" y="644"/>
                  <a:pt x="495" y="599"/>
                  <a:pt x="544" y="539"/>
                </a:cubicBezTo>
                <a:cubicBezTo>
                  <a:pt x="563" y="488"/>
                  <a:pt x="569" y="436"/>
                  <a:pt x="570" y="385"/>
                </a:cubicBezTo>
                <a:cubicBezTo>
                  <a:pt x="575" y="337"/>
                  <a:pt x="550" y="265"/>
                  <a:pt x="550" y="235"/>
                </a:cubicBezTo>
                <a:cubicBezTo>
                  <a:pt x="559" y="194"/>
                  <a:pt x="629" y="182"/>
                  <a:pt x="660" y="147"/>
                </a:cubicBezTo>
                <a:cubicBezTo>
                  <a:pt x="684" y="122"/>
                  <a:pt x="683" y="85"/>
                  <a:pt x="692" y="69"/>
                </a:cubicBezTo>
                <a:cubicBezTo>
                  <a:pt x="701" y="53"/>
                  <a:pt x="722" y="50"/>
                  <a:pt x="746" y="37"/>
                </a:cubicBezTo>
                <a:cubicBezTo>
                  <a:pt x="777" y="13"/>
                  <a:pt x="823" y="0"/>
                  <a:pt x="866" y="3"/>
                </a:cubicBezTo>
                <a:cubicBezTo>
                  <a:pt x="901" y="3"/>
                  <a:pt x="931" y="16"/>
                  <a:pt x="964" y="31"/>
                </a:cubicBezTo>
                <a:cubicBezTo>
                  <a:pt x="994" y="44"/>
                  <a:pt x="1004" y="74"/>
                  <a:pt x="1046" y="83"/>
                </a:cubicBezTo>
                <a:cubicBezTo>
                  <a:pt x="1088" y="92"/>
                  <a:pt x="1163" y="79"/>
                  <a:pt x="1214" y="87"/>
                </a:cubicBezTo>
                <a:cubicBezTo>
                  <a:pt x="1252" y="90"/>
                  <a:pt x="1239" y="124"/>
                  <a:pt x="1262" y="131"/>
                </a:cubicBezTo>
                <a:cubicBezTo>
                  <a:pt x="1294" y="140"/>
                  <a:pt x="1370" y="126"/>
                  <a:pt x="1410" y="139"/>
                </a:cubicBezTo>
                <a:cubicBezTo>
                  <a:pt x="1450" y="152"/>
                  <a:pt x="1473" y="190"/>
                  <a:pt x="1504" y="211"/>
                </a:cubicBezTo>
                <a:cubicBezTo>
                  <a:pt x="1535" y="232"/>
                  <a:pt x="1582" y="226"/>
                  <a:pt x="1598" y="265"/>
                </a:cubicBezTo>
                <a:cubicBezTo>
                  <a:pt x="1614" y="304"/>
                  <a:pt x="1611" y="409"/>
                  <a:pt x="1600" y="445"/>
                </a:cubicBezTo>
                <a:cubicBezTo>
                  <a:pt x="1589" y="481"/>
                  <a:pt x="1544" y="467"/>
                  <a:pt x="1534" y="483"/>
                </a:cubicBezTo>
                <a:cubicBezTo>
                  <a:pt x="1524" y="499"/>
                  <a:pt x="1547" y="521"/>
                  <a:pt x="1542" y="543"/>
                </a:cubicBezTo>
                <a:cubicBezTo>
                  <a:pt x="1538" y="565"/>
                  <a:pt x="1511" y="592"/>
                  <a:pt x="1502" y="615"/>
                </a:cubicBezTo>
                <a:cubicBezTo>
                  <a:pt x="1493" y="638"/>
                  <a:pt x="1497" y="657"/>
                  <a:pt x="1488" y="679"/>
                </a:cubicBezTo>
                <a:cubicBezTo>
                  <a:pt x="1470" y="714"/>
                  <a:pt x="1467" y="720"/>
                  <a:pt x="1448" y="749"/>
                </a:cubicBezTo>
                <a:cubicBezTo>
                  <a:pt x="1429" y="778"/>
                  <a:pt x="1377" y="810"/>
                  <a:pt x="1372" y="855"/>
                </a:cubicBezTo>
                <a:cubicBezTo>
                  <a:pt x="1367" y="900"/>
                  <a:pt x="1419" y="972"/>
                  <a:pt x="1418" y="1019"/>
                </a:cubicBezTo>
                <a:cubicBezTo>
                  <a:pt x="1415" y="1066"/>
                  <a:pt x="1381" y="1108"/>
                  <a:pt x="1364" y="1139"/>
                </a:cubicBezTo>
                <a:cubicBezTo>
                  <a:pt x="1347" y="1170"/>
                  <a:pt x="1323" y="1167"/>
                  <a:pt x="1318" y="1203"/>
                </a:cubicBezTo>
                <a:cubicBezTo>
                  <a:pt x="1301" y="1254"/>
                  <a:pt x="1335" y="1307"/>
                  <a:pt x="1334" y="1353"/>
                </a:cubicBezTo>
                <a:cubicBezTo>
                  <a:pt x="1333" y="1399"/>
                  <a:pt x="1313" y="1442"/>
                  <a:pt x="1312" y="1481"/>
                </a:cubicBezTo>
                <a:cubicBezTo>
                  <a:pt x="1306" y="1516"/>
                  <a:pt x="1340" y="1516"/>
                  <a:pt x="1330" y="1585"/>
                </a:cubicBezTo>
                <a:cubicBezTo>
                  <a:pt x="1321" y="1633"/>
                  <a:pt x="1271" y="1722"/>
                  <a:pt x="1258" y="1771"/>
                </a:cubicBezTo>
                <a:cubicBezTo>
                  <a:pt x="1245" y="1820"/>
                  <a:pt x="1234" y="1863"/>
                  <a:pt x="1254" y="1881"/>
                </a:cubicBezTo>
                <a:cubicBezTo>
                  <a:pt x="1267" y="1897"/>
                  <a:pt x="1343" y="1885"/>
                  <a:pt x="1378" y="1877"/>
                </a:cubicBezTo>
                <a:cubicBezTo>
                  <a:pt x="1413" y="1868"/>
                  <a:pt x="1438" y="1833"/>
                  <a:pt x="1466" y="1825"/>
                </a:cubicBezTo>
                <a:cubicBezTo>
                  <a:pt x="1491" y="1812"/>
                  <a:pt x="1515" y="1839"/>
                  <a:pt x="1546" y="1829"/>
                </a:cubicBezTo>
                <a:cubicBezTo>
                  <a:pt x="1577" y="1819"/>
                  <a:pt x="1601" y="1760"/>
                  <a:pt x="1654" y="1763"/>
                </a:cubicBezTo>
                <a:cubicBezTo>
                  <a:pt x="1696" y="1765"/>
                  <a:pt x="1748" y="1832"/>
                  <a:pt x="1796" y="1843"/>
                </a:cubicBezTo>
                <a:cubicBezTo>
                  <a:pt x="1844" y="1854"/>
                  <a:pt x="1910" y="1837"/>
                  <a:pt x="1944" y="1829"/>
                </a:cubicBezTo>
                <a:cubicBezTo>
                  <a:pt x="1978" y="1821"/>
                  <a:pt x="1967" y="1807"/>
                  <a:pt x="2000" y="1797"/>
                </a:cubicBezTo>
                <a:cubicBezTo>
                  <a:pt x="2025" y="1790"/>
                  <a:pt x="2092" y="1811"/>
                  <a:pt x="2140" y="1769"/>
                </a:cubicBezTo>
                <a:cubicBezTo>
                  <a:pt x="2171" y="1752"/>
                  <a:pt x="2212" y="1699"/>
                  <a:pt x="2244" y="1645"/>
                </a:cubicBezTo>
                <a:cubicBezTo>
                  <a:pt x="2276" y="1591"/>
                  <a:pt x="2308" y="1499"/>
                  <a:pt x="2334" y="1443"/>
                </a:cubicBezTo>
                <a:cubicBezTo>
                  <a:pt x="2355" y="1389"/>
                  <a:pt x="2384" y="1370"/>
                  <a:pt x="2400" y="1311"/>
                </a:cubicBezTo>
                <a:cubicBezTo>
                  <a:pt x="2416" y="1252"/>
                  <a:pt x="2411" y="1147"/>
                  <a:pt x="2432" y="1089"/>
                </a:cubicBezTo>
                <a:cubicBezTo>
                  <a:pt x="2452" y="1032"/>
                  <a:pt x="2449" y="1035"/>
                  <a:pt x="2528" y="963"/>
                </a:cubicBezTo>
                <a:cubicBezTo>
                  <a:pt x="2555" y="932"/>
                  <a:pt x="2585" y="944"/>
                  <a:pt x="2648" y="893"/>
                </a:cubicBezTo>
                <a:cubicBezTo>
                  <a:pt x="2681" y="870"/>
                  <a:pt x="2717" y="864"/>
                  <a:pt x="2760" y="825"/>
                </a:cubicBezTo>
                <a:cubicBezTo>
                  <a:pt x="2789" y="799"/>
                  <a:pt x="2809" y="731"/>
                  <a:pt x="2832" y="705"/>
                </a:cubicBezTo>
                <a:cubicBezTo>
                  <a:pt x="2856" y="678"/>
                  <a:pt x="2891" y="672"/>
                  <a:pt x="2906" y="663"/>
                </a:cubicBezTo>
              </a:path>
            </a:pathLst>
          </a:custGeom>
          <a:noFill/>
          <a:ln w="2222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59" name="Freeform 4"/>
          <p:cNvSpPr/>
          <p:nvPr>
            <p:custDataLst>
              <p:tags r:id="rId7"/>
            </p:custDataLst>
          </p:nvPr>
        </p:nvSpPr>
        <p:spPr>
          <a:xfrm>
            <a:off x="3332307" y="1394341"/>
            <a:ext cx="709297" cy="367877"/>
          </a:xfrm>
          <a:custGeom>
            <a:cxnLst>
              <a:cxn ang="0">
                <a:pos x="0" y="490537"/>
              </a:cxn>
              <a:cxn ang="0">
                <a:pos x="100254" y="357187"/>
              </a:cxn>
              <a:cxn ang="0">
                <a:pos x="104431" y="131762"/>
              </a:cxn>
              <a:cxn ang="0">
                <a:pos x="275699" y="7937"/>
              </a:cxn>
              <a:cxn ang="0">
                <a:pos x="714311" y="52387"/>
              </a:cxn>
              <a:cxn ang="0">
                <a:pos x="923175" y="160337"/>
              </a:cxn>
              <a:cxn ang="0">
                <a:pos x="847984" y="290512"/>
              </a:cxn>
            </a:cxnLst>
            <a:rect l="0" t="0" r="0" b="0"/>
            <a:pathLst>
              <a:path w="452" h="309">
                <a:moveTo>
                  <a:pt x="0" y="309"/>
                </a:moveTo>
                <a:cubicBezTo>
                  <a:pt x="4" y="294"/>
                  <a:pt x="40" y="261"/>
                  <a:pt x="48" y="225"/>
                </a:cubicBezTo>
                <a:cubicBezTo>
                  <a:pt x="56" y="188"/>
                  <a:pt x="36" y="120"/>
                  <a:pt x="50" y="83"/>
                </a:cubicBezTo>
                <a:cubicBezTo>
                  <a:pt x="64" y="46"/>
                  <a:pt x="83" y="13"/>
                  <a:pt x="132" y="5"/>
                </a:cubicBezTo>
                <a:cubicBezTo>
                  <a:pt x="194" y="0"/>
                  <a:pt x="281" y="23"/>
                  <a:pt x="342" y="33"/>
                </a:cubicBezTo>
                <a:cubicBezTo>
                  <a:pt x="386" y="46"/>
                  <a:pt x="431" y="76"/>
                  <a:pt x="442" y="101"/>
                </a:cubicBezTo>
                <a:cubicBezTo>
                  <a:pt x="453" y="126"/>
                  <a:pt x="412" y="167"/>
                  <a:pt x="406" y="183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0" name="Freeform 5"/>
          <p:cNvSpPr/>
          <p:nvPr>
            <p:custDataLst>
              <p:tags r:id="rId8"/>
            </p:custDataLst>
          </p:nvPr>
        </p:nvSpPr>
        <p:spPr>
          <a:xfrm>
            <a:off x="5206965" y="2423639"/>
            <a:ext cx="1078433" cy="1062055"/>
          </a:xfrm>
          <a:custGeom>
            <a:cxnLst>
              <a:cxn ang="0">
                <a:pos x="0" y="1416050"/>
              </a:cxn>
              <a:cxn ang="0">
                <a:pos x="233879" y="1333500"/>
              </a:cxn>
              <a:cxn ang="0">
                <a:pos x="392583" y="1047750"/>
              </a:cxn>
              <a:cxn ang="0">
                <a:pos x="626462" y="917575"/>
              </a:cxn>
              <a:cxn ang="0">
                <a:pos x="939693" y="831850"/>
              </a:cxn>
              <a:cxn ang="0">
                <a:pos x="964752" y="644525"/>
              </a:cxn>
              <a:cxn ang="0">
                <a:pos x="989810" y="457200"/>
              </a:cxn>
              <a:cxn ang="0">
                <a:pos x="1039927" y="257175"/>
              </a:cxn>
              <a:cxn ang="0">
                <a:pos x="1156867" y="149225"/>
              </a:cxn>
              <a:cxn ang="0">
                <a:pos x="1227866" y="76200"/>
              </a:cxn>
              <a:cxn ang="0">
                <a:pos x="1436687" y="0"/>
              </a:cxn>
            </a:cxnLst>
            <a:rect l="0" t="0" r="0" b="0"/>
            <a:pathLst>
              <a:path w="688" h="892">
                <a:moveTo>
                  <a:pt x="0" y="892"/>
                </a:moveTo>
                <a:cubicBezTo>
                  <a:pt x="20" y="881"/>
                  <a:pt x="84" y="874"/>
                  <a:pt x="112" y="840"/>
                </a:cubicBezTo>
                <a:cubicBezTo>
                  <a:pt x="140" y="806"/>
                  <a:pt x="157" y="704"/>
                  <a:pt x="188" y="660"/>
                </a:cubicBezTo>
                <a:cubicBezTo>
                  <a:pt x="214" y="620"/>
                  <a:pt x="258" y="598"/>
                  <a:pt x="300" y="578"/>
                </a:cubicBezTo>
                <a:cubicBezTo>
                  <a:pt x="342" y="558"/>
                  <a:pt x="421" y="572"/>
                  <a:pt x="450" y="524"/>
                </a:cubicBezTo>
                <a:cubicBezTo>
                  <a:pt x="478" y="495"/>
                  <a:pt x="458" y="445"/>
                  <a:pt x="462" y="406"/>
                </a:cubicBezTo>
                <a:cubicBezTo>
                  <a:pt x="466" y="367"/>
                  <a:pt x="468" y="329"/>
                  <a:pt x="474" y="288"/>
                </a:cubicBezTo>
                <a:cubicBezTo>
                  <a:pt x="480" y="247"/>
                  <a:pt x="485" y="194"/>
                  <a:pt x="498" y="162"/>
                </a:cubicBezTo>
                <a:cubicBezTo>
                  <a:pt x="511" y="130"/>
                  <a:pt x="539" y="113"/>
                  <a:pt x="554" y="94"/>
                </a:cubicBezTo>
                <a:cubicBezTo>
                  <a:pt x="569" y="75"/>
                  <a:pt x="566" y="64"/>
                  <a:pt x="588" y="48"/>
                </a:cubicBezTo>
                <a:cubicBezTo>
                  <a:pt x="610" y="32"/>
                  <a:pt x="665" y="14"/>
                  <a:pt x="688" y="0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1" name="Freeform 6"/>
          <p:cNvSpPr/>
          <p:nvPr>
            <p:custDataLst>
              <p:tags r:id="rId9"/>
            </p:custDataLst>
          </p:nvPr>
        </p:nvSpPr>
        <p:spPr>
          <a:xfrm>
            <a:off x="4866806" y="3581442"/>
            <a:ext cx="1006622" cy="166300"/>
          </a:xfrm>
          <a:custGeom>
            <a:cxnLst>
              <a:cxn ang="0">
                <a:pos x="0" y="184150"/>
              </a:cxn>
              <a:cxn ang="0">
                <a:pos x="125368" y="219075"/>
              </a:cxn>
              <a:cxn ang="0">
                <a:pos x="376104" y="206375"/>
              </a:cxn>
              <a:cxn ang="0">
                <a:pos x="539082" y="152400"/>
              </a:cxn>
              <a:cxn ang="0">
                <a:pos x="865039" y="171450"/>
              </a:cxn>
              <a:cxn ang="0">
                <a:pos x="1048912" y="155575"/>
              </a:cxn>
              <a:cxn ang="0">
                <a:pos x="1253680" y="60325"/>
              </a:cxn>
              <a:cxn ang="0">
                <a:pos x="1341438" y="0"/>
              </a:cxn>
            </a:cxnLst>
            <a:rect l="0" t="0" r="0" b="0"/>
            <a:pathLst>
              <a:path w="642" h="140">
                <a:moveTo>
                  <a:pt x="0" y="116"/>
                </a:moveTo>
                <a:cubicBezTo>
                  <a:pt x="10" y="120"/>
                  <a:pt x="30" y="136"/>
                  <a:pt x="60" y="138"/>
                </a:cubicBezTo>
                <a:cubicBezTo>
                  <a:pt x="88" y="140"/>
                  <a:pt x="147" y="137"/>
                  <a:pt x="180" y="130"/>
                </a:cubicBezTo>
                <a:cubicBezTo>
                  <a:pt x="213" y="123"/>
                  <a:pt x="219" y="100"/>
                  <a:pt x="258" y="96"/>
                </a:cubicBezTo>
                <a:cubicBezTo>
                  <a:pt x="297" y="92"/>
                  <a:pt x="373" y="108"/>
                  <a:pt x="414" y="108"/>
                </a:cubicBezTo>
                <a:cubicBezTo>
                  <a:pt x="455" y="108"/>
                  <a:pt x="465" y="114"/>
                  <a:pt x="502" y="98"/>
                </a:cubicBezTo>
                <a:cubicBezTo>
                  <a:pt x="533" y="85"/>
                  <a:pt x="577" y="54"/>
                  <a:pt x="600" y="38"/>
                </a:cubicBezTo>
                <a:cubicBezTo>
                  <a:pt x="623" y="22"/>
                  <a:pt x="633" y="8"/>
                  <a:pt x="642" y="0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2" name="Freeform 7"/>
          <p:cNvSpPr/>
          <p:nvPr>
            <p:custDataLst>
              <p:tags r:id="rId10"/>
            </p:custDataLst>
          </p:nvPr>
        </p:nvSpPr>
        <p:spPr>
          <a:xfrm>
            <a:off x="5720985" y="2853248"/>
            <a:ext cx="927250" cy="594650"/>
          </a:xfrm>
          <a:custGeom>
            <a:cxnLst>
              <a:cxn ang="0">
                <a:pos x="0" y="793750"/>
              </a:cxn>
              <a:cxn ang="0">
                <a:pos x="54312" y="603250"/>
              </a:cxn>
              <a:cxn ang="0">
                <a:pos x="142049" y="539750"/>
              </a:cxn>
              <a:cxn ang="0">
                <a:pos x="213073" y="488950"/>
              </a:cxn>
              <a:cxn ang="0">
                <a:pos x="317521" y="336550"/>
              </a:cxn>
              <a:cxn ang="0">
                <a:pos x="518061" y="279400"/>
              </a:cxn>
              <a:cxn ang="0">
                <a:pos x="597441" y="247650"/>
              </a:cxn>
              <a:cxn ang="0">
                <a:pos x="668465" y="238125"/>
              </a:cxn>
              <a:cxn ang="0">
                <a:pos x="726956" y="206375"/>
              </a:cxn>
              <a:cxn ang="0">
                <a:pos x="852294" y="190500"/>
              </a:cxn>
              <a:cxn ang="0">
                <a:pos x="985987" y="139700"/>
              </a:cxn>
              <a:cxn ang="0">
                <a:pos x="1165637" y="127000"/>
              </a:cxn>
              <a:cxn ang="0">
                <a:pos x="1236662" y="0"/>
              </a:cxn>
            </a:cxnLst>
            <a:rect l="0" t="0" r="0" b="0"/>
            <a:pathLst>
              <a:path w="592" h="500">
                <a:moveTo>
                  <a:pt x="0" y="500"/>
                </a:moveTo>
                <a:cubicBezTo>
                  <a:pt x="5" y="480"/>
                  <a:pt x="15" y="407"/>
                  <a:pt x="26" y="380"/>
                </a:cubicBezTo>
                <a:cubicBezTo>
                  <a:pt x="37" y="353"/>
                  <a:pt x="55" y="352"/>
                  <a:pt x="68" y="340"/>
                </a:cubicBezTo>
                <a:cubicBezTo>
                  <a:pt x="81" y="328"/>
                  <a:pt x="88" y="329"/>
                  <a:pt x="102" y="308"/>
                </a:cubicBezTo>
                <a:cubicBezTo>
                  <a:pt x="116" y="287"/>
                  <a:pt x="128" y="234"/>
                  <a:pt x="152" y="212"/>
                </a:cubicBezTo>
                <a:cubicBezTo>
                  <a:pt x="176" y="190"/>
                  <a:pt x="226" y="185"/>
                  <a:pt x="248" y="176"/>
                </a:cubicBezTo>
                <a:cubicBezTo>
                  <a:pt x="270" y="167"/>
                  <a:pt x="274" y="160"/>
                  <a:pt x="286" y="156"/>
                </a:cubicBezTo>
                <a:cubicBezTo>
                  <a:pt x="298" y="152"/>
                  <a:pt x="310" y="154"/>
                  <a:pt x="320" y="150"/>
                </a:cubicBezTo>
                <a:cubicBezTo>
                  <a:pt x="330" y="146"/>
                  <a:pt x="333" y="135"/>
                  <a:pt x="348" y="130"/>
                </a:cubicBezTo>
                <a:cubicBezTo>
                  <a:pt x="363" y="125"/>
                  <a:pt x="388" y="127"/>
                  <a:pt x="408" y="120"/>
                </a:cubicBezTo>
                <a:cubicBezTo>
                  <a:pt x="428" y="113"/>
                  <a:pt x="447" y="95"/>
                  <a:pt x="472" y="88"/>
                </a:cubicBezTo>
                <a:cubicBezTo>
                  <a:pt x="497" y="81"/>
                  <a:pt x="538" y="95"/>
                  <a:pt x="558" y="80"/>
                </a:cubicBezTo>
                <a:cubicBezTo>
                  <a:pt x="578" y="65"/>
                  <a:pt x="585" y="17"/>
                  <a:pt x="592" y="0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3" name="Freeform 8"/>
          <p:cNvSpPr/>
          <p:nvPr>
            <p:custDataLst>
              <p:tags r:id="rId11"/>
            </p:custDataLst>
          </p:nvPr>
        </p:nvSpPr>
        <p:spPr>
          <a:xfrm>
            <a:off x="5627756" y="1114654"/>
            <a:ext cx="1121268" cy="1010401"/>
          </a:xfrm>
          <a:custGeom>
            <a:cxnLst>
              <a:cxn ang="0">
                <a:pos x="116960" y="404336"/>
              </a:cxn>
              <a:cxn ang="0">
                <a:pos x="91897" y="353596"/>
              </a:cxn>
              <a:cxn ang="0">
                <a:pos x="8354" y="306027"/>
              </a:cxn>
              <a:cxn ang="0">
                <a:pos x="41771" y="223574"/>
              </a:cxn>
              <a:cxn ang="0">
                <a:pos x="104429" y="65011"/>
              </a:cxn>
              <a:cxn ang="0">
                <a:pos x="258984" y="1585"/>
              </a:cxn>
              <a:cxn ang="0">
                <a:pos x="359236" y="33298"/>
              </a:cxn>
              <a:cxn ang="0">
                <a:pos x="446956" y="144292"/>
              </a:cxn>
              <a:cxn ang="0">
                <a:pos x="342527" y="334568"/>
              </a:cxn>
              <a:cxn ang="0">
                <a:pos x="538854" y="340911"/>
              </a:cxn>
              <a:cxn ang="0">
                <a:pos x="693409" y="432878"/>
              </a:cxn>
              <a:cxn ang="0">
                <a:pos x="731003" y="528016"/>
              </a:cxn>
              <a:cxn ang="0">
                <a:pos x="793661" y="575585"/>
              </a:cxn>
              <a:cxn ang="0">
                <a:pos x="835432" y="654867"/>
              </a:cxn>
              <a:cxn ang="0">
                <a:pos x="969102" y="670723"/>
              </a:cxn>
              <a:cxn ang="0">
                <a:pos x="1002519" y="715121"/>
              </a:cxn>
              <a:cxn ang="0">
                <a:pos x="1090240" y="743662"/>
              </a:cxn>
              <a:cxn ang="0">
                <a:pos x="1165428" y="899054"/>
              </a:cxn>
              <a:cxn ang="0">
                <a:pos x="1190491" y="1025905"/>
              </a:cxn>
              <a:cxn ang="0">
                <a:pos x="1353401" y="1092502"/>
              </a:cxn>
              <a:cxn ang="0">
                <a:pos x="1407704" y="1206667"/>
              </a:cxn>
              <a:cxn ang="0">
                <a:pos x="1416058" y="1282778"/>
              </a:cxn>
              <a:cxn ang="0">
                <a:pos x="1495425" y="1349375"/>
              </a:cxn>
            </a:cxnLst>
            <a:rect l="0" t="0" r="0" b="0"/>
            <a:pathLst>
              <a:path w="716" h="851">
                <a:moveTo>
                  <a:pt x="56" y="255"/>
                </a:moveTo>
                <a:cubicBezTo>
                  <a:pt x="56" y="250"/>
                  <a:pt x="53" y="233"/>
                  <a:pt x="44" y="223"/>
                </a:cubicBezTo>
                <a:cubicBezTo>
                  <a:pt x="35" y="213"/>
                  <a:pt x="5" y="219"/>
                  <a:pt x="4" y="193"/>
                </a:cubicBezTo>
                <a:cubicBezTo>
                  <a:pt x="0" y="179"/>
                  <a:pt x="12" y="166"/>
                  <a:pt x="20" y="141"/>
                </a:cubicBezTo>
                <a:cubicBezTo>
                  <a:pt x="28" y="116"/>
                  <a:pt x="33" y="64"/>
                  <a:pt x="50" y="41"/>
                </a:cubicBezTo>
                <a:cubicBezTo>
                  <a:pt x="67" y="18"/>
                  <a:pt x="104" y="4"/>
                  <a:pt x="124" y="1"/>
                </a:cubicBezTo>
                <a:cubicBezTo>
                  <a:pt x="144" y="0"/>
                  <a:pt x="157" y="6"/>
                  <a:pt x="172" y="21"/>
                </a:cubicBezTo>
                <a:cubicBezTo>
                  <a:pt x="187" y="36"/>
                  <a:pt x="215" y="59"/>
                  <a:pt x="214" y="91"/>
                </a:cubicBezTo>
                <a:cubicBezTo>
                  <a:pt x="213" y="123"/>
                  <a:pt x="157" y="190"/>
                  <a:pt x="164" y="211"/>
                </a:cubicBezTo>
                <a:cubicBezTo>
                  <a:pt x="170" y="238"/>
                  <a:pt x="232" y="207"/>
                  <a:pt x="258" y="215"/>
                </a:cubicBezTo>
                <a:cubicBezTo>
                  <a:pt x="286" y="225"/>
                  <a:pt x="317" y="253"/>
                  <a:pt x="332" y="273"/>
                </a:cubicBezTo>
                <a:cubicBezTo>
                  <a:pt x="347" y="293"/>
                  <a:pt x="342" y="318"/>
                  <a:pt x="350" y="333"/>
                </a:cubicBezTo>
                <a:cubicBezTo>
                  <a:pt x="358" y="348"/>
                  <a:pt x="372" y="350"/>
                  <a:pt x="380" y="363"/>
                </a:cubicBezTo>
                <a:cubicBezTo>
                  <a:pt x="388" y="376"/>
                  <a:pt x="386" y="403"/>
                  <a:pt x="400" y="413"/>
                </a:cubicBezTo>
                <a:cubicBezTo>
                  <a:pt x="414" y="423"/>
                  <a:pt x="451" y="417"/>
                  <a:pt x="464" y="423"/>
                </a:cubicBezTo>
                <a:cubicBezTo>
                  <a:pt x="477" y="429"/>
                  <a:pt x="470" y="443"/>
                  <a:pt x="480" y="451"/>
                </a:cubicBezTo>
                <a:cubicBezTo>
                  <a:pt x="490" y="459"/>
                  <a:pt x="509" y="450"/>
                  <a:pt x="522" y="469"/>
                </a:cubicBezTo>
                <a:cubicBezTo>
                  <a:pt x="535" y="488"/>
                  <a:pt x="550" y="537"/>
                  <a:pt x="558" y="567"/>
                </a:cubicBezTo>
                <a:cubicBezTo>
                  <a:pt x="566" y="597"/>
                  <a:pt x="555" y="627"/>
                  <a:pt x="570" y="647"/>
                </a:cubicBezTo>
                <a:cubicBezTo>
                  <a:pt x="585" y="667"/>
                  <a:pt x="631" y="670"/>
                  <a:pt x="648" y="689"/>
                </a:cubicBezTo>
                <a:cubicBezTo>
                  <a:pt x="665" y="708"/>
                  <a:pt x="669" y="741"/>
                  <a:pt x="674" y="761"/>
                </a:cubicBezTo>
                <a:cubicBezTo>
                  <a:pt x="679" y="781"/>
                  <a:pt x="671" y="794"/>
                  <a:pt x="678" y="809"/>
                </a:cubicBezTo>
                <a:cubicBezTo>
                  <a:pt x="685" y="824"/>
                  <a:pt x="709" y="843"/>
                  <a:pt x="716" y="851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4" name="Freeform 9"/>
          <p:cNvSpPr/>
          <p:nvPr>
            <p:custDataLst>
              <p:tags r:id="rId12"/>
            </p:custDataLst>
          </p:nvPr>
        </p:nvSpPr>
        <p:spPr>
          <a:xfrm>
            <a:off x="7355011" y="861423"/>
            <a:ext cx="647564" cy="681580"/>
          </a:xfrm>
          <a:custGeom>
            <a:cxnLst>
              <a:cxn ang="0">
                <a:pos x="655000" y="0"/>
              </a:cxn>
              <a:cxn ang="0">
                <a:pos x="734268" y="130175"/>
              </a:cxn>
              <a:cxn ang="0">
                <a:pos x="859428" y="241300"/>
              </a:cxn>
              <a:cxn ang="0">
                <a:pos x="759300" y="320675"/>
              </a:cxn>
              <a:cxn ang="0">
                <a:pos x="692548" y="368300"/>
              </a:cxn>
              <a:cxn ang="0">
                <a:pos x="471433" y="415925"/>
              </a:cxn>
              <a:cxn ang="0">
                <a:pos x="321242" y="736600"/>
              </a:cxn>
              <a:cxn ang="0">
                <a:pos x="233630" y="822325"/>
              </a:cxn>
              <a:cxn ang="0">
                <a:pos x="91783" y="860425"/>
              </a:cxn>
              <a:cxn ang="0">
                <a:pos x="0" y="908050"/>
              </a:cxn>
            </a:cxnLst>
            <a:rect l="0" t="0" r="0" b="0"/>
            <a:pathLst>
              <a:path w="412" h="572">
                <a:moveTo>
                  <a:pt x="314" y="0"/>
                </a:moveTo>
                <a:cubicBezTo>
                  <a:pt x="320" y="13"/>
                  <a:pt x="336" y="57"/>
                  <a:pt x="352" y="82"/>
                </a:cubicBezTo>
                <a:cubicBezTo>
                  <a:pt x="360" y="102"/>
                  <a:pt x="412" y="129"/>
                  <a:pt x="412" y="152"/>
                </a:cubicBezTo>
                <a:cubicBezTo>
                  <a:pt x="414" y="172"/>
                  <a:pt x="377" y="189"/>
                  <a:pt x="364" y="202"/>
                </a:cubicBezTo>
                <a:cubicBezTo>
                  <a:pt x="351" y="215"/>
                  <a:pt x="355" y="222"/>
                  <a:pt x="332" y="232"/>
                </a:cubicBezTo>
                <a:cubicBezTo>
                  <a:pt x="309" y="242"/>
                  <a:pt x="256" y="223"/>
                  <a:pt x="226" y="262"/>
                </a:cubicBezTo>
                <a:cubicBezTo>
                  <a:pt x="196" y="301"/>
                  <a:pt x="173" y="421"/>
                  <a:pt x="154" y="464"/>
                </a:cubicBezTo>
                <a:cubicBezTo>
                  <a:pt x="134" y="505"/>
                  <a:pt x="129" y="505"/>
                  <a:pt x="112" y="518"/>
                </a:cubicBezTo>
                <a:cubicBezTo>
                  <a:pt x="94" y="531"/>
                  <a:pt x="63" y="533"/>
                  <a:pt x="44" y="542"/>
                </a:cubicBezTo>
                <a:cubicBezTo>
                  <a:pt x="18" y="560"/>
                  <a:pt x="9" y="566"/>
                  <a:pt x="0" y="572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5" name="Freeform 10"/>
          <p:cNvSpPr/>
          <p:nvPr>
            <p:custDataLst>
              <p:tags r:id="rId13"/>
            </p:custDataLst>
          </p:nvPr>
        </p:nvSpPr>
        <p:spPr>
          <a:xfrm>
            <a:off x="4509008" y="4084123"/>
            <a:ext cx="2417655" cy="564413"/>
          </a:xfrm>
          <a:custGeom>
            <a:cxnLst>
              <a:cxn ang="0">
                <a:pos x="0" y="657225"/>
              </a:cxn>
              <a:cxn ang="0">
                <a:pos x="133753" y="717550"/>
              </a:cxn>
              <a:cxn ang="0">
                <a:pos x="254967" y="679450"/>
              </a:cxn>
              <a:cxn ang="0">
                <a:pos x="380361" y="742950"/>
              </a:cxn>
              <a:cxn ang="0">
                <a:pos x="564272" y="679450"/>
              </a:cxn>
              <a:cxn ang="0">
                <a:pos x="835959" y="723900"/>
              </a:cxn>
              <a:cxn ang="0">
                <a:pos x="1099287" y="698500"/>
              </a:cxn>
              <a:cxn ang="0">
                <a:pos x="1412772" y="660400"/>
              </a:cxn>
              <a:cxn ang="0">
                <a:pos x="1542345" y="682625"/>
              </a:cxn>
              <a:cxn ang="0">
                <a:pos x="1751335" y="650875"/>
              </a:cxn>
              <a:cxn ang="0">
                <a:pos x="1818212" y="568325"/>
              </a:cxn>
              <a:cxn ang="0">
                <a:pos x="1951966" y="584200"/>
              </a:cxn>
              <a:cxn ang="0">
                <a:pos x="2052281" y="485775"/>
              </a:cxn>
              <a:cxn ang="0">
                <a:pos x="2177675" y="454025"/>
              </a:cxn>
              <a:cxn ang="0">
                <a:pos x="2277990" y="479425"/>
              </a:cxn>
              <a:cxn ang="0">
                <a:pos x="2319788" y="438150"/>
              </a:cxn>
              <a:cxn ang="0">
                <a:pos x="2382485" y="403225"/>
              </a:cxn>
              <a:cxn ang="0">
                <a:pos x="2403384" y="361950"/>
              </a:cxn>
              <a:cxn ang="0">
                <a:pos x="2478620" y="365125"/>
              </a:cxn>
              <a:cxn ang="0">
                <a:pos x="2549677" y="358775"/>
              </a:cxn>
              <a:cxn ang="0">
                <a:pos x="2578935" y="457200"/>
              </a:cxn>
              <a:cxn ang="0">
                <a:pos x="2658352" y="444500"/>
              </a:cxn>
              <a:cxn ang="0">
                <a:pos x="2771206" y="336550"/>
              </a:cxn>
              <a:cxn ang="0">
                <a:pos x="2842263" y="250825"/>
              </a:cxn>
              <a:cxn ang="0">
                <a:pos x="2913319" y="152400"/>
              </a:cxn>
              <a:cxn ang="0">
                <a:pos x="3009455" y="152400"/>
              </a:cxn>
              <a:cxn ang="0">
                <a:pos x="3059612" y="50800"/>
              </a:cxn>
              <a:cxn ang="0">
                <a:pos x="3159928" y="63500"/>
              </a:cxn>
              <a:cxn ang="0">
                <a:pos x="3222625" y="0"/>
              </a:cxn>
            </a:cxnLst>
            <a:rect l="0" t="0" r="0" b="0"/>
            <a:pathLst>
              <a:path w="1542" h="472">
                <a:moveTo>
                  <a:pt x="0" y="414"/>
                </a:moveTo>
                <a:cubicBezTo>
                  <a:pt x="6" y="420"/>
                  <a:pt x="44" y="450"/>
                  <a:pt x="64" y="452"/>
                </a:cubicBezTo>
                <a:cubicBezTo>
                  <a:pt x="84" y="454"/>
                  <a:pt x="97" y="424"/>
                  <a:pt x="122" y="428"/>
                </a:cubicBezTo>
                <a:cubicBezTo>
                  <a:pt x="142" y="431"/>
                  <a:pt x="157" y="468"/>
                  <a:pt x="182" y="468"/>
                </a:cubicBezTo>
                <a:cubicBezTo>
                  <a:pt x="204" y="474"/>
                  <a:pt x="189" y="434"/>
                  <a:pt x="270" y="428"/>
                </a:cubicBezTo>
                <a:cubicBezTo>
                  <a:pt x="306" y="426"/>
                  <a:pt x="357" y="454"/>
                  <a:pt x="400" y="456"/>
                </a:cubicBezTo>
                <a:cubicBezTo>
                  <a:pt x="443" y="458"/>
                  <a:pt x="480" y="447"/>
                  <a:pt x="526" y="440"/>
                </a:cubicBezTo>
                <a:cubicBezTo>
                  <a:pt x="572" y="433"/>
                  <a:pt x="641" y="418"/>
                  <a:pt x="676" y="416"/>
                </a:cubicBezTo>
                <a:cubicBezTo>
                  <a:pt x="711" y="414"/>
                  <a:pt x="711" y="431"/>
                  <a:pt x="738" y="430"/>
                </a:cubicBezTo>
                <a:cubicBezTo>
                  <a:pt x="765" y="429"/>
                  <a:pt x="816" y="422"/>
                  <a:pt x="838" y="410"/>
                </a:cubicBezTo>
                <a:cubicBezTo>
                  <a:pt x="860" y="398"/>
                  <a:pt x="854" y="365"/>
                  <a:pt x="870" y="358"/>
                </a:cubicBezTo>
                <a:cubicBezTo>
                  <a:pt x="886" y="351"/>
                  <a:pt x="915" y="377"/>
                  <a:pt x="934" y="368"/>
                </a:cubicBezTo>
                <a:cubicBezTo>
                  <a:pt x="953" y="359"/>
                  <a:pt x="935" y="326"/>
                  <a:pt x="982" y="306"/>
                </a:cubicBezTo>
                <a:cubicBezTo>
                  <a:pt x="1000" y="292"/>
                  <a:pt x="1024" y="287"/>
                  <a:pt x="1042" y="286"/>
                </a:cubicBezTo>
                <a:cubicBezTo>
                  <a:pt x="1060" y="285"/>
                  <a:pt x="1079" y="304"/>
                  <a:pt x="1090" y="302"/>
                </a:cubicBezTo>
                <a:cubicBezTo>
                  <a:pt x="1101" y="300"/>
                  <a:pt x="1102" y="284"/>
                  <a:pt x="1110" y="276"/>
                </a:cubicBezTo>
                <a:cubicBezTo>
                  <a:pt x="1118" y="268"/>
                  <a:pt x="1133" y="262"/>
                  <a:pt x="1140" y="254"/>
                </a:cubicBezTo>
                <a:cubicBezTo>
                  <a:pt x="1147" y="246"/>
                  <a:pt x="1142" y="232"/>
                  <a:pt x="1150" y="228"/>
                </a:cubicBezTo>
                <a:cubicBezTo>
                  <a:pt x="1158" y="224"/>
                  <a:pt x="1174" y="230"/>
                  <a:pt x="1186" y="230"/>
                </a:cubicBezTo>
                <a:cubicBezTo>
                  <a:pt x="1198" y="230"/>
                  <a:pt x="1212" y="216"/>
                  <a:pt x="1220" y="226"/>
                </a:cubicBezTo>
                <a:cubicBezTo>
                  <a:pt x="1228" y="236"/>
                  <a:pt x="1225" y="279"/>
                  <a:pt x="1234" y="288"/>
                </a:cubicBezTo>
                <a:cubicBezTo>
                  <a:pt x="1255" y="297"/>
                  <a:pt x="1257" y="293"/>
                  <a:pt x="1272" y="280"/>
                </a:cubicBezTo>
                <a:cubicBezTo>
                  <a:pt x="1287" y="267"/>
                  <a:pt x="1311" y="232"/>
                  <a:pt x="1326" y="212"/>
                </a:cubicBezTo>
                <a:cubicBezTo>
                  <a:pt x="1341" y="192"/>
                  <a:pt x="1349" y="177"/>
                  <a:pt x="1360" y="158"/>
                </a:cubicBezTo>
                <a:cubicBezTo>
                  <a:pt x="1371" y="139"/>
                  <a:pt x="1381" y="106"/>
                  <a:pt x="1394" y="96"/>
                </a:cubicBezTo>
                <a:cubicBezTo>
                  <a:pt x="1407" y="86"/>
                  <a:pt x="1429" y="106"/>
                  <a:pt x="1440" y="96"/>
                </a:cubicBezTo>
                <a:cubicBezTo>
                  <a:pt x="1451" y="86"/>
                  <a:pt x="1452" y="41"/>
                  <a:pt x="1464" y="32"/>
                </a:cubicBezTo>
                <a:cubicBezTo>
                  <a:pt x="1476" y="23"/>
                  <a:pt x="1499" y="45"/>
                  <a:pt x="1512" y="40"/>
                </a:cubicBezTo>
                <a:cubicBezTo>
                  <a:pt x="1520" y="42"/>
                  <a:pt x="1542" y="0"/>
                  <a:pt x="1542" y="0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6" name="Freeform 11"/>
          <p:cNvSpPr/>
          <p:nvPr>
            <p:custDataLst>
              <p:tags r:id="rId14"/>
            </p:custDataLst>
          </p:nvPr>
        </p:nvSpPr>
        <p:spPr>
          <a:xfrm>
            <a:off x="2381119" y="4202549"/>
            <a:ext cx="2997186" cy="1102370"/>
          </a:xfrm>
          <a:custGeom>
            <a:cxnLst>
              <a:cxn ang="0">
                <a:pos x="0" y="34962"/>
              </a:cxn>
              <a:cxn ang="0">
                <a:pos x="234059" y="6356"/>
              </a:cxn>
              <a:cxn ang="0">
                <a:pos x="384527" y="73103"/>
              </a:cxn>
              <a:cxn ang="0">
                <a:pos x="522455" y="41319"/>
              </a:cxn>
              <a:cxn ang="0">
                <a:pos x="639485" y="34962"/>
              </a:cxn>
              <a:cxn ang="0">
                <a:pos x="777413" y="19070"/>
              </a:cxn>
              <a:cxn ang="0">
                <a:pos x="840108" y="98531"/>
              </a:cxn>
              <a:cxn ang="0">
                <a:pos x="936239" y="127137"/>
              </a:cxn>
              <a:cxn ang="0">
                <a:pos x="957138" y="247917"/>
              </a:cxn>
              <a:cxn ang="0">
                <a:pos x="1015653" y="286058"/>
              </a:cxn>
              <a:cxn ang="0">
                <a:pos x="1090886" y="387768"/>
              </a:cxn>
              <a:cxn ang="0">
                <a:pos x="1387641" y="295594"/>
              </a:cxn>
              <a:cxn ang="0">
                <a:pos x="1717832" y="212954"/>
              </a:cxn>
              <a:cxn ang="0">
                <a:pos x="1914276" y="292415"/>
              </a:cxn>
              <a:cxn ang="0">
                <a:pos x="2248647" y="286058"/>
              </a:cxn>
              <a:cxn ang="0">
                <a:pos x="2374036" y="365519"/>
              </a:cxn>
              <a:cxn ang="0">
                <a:pos x="2465988" y="371876"/>
              </a:cxn>
              <a:cxn ang="0">
                <a:pos x="2658252" y="486300"/>
              </a:cxn>
              <a:cxn ang="0">
                <a:pos x="2708408" y="638864"/>
              </a:cxn>
              <a:cxn ang="0">
                <a:pos x="2950827" y="651578"/>
              </a:cxn>
              <a:cxn ang="0">
                <a:pos x="2942468" y="800964"/>
              </a:cxn>
              <a:cxn ang="0">
                <a:pos x="3042779" y="877247"/>
              </a:cxn>
              <a:cxn ang="0">
                <a:pos x="3005162" y="1023455"/>
              </a:cxn>
              <a:cxn ang="0">
                <a:pos x="3097114" y="1090202"/>
              </a:cxn>
              <a:cxn ang="0">
                <a:pos x="3084575" y="1176020"/>
              </a:cxn>
              <a:cxn ang="0">
                <a:pos x="3151450" y="1312692"/>
              </a:cxn>
              <a:cxn ang="0">
                <a:pos x="3168168" y="1417580"/>
              </a:cxn>
              <a:cxn ang="0">
                <a:pos x="3314456" y="1414402"/>
              </a:cxn>
              <a:cxn ang="0">
                <a:pos x="3490001" y="1465257"/>
              </a:cxn>
              <a:cxn ang="0">
                <a:pos x="3770037" y="1382618"/>
              </a:cxn>
              <a:cxn ang="0">
                <a:pos x="3895426" y="1411224"/>
              </a:cxn>
              <a:cxn ang="0">
                <a:pos x="3995738" y="1398510"/>
              </a:cxn>
            </a:cxnLst>
            <a:rect l="0" t="0" r="0" b="0"/>
            <a:pathLst>
              <a:path w="1912" h="924">
                <a:moveTo>
                  <a:pt x="0" y="22"/>
                </a:moveTo>
                <a:cubicBezTo>
                  <a:pt x="19" y="19"/>
                  <a:pt x="81" y="0"/>
                  <a:pt x="112" y="4"/>
                </a:cubicBezTo>
                <a:cubicBezTo>
                  <a:pt x="140" y="7"/>
                  <a:pt x="161" y="42"/>
                  <a:pt x="184" y="46"/>
                </a:cubicBezTo>
                <a:cubicBezTo>
                  <a:pt x="207" y="50"/>
                  <a:pt x="230" y="30"/>
                  <a:pt x="250" y="26"/>
                </a:cubicBezTo>
                <a:cubicBezTo>
                  <a:pt x="270" y="22"/>
                  <a:pt x="286" y="24"/>
                  <a:pt x="306" y="22"/>
                </a:cubicBezTo>
                <a:cubicBezTo>
                  <a:pt x="326" y="20"/>
                  <a:pt x="356" y="5"/>
                  <a:pt x="372" y="12"/>
                </a:cubicBezTo>
                <a:cubicBezTo>
                  <a:pt x="398" y="18"/>
                  <a:pt x="388" y="51"/>
                  <a:pt x="402" y="62"/>
                </a:cubicBezTo>
                <a:cubicBezTo>
                  <a:pt x="416" y="73"/>
                  <a:pt x="420" y="55"/>
                  <a:pt x="448" y="80"/>
                </a:cubicBezTo>
                <a:cubicBezTo>
                  <a:pt x="463" y="91"/>
                  <a:pt x="437" y="134"/>
                  <a:pt x="458" y="156"/>
                </a:cubicBezTo>
                <a:cubicBezTo>
                  <a:pt x="464" y="172"/>
                  <a:pt x="475" y="165"/>
                  <a:pt x="486" y="180"/>
                </a:cubicBezTo>
                <a:cubicBezTo>
                  <a:pt x="497" y="195"/>
                  <a:pt x="492" y="243"/>
                  <a:pt x="522" y="244"/>
                </a:cubicBezTo>
                <a:cubicBezTo>
                  <a:pt x="552" y="245"/>
                  <a:pt x="614" y="204"/>
                  <a:pt x="664" y="186"/>
                </a:cubicBezTo>
                <a:cubicBezTo>
                  <a:pt x="714" y="168"/>
                  <a:pt x="780" y="134"/>
                  <a:pt x="822" y="134"/>
                </a:cubicBezTo>
                <a:cubicBezTo>
                  <a:pt x="864" y="134"/>
                  <a:pt x="874" y="176"/>
                  <a:pt x="916" y="184"/>
                </a:cubicBezTo>
                <a:cubicBezTo>
                  <a:pt x="958" y="192"/>
                  <a:pt x="1039" y="172"/>
                  <a:pt x="1076" y="180"/>
                </a:cubicBezTo>
                <a:cubicBezTo>
                  <a:pt x="1112" y="183"/>
                  <a:pt x="1122" y="222"/>
                  <a:pt x="1136" y="230"/>
                </a:cubicBezTo>
                <a:cubicBezTo>
                  <a:pt x="1153" y="239"/>
                  <a:pt x="1157" y="221"/>
                  <a:pt x="1180" y="234"/>
                </a:cubicBezTo>
                <a:cubicBezTo>
                  <a:pt x="1203" y="247"/>
                  <a:pt x="1253" y="278"/>
                  <a:pt x="1272" y="306"/>
                </a:cubicBezTo>
                <a:cubicBezTo>
                  <a:pt x="1291" y="334"/>
                  <a:pt x="1273" y="385"/>
                  <a:pt x="1296" y="402"/>
                </a:cubicBezTo>
                <a:cubicBezTo>
                  <a:pt x="1319" y="419"/>
                  <a:pt x="1393" y="393"/>
                  <a:pt x="1412" y="410"/>
                </a:cubicBezTo>
                <a:cubicBezTo>
                  <a:pt x="1431" y="427"/>
                  <a:pt x="1401" y="481"/>
                  <a:pt x="1408" y="504"/>
                </a:cubicBezTo>
                <a:cubicBezTo>
                  <a:pt x="1415" y="527"/>
                  <a:pt x="1451" y="529"/>
                  <a:pt x="1456" y="552"/>
                </a:cubicBezTo>
                <a:cubicBezTo>
                  <a:pt x="1461" y="575"/>
                  <a:pt x="1434" y="622"/>
                  <a:pt x="1438" y="644"/>
                </a:cubicBezTo>
                <a:cubicBezTo>
                  <a:pt x="1436" y="670"/>
                  <a:pt x="1467" y="644"/>
                  <a:pt x="1482" y="686"/>
                </a:cubicBezTo>
                <a:cubicBezTo>
                  <a:pt x="1488" y="702"/>
                  <a:pt x="1472" y="717"/>
                  <a:pt x="1476" y="740"/>
                </a:cubicBezTo>
                <a:cubicBezTo>
                  <a:pt x="1480" y="763"/>
                  <a:pt x="1501" y="801"/>
                  <a:pt x="1508" y="826"/>
                </a:cubicBezTo>
                <a:cubicBezTo>
                  <a:pt x="1515" y="851"/>
                  <a:pt x="1503" y="881"/>
                  <a:pt x="1516" y="892"/>
                </a:cubicBezTo>
                <a:cubicBezTo>
                  <a:pt x="1529" y="903"/>
                  <a:pt x="1560" y="885"/>
                  <a:pt x="1586" y="890"/>
                </a:cubicBezTo>
                <a:cubicBezTo>
                  <a:pt x="1612" y="895"/>
                  <a:pt x="1634" y="925"/>
                  <a:pt x="1670" y="922"/>
                </a:cubicBezTo>
                <a:cubicBezTo>
                  <a:pt x="1706" y="919"/>
                  <a:pt x="1772" y="876"/>
                  <a:pt x="1804" y="870"/>
                </a:cubicBezTo>
                <a:cubicBezTo>
                  <a:pt x="1836" y="864"/>
                  <a:pt x="1846" y="886"/>
                  <a:pt x="1864" y="888"/>
                </a:cubicBezTo>
                <a:cubicBezTo>
                  <a:pt x="1882" y="890"/>
                  <a:pt x="1902" y="882"/>
                  <a:pt x="1912" y="88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7" name="Freeform 12"/>
          <p:cNvSpPr/>
          <p:nvPr>
            <p:custDataLst>
              <p:tags r:id="rId15"/>
            </p:custDataLst>
          </p:nvPr>
        </p:nvSpPr>
        <p:spPr>
          <a:xfrm>
            <a:off x="3687585" y="4668694"/>
            <a:ext cx="3257975" cy="988984"/>
          </a:xfrm>
          <a:custGeom>
            <a:cxnLst>
              <a:cxn ang="0">
                <a:pos x="0" y="781050"/>
              </a:cxn>
              <a:cxn ang="0">
                <a:pos x="66885" y="793750"/>
              </a:cxn>
              <a:cxn ang="0">
                <a:pos x="117050" y="873125"/>
              </a:cxn>
              <a:cxn ang="0">
                <a:pos x="213198" y="844550"/>
              </a:cxn>
              <a:cxn ang="0">
                <a:pos x="267543" y="844550"/>
              </a:cxn>
              <a:cxn ang="0">
                <a:pos x="317707" y="844550"/>
              </a:cxn>
              <a:cxn ang="0">
                <a:pos x="380413" y="873125"/>
              </a:cxn>
              <a:cxn ang="0">
                <a:pos x="501643" y="882650"/>
              </a:cxn>
              <a:cxn ang="0">
                <a:pos x="468200" y="981075"/>
              </a:cxn>
              <a:cxn ang="0">
                <a:pos x="589431" y="1038225"/>
              </a:cxn>
              <a:cxn ang="0">
                <a:pos x="576890" y="1158875"/>
              </a:cxn>
              <a:cxn ang="0">
                <a:pos x="677219" y="1123950"/>
              </a:cxn>
              <a:cxn ang="0">
                <a:pos x="698121" y="1158875"/>
              </a:cxn>
              <a:cxn ang="0">
                <a:pos x="777548" y="1101725"/>
              </a:cxn>
              <a:cxn ang="0">
                <a:pos x="790089" y="1152525"/>
              </a:cxn>
              <a:cxn ang="0">
                <a:pos x="865335" y="1095375"/>
              </a:cxn>
              <a:cxn ang="0">
                <a:pos x="869516" y="1143000"/>
              </a:cxn>
              <a:cxn ang="0">
                <a:pos x="890417" y="1171575"/>
              </a:cxn>
              <a:cxn ang="0">
                <a:pos x="840253" y="1263650"/>
              </a:cxn>
              <a:cxn ang="0">
                <a:pos x="919680" y="1304925"/>
              </a:cxn>
              <a:cxn ang="0">
                <a:pos x="1032550" y="1190625"/>
              </a:cxn>
              <a:cxn ang="0">
                <a:pos x="1178863" y="1095375"/>
              </a:cxn>
              <a:cxn ang="0">
                <a:pos x="1312634" y="1076325"/>
              </a:cxn>
              <a:cxn ang="0">
                <a:pos x="1438045" y="1012825"/>
              </a:cxn>
              <a:cxn ang="0">
                <a:pos x="1346077" y="927100"/>
              </a:cxn>
              <a:cxn ang="0">
                <a:pos x="1458947" y="904875"/>
              </a:cxn>
              <a:cxn ang="0">
                <a:pos x="1584358" y="803275"/>
              </a:cxn>
              <a:cxn ang="0">
                <a:pos x="1651244" y="730250"/>
              </a:cxn>
              <a:cxn ang="0">
                <a:pos x="1768294" y="765175"/>
              </a:cxn>
              <a:cxn ang="0">
                <a:pos x="1885344" y="787400"/>
              </a:cxn>
              <a:cxn ang="0">
                <a:pos x="1910427" y="850900"/>
              </a:cxn>
              <a:cxn ang="0">
                <a:pos x="1985673" y="873125"/>
              </a:cxn>
              <a:cxn ang="0">
                <a:pos x="2048379" y="974725"/>
              </a:cxn>
              <a:cxn ang="0">
                <a:pos x="2157068" y="1012825"/>
              </a:cxn>
              <a:cxn ang="0">
                <a:pos x="2186331" y="1127125"/>
              </a:cxn>
              <a:cxn ang="0">
                <a:pos x="2349365" y="1152525"/>
              </a:cxn>
              <a:cxn ang="0">
                <a:pos x="2529121" y="1206500"/>
              </a:cxn>
              <a:cxn ang="0">
                <a:pos x="2725598" y="1085850"/>
              </a:cxn>
              <a:cxn ang="0">
                <a:pos x="2922075" y="1022350"/>
              </a:cxn>
              <a:cxn ang="0">
                <a:pos x="2972240" y="876300"/>
              </a:cxn>
              <a:cxn ang="0">
                <a:pos x="3089290" y="809625"/>
              </a:cxn>
              <a:cxn ang="0">
                <a:pos x="3156176" y="739775"/>
              </a:cxn>
              <a:cxn ang="0">
                <a:pos x="3365194" y="669925"/>
              </a:cxn>
              <a:cxn ang="0">
                <a:pos x="3406998" y="498475"/>
              </a:cxn>
              <a:cxn ang="0">
                <a:pos x="3515687" y="542925"/>
              </a:cxn>
              <a:cxn ang="0">
                <a:pos x="3565851" y="482600"/>
              </a:cxn>
              <a:cxn ang="0">
                <a:pos x="3720525" y="412750"/>
              </a:cxn>
              <a:cxn ang="0">
                <a:pos x="3770689" y="219075"/>
              </a:cxn>
              <a:cxn ang="0">
                <a:pos x="3875199" y="139700"/>
              </a:cxn>
              <a:cxn ang="0">
                <a:pos x="4017331" y="19050"/>
              </a:cxn>
              <a:cxn ang="0">
                <a:pos x="4176185" y="22225"/>
              </a:cxn>
              <a:cxn ang="0">
                <a:pos x="4343400" y="9525"/>
              </a:cxn>
            </a:cxnLst>
            <a:rect l="0" t="0" r="0" b="0"/>
            <a:pathLst>
              <a:path w="2078" h="830">
                <a:moveTo>
                  <a:pt x="0" y="492"/>
                </a:moveTo>
                <a:cubicBezTo>
                  <a:pt x="3" y="496"/>
                  <a:pt x="22" y="490"/>
                  <a:pt x="32" y="500"/>
                </a:cubicBezTo>
                <a:cubicBezTo>
                  <a:pt x="41" y="510"/>
                  <a:pt x="44" y="545"/>
                  <a:pt x="56" y="550"/>
                </a:cubicBezTo>
                <a:cubicBezTo>
                  <a:pt x="68" y="555"/>
                  <a:pt x="90" y="535"/>
                  <a:pt x="102" y="532"/>
                </a:cubicBezTo>
                <a:cubicBezTo>
                  <a:pt x="114" y="529"/>
                  <a:pt x="120" y="532"/>
                  <a:pt x="128" y="532"/>
                </a:cubicBezTo>
                <a:cubicBezTo>
                  <a:pt x="136" y="532"/>
                  <a:pt x="143" y="529"/>
                  <a:pt x="152" y="532"/>
                </a:cubicBezTo>
                <a:cubicBezTo>
                  <a:pt x="161" y="535"/>
                  <a:pt x="167" y="546"/>
                  <a:pt x="182" y="550"/>
                </a:cubicBezTo>
                <a:cubicBezTo>
                  <a:pt x="197" y="554"/>
                  <a:pt x="233" y="545"/>
                  <a:pt x="240" y="556"/>
                </a:cubicBezTo>
                <a:cubicBezTo>
                  <a:pt x="247" y="567"/>
                  <a:pt x="217" y="602"/>
                  <a:pt x="224" y="618"/>
                </a:cubicBezTo>
                <a:cubicBezTo>
                  <a:pt x="231" y="634"/>
                  <a:pt x="273" y="635"/>
                  <a:pt x="282" y="654"/>
                </a:cubicBezTo>
                <a:cubicBezTo>
                  <a:pt x="291" y="673"/>
                  <a:pt x="258" y="702"/>
                  <a:pt x="276" y="730"/>
                </a:cubicBezTo>
                <a:cubicBezTo>
                  <a:pt x="294" y="758"/>
                  <a:pt x="296" y="691"/>
                  <a:pt x="324" y="708"/>
                </a:cubicBezTo>
                <a:cubicBezTo>
                  <a:pt x="334" y="708"/>
                  <a:pt x="322" y="734"/>
                  <a:pt x="334" y="730"/>
                </a:cubicBezTo>
                <a:cubicBezTo>
                  <a:pt x="346" y="726"/>
                  <a:pt x="353" y="677"/>
                  <a:pt x="372" y="694"/>
                </a:cubicBezTo>
                <a:cubicBezTo>
                  <a:pt x="379" y="693"/>
                  <a:pt x="371" y="727"/>
                  <a:pt x="378" y="726"/>
                </a:cubicBezTo>
                <a:cubicBezTo>
                  <a:pt x="386" y="726"/>
                  <a:pt x="406" y="680"/>
                  <a:pt x="414" y="690"/>
                </a:cubicBezTo>
                <a:cubicBezTo>
                  <a:pt x="422" y="700"/>
                  <a:pt x="411" y="697"/>
                  <a:pt x="416" y="720"/>
                </a:cubicBezTo>
                <a:cubicBezTo>
                  <a:pt x="418" y="728"/>
                  <a:pt x="428" y="725"/>
                  <a:pt x="426" y="738"/>
                </a:cubicBezTo>
                <a:cubicBezTo>
                  <a:pt x="424" y="751"/>
                  <a:pt x="400" y="782"/>
                  <a:pt x="402" y="796"/>
                </a:cubicBezTo>
                <a:cubicBezTo>
                  <a:pt x="404" y="810"/>
                  <a:pt x="425" y="830"/>
                  <a:pt x="440" y="822"/>
                </a:cubicBezTo>
                <a:cubicBezTo>
                  <a:pt x="463" y="816"/>
                  <a:pt x="474" y="772"/>
                  <a:pt x="494" y="750"/>
                </a:cubicBezTo>
                <a:cubicBezTo>
                  <a:pt x="514" y="728"/>
                  <a:pt x="535" y="704"/>
                  <a:pt x="564" y="690"/>
                </a:cubicBezTo>
                <a:cubicBezTo>
                  <a:pt x="586" y="676"/>
                  <a:pt x="605" y="686"/>
                  <a:pt x="628" y="678"/>
                </a:cubicBezTo>
                <a:cubicBezTo>
                  <a:pt x="649" y="669"/>
                  <a:pt x="685" y="654"/>
                  <a:pt x="688" y="638"/>
                </a:cubicBezTo>
                <a:cubicBezTo>
                  <a:pt x="691" y="622"/>
                  <a:pt x="642" y="595"/>
                  <a:pt x="644" y="584"/>
                </a:cubicBezTo>
                <a:cubicBezTo>
                  <a:pt x="650" y="564"/>
                  <a:pt x="670" y="582"/>
                  <a:pt x="698" y="570"/>
                </a:cubicBezTo>
                <a:cubicBezTo>
                  <a:pt x="726" y="558"/>
                  <a:pt x="742" y="524"/>
                  <a:pt x="758" y="506"/>
                </a:cubicBezTo>
                <a:cubicBezTo>
                  <a:pt x="774" y="488"/>
                  <a:pt x="776" y="465"/>
                  <a:pt x="790" y="460"/>
                </a:cubicBezTo>
                <a:cubicBezTo>
                  <a:pt x="804" y="455"/>
                  <a:pt x="820" y="467"/>
                  <a:pt x="846" y="482"/>
                </a:cubicBezTo>
                <a:cubicBezTo>
                  <a:pt x="863" y="490"/>
                  <a:pt x="885" y="485"/>
                  <a:pt x="902" y="496"/>
                </a:cubicBezTo>
                <a:cubicBezTo>
                  <a:pt x="916" y="503"/>
                  <a:pt x="906" y="527"/>
                  <a:pt x="914" y="536"/>
                </a:cubicBezTo>
                <a:cubicBezTo>
                  <a:pt x="922" y="545"/>
                  <a:pt x="929" y="533"/>
                  <a:pt x="950" y="550"/>
                </a:cubicBezTo>
                <a:cubicBezTo>
                  <a:pt x="961" y="563"/>
                  <a:pt x="966" y="599"/>
                  <a:pt x="980" y="614"/>
                </a:cubicBezTo>
                <a:cubicBezTo>
                  <a:pt x="994" y="629"/>
                  <a:pt x="1021" y="622"/>
                  <a:pt x="1032" y="638"/>
                </a:cubicBezTo>
                <a:cubicBezTo>
                  <a:pt x="1043" y="654"/>
                  <a:pt x="1031" y="695"/>
                  <a:pt x="1046" y="710"/>
                </a:cubicBezTo>
                <a:cubicBezTo>
                  <a:pt x="1061" y="725"/>
                  <a:pt x="1097" y="718"/>
                  <a:pt x="1124" y="726"/>
                </a:cubicBezTo>
                <a:cubicBezTo>
                  <a:pt x="1151" y="734"/>
                  <a:pt x="1180" y="767"/>
                  <a:pt x="1210" y="760"/>
                </a:cubicBezTo>
                <a:cubicBezTo>
                  <a:pt x="1240" y="753"/>
                  <a:pt x="1273" y="703"/>
                  <a:pt x="1304" y="684"/>
                </a:cubicBezTo>
                <a:cubicBezTo>
                  <a:pt x="1335" y="665"/>
                  <a:pt x="1378" y="666"/>
                  <a:pt x="1398" y="644"/>
                </a:cubicBezTo>
                <a:cubicBezTo>
                  <a:pt x="1418" y="622"/>
                  <a:pt x="1409" y="574"/>
                  <a:pt x="1422" y="552"/>
                </a:cubicBezTo>
                <a:cubicBezTo>
                  <a:pt x="1437" y="529"/>
                  <a:pt x="1456" y="522"/>
                  <a:pt x="1478" y="510"/>
                </a:cubicBezTo>
                <a:cubicBezTo>
                  <a:pt x="1500" y="498"/>
                  <a:pt x="1476" y="490"/>
                  <a:pt x="1510" y="466"/>
                </a:cubicBezTo>
                <a:cubicBezTo>
                  <a:pt x="1529" y="449"/>
                  <a:pt x="1590" y="447"/>
                  <a:pt x="1610" y="422"/>
                </a:cubicBezTo>
                <a:cubicBezTo>
                  <a:pt x="1630" y="397"/>
                  <a:pt x="1618" y="327"/>
                  <a:pt x="1630" y="314"/>
                </a:cubicBezTo>
                <a:cubicBezTo>
                  <a:pt x="1642" y="301"/>
                  <a:pt x="1669" y="344"/>
                  <a:pt x="1682" y="342"/>
                </a:cubicBezTo>
                <a:cubicBezTo>
                  <a:pt x="1698" y="336"/>
                  <a:pt x="1696" y="314"/>
                  <a:pt x="1706" y="304"/>
                </a:cubicBezTo>
                <a:cubicBezTo>
                  <a:pt x="1722" y="290"/>
                  <a:pt x="1764" y="287"/>
                  <a:pt x="1780" y="260"/>
                </a:cubicBezTo>
                <a:cubicBezTo>
                  <a:pt x="1794" y="250"/>
                  <a:pt x="1792" y="167"/>
                  <a:pt x="1804" y="138"/>
                </a:cubicBezTo>
                <a:cubicBezTo>
                  <a:pt x="1816" y="109"/>
                  <a:pt x="1834" y="109"/>
                  <a:pt x="1854" y="88"/>
                </a:cubicBezTo>
                <a:cubicBezTo>
                  <a:pt x="1874" y="67"/>
                  <a:pt x="1898" y="24"/>
                  <a:pt x="1922" y="12"/>
                </a:cubicBezTo>
                <a:cubicBezTo>
                  <a:pt x="1946" y="0"/>
                  <a:pt x="1972" y="15"/>
                  <a:pt x="1998" y="14"/>
                </a:cubicBezTo>
                <a:cubicBezTo>
                  <a:pt x="2024" y="13"/>
                  <a:pt x="2065" y="7"/>
                  <a:pt x="2078" y="6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8" name="Freeform 13"/>
          <p:cNvSpPr/>
          <p:nvPr>
            <p:custDataLst>
              <p:tags r:id="rId16"/>
            </p:custDataLst>
          </p:nvPr>
        </p:nvSpPr>
        <p:spPr>
          <a:xfrm>
            <a:off x="2318126" y="3601600"/>
            <a:ext cx="1948990" cy="298585"/>
          </a:xfrm>
          <a:custGeom>
            <a:cxnLst>
              <a:cxn ang="0">
                <a:pos x="0" y="0"/>
              </a:cxn>
              <a:cxn ang="0">
                <a:pos x="288284" y="35065"/>
              </a:cxn>
              <a:cxn ang="0">
                <a:pos x="409447" y="133885"/>
              </a:cxn>
              <a:cxn ang="0">
                <a:pos x="672663" y="168950"/>
              </a:cxn>
              <a:cxn ang="0">
                <a:pos x="864852" y="251832"/>
              </a:cxn>
              <a:cxn ang="0">
                <a:pos x="1103000" y="270958"/>
              </a:cxn>
              <a:cxn ang="0">
                <a:pos x="1562584" y="392093"/>
              </a:cxn>
              <a:cxn ang="0">
                <a:pos x="1896827" y="302836"/>
              </a:cxn>
              <a:cxn ang="0">
                <a:pos x="2068126" y="283709"/>
              </a:cxn>
              <a:cxn ang="0">
                <a:pos x="2293740" y="223142"/>
              </a:cxn>
              <a:cxn ang="0">
                <a:pos x="2598737" y="223142"/>
              </a:cxn>
            </a:cxnLst>
            <a:rect l="0" t="0" r="0" b="0"/>
            <a:pathLst>
              <a:path w="1244" h="249">
                <a:moveTo>
                  <a:pt x="0" y="0"/>
                </a:moveTo>
                <a:cubicBezTo>
                  <a:pt x="22" y="10"/>
                  <a:pt x="105" y="8"/>
                  <a:pt x="138" y="22"/>
                </a:cubicBezTo>
                <a:cubicBezTo>
                  <a:pt x="171" y="36"/>
                  <a:pt x="166" y="70"/>
                  <a:pt x="196" y="84"/>
                </a:cubicBezTo>
                <a:cubicBezTo>
                  <a:pt x="223" y="96"/>
                  <a:pt x="227" y="82"/>
                  <a:pt x="322" y="106"/>
                </a:cubicBezTo>
                <a:cubicBezTo>
                  <a:pt x="358" y="115"/>
                  <a:pt x="340" y="138"/>
                  <a:pt x="414" y="158"/>
                </a:cubicBezTo>
                <a:cubicBezTo>
                  <a:pt x="448" y="169"/>
                  <a:pt x="472" y="155"/>
                  <a:pt x="528" y="170"/>
                </a:cubicBezTo>
                <a:cubicBezTo>
                  <a:pt x="588" y="175"/>
                  <a:pt x="685" y="243"/>
                  <a:pt x="748" y="246"/>
                </a:cubicBezTo>
                <a:cubicBezTo>
                  <a:pt x="811" y="249"/>
                  <a:pt x="868" y="201"/>
                  <a:pt x="908" y="190"/>
                </a:cubicBezTo>
                <a:cubicBezTo>
                  <a:pt x="948" y="179"/>
                  <a:pt x="958" y="186"/>
                  <a:pt x="990" y="178"/>
                </a:cubicBezTo>
                <a:cubicBezTo>
                  <a:pt x="1022" y="170"/>
                  <a:pt x="1056" y="146"/>
                  <a:pt x="1098" y="140"/>
                </a:cubicBezTo>
                <a:cubicBezTo>
                  <a:pt x="1140" y="134"/>
                  <a:pt x="1206" y="140"/>
                  <a:pt x="1244" y="14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69" name="Freeform 14"/>
          <p:cNvSpPr/>
          <p:nvPr>
            <p:custDataLst>
              <p:tags r:id="rId17"/>
            </p:custDataLst>
          </p:nvPr>
        </p:nvSpPr>
        <p:spPr>
          <a:xfrm>
            <a:off x="5834371" y="3447898"/>
            <a:ext cx="160001" cy="138584"/>
          </a:xfrm>
          <a:custGeom>
            <a:cxnLst>
              <a:cxn ang="0">
                <a:pos x="0" y="171450"/>
              </a:cxn>
              <a:cxn ang="0">
                <a:pos x="187263" y="82550"/>
              </a:cxn>
              <a:cxn ang="0">
                <a:pos x="129003" y="3175"/>
              </a:cxn>
              <a:cxn ang="0">
                <a:pos x="58259" y="76200"/>
              </a:cxn>
              <a:cxn ang="0">
                <a:pos x="0" y="171450"/>
              </a:cxn>
            </a:cxnLst>
            <a:rect l="0" t="0" r="0" b="0"/>
            <a:pathLst>
              <a:path w="103" h="115">
                <a:moveTo>
                  <a:pt x="0" y="108"/>
                </a:moveTo>
                <a:cubicBezTo>
                  <a:pt x="5" y="116"/>
                  <a:pt x="103" y="91"/>
                  <a:pt x="90" y="52"/>
                </a:cubicBezTo>
                <a:cubicBezTo>
                  <a:pt x="77" y="13"/>
                  <a:pt x="76" y="4"/>
                  <a:pt x="62" y="2"/>
                </a:cubicBezTo>
                <a:cubicBezTo>
                  <a:pt x="48" y="0"/>
                  <a:pt x="38" y="30"/>
                  <a:pt x="28" y="48"/>
                </a:cubicBezTo>
                <a:cubicBezTo>
                  <a:pt x="18" y="66"/>
                  <a:pt x="4" y="95"/>
                  <a:pt x="0" y="108"/>
                </a:cubicBezTo>
                <a:close/>
              </a:path>
            </a:pathLst>
          </a:custGeom>
          <a:solidFill>
            <a:srgbClr val="99CCFF"/>
          </a:solidFill>
          <a:ln w="12700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70" name="Freeform 15"/>
          <p:cNvSpPr/>
          <p:nvPr>
            <p:custDataLst>
              <p:tags r:id="rId18"/>
            </p:custDataLst>
          </p:nvPr>
        </p:nvSpPr>
        <p:spPr>
          <a:xfrm>
            <a:off x="4852947" y="5646338"/>
            <a:ext cx="115906" cy="125985"/>
          </a:xfrm>
          <a:custGeom>
            <a:cxnLst>
              <a:cxn ang="0">
                <a:pos x="29132" y="168275"/>
              </a:cxn>
              <a:cxn ang="0">
                <a:pos x="149826" y="47625"/>
              </a:cxn>
              <a:cxn ang="0">
                <a:pos x="37456" y="19050"/>
              </a:cxn>
              <a:cxn ang="0">
                <a:pos x="29132" y="168275"/>
              </a:cxn>
            </a:cxnLst>
            <a:rect l="0" t="0" r="0" b="0"/>
            <a:pathLst>
              <a:path w="74" h="105">
                <a:moveTo>
                  <a:pt x="14" y="106"/>
                </a:moveTo>
                <a:cubicBezTo>
                  <a:pt x="46" y="106"/>
                  <a:pt x="70" y="45"/>
                  <a:pt x="72" y="30"/>
                </a:cubicBezTo>
                <a:cubicBezTo>
                  <a:pt x="74" y="15"/>
                  <a:pt x="29" y="0"/>
                  <a:pt x="18" y="12"/>
                </a:cubicBezTo>
                <a:cubicBezTo>
                  <a:pt x="8" y="24"/>
                  <a:pt x="0" y="94"/>
                  <a:pt x="14" y="106"/>
                </a:cubicBezTo>
                <a:close/>
              </a:path>
            </a:pathLst>
          </a:custGeom>
          <a:solidFill>
            <a:srgbClr val="99CCFF"/>
          </a:solidFill>
          <a:ln w="9525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71" name="Freeform 16"/>
          <p:cNvSpPr/>
          <p:nvPr>
            <p:custDataLst>
              <p:tags r:id="rId19"/>
            </p:custDataLst>
          </p:nvPr>
        </p:nvSpPr>
        <p:spPr>
          <a:xfrm>
            <a:off x="5816733" y="5367911"/>
            <a:ext cx="287246" cy="361578"/>
          </a:xfrm>
          <a:custGeom>
            <a:cxnLst>
              <a:cxn ang="0">
                <a:pos x="116922" y="425450"/>
              </a:cxn>
              <a:cxn ang="0">
                <a:pos x="54285" y="473075"/>
              </a:cxn>
              <a:cxn ang="0">
                <a:pos x="33406" y="371475"/>
              </a:cxn>
              <a:cxn ang="0">
                <a:pos x="66813" y="298450"/>
              </a:cxn>
              <a:cxn ang="0">
                <a:pos x="50109" y="161925"/>
              </a:cxn>
              <a:cxn ang="0">
                <a:pos x="4175" y="130175"/>
              </a:cxn>
              <a:cxn ang="0">
                <a:pos x="70988" y="123825"/>
              </a:cxn>
              <a:cxn ang="0">
                <a:pos x="125274" y="133350"/>
              </a:cxn>
              <a:cxn ang="0">
                <a:pos x="212966" y="95250"/>
              </a:cxn>
              <a:cxn ang="0">
                <a:pos x="171208" y="19050"/>
              </a:cxn>
              <a:cxn ang="0">
                <a:pos x="217142" y="0"/>
              </a:cxn>
              <a:cxn ang="0">
                <a:pos x="258900" y="31750"/>
              </a:cxn>
              <a:cxn ang="0">
                <a:pos x="288131" y="79375"/>
              </a:cxn>
              <a:cxn ang="0">
                <a:pos x="325713" y="114300"/>
              </a:cxn>
              <a:cxn ang="0">
                <a:pos x="375823" y="127000"/>
              </a:cxn>
              <a:cxn ang="0">
                <a:pos x="275603" y="177800"/>
              </a:cxn>
              <a:cxn ang="0">
                <a:pos x="242197" y="203200"/>
              </a:cxn>
              <a:cxn ang="0">
                <a:pos x="208790" y="222250"/>
              </a:cxn>
              <a:cxn ang="0">
                <a:pos x="116922" y="314325"/>
              </a:cxn>
              <a:cxn ang="0">
                <a:pos x="62637" y="419100"/>
              </a:cxn>
              <a:cxn ang="0">
                <a:pos x="116922" y="425450"/>
              </a:cxn>
            </a:cxnLst>
            <a:rect l="0" t="0" r="0" b="0"/>
            <a:pathLst>
              <a:path w="184" h="304">
                <a:moveTo>
                  <a:pt x="56" y="268"/>
                </a:moveTo>
                <a:cubicBezTo>
                  <a:pt x="42" y="288"/>
                  <a:pt x="34" y="297"/>
                  <a:pt x="26" y="298"/>
                </a:cubicBezTo>
                <a:cubicBezTo>
                  <a:pt x="7" y="304"/>
                  <a:pt x="14" y="254"/>
                  <a:pt x="16" y="234"/>
                </a:cubicBezTo>
                <a:cubicBezTo>
                  <a:pt x="16" y="232"/>
                  <a:pt x="28" y="191"/>
                  <a:pt x="32" y="188"/>
                </a:cubicBezTo>
                <a:cubicBezTo>
                  <a:pt x="57" y="150"/>
                  <a:pt x="64" y="115"/>
                  <a:pt x="24" y="102"/>
                </a:cubicBezTo>
                <a:cubicBezTo>
                  <a:pt x="18" y="96"/>
                  <a:pt x="0" y="94"/>
                  <a:pt x="2" y="82"/>
                </a:cubicBezTo>
                <a:cubicBezTo>
                  <a:pt x="4" y="78"/>
                  <a:pt x="24" y="78"/>
                  <a:pt x="34" y="78"/>
                </a:cubicBezTo>
                <a:cubicBezTo>
                  <a:pt x="44" y="78"/>
                  <a:pt x="49" y="87"/>
                  <a:pt x="60" y="84"/>
                </a:cubicBezTo>
                <a:cubicBezTo>
                  <a:pt x="75" y="79"/>
                  <a:pt x="96" y="68"/>
                  <a:pt x="102" y="60"/>
                </a:cubicBezTo>
                <a:cubicBezTo>
                  <a:pt x="106" y="48"/>
                  <a:pt x="85" y="20"/>
                  <a:pt x="82" y="12"/>
                </a:cubicBezTo>
                <a:cubicBezTo>
                  <a:pt x="82" y="2"/>
                  <a:pt x="99" y="2"/>
                  <a:pt x="104" y="0"/>
                </a:cubicBezTo>
                <a:cubicBezTo>
                  <a:pt x="110" y="1"/>
                  <a:pt x="118" y="12"/>
                  <a:pt x="124" y="20"/>
                </a:cubicBezTo>
                <a:cubicBezTo>
                  <a:pt x="130" y="28"/>
                  <a:pt x="128" y="40"/>
                  <a:pt x="138" y="50"/>
                </a:cubicBezTo>
                <a:cubicBezTo>
                  <a:pt x="143" y="57"/>
                  <a:pt x="149" y="67"/>
                  <a:pt x="156" y="72"/>
                </a:cubicBezTo>
                <a:cubicBezTo>
                  <a:pt x="163" y="77"/>
                  <a:pt x="184" y="73"/>
                  <a:pt x="180" y="80"/>
                </a:cubicBezTo>
                <a:cubicBezTo>
                  <a:pt x="173" y="100"/>
                  <a:pt x="146" y="98"/>
                  <a:pt x="132" y="112"/>
                </a:cubicBezTo>
                <a:cubicBezTo>
                  <a:pt x="126" y="118"/>
                  <a:pt x="123" y="123"/>
                  <a:pt x="116" y="128"/>
                </a:cubicBezTo>
                <a:cubicBezTo>
                  <a:pt x="111" y="135"/>
                  <a:pt x="107" y="135"/>
                  <a:pt x="100" y="140"/>
                </a:cubicBezTo>
                <a:cubicBezTo>
                  <a:pt x="91" y="152"/>
                  <a:pt x="64" y="178"/>
                  <a:pt x="56" y="198"/>
                </a:cubicBezTo>
                <a:cubicBezTo>
                  <a:pt x="49" y="215"/>
                  <a:pt x="29" y="254"/>
                  <a:pt x="30" y="264"/>
                </a:cubicBezTo>
                <a:cubicBezTo>
                  <a:pt x="30" y="276"/>
                  <a:pt x="70" y="248"/>
                  <a:pt x="56" y="268"/>
                </a:cubicBezTo>
                <a:close/>
              </a:path>
            </a:pathLst>
          </a:custGeom>
          <a:solidFill>
            <a:srgbClr val="99CCFF"/>
          </a:solidFill>
          <a:ln w="3175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72" name="Freeform 17"/>
          <p:cNvSpPr/>
          <p:nvPr>
            <p:custDataLst>
              <p:tags r:id="rId20"/>
            </p:custDataLst>
          </p:nvPr>
        </p:nvSpPr>
        <p:spPr>
          <a:xfrm>
            <a:off x="6969497" y="4916885"/>
            <a:ext cx="287246" cy="212915"/>
          </a:xfrm>
          <a:custGeom>
            <a:cxnLst>
              <a:cxn ang="0">
                <a:pos x="196263" y="1587"/>
              </a:cxn>
              <a:cxn ang="0">
                <a:pos x="79340" y="58737"/>
              </a:cxn>
              <a:cxn ang="0">
                <a:pos x="16703" y="141287"/>
              </a:cxn>
              <a:cxn ang="0">
                <a:pos x="66813" y="214312"/>
              </a:cxn>
              <a:cxn ang="0">
                <a:pos x="150329" y="277812"/>
              </a:cxn>
              <a:cxn ang="0">
                <a:pos x="304834" y="233362"/>
              </a:cxn>
              <a:cxn ang="0">
                <a:pos x="367471" y="176212"/>
              </a:cxn>
              <a:cxn ang="0">
                <a:pos x="309010" y="176212"/>
              </a:cxn>
              <a:cxn ang="0">
                <a:pos x="300658" y="138112"/>
              </a:cxn>
              <a:cxn ang="0">
                <a:pos x="254724" y="122237"/>
              </a:cxn>
              <a:cxn ang="0">
                <a:pos x="263076" y="65087"/>
              </a:cxn>
              <a:cxn ang="0">
                <a:pos x="212966" y="52387"/>
              </a:cxn>
              <a:cxn ang="0">
                <a:pos x="196263" y="1587"/>
              </a:cxn>
            </a:cxnLst>
            <a:rect l="0" t="0" r="0" b="0"/>
            <a:pathLst>
              <a:path w="184" h="178">
                <a:moveTo>
                  <a:pt x="94" y="1"/>
                </a:moveTo>
                <a:cubicBezTo>
                  <a:pt x="86" y="0"/>
                  <a:pt x="50" y="22"/>
                  <a:pt x="38" y="37"/>
                </a:cubicBezTo>
                <a:cubicBezTo>
                  <a:pt x="26" y="52"/>
                  <a:pt x="12" y="71"/>
                  <a:pt x="8" y="89"/>
                </a:cubicBezTo>
                <a:cubicBezTo>
                  <a:pt x="0" y="111"/>
                  <a:pt x="23" y="121"/>
                  <a:pt x="32" y="135"/>
                </a:cubicBezTo>
                <a:cubicBezTo>
                  <a:pt x="43" y="149"/>
                  <a:pt x="53" y="173"/>
                  <a:pt x="72" y="175"/>
                </a:cubicBezTo>
                <a:cubicBezTo>
                  <a:pt x="90" y="178"/>
                  <a:pt x="128" y="156"/>
                  <a:pt x="146" y="147"/>
                </a:cubicBezTo>
                <a:cubicBezTo>
                  <a:pt x="164" y="138"/>
                  <a:pt x="184" y="113"/>
                  <a:pt x="176" y="111"/>
                </a:cubicBezTo>
                <a:cubicBezTo>
                  <a:pt x="168" y="109"/>
                  <a:pt x="154" y="116"/>
                  <a:pt x="148" y="111"/>
                </a:cubicBezTo>
                <a:cubicBezTo>
                  <a:pt x="142" y="106"/>
                  <a:pt x="153" y="98"/>
                  <a:pt x="144" y="87"/>
                </a:cubicBezTo>
                <a:cubicBezTo>
                  <a:pt x="140" y="80"/>
                  <a:pt x="129" y="84"/>
                  <a:pt x="122" y="77"/>
                </a:cubicBezTo>
                <a:cubicBezTo>
                  <a:pt x="115" y="70"/>
                  <a:pt x="133" y="54"/>
                  <a:pt x="126" y="41"/>
                </a:cubicBezTo>
                <a:cubicBezTo>
                  <a:pt x="123" y="31"/>
                  <a:pt x="107" y="40"/>
                  <a:pt x="102" y="33"/>
                </a:cubicBezTo>
                <a:cubicBezTo>
                  <a:pt x="97" y="26"/>
                  <a:pt x="96" y="8"/>
                  <a:pt x="94" y="1"/>
                </a:cubicBezTo>
                <a:close/>
              </a:path>
            </a:pathLst>
          </a:custGeom>
          <a:solidFill>
            <a:srgbClr val="99CCFF"/>
          </a:solidFill>
          <a:ln w="3175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19473" name="Freeform 18"/>
          <p:cNvSpPr/>
          <p:nvPr>
            <p:custDataLst>
              <p:tags r:id="rId21"/>
            </p:custDataLst>
          </p:nvPr>
        </p:nvSpPr>
        <p:spPr>
          <a:xfrm>
            <a:off x="5665551" y="1531664"/>
            <a:ext cx="2357182" cy="4464913"/>
          </a:xfrm>
          <a:custGeom>
            <a:cxnLst>
              <a:cxn ang="0">
                <a:pos x="2327806" y="5837237"/>
              </a:cxn>
              <a:cxn ang="0">
                <a:pos x="2419749" y="5681662"/>
              </a:cxn>
              <a:cxn ang="0">
                <a:pos x="2436465" y="5576887"/>
              </a:cxn>
              <a:cxn ang="0">
                <a:pos x="2545124" y="5599112"/>
              </a:cxn>
              <a:cxn ang="0">
                <a:pos x="2557662" y="5437187"/>
              </a:cxn>
              <a:cxn ang="0">
                <a:pos x="2373778" y="5462587"/>
              </a:cxn>
              <a:cxn ang="0">
                <a:pos x="2423928" y="5399087"/>
              </a:cxn>
              <a:cxn ang="0">
                <a:pos x="2482436" y="5233987"/>
              </a:cxn>
              <a:cxn ang="0">
                <a:pos x="1771975" y="5141912"/>
              </a:cxn>
              <a:cxn ang="0">
                <a:pos x="2277656" y="4900612"/>
              </a:cxn>
              <a:cxn ang="0">
                <a:pos x="1997651" y="4405312"/>
              </a:cxn>
              <a:cxn ang="0">
                <a:pos x="1387489" y="4179887"/>
              </a:cxn>
              <a:cxn ang="0">
                <a:pos x="1508686" y="4179887"/>
              </a:cxn>
              <a:cxn ang="0">
                <a:pos x="1638241" y="3938587"/>
              </a:cxn>
              <a:cxn ang="0">
                <a:pos x="1111663" y="3189287"/>
              </a:cxn>
              <a:cxn ang="0">
                <a:pos x="1182709" y="2754312"/>
              </a:cxn>
              <a:cxn ang="0">
                <a:pos x="1445998" y="2493962"/>
              </a:cxn>
              <a:cxn ang="0">
                <a:pos x="1546299" y="2309812"/>
              </a:cxn>
              <a:cxn ang="0">
                <a:pos x="1721824" y="2316162"/>
              </a:cxn>
              <a:cxn ang="0">
                <a:pos x="1851379" y="2179637"/>
              </a:cxn>
              <a:cxn ang="0">
                <a:pos x="2026905" y="2109787"/>
              </a:cxn>
              <a:cxn ang="0">
                <a:pos x="2290194" y="1960562"/>
              </a:cxn>
              <a:cxn ang="0">
                <a:pos x="2469899" y="1928812"/>
              </a:cxn>
              <a:cxn ang="0">
                <a:pos x="2545124" y="1982787"/>
              </a:cxn>
              <a:cxn ang="0">
                <a:pos x="2566020" y="1865312"/>
              </a:cxn>
              <a:cxn ang="0">
                <a:pos x="2674679" y="1706562"/>
              </a:cxn>
              <a:cxn ang="0">
                <a:pos x="2135564" y="1719262"/>
              </a:cxn>
              <a:cxn ang="0">
                <a:pos x="1909888" y="1598612"/>
              </a:cxn>
              <a:cxn ang="0">
                <a:pos x="1508686" y="1620837"/>
              </a:cxn>
              <a:cxn ang="0">
                <a:pos x="1312264" y="1779587"/>
              </a:cxn>
              <a:cxn ang="0">
                <a:pos x="748074" y="1757362"/>
              </a:cxn>
              <a:cxn ang="0">
                <a:pos x="484785" y="1843087"/>
              </a:cxn>
              <a:cxn ang="0">
                <a:pos x="380305" y="1531937"/>
              </a:cxn>
              <a:cxn ang="0">
                <a:pos x="87762" y="1185862"/>
              </a:cxn>
              <a:cxn ang="0">
                <a:pos x="397022" y="766762"/>
              </a:cxn>
              <a:cxn ang="0">
                <a:pos x="1165993" y="598487"/>
              </a:cxn>
              <a:cxn ang="0">
                <a:pos x="1805408" y="211137"/>
              </a:cxn>
              <a:cxn ang="0">
                <a:pos x="1985113" y="74612"/>
              </a:cxn>
              <a:cxn ang="0">
                <a:pos x="2348702" y="77787"/>
              </a:cxn>
              <a:cxn ang="0">
                <a:pos x="2194073" y="538162"/>
              </a:cxn>
              <a:cxn ang="0">
                <a:pos x="2051980" y="773112"/>
              </a:cxn>
              <a:cxn ang="0">
                <a:pos x="2118847" y="957262"/>
              </a:cxn>
              <a:cxn ang="0">
                <a:pos x="1926605" y="1131887"/>
              </a:cxn>
              <a:cxn ang="0">
                <a:pos x="2273477" y="979487"/>
              </a:cxn>
              <a:cxn ang="0">
                <a:pos x="2432286" y="833437"/>
              </a:cxn>
              <a:cxn ang="0">
                <a:pos x="2737367" y="681037"/>
              </a:cxn>
              <a:cxn ang="0">
                <a:pos x="3000656" y="608012"/>
              </a:cxn>
              <a:cxn ang="0">
                <a:pos x="3138569" y="5951537"/>
              </a:cxn>
            </a:cxnLst>
            <a:rect l="0" t="0" r="0" b="0"/>
            <a:pathLst>
              <a:path w="1505" h="3749">
                <a:moveTo>
                  <a:pt x="1158" y="3749"/>
                </a:moveTo>
                <a:lnTo>
                  <a:pt x="1138" y="3729"/>
                </a:lnTo>
                <a:cubicBezTo>
                  <a:pt x="1131" y="3717"/>
                  <a:pt x="1109" y="3693"/>
                  <a:pt x="1114" y="3677"/>
                </a:cubicBezTo>
                <a:cubicBezTo>
                  <a:pt x="1119" y="3661"/>
                  <a:pt x="1166" y="3647"/>
                  <a:pt x="1168" y="3633"/>
                </a:cubicBezTo>
                <a:cubicBezTo>
                  <a:pt x="1170" y="3619"/>
                  <a:pt x="1124" y="3609"/>
                  <a:pt x="1126" y="3595"/>
                </a:cubicBezTo>
                <a:cubicBezTo>
                  <a:pt x="1128" y="3581"/>
                  <a:pt x="1161" y="3588"/>
                  <a:pt x="1158" y="3579"/>
                </a:cubicBezTo>
                <a:cubicBezTo>
                  <a:pt x="1158" y="3563"/>
                  <a:pt x="1105" y="3555"/>
                  <a:pt x="1102" y="3543"/>
                </a:cubicBezTo>
                <a:cubicBezTo>
                  <a:pt x="1099" y="3531"/>
                  <a:pt x="1124" y="3507"/>
                  <a:pt x="1140" y="3507"/>
                </a:cubicBezTo>
                <a:cubicBezTo>
                  <a:pt x="1156" y="3507"/>
                  <a:pt x="1158" y="3516"/>
                  <a:pt x="1166" y="3513"/>
                </a:cubicBezTo>
                <a:cubicBezTo>
                  <a:pt x="1174" y="3510"/>
                  <a:pt x="1178" y="3485"/>
                  <a:pt x="1188" y="3487"/>
                </a:cubicBezTo>
                <a:cubicBezTo>
                  <a:pt x="1198" y="3489"/>
                  <a:pt x="1197" y="3500"/>
                  <a:pt x="1202" y="3507"/>
                </a:cubicBezTo>
                <a:cubicBezTo>
                  <a:pt x="1207" y="3514"/>
                  <a:pt x="1213" y="3528"/>
                  <a:pt x="1218" y="3527"/>
                </a:cubicBezTo>
                <a:cubicBezTo>
                  <a:pt x="1226" y="3529"/>
                  <a:pt x="1234" y="3513"/>
                  <a:pt x="1234" y="3503"/>
                </a:cubicBezTo>
                <a:cubicBezTo>
                  <a:pt x="1234" y="3493"/>
                  <a:pt x="1220" y="3480"/>
                  <a:pt x="1218" y="3467"/>
                </a:cubicBezTo>
                <a:cubicBezTo>
                  <a:pt x="1216" y="3454"/>
                  <a:pt x="1224" y="3438"/>
                  <a:pt x="1224" y="3425"/>
                </a:cubicBezTo>
                <a:cubicBezTo>
                  <a:pt x="1224" y="3412"/>
                  <a:pt x="1224" y="3390"/>
                  <a:pt x="1216" y="3389"/>
                </a:cubicBezTo>
                <a:cubicBezTo>
                  <a:pt x="1209" y="3382"/>
                  <a:pt x="1189" y="3412"/>
                  <a:pt x="1176" y="3421"/>
                </a:cubicBezTo>
                <a:cubicBezTo>
                  <a:pt x="1163" y="3430"/>
                  <a:pt x="1149" y="3437"/>
                  <a:pt x="1136" y="3441"/>
                </a:cubicBezTo>
                <a:cubicBezTo>
                  <a:pt x="1123" y="3445"/>
                  <a:pt x="1102" y="3445"/>
                  <a:pt x="1096" y="3443"/>
                </a:cubicBezTo>
                <a:cubicBezTo>
                  <a:pt x="1090" y="3441"/>
                  <a:pt x="1087" y="3436"/>
                  <a:pt x="1098" y="3429"/>
                </a:cubicBezTo>
                <a:cubicBezTo>
                  <a:pt x="1109" y="3422"/>
                  <a:pt x="1141" y="3415"/>
                  <a:pt x="1160" y="3401"/>
                </a:cubicBezTo>
                <a:cubicBezTo>
                  <a:pt x="1179" y="3387"/>
                  <a:pt x="1193" y="3356"/>
                  <a:pt x="1210" y="3343"/>
                </a:cubicBezTo>
                <a:cubicBezTo>
                  <a:pt x="1227" y="3330"/>
                  <a:pt x="1268" y="3330"/>
                  <a:pt x="1264" y="3323"/>
                </a:cubicBezTo>
                <a:cubicBezTo>
                  <a:pt x="1256" y="3301"/>
                  <a:pt x="1224" y="3312"/>
                  <a:pt x="1188" y="3297"/>
                </a:cubicBezTo>
                <a:cubicBezTo>
                  <a:pt x="1152" y="3282"/>
                  <a:pt x="1092" y="3238"/>
                  <a:pt x="1048" y="3231"/>
                </a:cubicBezTo>
                <a:cubicBezTo>
                  <a:pt x="1004" y="3224"/>
                  <a:pt x="959" y="3252"/>
                  <a:pt x="926" y="3253"/>
                </a:cubicBezTo>
                <a:cubicBezTo>
                  <a:pt x="893" y="3254"/>
                  <a:pt x="868" y="3246"/>
                  <a:pt x="848" y="3239"/>
                </a:cubicBezTo>
                <a:cubicBezTo>
                  <a:pt x="832" y="3232"/>
                  <a:pt x="787" y="3221"/>
                  <a:pt x="804" y="3211"/>
                </a:cubicBezTo>
                <a:cubicBezTo>
                  <a:pt x="821" y="3201"/>
                  <a:pt x="905" y="3198"/>
                  <a:pt x="952" y="3177"/>
                </a:cubicBezTo>
                <a:cubicBezTo>
                  <a:pt x="999" y="3156"/>
                  <a:pt x="1071" y="3114"/>
                  <a:pt x="1090" y="3087"/>
                </a:cubicBezTo>
                <a:cubicBezTo>
                  <a:pt x="1109" y="3060"/>
                  <a:pt x="1075" y="3049"/>
                  <a:pt x="1066" y="3015"/>
                </a:cubicBezTo>
                <a:cubicBezTo>
                  <a:pt x="1057" y="2981"/>
                  <a:pt x="1056" y="2921"/>
                  <a:pt x="1038" y="2881"/>
                </a:cubicBezTo>
                <a:cubicBezTo>
                  <a:pt x="1020" y="2841"/>
                  <a:pt x="984" y="2802"/>
                  <a:pt x="956" y="2775"/>
                </a:cubicBezTo>
                <a:cubicBezTo>
                  <a:pt x="928" y="2748"/>
                  <a:pt x="916" y="2728"/>
                  <a:pt x="872" y="2717"/>
                </a:cubicBezTo>
                <a:cubicBezTo>
                  <a:pt x="828" y="2706"/>
                  <a:pt x="729" y="2725"/>
                  <a:pt x="694" y="2711"/>
                </a:cubicBezTo>
                <a:cubicBezTo>
                  <a:pt x="659" y="2697"/>
                  <a:pt x="680" y="2644"/>
                  <a:pt x="664" y="2633"/>
                </a:cubicBezTo>
                <a:cubicBezTo>
                  <a:pt x="648" y="2622"/>
                  <a:pt x="597" y="2652"/>
                  <a:pt x="596" y="2645"/>
                </a:cubicBezTo>
                <a:cubicBezTo>
                  <a:pt x="596" y="2615"/>
                  <a:pt x="635" y="2595"/>
                  <a:pt x="656" y="2593"/>
                </a:cubicBezTo>
                <a:cubicBezTo>
                  <a:pt x="677" y="2591"/>
                  <a:pt x="697" y="2631"/>
                  <a:pt x="722" y="2633"/>
                </a:cubicBezTo>
                <a:cubicBezTo>
                  <a:pt x="747" y="2635"/>
                  <a:pt x="787" y="2619"/>
                  <a:pt x="808" y="2607"/>
                </a:cubicBezTo>
                <a:cubicBezTo>
                  <a:pt x="829" y="2595"/>
                  <a:pt x="854" y="2580"/>
                  <a:pt x="850" y="2559"/>
                </a:cubicBezTo>
                <a:cubicBezTo>
                  <a:pt x="846" y="2538"/>
                  <a:pt x="804" y="2527"/>
                  <a:pt x="784" y="2481"/>
                </a:cubicBezTo>
                <a:cubicBezTo>
                  <a:pt x="764" y="2435"/>
                  <a:pt x="768" y="2341"/>
                  <a:pt x="732" y="2283"/>
                </a:cubicBezTo>
                <a:cubicBezTo>
                  <a:pt x="696" y="2225"/>
                  <a:pt x="603" y="2179"/>
                  <a:pt x="570" y="2133"/>
                </a:cubicBezTo>
                <a:cubicBezTo>
                  <a:pt x="537" y="2087"/>
                  <a:pt x="547" y="2044"/>
                  <a:pt x="532" y="2009"/>
                </a:cubicBezTo>
                <a:cubicBezTo>
                  <a:pt x="517" y="1974"/>
                  <a:pt x="482" y="1958"/>
                  <a:pt x="478" y="1925"/>
                </a:cubicBezTo>
                <a:cubicBezTo>
                  <a:pt x="474" y="1892"/>
                  <a:pt x="493" y="1841"/>
                  <a:pt x="508" y="1809"/>
                </a:cubicBezTo>
                <a:cubicBezTo>
                  <a:pt x="523" y="1777"/>
                  <a:pt x="550" y="1763"/>
                  <a:pt x="566" y="1735"/>
                </a:cubicBezTo>
                <a:cubicBezTo>
                  <a:pt x="582" y="1707"/>
                  <a:pt x="589" y="1662"/>
                  <a:pt x="604" y="1643"/>
                </a:cubicBezTo>
                <a:cubicBezTo>
                  <a:pt x="619" y="1624"/>
                  <a:pt x="641" y="1635"/>
                  <a:pt x="656" y="1623"/>
                </a:cubicBezTo>
                <a:cubicBezTo>
                  <a:pt x="671" y="1611"/>
                  <a:pt x="677" y="1586"/>
                  <a:pt x="692" y="1571"/>
                </a:cubicBezTo>
                <a:cubicBezTo>
                  <a:pt x="707" y="1556"/>
                  <a:pt x="750" y="1551"/>
                  <a:pt x="748" y="1531"/>
                </a:cubicBezTo>
                <a:cubicBezTo>
                  <a:pt x="746" y="1511"/>
                  <a:pt x="693" y="1514"/>
                  <a:pt x="692" y="1501"/>
                </a:cubicBezTo>
                <a:cubicBezTo>
                  <a:pt x="691" y="1488"/>
                  <a:pt x="729" y="1457"/>
                  <a:pt x="740" y="1455"/>
                </a:cubicBezTo>
                <a:cubicBezTo>
                  <a:pt x="750" y="1453"/>
                  <a:pt x="748" y="1480"/>
                  <a:pt x="758" y="1487"/>
                </a:cubicBezTo>
                <a:cubicBezTo>
                  <a:pt x="768" y="1494"/>
                  <a:pt x="791" y="1504"/>
                  <a:pt x="802" y="1499"/>
                </a:cubicBezTo>
                <a:cubicBezTo>
                  <a:pt x="815" y="1499"/>
                  <a:pt x="816" y="1478"/>
                  <a:pt x="824" y="1459"/>
                </a:cubicBezTo>
                <a:cubicBezTo>
                  <a:pt x="832" y="1440"/>
                  <a:pt x="840" y="1391"/>
                  <a:pt x="848" y="1383"/>
                </a:cubicBezTo>
                <a:cubicBezTo>
                  <a:pt x="854" y="1375"/>
                  <a:pt x="866" y="1413"/>
                  <a:pt x="872" y="1411"/>
                </a:cubicBezTo>
                <a:cubicBezTo>
                  <a:pt x="878" y="1408"/>
                  <a:pt x="889" y="1385"/>
                  <a:pt x="886" y="1373"/>
                </a:cubicBezTo>
                <a:cubicBezTo>
                  <a:pt x="883" y="1361"/>
                  <a:pt x="854" y="1348"/>
                  <a:pt x="854" y="1341"/>
                </a:cubicBezTo>
                <a:cubicBezTo>
                  <a:pt x="844" y="1325"/>
                  <a:pt x="867" y="1333"/>
                  <a:pt x="886" y="1331"/>
                </a:cubicBezTo>
                <a:cubicBezTo>
                  <a:pt x="905" y="1329"/>
                  <a:pt x="950" y="1343"/>
                  <a:pt x="970" y="1329"/>
                </a:cubicBezTo>
                <a:cubicBezTo>
                  <a:pt x="990" y="1315"/>
                  <a:pt x="997" y="1253"/>
                  <a:pt x="1008" y="1247"/>
                </a:cubicBezTo>
                <a:cubicBezTo>
                  <a:pt x="1026" y="1243"/>
                  <a:pt x="1023" y="1295"/>
                  <a:pt x="1038" y="1293"/>
                </a:cubicBezTo>
                <a:cubicBezTo>
                  <a:pt x="1053" y="1291"/>
                  <a:pt x="1080" y="1246"/>
                  <a:pt x="1096" y="1235"/>
                </a:cubicBezTo>
                <a:cubicBezTo>
                  <a:pt x="1112" y="1224"/>
                  <a:pt x="1122" y="1230"/>
                  <a:pt x="1134" y="1225"/>
                </a:cubicBezTo>
                <a:cubicBezTo>
                  <a:pt x="1146" y="1220"/>
                  <a:pt x="1160" y="1207"/>
                  <a:pt x="1168" y="1205"/>
                </a:cubicBezTo>
                <a:cubicBezTo>
                  <a:pt x="1176" y="1203"/>
                  <a:pt x="1180" y="1209"/>
                  <a:pt x="1182" y="1215"/>
                </a:cubicBezTo>
                <a:cubicBezTo>
                  <a:pt x="1184" y="1221"/>
                  <a:pt x="1181" y="1236"/>
                  <a:pt x="1182" y="1243"/>
                </a:cubicBezTo>
                <a:cubicBezTo>
                  <a:pt x="1183" y="1250"/>
                  <a:pt x="1184" y="1258"/>
                  <a:pt x="1190" y="1259"/>
                </a:cubicBezTo>
                <a:cubicBezTo>
                  <a:pt x="1202" y="1267"/>
                  <a:pt x="1208" y="1257"/>
                  <a:pt x="1218" y="1249"/>
                </a:cubicBezTo>
                <a:cubicBezTo>
                  <a:pt x="1228" y="1241"/>
                  <a:pt x="1249" y="1220"/>
                  <a:pt x="1252" y="1211"/>
                </a:cubicBezTo>
                <a:cubicBezTo>
                  <a:pt x="1257" y="1198"/>
                  <a:pt x="1238" y="1203"/>
                  <a:pt x="1234" y="1197"/>
                </a:cubicBezTo>
                <a:cubicBezTo>
                  <a:pt x="1230" y="1191"/>
                  <a:pt x="1224" y="1184"/>
                  <a:pt x="1228" y="1175"/>
                </a:cubicBezTo>
                <a:cubicBezTo>
                  <a:pt x="1232" y="1166"/>
                  <a:pt x="1250" y="1154"/>
                  <a:pt x="1256" y="1143"/>
                </a:cubicBezTo>
                <a:cubicBezTo>
                  <a:pt x="1262" y="1132"/>
                  <a:pt x="1270" y="1109"/>
                  <a:pt x="1266" y="1111"/>
                </a:cubicBezTo>
                <a:cubicBezTo>
                  <a:pt x="1262" y="1113"/>
                  <a:pt x="1300" y="1085"/>
                  <a:pt x="1280" y="1075"/>
                </a:cubicBezTo>
                <a:cubicBezTo>
                  <a:pt x="1260" y="1065"/>
                  <a:pt x="1229" y="1081"/>
                  <a:pt x="1206" y="1079"/>
                </a:cubicBezTo>
                <a:cubicBezTo>
                  <a:pt x="1183" y="1077"/>
                  <a:pt x="1173" y="1060"/>
                  <a:pt x="1142" y="1061"/>
                </a:cubicBezTo>
                <a:cubicBezTo>
                  <a:pt x="1111" y="1062"/>
                  <a:pt x="1050" y="1086"/>
                  <a:pt x="1022" y="1083"/>
                </a:cubicBezTo>
                <a:cubicBezTo>
                  <a:pt x="994" y="1080"/>
                  <a:pt x="988" y="1053"/>
                  <a:pt x="976" y="1045"/>
                </a:cubicBezTo>
                <a:cubicBezTo>
                  <a:pt x="964" y="1037"/>
                  <a:pt x="958" y="1039"/>
                  <a:pt x="948" y="1033"/>
                </a:cubicBezTo>
                <a:cubicBezTo>
                  <a:pt x="938" y="1027"/>
                  <a:pt x="932" y="1015"/>
                  <a:pt x="914" y="1007"/>
                </a:cubicBezTo>
                <a:cubicBezTo>
                  <a:pt x="896" y="999"/>
                  <a:pt x="864" y="987"/>
                  <a:pt x="838" y="987"/>
                </a:cubicBezTo>
                <a:cubicBezTo>
                  <a:pt x="812" y="987"/>
                  <a:pt x="779" y="999"/>
                  <a:pt x="760" y="1005"/>
                </a:cubicBezTo>
                <a:cubicBezTo>
                  <a:pt x="741" y="1011"/>
                  <a:pt x="727" y="1014"/>
                  <a:pt x="722" y="1021"/>
                </a:cubicBezTo>
                <a:cubicBezTo>
                  <a:pt x="710" y="1043"/>
                  <a:pt x="736" y="1033"/>
                  <a:pt x="728" y="1047"/>
                </a:cubicBezTo>
                <a:cubicBezTo>
                  <a:pt x="720" y="1061"/>
                  <a:pt x="689" y="1095"/>
                  <a:pt x="672" y="1107"/>
                </a:cubicBezTo>
                <a:cubicBezTo>
                  <a:pt x="655" y="1119"/>
                  <a:pt x="638" y="1106"/>
                  <a:pt x="628" y="1121"/>
                </a:cubicBezTo>
                <a:cubicBezTo>
                  <a:pt x="618" y="1136"/>
                  <a:pt x="642" y="1186"/>
                  <a:pt x="610" y="1199"/>
                </a:cubicBezTo>
                <a:cubicBezTo>
                  <a:pt x="578" y="1212"/>
                  <a:pt x="478" y="1214"/>
                  <a:pt x="436" y="1199"/>
                </a:cubicBezTo>
                <a:cubicBezTo>
                  <a:pt x="393" y="1186"/>
                  <a:pt x="382" y="1115"/>
                  <a:pt x="358" y="1107"/>
                </a:cubicBezTo>
                <a:cubicBezTo>
                  <a:pt x="334" y="1099"/>
                  <a:pt x="309" y="1143"/>
                  <a:pt x="294" y="1153"/>
                </a:cubicBezTo>
                <a:cubicBezTo>
                  <a:pt x="279" y="1163"/>
                  <a:pt x="276" y="1166"/>
                  <a:pt x="266" y="1167"/>
                </a:cubicBezTo>
                <a:cubicBezTo>
                  <a:pt x="256" y="1168"/>
                  <a:pt x="229" y="1173"/>
                  <a:pt x="232" y="1161"/>
                </a:cubicBezTo>
                <a:cubicBezTo>
                  <a:pt x="235" y="1149"/>
                  <a:pt x="286" y="1113"/>
                  <a:pt x="286" y="1093"/>
                </a:cubicBezTo>
                <a:cubicBezTo>
                  <a:pt x="286" y="1073"/>
                  <a:pt x="247" y="1064"/>
                  <a:pt x="230" y="1043"/>
                </a:cubicBezTo>
                <a:cubicBezTo>
                  <a:pt x="213" y="1022"/>
                  <a:pt x="202" y="989"/>
                  <a:pt x="182" y="965"/>
                </a:cubicBezTo>
                <a:cubicBezTo>
                  <a:pt x="162" y="941"/>
                  <a:pt x="129" y="925"/>
                  <a:pt x="112" y="897"/>
                </a:cubicBezTo>
                <a:cubicBezTo>
                  <a:pt x="95" y="869"/>
                  <a:pt x="90" y="824"/>
                  <a:pt x="78" y="799"/>
                </a:cubicBezTo>
                <a:cubicBezTo>
                  <a:pt x="66" y="774"/>
                  <a:pt x="54" y="777"/>
                  <a:pt x="42" y="747"/>
                </a:cubicBezTo>
                <a:cubicBezTo>
                  <a:pt x="30" y="717"/>
                  <a:pt x="0" y="653"/>
                  <a:pt x="8" y="621"/>
                </a:cubicBezTo>
                <a:cubicBezTo>
                  <a:pt x="16" y="589"/>
                  <a:pt x="60" y="580"/>
                  <a:pt x="90" y="557"/>
                </a:cubicBezTo>
                <a:cubicBezTo>
                  <a:pt x="120" y="534"/>
                  <a:pt x="150" y="490"/>
                  <a:pt x="190" y="483"/>
                </a:cubicBezTo>
                <a:cubicBezTo>
                  <a:pt x="230" y="476"/>
                  <a:pt x="289" y="514"/>
                  <a:pt x="332" y="515"/>
                </a:cubicBezTo>
                <a:cubicBezTo>
                  <a:pt x="375" y="516"/>
                  <a:pt x="412" y="512"/>
                  <a:pt x="450" y="489"/>
                </a:cubicBezTo>
                <a:cubicBezTo>
                  <a:pt x="488" y="466"/>
                  <a:pt x="516" y="407"/>
                  <a:pt x="558" y="377"/>
                </a:cubicBezTo>
                <a:cubicBezTo>
                  <a:pt x="600" y="347"/>
                  <a:pt x="663" y="344"/>
                  <a:pt x="704" y="309"/>
                </a:cubicBezTo>
                <a:cubicBezTo>
                  <a:pt x="745" y="274"/>
                  <a:pt x="779" y="194"/>
                  <a:pt x="806" y="165"/>
                </a:cubicBezTo>
                <a:cubicBezTo>
                  <a:pt x="833" y="136"/>
                  <a:pt x="855" y="144"/>
                  <a:pt x="864" y="133"/>
                </a:cubicBezTo>
                <a:cubicBezTo>
                  <a:pt x="873" y="122"/>
                  <a:pt x="857" y="109"/>
                  <a:pt x="862" y="97"/>
                </a:cubicBezTo>
                <a:cubicBezTo>
                  <a:pt x="869" y="86"/>
                  <a:pt x="879" y="69"/>
                  <a:pt x="894" y="61"/>
                </a:cubicBezTo>
                <a:cubicBezTo>
                  <a:pt x="909" y="53"/>
                  <a:pt x="927" y="56"/>
                  <a:pt x="950" y="47"/>
                </a:cubicBezTo>
                <a:cubicBezTo>
                  <a:pt x="973" y="38"/>
                  <a:pt x="1009" y="10"/>
                  <a:pt x="1030" y="5"/>
                </a:cubicBezTo>
                <a:cubicBezTo>
                  <a:pt x="1051" y="0"/>
                  <a:pt x="1058" y="8"/>
                  <a:pt x="1074" y="15"/>
                </a:cubicBezTo>
                <a:cubicBezTo>
                  <a:pt x="1090" y="22"/>
                  <a:pt x="1112" y="22"/>
                  <a:pt x="1124" y="49"/>
                </a:cubicBezTo>
                <a:cubicBezTo>
                  <a:pt x="1147" y="70"/>
                  <a:pt x="1155" y="138"/>
                  <a:pt x="1148" y="177"/>
                </a:cubicBezTo>
                <a:cubicBezTo>
                  <a:pt x="1141" y="216"/>
                  <a:pt x="1098" y="256"/>
                  <a:pt x="1082" y="283"/>
                </a:cubicBezTo>
                <a:cubicBezTo>
                  <a:pt x="1066" y="310"/>
                  <a:pt x="1065" y="323"/>
                  <a:pt x="1050" y="339"/>
                </a:cubicBezTo>
                <a:cubicBezTo>
                  <a:pt x="1035" y="355"/>
                  <a:pt x="999" y="360"/>
                  <a:pt x="990" y="377"/>
                </a:cubicBezTo>
                <a:cubicBezTo>
                  <a:pt x="981" y="394"/>
                  <a:pt x="995" y="425"/>
                  <a:pt x="994" y="443"/>
                </a:cubicBezTo>
                <a:cubicBezTo>
                  <a:pt x="993" y="461"/>
                  <a:pt x="989" y="439"/>
                  <a:pt x="982" y="487"/>
                </a:cubicBezTo>
                <a:cubicBezTo>
                  <a:pt x="975" y="535"/>
                  <a:pt x="1066" y="495"/>
                  <a:pt x="1070" y="503"/>
                </a:cubicBezTo>
                <a:cubicBezTo>
                  <a:pt x="1071" y="531"/>
                  <a:pt x="1023" y="534"/>
                  <a:pt x="1014" y="551"/>
                </a:cubicBezTo>
                <a:cubicBezTo>
                  <a:pt x="1005" y="568"/>
                  <a:pt x="1024" y="590"/>
                  <a:pt x="1014" y="603"/>
                </a:cubicBezTo>
                <a:cubicBezTo>
                  <a:pt x="1004" y="623"/>
                  <a:pt x="970" y="621"/>
                  <a:pt x="954" y="631"/>
                </a:cubicBezTo>
                <a:cubicBezTo>
                  <a:pt x="938" y="641"/>
                  <a:pt x="923" y="647"/>
                  <a:pt x="918" y="661"/>
                </a:cubicBezTo>
                <a:cubicBezTo>
                  <a:pt x="916" y="674"/>
                  <a:pt x="904" y="712"/>
                  <a:pt x="922" y="713"/>
                </a:cubicBezTo>
                <a:cubicBezTo>
                  <a:pt x="940" y="714"/>
                  <a:pt x="997" y="682"/>
                  <a:pt x="1018" y="665"/>
                </a:cubicBezTo>
                <a:cubicBezTo>
                  <a:pt x="1032" y="658"/>
                  <a:pt x="1028" y="625"/>
                  <a:pt x="1040" y="617"/>
                </a:cubicBezTo>
                <a:cubicBezTo>
                  <a:pt x="1052" y="609"/>
                  <a:pt x="1073" y="629"/>
                  <a:pt x="1088" y="617"/>
                </a:cubicBezTo>
                <a:cubicBezTo>
                  <a:pt x="1099" y="612"/>
                  <a:pt x="1101" y="607"/>
                  <a:pt x="1108" y="595"/>
                </a:cubicBezTo>
                <a:cubicBezTo>
                  <a:pt x="1115" y="583"/>
                  <a:pt x="1121" y="555"/>
                  <a:pt x="1130" y="543"/>
                </a:cubicBezTo>
                <a:cubicBezTo>
                  <a:pt x="1139" y="531"/>
                  <a:pt x="1154" y="531"/>
                  <a:pt x="1164" y="525"/>
                </a:cubicBezTo>
                <a:cubicBezTo>
                  <a:pt x="1176" y="513"/>
                  <a:pt x="1177" y="517"/>
                  <a:pt x="1192" y="505"/>
                </a:cubicBezTo>
                <a:cubicBezTo>
                  <a:pt x="1207" y="493"/>
                  <a:pt x="1236" y="468"/>
                  <a:pt x="1256" y="455"/>
                </a:cubicBezTo>
                <a:cubicBezTo>
                  <a:pt x="1276" y="443"/>
                  <a:pt x="1290" y="437"/>
                  <a:pt x="1310" y="429"/>
                </a:cubicBezTo>
                <a:cubicBezTo>
                  <a:pt x="1330" y="421"/>
                  <a:pt x="1362" y="417"/>
                  <a:pt x="1374" y="407"/>
                </a:cubicBezTo>
                <a:cubicBezTo>
                  <a:pt x="1386" y="397"/>
                  <a:pt x="1370" y="375"/>
                  <a:pt x="1380" y="371"/>
                </a:cubicBezTo>
                <a:cubicBezTo>
                  <a:pt x="1392" y="363"/>
                  <a:pt x="1414" y="385"/>
                  <a:pt x="1436" y="383"/>
                </a:cubicBezTo>
                <a:cubicBezTo>
                  <a:pt x="1505" y="336"/>
                  <a:pt x="1485" y="354"/>
                  <a:pt x="1496" y="349"/>
                </a:cubicBezTo>
                <a:lnTo>
                  <a:pt x="1504" y="351"/>
                </a:lnTo>
                <a:lnTo>
                  <a:pt x="1502" y="3749"/>
                </a:lnTo>
                <a:lnTo>
                  <a:pt x="1158" y="3749"/>
                </a:lnTo>
                <a:close/>
              </a:path>
            </a:pathLst>
          </a:custGeom>
          <a:solidFill>
            <a:srgbClr val="99CCFF"/>
          </a:solidFill>
          <a:ln w="3175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ea typeface="宋体" pitchFamily="2" charset="-122"/>
              <a:cs typeface="+mn-cs"/>
            </a:endParaRPr>
          </a:p>
        </p:txBody>
      </p:sp>
      <p:grpSp>
        <p:nvGrpSpPr>
          <p:cNvPr id="18451" name="Group 19"/>
          <p:cNvGrpSpPr/>
          <p:nvPr>
            <p:custDataLst>
              <p:tags r:id="rId22"/>
            </p:custDataLst>
          </p:nvPr>
        </p:nvGrpSpPr>
        <p:grpSpPr>
          <a:xfrm>
            <a:off x="4582079" y="3452938"/>
            <a:ext cx="105828" cy="80630"/>
            <a:chExt cx="68" cy="68"/>
          </a:xfrm>
        </p:grpSpPr>
        <p:sp>
          <p:nvSpPr>
            <p:cNvPr id="18521" name="Oval 20"/>
            <p:cNvSpPr/>
            <p:nvPr>
              <p:custDataLst>
                <p:tags r:id="rId23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22" name="Oval 21"/>
            <p:cNvSpPr/>
            <p:nvPr>
              <p:custDataLst>
                <p:tags r:id="rId24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2" name="Group 22"/>
          <p:cNvGrpSpPr/>
          <p:nvPr>
            <p:custDataLst>
              <p:tags r:id="rId25"/>
            </p:custDataLst>
          </p:nvPr>
        </p:nvGrpSpPr>
        <p:grpSpPr>
          <a:xfrm>
            <a:off x="5310273" y="3355929"/>
            <a:ext cx="108347" cy="80630"/>
            <a:chExt cx="68" cy="68"/>
          </a:xfrm>
        </p:grpSpPr>
        <p:sp>
          <p:nvSpPr>
            <p:cNvPr id="18519" name="Oval 23"/>
            <p:cNvSpPr/>
            <p:nvPr>
              <p:custDataLst>
                <p:tags r:id="rId26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20" name="Oval 24"/>
            <p:cNvSpPr/>
            <p:nvPr>
              <p:custDataLst>
                <p:tags r:id="rId27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3" name="Group 25"/>
          <p:cNvGrpSpPr/>
          <p:nvPr>
            <p:custDataLst>
              <p:tags r:id="rId28"/>
            </p:custDataLst>
          </p:nvPr>
        </p:nvGrpSpPr>
        <p:grpSpPr>
          <a:xfrm>
            <a:off x="6072483" y="3490733"/>
            <a:ext cx="107088" cy="80630"/>
            <a:chExt cx="68" cy="68"/>
          </a:xfrm>
        </p:grpSpPr>
        <p:sp>
          <p:nvSpPr>
            <p:cNvPr id="18517" name="Oval 26"/>
            <p:cNvSpPr/>
            <p:nvPr>
              <p:custDataLst>
                <p:tags r:id="rId29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18" name="Oval 27"/>
            <p:cNvSpPr/>
            <p:nvPr>
              <p:custDataLst>
                <p:tags r:id="rId30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4" name="Group 28"/>
          <p:cNvGrpSpPr/>
          <p:nvPr>
            <p:custDataLst>
              <p:tags r:id="rId31"/>
            </p:custDataLst>
          </p:nvPr>
        </p:nvGrpSpPr>
        <p:grpSpPr>
          <a:xfrm>
            <a:off x="6471856" y="3048525"/>
            <a:ext cx="107087" cy="80630"/>
            <a:chExt cx="68" cy="68"/>
          </a:xfrm>
        </p:grpSpPr>
        <p:sp>
          <p:nvSpPr>
            <p:cNvPr id="18515" name="Oval 29"/>
            <p:cNvSpPr/>
            <p:nvPr>
              <p:custDataLst>
                <p:tags r:id="rId32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16" name="Oval 30"/>
            <p:cNvSpPr/>
            <p:nvPr>
              <p:custDataLst>
                <p:tags r:id="rId33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5" name="Group 31"/>
          <p:cNvGrpSpPr/>
          <p:nvPr>
            <p:custDataLst>
              <p:tags r:id="rId34"/>
            </p:custDataLst>
          </p:nvPr>
        </p:nvGrpSpPr>
        <p:grpSpPr>
          <a:xfrm>
            <a:off x="5980514" y="1952454"/>
            <a:ext cx="105828" cy="80630"/>
            <a:chExt cx="68" cy="68"/>
          </a:xfrm>
        </p:grpSpPr>
        <p:sp>
          <p:nvSpPr>
            <p:cNvPr id="18513" name="Oval 32"/>
            <p:cNvSpPr/>
            <p:nvPr>
              <p:custDataLst>
                <p:tags r:id="rId35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14" name="Oval 33"/>
            <p:cNvSpPr/>
            <p:nvPr>
              <p:custDataLst>
                <p:tags r:id="rId36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6" name="Group 34"/>
          <p:cNvGrpSpPr/>
          <p:nvPr>
            <p:custDataLst>
              <p:tags r:id="rId37"/>
            </p:custDataLst>
          </p:nvPr>
        </p:nvGrpSpPr>
        <p:grpSpPr>
          <a:xfrm>
            <a:off x="7191231" y="5472479"/>
            <a:ext cx="107088" cy="80630"/>
            <a:chExt cx="68" cy="68"/>
          </a:xfrm>
        </p:grpSpPr>
        <p:sp>
          <p:nvSpPr>
            <p:cNvPr id="18511" name="Oval 35"/>
            <p:cNvSpPr/>
            <p:nvPr>
              <p:custDataLst>
                <p:tags r:id="rId38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12" name="Oval 36"/>
            <p:cNvSpPr/>
            <p:nvPr>
              <p:custDataLst>
                <p:tags r:id="rId39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7" name="Group 37"/>
          <p:cNvGrpSpPr/>
          <p:nvPr>
            <p:custDataLst>
              <p:tags r:id="rId40"/>
            </p:custDataLst>
          </p:nvPr>
        </p:nvGrpSpPr>
        <p:grpSpPr>
          <a:xfrm>
            <a:off x="7202570" y="4899247"/>
            <a:ext cx="105828" cy="80630"/>
            <a:chExt cx="68" cy="68"/>
          </a:xfrm>
        </p:grpSpPr>
        <p:sp>
          <p:nvSpPr>
            <p:cNvPr id="18509" name="Oval 38"/>
            <p:cNvSpPr/>
            <p:nvPr>
              <p:custDataLst>
                <p:tags r:id="rId41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10" name="Oval 39"/>
            <p:cNvSpPr/>
            <p:nvPr>
              <p:custDataLst>
                <p:tags r:id="rId42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8" name="Group 40"/>
          <p:cNvGrpSpPr/>
          <p:nvPr>
            <p:custDataLst>
              <p:tags r:id="rId43"/>
            </p:custDataLst>
          </p:nvPr>
        </p:nvGrpSpPr>
        <p:grpSpPr>
          <a:xfrm>
            <a:off x="4614835" y="5175154"/>
            <a:ext cx="105828" cy="80630"/>
            <a:chExt cx="68" cy="68"/>
          </a:xfrm>
        </p:grpSpPr>
        <p:sp>
          <p:nvSpPr>
            <p:cNvPr id="18507" name="Oval 41"/>
            <p:cNvSpPr/>
            <p:nvPr>
              <p:custDataLst>
                <p:tags r:id="rId44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08" name="Oval 42"/>
            <p:cNvSpPr/>
            <p:nvPr>
              <p:custDataLst>
                <p:tags r:id="rId45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59" name="Group 43"/>
          <p:cNvGrpSpPr/>
          <p:nvPr>
            <p:custDataLst>
              <p:tags r:id="rId46"/>
            </p:custDataLst>
          </p:nvPr>
        </p:nvGrpSpPr>
        <p:grpSpPr>
          <a:xfrm>
            <a:off x="3405378" y="3696088"/>
            <a:ext cx="108347" cy="80630"/>
            <a:chExt cx="68" cy="68"/>
          </a:xfrm>
        </p:grpSpPr>
        <p:sp>
          <p:nvSpPr>
            <p:cNvPr id="18505" name="Oval 44"/>
            <p:cNvSpPr/>
            <p:nvPr>
              <p:custDataLst>
                <p:tags r:id="rId47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06" name="Oval 45"/>
            <p:cNvSpPr/>
            <p:nvPr>
              <p:custDataLst>
                <p:tags r:id="rId48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grpSp>
        <p:nvGrpSpPr>
          <p:cNvPr id="18460" name="Group 46"/>
          <p:cNvGrpSpPr/>
          <p:nvPr>
            <p:custDataLst>
              <p:tags r:id="rId49"/>
            </p:custDataLst>
          </p:nvPr>
        </p:nvGrpSpPr>
        <p:grpSpPr>
          <a:xfrm>
            <a:off x="5724764" y="3927901"/>
            <a:ext cx="105828" cy="80630"/>
            <a:chExt cx="68" cy="68"/>
          </a:xfrm>
        </p:grpSpPr>
        <p:sp>
          <p:nvSpPr>
            <p:cNvPr id="18503" name="Oval 47"/>
            <p:cNvSpPr/>
            <p:nvPr>
              <p:custDataLst>
                <p:tags r:id="rId50"/>
              </p:custDataLst>
            </p:nvPr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04" name="Oval 48"/>
            <p:cNvSpPr/>
            <p:nvPr>
              <p:custDataLst>
                <p:tags r:id="rId51"/>
              </p:custDataLst>
            </p:nvPr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sp>
        <p:nvSpPr>
          <p:cNvPr id="18461" name="WordArt 49"/>
          <p:cNvSpPr>
            <a:spLocks noTextEdit="1"/>
          </p:cNvSpPr>
          <p:nvPr>
            <p:custDataLst>
              <p:tags r:id="rId52"/>
            </p:custDataLst>
          </p:nvPr>
        </p:nvSpPr>
        <p:spPr>
          <a:xfrm>
            <a:off x="3492308" y="3646955"/>
            <a:ext cx="212915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秦</a:t>
            </a:r>
            <a:endParaRPr lang="zh-CN" altLang="en-US" sz="2700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2" name="WordArt 50"/>
          <p:cNvSpPr>
            <a:spLocks noTextEdit="1"/>
          </p:cNvSpPr>
          <p:nvPr>
            <p:custDataLst>
              <p:tags r:id="rId53"/>
            </p:custDataLst>
          </p:nvPr>
        </p:nvSpPr>
        <p:spPr>
          <a:xfrm>
            <a:off x="4677828" y="3374827"/>
            <a:ext cx="215434" cy="1625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晋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3" name="WordArt 51"/>
          <p:cNvSpPr>
            <a:spLocks noTextEdit="1"/>
          </p:cNvSpPr>
          <p:nvPr>
            <p:custDataLst>
              <p:tags r:id="rId54"/>
            </p:custDataLst>
          </p:nvPr>
        </p:nvSpPr>
        <p:spPr>
          <a:xfrm>
            <a:off x="5219564" y="3159392"/>
            <a:ext cx="212914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卫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4" name="WordArt 52"/>
          <p:cNvSpPr>
            <a:spLocks noTextEdit="1"/>
          </p:cNvSpPr>
          <p:nvPr>
            <p:custDataLst>
              <p:tags r:id="rId55"/>
            </p:custDataLst>
          </p:nvPr>
        </p:nvSpPr>
        <p:spPr>
          <a:xfrm>
            <a:off x="5922561" y="1754658"/>
            <a:ext cx="212914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燕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5" name="WordArt 53"/>
          <p:cNvSpPr>
            <a:spLocks noTextEdit="1"/>
          </p:cNvSpPr>
          <p:nvPr>
            <p:custDataLst>
              <p:tags r:id="rId56"/>
            </p:custDataLst>
          </p:nvPr>
        </p:nvSpPr>
        <p:spPr>
          <a:xfrm>
            <a:off x="6570124" y="2996871"/>
            <a:ext cx="212914" cy="1625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齐</a:t>
            </a:r>
            <a:endParaRPr lang="zh-CN" altLang="en-US" sz="2700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6" name="WordArt 54"/>
          <p:cNvSpPr>
            <a:spLocks noTextEdit="1"/>
          </p:cNvSpPr>
          <p:nvPr>
            <p:custDataLst>
              <p:tags r:id="rId57"/>
            </p:custDataLst>
          </p:nvPr>
        </p:nvSpPr>
        <p:spPr>
          <a:xfrm>
            <a:off x="6193428" y="3429000"/>
            <a:ext cx="211655" cy="16252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鲁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7" name="WordArt 55"/>
          <p:cNvSpPr>
            <a:spLocks noTextEdit="1"/>
          </p:cNvSpPr>
          <p:nvPr>
            <p:custDataLst>
              <p:tags r:id="rId58"/>
            </p:custDataLst>
          </p:nvPr>
        </p:nvSpPr>
        <p:spPr>
          <a:xfrm>
            <a:off x="5812953" y="3861129"/>
            <a:ext cx="214175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宋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8" name="WordArt 56"/>
          <p:cNvSpPr>
            <a:spLocks noTextEdit="1"/>
          </p:cNvSpPr>
          <p:nvPr>
            <p:custDataLst>
              <p:tags r:id="rId59"/>
            </p:custDataLst>
          </p:nvPr>
        </p:nvSpPr>
        <p:spPr>
          <a:xfrm>
            <a:off x="4516567" y="4942082"/>
            <a:ext cx="214175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楚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69" name="WordArt 57"/>
          <p:cNvSpPr>
            <a:spLocks noTextEdit="1"/>
          </p:cNvSpPr>
          <p:nvPr>
            <p:custDataLst>
              <p:tags r:id="rId60"/>
            </p:custDataLst>
          </p:nvPr>
        </p:nvSpPr>
        <p:spPr>
          <a:xfrm>
            <a:off x="7164774" y="4725387"/>
            <a:ext cx="212914" cy="1625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1905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吴</a:t>
            </a:r>
            <a:endParaRPr lang="zh-CN" altLang="en-US" sz="2700"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8470" name="WordArt 58"/>
          <p:cNvSpPr>
            <a:spLocks noTextEdit="1"/>
          </p:cNvSpPr>
          <p:nvPr>
            <p:custDataLst>
              <p:tags r:id="rId61"/>
            </p:custDataLst>
          </p:nvPr>
        </p:nvSpPr>
        <p:spPr>
          <a:xfrm>
            <a:off x="7218947" y="5589645"/>
            <a:ext cx="211655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越</a:t>
            </a:r>
            <a:endParaRPr lang="zh-CN" altLang="en-US" sz="27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18471" name="Group 59"/>
          <p:cNvGrpSpPr/>
          <p:nvPr>
            <p:custDataLst>
              <p:tags r:id="rId62"/>
            </p:custDataLst>
          </p:nvPr>
        </p:nvGrpSpPr>
        <p:grpSpPr>
          <a:xfrm>
            <a:off x="4742080" y="3732625"/>
            <a:ext cx="139844" cy="105828"/>
            <a:chExt cx="90" cy="90"/>
          </a:xfrm>
        </p:grpSpPr>
        <p:sp>
          <p:nvSpPr>
            <p:cNvPr id="18501" name="Oval 60"/>
            <p:cNvSpPr/>
            <p:nvPr>
              <p:custDataLst>
                <p:tags r:id="rId63"/>
              </p:custDataLst>
            </p:nvPr>
          </p:nvSpPr>
          <p:spPr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  <p:sp>
          <p:nvSpPr>
            <p:cNvPr id="18502" name="Oval 61"/>
            <p:cNvSpPr/>
            <p:nvPr>
              <p:custDataLst>
                <p:tags r:id="rId64"/>
              </p:custDataLst>
            </p:nvPr>
          </p:nvSpPr>
          <p:spPr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sz="100">
                <a:latin typeface="Franklin Gothic Book" pitchFamily="34" charset="0"/>
                <a:ea typeface="华文楷体" panose="02010600040101010101" pitchFamily="2" charset="-122"/>
              </a:endParaRPr>
            </a:p>
          </p:txBody>
        </p:sp>
      </p:grpSp>
      <p:sp>
        <p:nvSpPr>
          <p:cNvPr id="18472" name="WordArt 62"/>
          <p:cNvSpPr>
            <a:spLocks noTextEdit="1"/>
          </p:cNvSpPr>
          <p:nvPr>
            <p:custDataLst>
              <p:tags r:id="rId65"/>
            </p:custDataLst>
          </p:nvPr>
        </p:nvSpPr>
        <p:spPr>
          <a:xfrm>
            <a:off x="4446015" y="3752782"/>
            <a:ext cx="283466" cy="217954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30000"/>
          </a:bodyPr>
          <a:lstStyle/>
          <a:p>
            <a:pPr algn="ctr" eaLnBrk="0" hangingPunct="0"/>
            <a:r>
              <a:rPr lang="zh-CN" altLang="en-US" sz="2700">
                <a:ln w="19050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itchFamily="2" charset="-122"/>
                <a:ea typeface="宋体" pitchFamily="2" charset="-122"/>
              </a:rPr>
              <a:t>周</a:t>
            </a:r>
            <a:endParaRPr lang="zh-CN" altLang="en-US" sz="2700">
              <a:ln w="19050" cap="flat" cmpd="sng">
                <a:solidFill>
                  <a:srgbClr val="FF33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33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73" name="WordArt 63"/>
          <p:cNvSpPr>
            <a:spLocks noTextEdit="1"/>
          </p:cNvSpPr>
          <p:nvPr>
            <p:custDataLst>
              <p:tags r:id="rId66"/>
            </p:custDataLst>
          </p:nvPr>
        </p:nvSpPr>
        <p:spPr>
          <a:xfrm>
            <a:off x="4585858" y="2188047"/>
            <a:ext cx="143623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河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74" name="WordArt 64"/>
          <p:cNvSpPr>
            <a:spLocks noTextEdit="1"/>
          </p:cNvSpPr>
          <p:nvPr>
            <p:custDataLst>
              <p:tags r:id="rId67"/>
            </p:custDataLst>
          </p:nvPr>
        </p:nvSpPr>
        <p:spPr>
          <a:xfrm>
            <a:off x="3344905" y="3861129"/>
            <a:ext cx="142363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渭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75" name="WordArt 65"/>
          <p:cNvSpPr>
            <a:spLocks noTextEdit="1"/>
          </p:cNvSpPr>
          <p:nvPr>
            <p:custDataLst>
              <p:tags r:id="rId68"/>
            </p:custDataLst>
          </p:nvPr>
        </p:nvSpPr>
        <p:spPr>
          <a:xfrm>
            <a:off x="5991852" y="3266480"/>
            <a:ext cx="141103" cy="1625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济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76" name="WordArt 66"/>
          <p:cNvSpPr>
            <a:spLocks noTextEdit="1"/>
          </p:cNvSpPr>
          <p:nvPr>
            <p:custDataLst>
              <p:tags r:id="rId69"/>
            </p:custDataLst>
          </p:nvPr>
        </p:nvSpPr>
        <p:spPr>
          <a:xfrm>
            <a:off x="6097680" y="4564126"/>
            <a:ext cx="142364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淮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77" name="WordArt 67"/>
          <p:cNvSpPr>
            <a:spLocks noTextEdit="1"/>
          </p:cNvSpPr>
          <p:nvPr>
            <p:custDataLst>
              <p:tags r:id="rId70"/>
            </p:custDataLst>
          </p:nvPr>
        </p:nvSpPr>
        <p:spPr>
          <a:xfrm>
            <a:off x="4316250" y="4239085"/>
            <a:ext cx="143623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汉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78" name="WordArt 68"/>
          <p:cNvSpPr>
            <a:spLocks noTextEdit="1"/>
          </p:cNvSpPr>
          <p:nvPr>
            <p:custDataLst>
              <p:tags r:id="rId71"/>
            </p:custDataLst>
          </p:nvPr>
        </p:nvSpPr>
        <p:spPr>
          <a:xfrm>
            <a:off x="5611377" y="5211690"/>
            <a:ext cx="143623" cy="1625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江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79" name="WordArt 69"/>
          <p:cNvSpPr>
            <a:spLocks noTextEdit="1"/>
          </p:cNvSpPr>
          <p:nvPr>
            <p:custDataLst>
              <p:tags r:id="rId72"/>
            </p:custDataLst>
          </p:nvPr>
        </p:nvSpPr>
        <p:spPr>
          <a:xfrm>
            <a:off x="4370424" y="3159392"/>
            <a:ext cx="142363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80" name="WordArt 70"/>
          <p:cNvSpPr>
            <a:spLocks noTextEdit="1"/>
          </p:cNvSpPr>
          <p:nvPr>
            <p:custDataLst>
              <p:tags r:id="rId73"/>
            </p:custDataLst>
          </p:nvPr>
        </p:nvSpPr>
        <p:spPr>
          <a:xfrm>
            <a:off x="3938295" y="3808216"/>
            <a:ext cx="143623" cy="1625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81" name="WordArt 71"/>
          <p:cNvSpPr>
            <a:spLocks noTextEdit="1"/>
          </p:cNvSpPr>
          <p:nvPr>
            <p:custDataLst>
              <p:tags r:id="rId74"/>
            </p:custDataLst>
          </p:nvPr>
        </p:nvSpPr>
        <p:spPr>
          <a:xfrm>
            <a:off x="4802553" y="4832474"/>
            <a:ext cx="142364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82" name="WordArt 72"/>
          <p:cNvSpPr>
            <a:spLocks noTextEdit="1"/>
          </p:cNvSpPr>
          <p:nvPr>
            <p:custDataLst>
              <p:tags r:id="rId75"/>
            </p:custDataLst>
          </p:nvPr>
        </p:nvSpPr>
        <p:spPr>
          <a:xfrm>
            <a:off x="6371068" y="4832474"/>
            <a:ext cx="141103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83" name="WordArt 73"/>
          <p:cNvSpPr>
            <a:spLocks noTextEdit="1"/>
          </p:cNvSpPr>
          <p:nvPr>
            <p:custDataLst>
              <p:tags r:id="rId76"/>
            </p:custDataLst>
          </p:nvPr>
        </p:nvSpPr>
        <p:spPr>
          <a:xfrm>
            <a:off x="6583982" y="4400346"/>
            <a:ext cx="142364" cy="1625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84" name="WordArt 74"/>
          <p:cNvSpPr>
            <a:spLocks noTextEdit="1"/>
          </p:cNvSpPr>
          <p:nvPr>
            <p:custDataLst>
              <p:tags r:id="rId77"/>
            </p:custDataLst>
          </p:nvPr>
        </p:nvSpPr>
        <p:spPr>
          <a:xfrm>
            <a:off x="6258941" y="3049785"/>
            <a:ext cx="143623" cy="161261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  <a:ea typeface="宋体" pitchFamily="2" charset="-122"/>
              </a:rPr>
              <a:t>水</a:t>
            </a:r>
            <a:endParaRPr lang="zh-CN" altLang="en-US" sz="2700">
              <a:ln w="9525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  <a:solidFill>
                <a:srgbClr val="3366FF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8746" name="Line 85"/>
          <p:cNvSpPr>
            <a:spLocks noChangeShapeType="1"/>
          </p:cNvSpPr>
          <p:nvPr>
            <p:custDataLst>
              <p:tags r:id="rId78"/>
            </p:custDataLst>
          </p:nvPr>
        </p:nvSpPr>
        <p:spPr bwMode="auto">
          <a:xfrm flipH="1">
            <a:off x="8027772" y="857644"/>
            <a:ext cx="0" cy="5142713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>
            <a:outerShdw dist="35921" dir="2700000" sy="50000" kx="2205167" algn="bl" rotWithShape="0">
              <a:srgbClr val="C0C0C0">
                <a:alpha val="75000"/>
              </a:srgbClr>
            </a:outerShdw>
          </a:effectLst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ranklin Gothic Book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1351" name="AutoShape 87"/>
          <p:cNvSpPr/>
          <p:nvPr>
            <p:custDataLst>
              <p:tags r:id="rId79"/>
            </p:custDataLst>
          </p:nvPr>
        </p:nvSpPr>
        <p:spPr>
          <a:xfrm>
            <a:off x="6371068" y="2914981"/>
            <a:ext cx="574492" cy="428349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2" name="AutoShape 88"/>
          <p:cNvSpPr/>
          <p:nvPr>
            <p:custDataLst>
              <p:tags r:id="rId80"/>
            </p:custDataLst>
          </p:nvPr>
        </p:nvSpPr>
        <p:spPr>
          <a:xfrm>
            <a:off x="4459873" y="3276558"/>
            <a:ext cx="574492" cy="428349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3" name="AutoShape 89"/>
          <p:cNvSpPr/>
          <p:nvPr>
            <p:custDataLst>
              <p:tags r:id="rId81"/>
            </p:custDataLst>
          </p:nvPr>
        </p:nvSpPr>
        <p:spPr>
          <a:xfrm>
            <a:off x="4400661" y="4834994"/>
            <a:ext cx="575752" cy="429610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4" name="AutoShape 90"/>
          <p:cNvSpPr/>
          <p:nvPr>
            <p:custDataLst>
              <p:tags r:id="rId82"/>
            </p:custDataLst>
          </p:nvPr>
        </p:nvSpPr>
        <p:spPr>
          <a:xfrm>
            <a:off x="3255455" y="3537347"/>
            <a:ext cx="577012" cy="428349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5" name="AutoShape 91"/>
          <p:cNvSpPr/>
          <p:nvPr>
            <p:custDataLst>
              <p:tags r:id="rId83"/>
            </p:custDataLst>
          </p:nvPr>
        </p:nvSpPr>
        <p:spPr>
          <a:xfrm>
            <a:off x="5670591" y="3752782"/>
            <a:ext cx="575752" cy="428349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6" name="AutoShape 92"/>
          <p:cNvSpPr/>
          <p:nvPr>
            <p:custDataLst>
              <p:tags r:id="rId84"/>
            </p:custDataLst>
          </p:nvPr>
        </p:nvSpPr>
        <p:spPr>
          <a:xfrm>
            <a:off x="6969497" y="4648536"/>
            <a:ext cx="574492" cy="428349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7" name="AutoShape 93"/>
          <p:cNvSpPr/>
          <p:nvPr>
            <p:custDataLst>
              <p:tags r:id="rId85"/>
            </p:custDataLst>
          </p:nvPr>
        </p:nvSpPr>
        <p:spPr>
          <a:xfrm>
            <a:off x="7009812" y="5472479"/>
            <a:ext cx="577012" cy="428349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sz="100"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8" name="Text Box 94"/>
          <p:cNvSpPr txBox="1"/>
          <p:nvPr>
            <p:custDataLst>
              <p:tags r:id="rId86"/>
            </p:custDataLst>
          </p:nvPr>
        </p:nvSpPr>
        <p:spPr>
          <a:xfrm>
            <a:off x="6179571" y="2456395"/>
            <a:ext cx="927100" cy="3873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6" tIns="35241" rIns="67626" bIns="35241">
            <a:spAutoFit/>
          </a:bodyPr>
          <a:lstStyle/>
          <a:p>
            <a:r>
              <a:rPr lang="zh-CN" altLang="en-US" sz="2065" b="1">
                <a:solidFill>
                  <a:srgbClr val="FF0000"/>
                </a:solidFill>
                <a:latin typeface="Franklin Gothic Book" pitchFamily="34" charset="0"/>
              </a:rPr>
              <a:t>齐桓公</a:t>
            </a:r>
            <a:endParaRPr lang="zh-CN" altLang="en-US" sz="2065" b="1">
              <a:solidFill>
                <a:srgbClr val="FF0000"/>
              </a:solidFill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59" name="Text Box 95"/>
          <p:cNvSpPr txBox="1"/>
          <p:nvPr>
            <p:custDataLst>
              <p:tags r:id="rId87"/>
            </p:custDataLst>
          </p:nvPr>
        </p:nvSpPr>
        <p:spPr>
          <a:xfrm>
            <a:off x="4316250" y="2799074"/>
            <a:ext cx="927100" cy="3873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6" tIns="35241" rIns="67626" bIns="35241">
            <a:spAutoFit/>
          </a:bodyPr>
          <a:lstStyle/>
          <a:p>
            <a:r>
              <a:rPr lang="zh-CN" altLang="en-US" sz="2065" b="1">
                <a:solidFill>
                  <a:srgbClr val="FF0000"/>
                </a:solidFill>
                <a:latin typeface="Franklin Gothic Book" pitchFamily="34" charset="0"/>
              </a:rPr>
              <a:t>晋文公</a:t>
            </a:r>
            <a:endParaRPr lang="zh-CN" altLang="en-US" sz="2065" b="1">
              <a:solidFill>
                <a:srgbClr val="FF0000"/>
              </a:solidFill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60" name="Text Box 96"/>
          <p:cNvSpPr txBox="1"/>
          <p:nvPr>
            <p:custDataLst>
              <p:tags r:id="rId88"/>
            </p:custDataLst>
          </p:nvPr>
        </p:nvSpPr>
        <p:spPr>
          <a:xfrm>
            <a:off x="5131374" y="4834994"/>
            <a:ext cx="927100" cy="3873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6" tIns="35241" rIns="67626" bIns="35241">
            <a:spAutoFit/>
          </a:bodyPr>
          <a:lstStyle/>
          <a:p>
            <a:r>
              <a:rPr lang="zh-CN" altLang="en-US" sz="2065" b="1">
                <a:solidFill>
                  <a:srgbClr val="FF0000"/>
                </a:solidFill>
                <a:latin typeface="Franklin Gothic Book" pitchFamily="34" charset="0"/>
              </a:rPr>
              <a:t>楚庄王</a:t>
            </a:r>
            <a:endParaRPr lang="zh-CN" altLang="en-US" sz="2065" b="1">
              <a:solidFill>
                <a:srgbClr val="FF0000"/>
              </a:solidFill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61" name="Text Box 97"/>
          <p:cNvSpPr txBox="1"/>
          <p:nvPr>
            <p:custDataLst>
              <p:tags r:id="rId89"/>
            </p:custDataLst>
          </p:nvPr>
        </p:nvSpPr>
        <p:spPr>
          <a:xfrm>
            <a:off x="1909934" y="3662073"/>
            <a:ext cx="927100" cy="3873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6" tIns="35241" rIns="67626" bIns="35241">
            <a:spAutoFit/>
          </a:bodyPr>
          <a:lstStyle/>
          <a:p>
            <a:r>
              <a:rPr lang="zh-CN" altLang="en-US" sz="2065" b="1">
                <a:solidFill>
                  <a:srgbClr val="FF0000"/>
                </a:solidFill>
                <a:latin typeface="Franklin Gothic Book" pitchFamily="34" charset="0"/>
              </a:rPr>
              <a:t>秦穆公</a:t>
            </a:r>
            <a:endParaRPr lang="zh-CN" altLang="en-US" sz="2065" b="1">
              <a:solidFill>
                <a:srgbClr val="0000FF"/>
              </a:solidFill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62" name="Text Box 98"/>
          <p:cNvSpPr txBox="1"/>
          <p:nvPr>
            <p:custDataLst>
              <p:tags r:id="rId90"/>
            </p:custDataLst>
          </p:nvPr>
        </p:nvSpPr>
        <p:spPr>
          <a:xfrm>
            <a:off x="5530747" y="4202549"/>
            <a:ext cx="927100" cy="38735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6" tIns="35241" rIns="67626" bIns="35241">
            <a:spAutoFit/>
          </a:bodyPr>
          <a:lstStyle/>
          <a:p>
            <a:r>
              <a:rPr lang="zh-CN" altLang="en-US" sz="2065" b="1">
                <a:solidFill>
                  <a:srgbClr val="FF0000"/>
                </a:solidFill>
                <a:latin typeface="Franklin Gothic Book" pitchFamily="34" charset="0"/>
              </a:rPr>
              <a:t>宋襄公</a:t>
            </a:r>
            <a:endParaRPr lang="zh-CN" altLang="en-US" sz="2065" b="1">
              <a:solidFill>
                <a:srgbClr val="0000FF"/>
              </a:solidFill>
              <a:latin typeface="Franklin Gothic Book" pitchFamily="34" charset="0"/>
              <a:ea typeface="华文楷体" panose="02010600040101010101" pitchFamily="2" charset="-122"/>
            </a:endParaRPr>
          </a:p>
        </p:txBody>
      </p:sp>
      <p:sp>
        <p:nvSpPr>
          <p:cNvPr id="11363" name="Text Box 99"/>
          <p:cNvSpPr txBox="1"/>
          <p:nvPr>
            <p:custDataLst>
              <p:tags r:id="rId91"/>
            </p:custDataLst>
          </p:nvPr>
        </p:nvSpPr>
        <p:spPr>
          <a:xfrm>
            <a:off x="6611699" y="4202549"/>
            <a:ext cx="1191260" cy="3873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6" tIns="35241" rIns="67626" bIns="35241">
            <a:spAutoFit/>
          </a:bodyPr>
          <a:lstStyle/>
          <a:p>
            <a:pPr marR="0" defTabSz="1069975"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2065" b="1" kern="1200" cap="none" spc="0" normalizeH="0" baseline="0" noProof="1">
                <a:latin typeface="Franklin Gothic Book" pitchFamily="34" charset="0"/>
                <a:ea typeface="宋体" pitchFamily="2" charset="-122"/>
                <a:cs typeface="+mn-cs"/>
              </a:rPr>
              <a:t>吴王阖闾</a:t>
            </a:r>
            <a:endParaRPr kumimoji="0" lang="zh-CN" altLang="en-US" sz="2065" b="1" kern="1200" cap="none" spc="0" normalizeH="0" baseline="0" noProof="1">
              <a:latin typeface="Franklin Gothic Book" pitchFamily="34" charset="0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11364" name="Text Box 100"/>
          <p:cNvSpPr txBox="1"/>
          <p:nvPr>
            <p:custDataLst>
              <p:tags r:id="rId92"/>
            </p:custDataLst>
          </p:nvPr>
        </p:nvSpPr>
        <p:spPr>
          <a:xfrm>
            <a:off x="5720985" y="5459880"/>
            <a:ext cx="1191260" cy="3873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lIns="67626" tIns="35241" rIns="67626" bIns="35241">
            <a:spAutoFit/>
          </a:bodyPr>
          <a:lstStyle/>
          <a:p>
            <a:pPr marR="0" defTabSz="1069975"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2065" b="1" kern="1200" cap="none" spc="0" normalizeH="0" baseline="0" noProof="1">
                <a:latin typeface="Franklin Gothic Book" pitchFamily="34" charset="0"/>
                <a:ea typeface="宋体" pitchFamily="2" charset="-122"/>
                <a:cs typeface="+mn-cs"/>
              </a:rPr>
              <a:t>越王勾践</a:t>
            </a:r>
            <a:endParaRPr kumimoji="0" lang="zh-CN" altLang="en-US" sz="2065" b="1" kern="1200" cap="none" spc="0" normalizeH="0" baseline="0" noProof="1">
              <a:latin typeface="Franklin Gothic Book" pitchFamily="34" charset="0"/>
              <a:ea typeface="华文楷体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12" nodeType="after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8" fill="hold" grpId="14" nodeType="afterEffect"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16" nodeType="afterEffect"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82" presetID="22" presetClass="entr" presetSubtype="8" fill="hold" grpId="17" nodeType="afterEffect"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" presetClass="exit" presetSubtype="0" fill="hold" grpId="13" nodeType="afterEffect"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withGroup">
                            <p:stCondLst>
                              <p:cond delay="1001"/>
                            </p:stCondLst>
                            <p:childTnLst>
                              <p:par>
                                <p:cTn id="89" presetID="1" presetClass="exit" presetSubtype="0" fill="hold" grpId="4" nodeType="afterEffect"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withGroup">
                            <p:stCondLst>
                              <p:cond delay="1002"/>
                            </p:stCondLst>
                            <p:childTnLst>
                              <p:par>
                                <p:cTn id="92" presetID="1" presetClass="exit" presetSubtype="0" fill="hold" grpId="6" nodeType="afterEffect"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withGroup">
                            <p:stCondLst>
                              <p:cond delay="1003"/>
                            </p:stCondLst>
                            <p:childTnLst>
                              <p:par>
                                <p:cTn id="95" presetID="1" presetClass="exit" presetSubtype="0" fill="hold" grpId="15" nodeType="afterEffect"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51" grpId="0"/>
      <p:bldP spid="11352" grpId="1"/>
      <p:bldP spid="11353" grpId="2"/>
      <p:bldP spid="11354" grpId="3"/>
      <p:bldP spid="11354" grpId="4"/>
      <p:bldP spid="11355" grpId="5"/>
      <p:bldP spid="11355" grpId="6"/>
      <p:bldP spid="11356" grpId="7"/>
      <p:bldP spid="11357" grpId="8"/>
      <p:bldP spid="11358" grpId="9"/>
      <p:bldP spid="11359" grpId="10"/>
      <p:bldP spid="11360" grpId="11"/>
      <p:bldP spid="11361" grpId="12"/>
      <p:bldP spid="11361" grpId="13"/>
      <p:bldP spid="11362" grpId="14"/>
      <p:bldP spid="11362" grpId="15"/>
      <p:bldP spid="11363" grpId="16"/>
      <p:bldP spid="11364" grpId="17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4"/>
          </p:custDataLst>
        </p:nvPr>
      </p:nvGrpSpPr>
      <p:grpSpPr>
        <a:xfrm>
          <a:off x="0" y="0"/>
          <a:ext cx="0" cy="0"/>
        </a:xfrm>
      </p:grpSpPr>
      <p:sp>
        <p:nvSpPr>
          <p:cNvPr id="24583" name="Text Box 7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86940" y="2926715"/>
            <a:ext cx="673481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改革内政、发展生产、训练军队</a:t>
            </a:r>
          </a:p>
        </p:txBody>
      </p:sp>
      <p:sp>
        <p:nvSpPr>
          <p:cNvPr id="24585" name="Text Box 9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894080" y="3830955"/>
            <a:ext cx="814832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“尊天子、攘四夷”的旗号，号令诸侯</a:t>
            </a:r>
          </a:p>
        </p:txBody>
      </p:sp>
      <p:sp>
        <p:nvSpPr>
          <p:cNvPr id="24603" name="Text Box 2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72287" y="5226705"/>
            <a:ext cx="1316037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2" charset="-122"/>
                <a:ea typeface="黑体" pitchFamily="2" charset="-122"/>
              </a:rPr>
              <a:t>结果：</a:t>
            </a:r>
          </a:p>
        </p:txBody>
      </p:sp>
      <p:grpSp>
        <p:nvGrpSpPr>
          <p:cNvPr id="25" name="Group 3"/>
          <p:cNvGrpSpPr/>
          <p:nvPr>
            <p:custDataLst>
              <p:tags r:id="rId8"/>
            </p:custDataLst>
          </p:nvPr>
        </p:nvGrpSpPr>
        <p:grpSpPr>
          <a:xfrm>
            <a:off x="146050" y="121285"/>
            <a:ext cx="8817610" cy="1423670"/>
            <a:chOff x="1416" y="-607"/>
            <a:chExt cx="2540" cy="907"/>
          </a:xfrm>
        </p:grpSpPr>
        <p:pic>
          <p:nvPicPr>
            <p:cNvPr id="26" name="Picture 4" descr="01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416" y="-607"/>
              <a:ext cx="2540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WordArt 5"/>
            <p:cNvSpPr>
              <a:spLocks noChangeArrowheads="1" noChangeShapeType="1" noTextEdit="1"/>
            </p:cNvSpPr>
            <p:nvPr>
              <p:custDataLst>
                <p:tags r:id="rId11"/>
              </p:custDataLst>
            </p:nvPr>
          </p:nvSpPr>
          <p:spPr bwMode="auto">
            <a:xfrm>
              <a:off x="1954" y="-458"/>
              <a:ext cx="1464" cy="635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33333"/>
                </a:avLst>
              </a:prstTxWarp>
            </a:bodyPr>
            <a:lstStyle/>
            <a:p>
              <a:pPr algn="ctr"/>
              <a:r>
                <a:rPr lang="zh-CN" altLang="en-US" sz="44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春秋</a:t>
              </a:r>
              <a:r>
                <a:rPr lang="zh-CN" altLang="en-US" sz="4400" b="1" kern="10" smtClean="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霸主之齐桓公</a:t>
              </a:r>
              <a:endPara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_GB2312"/>
                <a:ea typeface="楷体_GB2312"/>
              </a:endParaRPr>
            </a:p>
          </p:txBody>
        </p:sp>
      </p:grpSp>
      <p:sp>
        <p:nvSpPr>
          <p:cNvPr id="4" name="矩形 3"/>
          <p:cNvSpPr/>
          <p:nvPr>
            <p:custDataLst>
              <p:tags r:id="rId12"/>
            </p:custDataLst>
          </p:nvPr>
        </p:nvSpPr>
        <p:spPr>
          <a:xfrm>
            <a:off x="2186940" y="1844675"/>
            <a:ext cx="6413500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齐桓公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即位后，任用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管仲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为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相。</a:t>
            </a:r>
            <a:endParaRPr lang="zh-CN" altLang="en-US" sz="36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1" name="Text Box 27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955165" y="5288280"/>
            <a:ext cx="687641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前651年成为春秋时期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第一个霸主。</a:t>
            </a:r>
          </a:p>
        </p:txBody>
      </p:sp>
      <p:sp>
        <p:nvSpPr>
          <p:cNvPr id="3" name="矩形 2"/>
          <p:cNvSpPr/>
          <p:nvPr>
            <p:custDataLst>
              <p:tags r:id="rId14"/>
            </p:custDataLst>
          </p:nvPr>
        </p:nvSpPr>
        <p:spPr>
          <a:xfrm>
            <a:off x="467544" y="1844824"/>
            <a:ext cx="1714500" cy="70675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lvl="0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2" charset="-122"/>
                <a:ea typeface="黑体" pitchFamily="2" charset="-122"/>
              </a:rPr>
              <a:t>原因：</a:t>
            </a:r>
          </a:p>
        </p:txBody>
      </p:sp>
      <p:sp>
        <p:nvSpPr>
          <p:cNvPr id="5" name="矩形 4"/>
          <p:cNvSpPr/>
          <p:nvPr>
            <p:custDataLst>
              <p:tags r:id="rId15"/>
            </p:custDataLst>
          </p:nvPr>
        </p:nvSpPr>
        <p:spPr>
          <a:xfrm>
            <a:off x="472187" y="2865130"/>
            <a:ext cx="1714500" cy="706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itchFamily="2" charset="-122"/>
                <a:ea typeface="黑体" pitchFamily="2" charset="-122"/>
              </a:rPr>
              <a:t>内容：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  <p:bldP spid="4" grpId="1"/>
      <p:bldP spid="3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9" name="Group 3"/>
          <p:cNvGrpSpPr/>
          <p:nvPr>
            <p:custDataLst>
              <p:tags r:id="rId3"/>
            </p:custDataLst>
          </p:nvPr>
        </p:nvGrpSpPr>
        <p:grpSpPr>
          <a:xfrm>
            <a:off x="220980" y="161925"/>
            <a:ext cx="8701405" cy="1369060"/>
            <a:chOff x="1426" y="-469"/>
            <a:chExt cx="2540" cy="907"/>
          </a:xfrm>
        </p:grpSpPr>
        <p:pic>
          <p:nvPicPr>
            <p:cNvPr id="20" name="Picture 4" descr="01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426" y="-469"/>
              <a:ext cx="2540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WordArt 5"/>
            <p:cNvSpPr>
              <a:spLocks noChangeArrowheads="1" noChangeShapeType="1" noTextEdit="1"/>
            </p:cNvSpPr>
            <p:nvPr>
              <p:custDataLst>
                <p:tags r:id="rId6"/>
              </p:custDataLst>
            </p:nvPr>
          </p:nvSpPr>
          <p:spPr bwMode="auto">
            <a:xfrm>
              <a:off x="2005" y="-333"/>
              <a:ext cx="1464" cy="635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33333"/>
                </a:avLst>
              </a:prstTxWarp>
            </a:bodyPr>
            <a:lstStyle/>
            <a:p>
              <a:pPr algn="ctr"/>
              <a:r>
                <a:rPr lang="zh-CN" altLang="en-US" sz="44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春秋</a:t>
              </a:r>
              <a:r>
                <a:rPr lang="zh-CN" altLang="en-US" sz="4400" b="1" kern="10" smtClean="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霸主之晋文公</a:t>
              </a:r>
              <a:endPara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_GB2312"/>
                <a:ea typeface="楷体_GB2312"/>
              </a:endParaRPr>
            </a:p>
          </p:txBody>
        </p:sp>
      </p:grpSp>
      <p:sp>
        <p:nvSpPr>
          <p:cNvPr id="2" name="矩形 1"/>
          <p:cNvSpPr/>
          <p:nvPr>
            <p:custDataLst>
              <p:tags r:id="rId7"/>
            </p:custDataLst>
          </p:nvPr>
        </p:nvSpPr>
        <p:spPr>
          <a:xfrm>
            <a:off x="332740" y="1964055"/>
            <a:ext cx="8477885" cy="3415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lnSpc>
                <a:spcPct val="100000"/>
              </a:lnSpc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公元</a:t>
            </a:r>
            <a:r>
              <a:rPr lang="zh-CN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前632年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</a:t>
            </a:r>
            <a:r>
              <a:rPr lang="zh-CN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晋楚军队在</a:t>
            </a:r>
            <a:r>
              <a:rPr lang="zh-CN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城濮</a:t>
            </a:r>
            <a:r>
              <a:rPr lang="zh-CN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进行决战，楚军战败</a:t>
            </a:r>
            <a:r>
              <a:rPr lang="zh-CN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周襄王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二十年（前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632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年），文公在践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土筑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坛，邀宋、齐、鲁、郑、陈、蔡、邾（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Zhū)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、吕等国会盟，周襄王派王子虎参加，封晋文公为“侯伯”，成为公认的霸主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。其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霸业的显赫超过了齐桓公。</a:t>
            </a: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2298" name="Picture 10" descr="44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292725" y="3717925"/>
            <a:ext cx="2660650" cy="3022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0" name="Freeform 12"/>
          <p:cNvSpPr/>
          <p:nvPr>
            <p:custDataLst>
              <p:tags r:id="rId5"/>
            </p:custDataLst>
          </p:nvPr>
        </p:nvSpPr>
        <p:spPr>
          <a:xfrm rot="194714">
            <a:off x="1116013" y="909638"/>
            <a:ext cx="6629400" cy="3163887"/>
          </a:xfrm>
          <a:custGeom>
            <a:cxnLst>
              <a:cxn ang="0">
                <a:pos x="660" y="372"/>
              </a:cxn>
              <a:cxn ang="0">
                <a:pos x="720" y="324"/>
              </a:cxn>
              <a:cxn ang="0">
                <a:pos x="888" y="264"/>
              </a:cxn>
              <a:cxn ang="0">
                <a:pos x="1272" y="144"/>
              </a:cxn>
              <a:cxn ang="0">
                <a:pos x="1380" y="72"/>
              </a:cxn>
              <a:cxn ang="0">
                <a:pos x="2208" y="84"/>
              </a:cxn>
              <a:cxn ang="0">
                <a:pos x="2400" y="0"/>
              </a:cxn>
              <a:cxn ang="0">
                <a:pos x="2892" y="72"/>
              </a:cxn>
              <a:cxn ang="0">
                <a:pos x="3084" y="156"/>
              </a:cxn>
              <a:cxn ang="0">
                <a:pos x="3528" y="204"/>
              </a:cxn>
              <a:cxn ang="0">
                <a:pos x="3816" y="228"/>
              </a:cxn>
              <a:cxn ang="0">
                <a:pos x="3948" y="372"/>
              </a:cxn>
              <a:cxn ang="0">
                <a:pos x="4056" y="684"/>
              </a:cxn>
              <a:cxn ang="0">
                <a:pos x="4140" y="840"/>
              </a:cxn>
              <a:cxn ang="0">
                <a:pos x="4188" y="948"/>
              </a:cxn>
              <a:cxn ang="0">
                <a:pos x="4188" y="1020"/>
              </a:cxn>
              <a:cxn ang="0">
                <a:pos x="4176" y="1152"/>
              </a:cxn>
              <a:cxn ang="0">
                <a:pos x="4104" y="1404"/>
              </a:cxn>
              <a:cxn ang="0">
                <a:pos x="3912" y="1548"/>
              </a:cxn>
              <a:cxn ang="0">
                <a:pos x="3648" y="1632"/>
              </a:cxn>
              <a:cxn ang="0">
                <a:pos x="3456" y="1716"/>
              </a:cxn>
              <a:cxn ang="0">
                <a:pos x="3204" y="1812"/>
              </a:cxn>
              <a:cxn ang="0">
                <a:pos x="2424" y="1884"/>
              </a:cxn>
              <a:cxn ang="0">
                <a:pos x="1836" y="1944"/>
              </a:cxn>
              <a:cxn ang="0">
                <a:pos x="1404" y="1932"/>
              </a:cxn>
              <a:cxn ang="0">
                <a:pos x="504" y="1836"/>
              </a:cxn>
              <a:cxn ang="0">
                <a:pos x="312" y="1716"/>
              </a:cxn>
              <a:cxn ang="0">
                <a:pos x="192" y="1608"/>
              </a:cxn>
              <a:cxn ang="0">
                <a:pos x="156" y="1536"/>
              </a:cxn>
              <a:cxn ang="0">
                <a:pos x="120" y="1152"/>
              </a:cxn>
              <a:cxn ang="0">
                <a:pos x="168" y="648"/>
              </a:cxn>
              <a:cxn ang="0">
                <a:pos x="300" y="516"/>
              </a:cxn>
              <a:cxn ang="0">
                <a:pos x="408" y="444"/>
              </a:cxn>
            </a:cxnLst>
            <a:pathLst>
              <a:path w="4200" h="2013">
                <a:moveTo>
                  <a:pt x="492" y="396"/>
                </a:moveTo>
                <a:cubicBezTo>
                  <a:pt x="548" y="391"/>
                  <a:pt x="616" y="407"/>
                  <a:pt x="660" y="372"/>
                </a:cubicBezTo>
                <a:cubicBezTo>
                  <a:pt x="671" y="363"/>
                  <a:pt x="673" y="345"/>
                  <a:pt x="684" y="336"/>
                </a:cubicBezTo>
                <a:cubicBezTo>
                  <a:pt x="694" y="328"/>
                  <a:pt x="709" y="330"/>
                  <a:pt x="720" y="324"/>
                </a:cubicBezTo>
                <a:cubicBezTo>
                  <a:pt x="733" y="318"/>
                  <a:pt x="743" y="306"/>
                  <a:pt x="756" y="300"/>
                </a:cubicBezTo>
                <a:cubicBezTo>
                  <a:pt x="833" y="266"/>
                  <a:pt x="815" y="284"/>
                  <a:pt x="888" y="264"/>
                </a:cubicBezTo>
                <a:cubicBezTo>
                  <a:pt x="954" y="246"/>
                  <a:pt x="1003" y="214"/>
                  <a:pt x="1068" y="192"/>
                </a:cubicBezTo>
                <a:cubicBezTo>
                  <a:pt x="1123" y="174"/>
                  <a:pt x="1216" y="175"/>
                  <a:pt x="1272" y="144"/>
                </a:cubicBezTo>
                <a:cubicBezTo>
                  <a:pt x="1297" y="130"/>
                  <a:pt x="1320" y="112"/>
                  <a:pt x="1344" y="96"/>
                </a:cubicBezTo>
                <a:cubicBezTo>
                  <a:pt x="1356" y="88"/>
                  <a:pt x="1380" y="72"/>
                  <a:pt x="1380" y="72"/>
                </a:cubicBezTo>
                <a:cubicBezTo>
                  <a:pt x="1529" y="82"/>
                  <a:pt x="1674" y="99"/>
                  <a:pt x="1824" y="108"/>
                </a:cubicBezTo>
                <a:cubicBezTo>
                  <a:pt x="1953" y="140"/>
                  <a:pt x="2084" y="125"/>
                  <a:pt x="2208" y="84"/>
                </a:cubicBezTo>
                <a:cubicBezTo>
                  <a:pt x="2251" y="70"/>
                  <a:pt x="2288" y="42"/>
                  <a:pt x="2328" y="24"/>
                </a:cubicBezTo>
                <a:cubicBezTo>
                  <a:pt x="2351" y="14"/>
                  <a:pt x="2400" y="0"/>
                  <a:pt x="2400" y="0"/>
                </a:cubicBezTo>
                <a:cubicBezTo>
                  <a:pt x="2510" y="11"/>
                  <a:pt x="2616" y="30"/>
                  <a:pt x="2724" y="48"/>
                </a:cubicBezTo>
                <a:cubicBezTo>
                  <a:pt x="2780" y="57"/>
                  <a:pt x="2892" y="72"/>
                  <a:pt x="2892" y="72"/>
                </a:cubicBezTo>
                <a:cubicBezTo>
                  <a:pt x="2955" y="93"/>
                  <a:pt x="2917" y="77"/>
                  <a:pt x="3000" y="132"/>
                </a:cubicBezTo>
                <a:cubicBezTo>
                  <a:pt x="3024" y="148"/>
                  <a:pt x="3058" y="143"/>
                  <a:pt x="3084" y="156"/>
                </a:cubicBezTo>
                <a:cubicBezTo>
                  <a:pt x="3177" y="203"/>
                  <a:pt x="3066" y="162"/>
                  <a:pt x="3156" y="192"/>
                </a:cubicBezTo>
                <a:cubicBezTo>
                  <a:pt x="3292" y="183"/>
                  <a:pt x="3396" y="185"/>
                  <a:pt x="3528" y="204"/>
                </a:cubicBezTo>
                <a:cubicBezTo>
                  <a:pt x="3540" y="208"/>
                  <a:pt x="3551" y="215"/>
                  <a:pt x="3564" y="216"/>
                </a:cubicBezTo>
                <a:cubicBezTo>
                  <a:pt x="3648" y="223"/>
                  <a:pt x="3735" y="206"/>
                  <a:pt x="3816" y="228"/>
                </a:cubicBezTo>
                <a:cubicBezTo>
                  <a:pt x="3818" y="229"/>
                  <a:pt x="3829" y="313"/>
                  <a:pt x="3840" y="324"/>
                </a:cubicBezTo>
                <a:cubicBezTo>
                  <a:pt x="3849" y="333"/>
                  <a:pt x="3931" y="366"/>
                  <a:pt x="3948" y="372"/>
                </a:cubicBezTo>
                <a:cubicBezTo>
                  <a:pt x="3960" y="408"/>
                  <a:pt x="3972" y="444"/>
                  <a:pt x="3984" y="480"/>
                </a:cubicBezTo>
                <a:cubicBezTo>
                  <a:pt x="4001" y="530"/>
                  <a:pt x="4009" y="646"/>
                  <a:pt x="4056" y="684"/>
                </a:cubicBezTo>
                <a:cubicBezTo>
                  <a:pt x="4066" y="692"/>
                  <a:pt x="4080" y="692"/>
                  <a:pt x="4092" y="696"/>
                </a:cubicBezTo>
                <a:cubicBezTo>
                  <a:pt x="4103" y="729"/>
                  <a:pt x="4118" y="807"/>
                  <a:pt x="4140" y="840"/>
                </a:cubicBezTo>
                <a:cubicBezTo>
                  <a:pt x="4148" y="852"/>
                  <a:pt x="4158" y="863"/>
                  <a:pt x="4164" y="876"/>
                </a:cubicBezTo>
                <a:cubicBezTo>
                  <a:pt x="4174" y="899"/>
                  <a:pt x="4180" y="924"/>
                  <a:pt x="4188" y="948"/>
                </a:cubicBezTo>
                <a:cubicBezTo>
                  <a:pt x="4192" y="960"/>
                  <a:pt x="4200" y="984"/>
                  <a:pt x="4200" y="984"/>
                </a:cubicBezTo>
                <a:cubicBezTo>
                  <a:pt x="4196" y="996"/>
                  <a:pt x="4194" y="1009"/>
                  <a:pt x="4188" y="1020"/>
                </a:cubicBezTo>
                <a:cubicBezTo>
                  <a:pt x="4182" y="1033"/>
                  <a:pt x="4165" y="1042"/>
                  <a:pt x="4164" y="1056"/>
                </a:cubicBezTo>
                <a:cubicBezTo>
                  <a:pt x="4161" y="1088"/>
                  <a:pt x="4172" y="1120"/>
                  <a:pt x="4176" y="1152"/>
                </a:cubicBezTo>
                <a:cubicBezTo>
                  <a:pt x="4170" y="1204"/>
                  <a:pt x="4173" y="1318"/>
                  <a:pt x="4140" y="1368"/>
                </a:cubicBezTo>
                <a:cubicBezTo>
                  <a:pt x="4131" y="1382"/>
                  <a:pt x="4114" y="1391"/>
                  <a:pt x="4104" y="1404"/>
                </a:cubicBezTo>
                <a:cubicBezTo>
                  <a:pt x="4086" y="1427"/>
                  <a:pt x="4072" y="1452"/>
                  <a:pt x="4056" y="1476"/>
                </a:cubicBezTo>
                <a:cubicBezTo>
                  <a:pt x="4030" y="1515"/>
                  <a:pt x="3953" y="1520"/>
                  <a:pt x="3912" y="1548"/>
                </a:cubicBezTo>
                <a:cubicBezTo>
                  <a:pt x="3866" y="1617"/>
                  <a:pt x="3805" y="1599"/>
                  <a:pt x="3720" y="1608"/>
                </a:cubicBezTo>
                <a:cubicBezTo>
                  <a:pt x="3696" y="1616"/>
                  <a:pt x="3656" y="1608"/>
                  <a:pt x="3648" y="1632"/>
                </a:cubicBezTo>
                <a:cubicBezTo>
                  <a:pt x="3644" y="1644"/>
                  <a:pt x="3646" y="1660"/>
                  <a:pt x="3636" y="1668"/>
                </a:cubicBezTo>
                <a:cubicBezTo>
                  <a:pt x="3616" y="1684"/>
                  <a:pt x="3492" y="1707"/>
                  <a:pt x="3456" y="1716"/>
                </a:cubicBezTo>
                <a:cubicBezTo>
                  <a:pt x="3381" y="1735"/>
                  <a:pt x="3459" y="1718"/>
                  <a:pt x="3384" y="1752"/>
                </a:cubicBezTo>
                <a:cubicBezTo>
                  <a:pt x="3328" y="1777"/>
                  <a:pt x="3263" y="1792"/>
                  <a:pt x="3204" y="1812"/>
                </a:cubicBezTo>
                <a:cubicBezTo>
                  <a:pt x="3075" y="1855"/>
                  <a:pt x="2932" y="1820"/>
                  <a:pt x="2796" y="1824"/>
                </a:cubicBezTo>
                <a:cubicBezTo>
                  <a:pt x="2676" y="1864"/>
                  <a:pt x="2549" y="1869"/>
                  <a:pt x="2424" y="1884"/>
                </a:cubicBezTo>
                <a:cubicBezTo>
                  <a:pt x="2359" y="1892"/>
                  <a:pt x="2295" y="1912"/>
                  <a:pt x="2232" y="1920"/>
                </a:cubicBezTo>
                <a:cubicBezTo>
                  <a:pt x="2147" y="1931"/>
                  <a:pt x="1896" y="1941"/>
                  <a:pt x="1836" y="1944"/>
                </a:cubicBezTo>
                <a:cubicBezTo>
                  <a:pt x="1733" y="1978"/>
                  <a:pt x="1789" y="1965"/>
                  <a:pt x="1668" y="1980"/>
                </a:cubicBezTo>
                <a:cubicBezTo>
                  <a:pt x="1567" y="2014"/>
                  <a:pt x="1495" y="1962"/>
                  <a:pt x="1404" y="1932"/>
                </a:cubicBezTo>
                <a:cubicBezTo>
                  <a:pt x="1256" y="1883"/>
                  <a:pt x="1092" y="1924"/>
                  <a:pt x="936" y="1920"/>
                </a:cubicBezTo>
                <a:cubicBezTo>
                  <a:pt x="792" y="1912"/>
                  <a:pt x="630" y="1920"/>
                  <a:pt x="504" y="1836"/>
                </a:cubicBezTo>
                <a:cubicBezTo>
                  <a:pt x="476" y="1751"/>
                  <a:pt x="462" y="1763"/>
                  <a:pt x="384" y="1740"/>
                </a:cubicBezTo>
                <a:cubicBezTo>
                  <a:pt x="360" y="1733"/>
                  <a:pt x="336" y="1724"/>
                  <a:pt x="312" y="1716"/>
                </a:cubicBezTo>
                <a:cubicBezTo>
                  <a:pt x="300" y="1712"/>
                  <a:pt x="276" y="1704"/>
                  <a:pt x="276" y="1704"/>
                </a:cubicBezTo>
                <a:cubicBezTo>
                  <a:pt x="220" y="1620"/>
                  <a:pt x="252" y="1648"/>
                  <a:pt x="192" y="1608"/>
                </a:cubicBezTo>
                <a:cubicBezTo>
                  <a:pt x="188" y="1596"/>
                  <a:pt x="186" y="1583"/>
                  <a:pt x="180" y="1572"/>
                </a:cubicBezTo>
                <a:cubicBezTo>
                  <a:pt x="174" y="1559"/>
                  <a:pt x="162" y="1549"/>
                  <a:pt x="156" y="1536"/>
                </a:cubicBezTo>
                <a:cubicBezTo>
                  <a:pt x="146" y="1513"/>
                  <a:pt x="132" y="1464"/>
                  <a:pt x="132" y="1464"/>
                </a:cubicBezTo>
                <a:cubicBezTo>
                  <a:pt x="128" y="1360"/>
                  <a:pt x="130" y="1256"/>
                  <a:pt x="120" y="1152"/>
                </a:cubicBezTo>
                <a:cubicBezTo>
                  <a:pt x="111" y="1052"/>
                  <a:pt x="30" y="990"/>
                  <a:pt x="0" y="900"/>
                </a:cubicBezTo>
                <a:cubicBezTo>
                  <a:pt x="21" y="793"/>
                  <a:pt x="50" y="677"/>
                  <a:pt x="168" y="648"/>
                </a:cubicBezTo>
                <a:cubicBezTo>
                  <a:pt x="203" y="624"/>
                  <a:pt x="211" y="623"/>
                  <a:pt x="240" y="588"/>
                </a:cubicBezTo>
                <a:cubicBezTo>
                  <a:pt x="268" y="555"/>
                  <a:pt x="261" y="542"/>
                  <a:pt x="300" y="516"/>
                </a:cubicBezTo>
                <a:cubicBezTo>
                  <a:pt x="311" y="509"/>
                  <a:pt x="325" y="510"/>
                  <a:pt x="336" y="504"/>
                </a:cubicBezTo>
                <a:cubicBezTo>
                  <a:pt x="415" y="465"/>
                  <a:pt x="328" y="497"/>
                  <a:pt x="408" y="444"/>
                </a:cubicBezTo>
                <a:cubicBezTo>
                  <a:pt x="436" y="425"/>
                  <a:pt x="466" y="422"/>
                  <a:pt x="492" y="396"/>
                </a:cubicBezTo>
                <a:close/>
              </a:path>
            </a:pathLst>
          </a:custGeom>
          <a:solidFill>
            <a:srgbClr val="99CCFF"/>
          </a:solidFill>
          <a:ln w="63500" cap="rnd" cmpd="sng">
            <a:solidFill>
              <a:srgbClr val="99CCFF"/>
            </a:solidFill>
            <a:prstDash val="sysDot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3"/>
          <p:cNvGrpSpPr/>
          <p:nvPr>
            <p:custDataLst>
              <p:tags r:id="rId6"/>
            </p:custDataLst>
          </p:nvPr>
        </p:nvGrpSpPr>
        <p:grpSpPr>
          <a:xfrm>
            <a:off x="1146175" y="1054100"/>
            <a:ext cx="2014538" cy="719138"/>
            <a:chOff x="703" y="3430"/>
            <a:chExt cx="1269" cy="453"/>
          </a:xfrm>
        </p:grpSpPr>
        <p:sp>
          <p:nvSpPr>
            <p:cNvPr id="25605" name="Oval 14"/>
            <p:cNvSpPr/>
            <p:nvPr>
              <p:custDataLst>
                <p:tags r:id="rId7"/>
              </p:custDataLst>
            </p:nvPr>
          </p:nvSpPr>
          <p:spPr>
            <a:xfrm>
              <a:off x="703" y="3430"/>
              <a:ext cx="453" cy="453"/>
            </a:xfrm>
            <a:prstGeom prst="ellipse">
              <a:avLst/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/>
            <a:lstStyle/>
            <a:p>
              <a:r>
                <a:rPr lang="zh-CN" altLang="en-US" sz="4000" b="1">
                  <a:solidFill>
                    <a:schemeClr val="tx2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动</a:t>
              </a:r>
            </a:p>
          </p:txBody>
        </p:sp>
        <p:sp>
          <p:nvSpPr>
            <p:cNvPr id="25606" name="Oval 15"/>
            <p:cNvSpPr/>
            <p:nvPr>
              <p:custDataLst>
                <p:tags r:id="rId8"/>
              </p:custDataLst>
            </p:nvPr>
          </p:nvSpPr>
          <p:spPr>
            <a:xfrm>
              <a:off x="1111" y="3430"/>
              <a:ext cx="453" cy="453"/>
            </a:xfrm>
            <a:prstGeom prst="ellipse">
              <a:avLst/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/>
            <a:lstStyle/>
            <a:p>
              <a:r>
                <a:rPr lang="zh-CN" altLang="en-US" sz="4000" b="1">
                  <a:solidFill>
                    <a:schemeClr val="tx2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脑</a:t>
              </a:r>
            </a:p>
          </p:txBody>
        </p:sp>
        <p:sp>
          <p:nvSpPr>
            <p:cNvPr id="25607" name="Oval 16"/>
            <p:cNvSpPr/>
            <p:nvPr>
              <p:custDataLst>
                <p:tags r:id="rId9"/>
              </p:custDataLst>
            </p:nvPr>
          </p:nvSpPr>
          <p:spPr>
            <a:xfrm>
              <a:off x="1519" y="3430"/>
              <a:ext cx="453" cy="453"/>
            </a:xfrm>
            <a:prstGeom prst="ellipse">
              <a:avLst/>
            </a:prstGeom>
            <a:solidFill>
              <a:srgbClr val="0099FF"/>
            </a:solidFill>
            <a:ln w="9525">
              <a:noFill/>
            </a:ln>
          </p:spPr>
          <p:txBody>
            <a:bodyPr wrap="none" anchor="ctr"/>
            <a:lstStyle/>
            <a:p>
              <a:r>
                <a:rPr lang="zh-CN" altLang="en-US" sz="4000" b="1">
                  <a:solidFill>
                    <a:schemeClr val="tx2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筋</a:t>
              </a:r>
            </a:p>
          </p:txBody>
        </p:sp>
      </p:grpSp>
      <p:sp>
        <p:nvSpPr>
          <p:cNvPr id="12305" name="Rectangle 17"/>
          <p:cNvSpPr/>
          <p:nvPr>
            <p:custDataLst>
              <p:tags r:id="rId10"/>
            </p:custDataLst>
          </p:nvPr>
        </p:nvSpPr>
        <p:spPr>
          <a:xfrm>
            <a:off x="1403350" y="1917700"/>
            <a:ext cx="6551613" cy="1601788"/>
          </a:xfrm>
          <a:prstGeom prst="rect">
            <a:avLst/>
          </a:prstGeom>
          <a:noFill/>
          <a:ln w="76200">
            <a:noFill/>
          </a:ln>
        </p:spPr>
        <p:txBody>
          <a:bodyPr anchor="t">
            <a:spAutoFit/>
          </a:bodyPr>
          <a:lstStyle/>
          <a:p>
            <a:pPr>
              <a:lnSpc>
                <a:spcPct val="75000"/>
              </a:lnSpc>
            </a:pPr>
            <a:r>
              <a:rPr lang="en-US" altLang="zh-CN" sz="4400">
                <a:latin typeface="Times New Roman" panose="02020603050405020304" pitchFamily="18" charset="0"/>
                <a:ea typeface="隶书" panose="02010509060101010101" charset="-122"/>
              </a:rPr>
              <a:t>        </a:t>
            </a:r>
            <a:r>
              <a:rPr lang="zh-CN" altLang="en-US" sz="4400">
                <a:latin typeface="Times New Roman" panose="02020603050405020304" pitchFamily="18" charset="0"/>
                <a:ea typeface="隶书" panose="02010509060101010101" charset="-122"/>
              </a:rPr>
              <a:t>想一想，春秋时期，齐国和晋国能够迅速强大的共同原因是什么？</a:t>
            </a:r>
          </a:p>
        </p:txBody>
      </p:sp>
      <p:sp>
        <p:nvSpPr>
          <p:cNvPr id="12307" name="Rectangle 19"/>
          <p:cNvSpPr/>
          <p:nvPr>
            <p:custDataLst>
              <p:tags r:id="rId11"/>
            </p:custDataLst>
          </p:nvPr>
        </p:nvSpPr>
        <p:spPr>
          <a:xfrm>
            <a:off x="1908175" y="4654550"/>
            <a:ext cx="3384550" cy="719138"/>
          </a:xfrm>
          <a:prstGeom prst="rect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zh-CN" altLang="en-US" sz="4800" b="1">
                <a:solidFill>
                  <a:schemeClr val="bg1"/>
                </a:solidFill>
                <a:latin typeface="Times New Roman" panose="02020603050405020304" pitchFamily="18" charset="0"/>
                <a:ea typeface="黑体" pitchFamily="2" charset="-122"/>
              </a:rPr>
              <a:t>变法、改革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4" name="Group 3"/>
          <p:cNvGrpSpPr/>
          <p:nvPr>
            <p:custDataLst>
              <p:tags r:id="rId3"/>
            </p:custDataLst>
          </p:nvPr>
        </p:nvGrpSpPr>
        <p:grpSpPr>
          <a:xfrm>
            <a:off x="199390" y="233680"/>
            <a:ext cx="8745220" cy="1318260"/>
            <a:chOff x="1451" y="-714"/>
            <a:chExt cx="2540" cy="907"/>
          </a:xfrm>
        </p:grpSpPr>
        <p:pic>
          <p:nvPicPr>
            <p:cNvPr id="15" name="Picture 4" descr="01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451" y="-714"/>
              <a:ext cx="2540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WordArt 5"/>
            <p:cNvSpPr>
              <a:spLocks noChangeArrowheads="1" noChangeShapeType="1" noTextEdit="1"/>
            </p:cNvSpPr>
            <p:nvPr>
              <p:custDataLst>
                <p:tags r:id="rId6"/>
              </p:custDataLst>
            </p:nvPr>
          </p:nvSpPr>
          <p:spPr bwMode="auto">
            <a:xfrm>
              <a:off x="1989" y="-578"/>
              <a:ext cx="1464" cy="635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33333"/>
                </a:avLst>
              </a:prstTxWarp>
            </a:bodyPr>
            <a:lstStyle/>
            <a:p>
              <a:pPr algn="ctr"/>
              <a:r>
                <a:rPr lang="zh-CN" altLang="en-US" sz="44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春秋</a:t>
              </a:r>
              <a:r>
                <a:rPr lang="zh-CN" altLang="en-US" sz="4400" b="1" kern="10" smtClean="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霸主之楚庄王</a:t>
              </a:r>
              <a:endPara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_GB2312"/>
                <a:ea typeface="楷体_GB2312"/>
              </a:endParaRPr>
            </a:p>
          </p:txBody>
        </p:sp>
      </p:grpSp>
      <p:sp>
        <p:nvSpPr>
          <p:cNvPr id="22" name="Text Box 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471165" y="1857593"/>
            <a:ext cx="8277299" cy="4370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Ctr="1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晋文公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死后，晋国和楚国继续争夺中原的霸权。</a:t>
            </a:r>
            <a:b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</a:b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公元前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597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楚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晋军队在邲（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bì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）（今河南荥（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xíng)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阳东北）进行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决战</a:t>
            </a: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晋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军大败。各诸侯纷纷归附楚国。</a:t>
            </a:r>
            <a:b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</a:b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　楚庄王终于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一鸣惊人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，成为新的中原霸主。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23" name="New picture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1747500" y="124206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2290" name="Rectangle 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2400" y="821590"/>
            <a:ext cx="8884096" cy="563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楚庄王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于公元前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614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年继位。登位三年，不发号令，终日郊游围猎，沉迷于酒色，并下命</a:t>
            </a:r>
            <a:r>
              <a:rPr lang="en-US" altLang="zh-CN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: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有敢谏者，死无赦！”大夫伍举冒死进谏，喝得正痛快的楚庄王很不高兴。伍举请他猜谜语“有一只鸟停在宫殿内，三年不飞不鸣，这是什么鸟啊？”庄王答：“三年不飞，飞将冲天；三年不鸣，鸣将惊人！” 于是，庄王罢淫乐，亲理朝政，并让伍举担任要职。这就是“一鸣惊人”的来历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539" y="0"/>
            <a:ext cx="9148539" cy="76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>
            <p:custDataLst>
              <p:tags r:id="rId6"/>
            </p:custDataLst>
          </p:nvPr>
        </p:nvSpPr>
        <p:spPr>
          <a:xfrm>
            <a:off x="1979930" y="64770"/>
            <a:ext cx="5808980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280"/>
              </a:lnSpc>
            </a:pPr>
            <a:r>
              <a:rPr kumimoji="1" lang="zh-CN" altLang="en-US" sz="4800" b="1" smtClean="0">
                <a:solidFill>
                  <a:srgbClr val="FFFF66"/>
                </a:solidFill>
                <a:latin typeface="黑体" pitchFamily="2" charset="-122"/>
                <a:ea typeface="黑体" pitchFamily="2" charset="-122"/>
                <a:cs typeface="黑体" panose="02010609060101010101" pitchFamily="2" charset="-122"/>
              </a:rPr>
              <a:t>小故事   一鸣惊人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4" name="Group 3"/>
          <p:cNvGrpSpPr/>
          <p:nvPr>
            <p:custDataLst>
              <p:tags r:id="rId3"/>
            </p:custDataLst>
          </p:nvPr>
        </p:nvGrpSpPr>
        <p:grpSpPr>
          <a:xfrm>
            <a:off x="156210" y="114935"/>
            <a:ext cx="8802370" cy="1277620"/>
            <a:chOff x="1558" y="164"/>
            <a:chExt cx="2540" cy="907"/>
          </a:xfrm>
        </p:grpSpPr>
        <p:pic>
          <p:nvPicPr>
            <p:cNvPr id="15" name="Picture 4" descr="01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558" y="164"/>
              <a:ext cx="2540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WordArt 5"/>
            <p:cNvSpPr>
              <a:spLocks noChangeArrowheads="1" noChangeShapeType="1" noTextEdit="1"/>
            </p:cNvSpPr>
            <p:nvPr>
              <p:custDataLst>
                <p:tags r:id="rId6"/>
              </p:custDataLst>
            </p:nvPr>
          </p:nvSpPr>
          <p:spPr bwMode="auto">
            <a:xfrm>
              <a:off x="2057" y="300"/>
              <a:ext cx="1464" cy="635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33333"/>
                </a:avLst>
              </a:prstTxWarp>
            </a:bodyPr>
            <a:lstStyle/>
            <a:p>
              <a:pPr algn="ctr"/>
              <a:r>
                <a:rPr lang="zh-CN" altLang="en-US" sz="44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春秋</a:t>
              </a:r>
              <a:r>
                <a:rPr lang="zh-CN" altLang="en-US" sz="4400" b="1" kern="10" smtClean="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霸主之秦穆公</a:t>
              </a:r>
              <a:endPara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_GB2312"/>
                <a:ea typeface="楷体_GB2312"/>
              </a:endParaRPr>
            </a:p>
          </p:txBody>
        </p:sp>
      </p:grpSp>
      <p:sp>
        <p:nvSpPr>
          <p:cNvPr id="22" name="Text Box 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87020" y="1772920"/>
            <a:ext cx="8461375" cy="430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Ctr="1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9pPr>
          </a:lstStyle>
          <a:p>
            <a:pPr eaLnBrk="1" fontAlgn="auto" hangingPunct="1"/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　秦穆公非常重视人才，其任内获得了百里奚、蹇（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jiǎn)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叔、丕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(pī)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豹、公孙支等贤臣的辅佐，曾协助晋文公回到晋国夺取君位。周襄王时出兵攻打蜀国和其他位于函谷关以西的国家，开地千里，因而周襄王任命他为西方诸侯之伯，遂称霸西戎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17458" name="AutoShape 2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23850" y="908050"/>
            <a:ext cx="2016125" cy="4537075"/>
          </a:xfrm>
          <a:prstGeom prst="wedgeRectCallout">
            <a:avLst>
              <a:gd name="adj1" fmla="val -43750"/>
              <a:gd name="adj2" fmla="val 7000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ct val="50000"/>
              </a:spcBef>
            </a:pPr>
            <a:endParaRPr kumimoji="0" lang="zh-CN" altLang="zh-CN" sz="3200" b="1">
              <a:solidFill>
                <a:srgbClr val="008080"/>
              </a:solidFill>
              <a:latin typeface="Arial" pitchFamily="34" charset="0"/>
              <a:ea typeface="楷体_GB2312" pitchFamily="49" charset="-122"/>
            </a:endParaRPr>
          </a:p>
        </p:txBody>
      </p:sp>
      <p:sp>
        <p:nvSpPr>
          <p:cNvPr id="317460" name="AutoShape 2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843213" y="1989138"/>
            <a:ext cx="576262" cy="4318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>
              <a:spcBef>
                <a:spcPct val="50000"/>
              </a:spcBef>
            </a:pPr>
            <a:endParaRPr kumimoji="0" lang="zh-CN" altLang="zh-CN" sz="3200" b="1">
              <a:solidFill>
                <a:srgbClr val="008080"/>
              </a:solidFill>
              <a:latin typeface="Arial" pitchFamily="34" charset="0"/>
              <a:ea typeface="楷体_GB2312" pitchFamily="49" charset="-122"/>
            </a:endParaRPr>
          </a:p>
        </p:txBody>
      </p:sp>
      <p:grpSp>
        <p:nvGrpSpPr>
          <p:cNvPr id="32" name="Group 3"/>
          <p:cNvGrpSpPr/>
          <p:nvPr>
            <p:custDataLst>
              <p:tags r:id="rId5"/>
            </p:custDataLst>
          </p:nvPr>
        </p:nvGrpSpPr>
        <p:grpSpPr>
          <a:xfrm>
            <a:off x="175260" y="101600"/>
            <a:ext cx="8693785" cy="948690"/>
            <a:chOff x="1558" y="164"/>
            <a:chExt cx="2540" cy="907"/>
          </a:xfrm>
        </p:grpSpPr>
        <p:pic>
          <p:nvPicPr>
            <p:cNvPr id="33" name="Picture 4" descr="01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558" y="164"/>
              <a:ext cx="2540" cy="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4" name="WordArt 5"/>
            <p:cNvSpPr>
              <a:spLocks noChangeArrowheads="1" noChangeShapeType="1" noTextEdit="1"/>
            </p:cNvSpPr>
            <p:nvPr>
              <p:custDataLst>
                <p:tags r:id="rId8"/>
              </p:custDataLst>
            </p:nvPr>
          </p:nvSpPr>
          <p:spPr bwMode="auto">
            <a:xfrm>
              <a:off x="2057" y="300"/>
              <a:ext cx="1464" cy="635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33333"/>
                </a:avLst>
              </a:prstTxWarp>
            </a:bodyPr>
            <a:lstStyle/>
            <a:p>
              <a:pPr algn="ctr"/>
              <a:r>
                <a:rPr lang="zh-CN" altLang="en-US" sz="44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春秋霸主之吴越争霸</a:t>
              </a:r>
              <a:endPara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_GB2312"/>
                <a:ea typeface="楷体_GB2312"/>
              </a:endParaRPr>
            </a:p>
          </p:txBody>
        </p:sp>
      </p:grpSp>
      <p:sp>
        <p:nvSpPr>
          <p:cNvPr id="36" name="Text Box 5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63525" y="1596390"/>
            <a:ext cx="861758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春秋末，江南的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吴国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和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越国</a:t>
            </a:r>
            <a:r>
              <a:rPr lang="zh-CN" altLang="en-US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也加入了争霸战争。</a:t>
            </a:r>
            <a:endParaRPr lang="en-US" altLang="zh-CN" sz="3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" name="矩形 3"/>
          <p:cNvSpPr/>
          <p:nvPr>
            <p:custDataLst>
              <p:tags r:id="rId10"/>
            </p:custDataLst>
          </p:nvPr>
        </p:nvSpPr>
        <p:spPr>
          <a:xfrm>
            <a:off x="541655" y="2957195"/>
            <a:ext cx="8061325" cy="1938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吴王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阖（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hé)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闾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(lǘ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任用楚人伍子胥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(xū)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和齐人孙武为将，一举攻破楚国都城郢（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yǐng)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6" name="矩形 15"/>
          <p:cNvSpPr/>
          <p:nvPr>
            <p:custDataLst>
              <p:tags r:id="rId4"/>
            </p:custDataLst>
          </p:nvPr>
        </p:nvSpPr>
        <p:spPr>
          <a:xfrm>
            <a:off x="441325" y="145415"/>
            <a:ext cx="7937500" cy="1373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吴王</a:t>
            </a:r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夫差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时，吴国打败越国。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越王</a:t>
            </a:r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勾践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向吴王称臣。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4" name="组合 3"/>
          <p:cNvGrpSpPr/>
          <p:nvPr>
            <p:custDataLst>
              <p:tags r:id="rId5"/>
            </p:custDataLst>
          </p:nvPr>
        </p:nvGrpSpPr>
        <p:grpSpPr>
          <a:xfrm>
            <a:off x="779780" y="1637665"/>
            <a:ext cx="7599045" cy="4958715"/>
            <a:chOff x="3203849" y="4390472"/>
            <a:chExt cx="5888732" cy="2350896"/>
          </a:xfrm>
        </p:grpSpPr>
        <p:pic>
          <p:nvPicPr>
            <p:cNvPr id="18" name="Picture 6" descr="勾践剑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203849" y="4390472"/>
              <a:ext cx="5888732" cy="23508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 Box 7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3491880" y="5949280"/>
              <a:ext cx="3533656" cy="364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kumimoji="0" lang="zh-CN" altLang="en-US" sz="44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anose="020b0604030504040204" pitchFamily="34" charset="0"/>
                  <a:ea typeface="隶书" panose="02010509060101010101" charset="-122"/>
                </a:rPr>
                <a:t>越王勾践剑</a:t>
              </a:r>
            </a:p>
          </p:txBody>
        </p:sp>
      </p:grp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勾践-卧薪尝胆.wmv">
            <a:hlinkClick action="ppaction://media"/>
          </p:cNvPr>
          <p:cNvPicPr>
            <a:picLocks noChangeAspect="1"/>
          </p:cNvPicPr>
          <p:nvPr>
            <a:videoFile r:link="rId5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22860" y="17780"/>
            <a:ext cx="9135110" cy="683196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69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22531" name="Group 25"/>
          <p:cNvGrpSpPr/>
          <p:nvPr>
            <p:custDataLst>
              <p:tags r:id="rId3"/>
            </p:custDataLst>
          </p:nvPr>
        </p:nvGrpSpPr>
        <p:grpSpPr>
          <a:xfrm>
            <a:off x="57785" y="1537335"/>
            <a:ext cx="9029065" cy="5307924"/>
            <a:chOff x="46" y="499"/>
            <a:chExt cx="7167" cy="3239"/>
          </a:xfrm>
        </p:grpSpPr>
        <p:pic>
          <p:nvPicPr>
            <p:cNvPr id="22533" name="Picture 17" descr="http://imgsrc.baidu.com/forum/pic/item/f603918fa0ec08fa09cbfe1d59ee3d6d54fbda45.jpg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3720" y="499"/>
              <a:ext cx="3493" cy="307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2534" name="Picture 21" descr="http://p6.qhimg.com/t0193f0bf42b925becb.jpg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6"/>
            <a:stretch>
              <a:fillRect/>
            </a:stretch>
          </p:blipFill>
          <p:spPr>
            <a:xfrm>
              <a:off x="46" y="499"/>
              <a:ext cx="3674" cy="30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26" name="Rectangle 22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811" y="3419"/>
              <a:ext cx="2142" cy="31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10699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黑体" pitchFamily="2" charset="-122"/>
                  <a:ea typeface="黑体" pitchFamily="2" charset="-122"/>
                  <a:cs typeface="+mn-cs"/>
                </a:rPr>
                <a:t>春秋初期形势图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endParaRPr>
            </a:p>
          </p:txBody>
        </p:sp>
        <p:sp>
          <p:nvSpPr>
            <p:cNvPr id="21527" name="Rectangle 23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4436" y="3365"/>
              <a:ext cx="2217" cy="31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square">
              <a:spAutoFit/>
            </a:bodyPr>
            <a:lstStyle/>
            <a:p>
              <a:pPr marL="0" marR="0" lvl="0" indent="0" algn="l" defTabSz="10699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黑体" pitchFamily="2" charset="-122"/>
                  <a:ea typeface="黑体" pitchFamily="2" charset="-122"/>
                  <a:cs typeface="+mn-cs"/>
                </a:rPr>
                <a:t>春秋后期形势图</a:t>
              </a:r>
              <a:endPara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itchFamily="2" charset="-122"/>
                <a:ea typeface="黑体" pitchFamily="2" charset="-122"/>
                <a:cs typeface="+mn-cs"/>
              </a:endParaRPr>
            </a:p>
          </p:txBody>
        </p:sp>
      </p:grpSp>
      <p:grpSp>
        <p:nvGrpSpPr>
          <p:cNvPr id="35841" name="组合 21505"/>
          <p:cNvGrpSpPr/>
          <p:nvPr>
            <p:custDataLst>
              <p:tags r:id="rId10"/>
            </p:custDataLst>
          </p:nvPr>
        </p:nvGrpSpPr>
        <p:grpSpPr>
          <a:xfrm>
            <a:off x="281940" y="155575"/>
            <a:ext cx="8580120" cy="1381520"/>
            <a:chExt cx="4800" cy="1152"/>
          </a:xfrm>
        </p:grpSpPr>
        <p:sp>
          <p:nvSpPr>
            <p:cNvPr id="35842" name="流程图: 可选过程 21506"/>
            <p:cNvSpPr/>
            <p:nvPr>
              <p:custDataLst>
                <p:tags r:id="rId11"/>
              </p:custDataLst>
            </p:nvPr>
          </p:nvSpPr>
          <p:spPr>
            <a:xfrm>
              <a:off x="0" y="0"/>
              <a:ext cx="4800" cy="1152"/>
            </a:xfrm>
            <a:prstGeom prst="flowChartAlternateProcess">
              <a:avLst/>
            </a:prstGeom>
            <a:solidFill>
              <a:schemeClr val="bg1"/>
            </a:solidFill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>
                <a:latin typeface="Arial" pitchFamily="34" charset="0"/>
                <a:ea typeface="微软雅黑" panose="020b0503020204020204" charset="-122"/>
              </a:endParaRPr>
            </a:p>
          </p:txBody>
        </p:sp>
        <p:sp>
          <p:nvSpPr>
            <p:cNvPr id="21508" name="文本框 21507"/>
            <p:cNvSpPr txBox="1"/>
            <p:nvPr>
              <p:custDataLst>
                <p:tags r:id="rId12"/>
              </p:custDataLst>
            </p:nvPr>
          </p:nvSpPr>
          <p:spPr>
            <a:xfrm>
              <a:off x="144" y="96"/>
              <a:ext cx="4512" cy="8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noProof="1">
                  <a:solidFill>
                    <a:srgbClr val="0000FF"/>
                  </a:solidFill>
                  <a:effectLst>
                    <a:outerShdw blurRad="38100" dist="38100" dir="2700000">
                      <a:srgbClr val="000000"/>
                    </a:outerShdw>
                  </a:effectLst>
                  <a:latin typeface="Arial" pitchFamily="34" charset="0"/>
                  <a:ea typeface="黑体" pitchFamily="2" charset="-122"/>
                  <a:cs typeface="+mn-ea"/>
                </a:rPr>
                <a:t>    </a:t>
              </a:r>
              <a:r>
                <a:rPr lang="zh-CN" altLang="en-US" sz="3200" b="1" noProof="1">
                  <a:latin typeface="黑体" pitchFamily="2" charset="-122"/>
                  <a:ea typeface="黑体" pitchFamily="2" charset="-122"/>
                  <a:cs typeface="黑体" panose="02010609060101010101" pitchFamily="2" charset="-122"/>
                </a:rPr>
                <a:t>孟子曾说过：“春秋无义战”，对这句话，你怎样看？</a:t>
              </a:r>
              <a:r>
                <a:rPr lang="en-US" altLang="zh-CN" sz="3200" b="1" noProof="1">
                  <a:latin typeface="黑体" pitchFamily="2" charset="-122"/>
                  <a:ea typeface="黑体" pitchFamily="2" charset="-122"/>
                  <a:cs typeface="黑体" panose="02010609060101010101" pitchFamily="2" charset="-122"/>
                </a:rPr>
                <a:t>(</a:t>
              </a:r>
              <a:r>
                <a:rPr lang="zh-CN" altLang="en-US" sz="3200" b="1" noProof="1">
                  <a:solidFill>
                    <a:schemeClr val="tx1">
                      <a:lumMod val="50000"/>
                    </a:schemeClr>
                  </a:solidFill>
                  <a:latin typeface="黑体" pitchFamily="2" charset="-122"/>
                  <a:ea typeface="黑体" pitchFamily="2" charset="-122"/>
                  <a:cs typeface="黑体" panose="02010609060101010101" pitchFamily="2" charset="-122"/>
                  <a:sym typeface="+mn-ea"/>
                </a:rPr>
                <a:t>春秋时期诸侯争霸有何利弊？</a:t>
              </a:r>
              <a:r>
                <a:rPr lang="en-US" altLang="zh-CN" sz="3200" b="1" noProof="1">
                  <a:latin typeface="黑体" pitchFamily="2" charset="-122"/>
                  <a:ea typeface="黑体" pitchFamily="2" charset="-122"/>
                  <a:cs typeface="黑体" panose="02010609060101010101" pitchFamily="2" charset="-122"/>
                  <a:sym typeface="+mn-ea"/>
                </a:rPr>
                <a:t>)</a:t>
              </a:r>
              <a:endPara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黑体" pitchFamily="2" charset="-122"/>
                <a:ea typeface="黑体" pitchFamily="2" charset="-122"/>
                <a:cs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16422" name="Rectangle 6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01600" y="1005205"/>
            <a:ext cx="8941435" cy="5507990"/>
          </a:xfrm>
          <a:prstGeom prst="rect">
            <a:avLst/>
          </a:prstGeom>
          <a:noFill/>
          <a:ln w="38100">
            <a:solidFill>
              <a:srgbClr val="FF0066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1.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在春秋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争霸过程中，有的诸侯国被灭掉，一些强大的诸侯国的疆域不断扩展，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促进局部统一。</a:t>
            </a:r>
          </a:p>
          <a:p>
            <a:pPr fontAlgn="auto">
              <a:lnSpc>
                <a:spcPct val="100000"/>
              </a:lnSpc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华夏族和周边各部落的联系、交往、融合加强了，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促进了大规模的民族交融。</a:t>
            </a:r>
            <a:endParaRPr lang="en-US" altLang="zh-CN" sz="44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fontAlgn="auto">
              <a:lnSpc>
                <a:spcPct val="100000"/>
              </a:lnSpc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3.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争霸战争给社会和人民带来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深重的</a:t>
            </a:r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灾难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4445" y="0"/>
            <a:ext cx="9148445" cy="764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323215" y="836930"/>
            <a:ext cx="8507095" cy="3374390"/>
          </a:xfrm>
        </p:spPr>
        <p:txBody>
          <a:bodyPr>
            <a:noAutofit/>
          </a:bodyPr>
          <a:lstStyle/>
          <a:p>
            <a:pPr eaLnBrk="1" hangingPunct="1">
              <a:lnSpc>
                <a:spcPts val="5900"/>
              </a:lnSpc>
              <a:spcBef>
                <a:spcPts val="600"/>
              </a:spcBef>
              <a:buFontTx/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1.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东周分为</a:t>
            </a:r>
            <a:r>
              <a:rPr lang="zh-CN" altLang="en-US" sz="4000" b="1" u="sng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和</a:t>
            </a:r>
            <a:r>
              <a:rPr lang="zh-CN" altLang="en-US" sz="4000" b="1" u="sng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  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两个时期。</a:t>
            </a:r>
          </a:p>
          <a:p>
            <a:pPr eaLnBrk="1" hangingPunct="1">
              <a:lnSpc>
                <a:spcPts val="5900"/>
              </a:lnSpc>
              <a:spcBef>
                <a:spcPts val="600"/>
              </a:spcBef>
              <a:buFontTx/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春秋时期的主要霸主</a:t>
            </a: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_________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endParaRPr lang="en-US" altLang="zh-CN" sz="40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ts val="5900"/>
              </a:lnSpc>
              <a:spcBef>
                <a:spcPts val="600"/>
              </a:spcBef>
              <a:buFontTx/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_______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_________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__________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endParaRPr lang="en-US" altLang="zh-CN" sz="40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ts val="5900"/>
              </a:lnSpc>
              <a:spcBef>
                <a:spcPts val="600"/>
              </a:spcBef>
              <a:buFontTx/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_____________________________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等。</a:t>
            </a:r>
            <a:r>
              <a:rPr lang="zh-CN" altLang="en-US" sz="4000" b="1" u="sng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</a:t>
            </a:r>
            <a:endParaRPr lang="zh-CN" altLang="en-US" sz="40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71012" name="Rectangle 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093874" y="1630541"/>
            <a:ext cx="172835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齐桓公</a:t>
            </a:r>
          </a:p>
        </p:txBody>
      </p:sp>
      <p:sp>
        <p:nvSpPr>
          <p:cNvPr id="171015" name="Rectangle 7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172766" y="910461"/>
            <a:ext cx="11112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春秋</a:t>
            </a:r>
          </a:p>
        </p:txBody>
      </p:sp>
      <p:sp>
        <p:nvSpPr>
          <p:cNvPr id="171016" name="Rectangle 8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044974" y="910461"/>
            <a:ext cx="11112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战国</a:t>
            </a:r>
          </a:p>
        </p:txBody>
      </p:sp>
      <p:sp>
        <p:nvSpPr>
          <p:cNvPr id="171017" name="Rectangle 9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39552" y="2481997"/>
            <a:ext cx="172835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晋文公</a:t>
            </a:r>
          </a:p>
        </p:txBody>
      </p:sp>
      <p:sp>
        <p:nvSpPr>
          <p:cNvPr id="171018" name="Rectangle 1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3059832" y="2491155"/>
            <a:ext cx="172835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itchFamily="2" charset="-122"/>
              </a:rPr>
              <a:t>楚庄王</a:t>
            </a:r>
          </a:p>
        </p:txBody>
      </p:sp>
      <p:grpSp>
        <p:nvGrpSpPr>
          <p:cNvPr id="23" name="组合 22"/>
          <p:cNvGrpSpPr/>
          <p:nvPr>
            <p:custDataLst>
              <p:tags r:id="rId9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24" name="Picture 6"/>
            <p:cNvPicPr>
              <a:picLocks noChangeAspect="1" noChangeArrowheads="1"/>
            </p:cNvPicPr>
            <p:nvPr>
              <p:custDataLst>
                <p:tags r:id="rId11"/>
              </p:custDataLst>
            </p:nvPr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" name="WordArt 3"/>
            <p:cNvSpPr>
              <a:spLocks noChangeArrowheads="1" noChangeShapeType="1" noTextEdit="1"/>
            </p:cNvSpPr>
            <p:nvPr>
              <p:custDataLst>
                <p:tags r:id="rId12"/>
              </p:custDataLst>
            </p:nvPr>
          </p:nvSpPr>
          <p:spPr bwMode="auto">
            <a:xfrm>
              <a:off x="2483768" y="117004"/>
              <a:ext cx="3889375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chemeClr val="bg1">
                      <a:lumMod val="95000"/>
                    </a:schemeClr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华文彩云" panose="02010800040101010101" pitchFamily="2" charset="-122"/>
                  <a:ea typeface="华文彩云" panose="02010800040101010101" pitchFamily="2" charset="-122"/>
                </a:rPr>
                <a:t>本课小结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chemeClr val="bg1">
                    <a:lumMod val="95000"/>
                  </a:schemeClr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华文彩云" panose="02010800040101010101" pitchFamily="2" charset="-122"/>
                <a:ea typeface="华文彩云" panose="02010800040101010101" pitchFamily="2" charset="-122"/>
              </a:endParaRPr>
            </a:p>
          </p:txBody>
        </p:sp>
      </p:grpSp>
      <p:sp>
        <p:nvSpPr>
          <p:cNvPr id="2" name="矩形 1"/>
          <p:cNvSpPr/>
          <p:nvPr>
            <p:custDataLst>
              <p:tags r:id="rId13"/>
            </p:custDataLst>
          </p:nvPr>
        </p:nvSpPr>
        <p:spPr>
          <a:xfrm>
            <a:off x="6156176" y="2420888"/>
            <a:ext cx="17283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秦穆公</a:t>
            </a:r>
            <a:endParaRPr lang="zh-CN" altLang="en-US" sz="400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矩形 2"/>
          <p:cNvSpPr/>
          <p:nvPr>
            <p:custDataLst>
              <p:tags r:id="rId14"/>
            </p:custDataLst>
          </p:nvPr>
        </p:nvSpPr>
        <p:spPr>
          <a:xfrm>
            <a:off x="611560" y="3212976"/>
            <a:ext cx="52774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吴王阖</a:t>
            </a:r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闾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、</a:t>
            </a:r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越</a:t>
            </a: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王勾践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7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2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" presetClass="entr" presetSubtype="16" fill="hold" grpId="3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" presetClass="entr" presetSubtype="16" fill="hold" grpId="4" nodeType="after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/>
      <p:bldP spid="171015" grpId="1"/>
      <p:bldP spid="171016" grpId="2"/>
      <p:bldP spid="171017" grpId="3"/>
      <p:bldP spid="171018" grpId="4"/>
      <p:bldP spid="2" grpId="5"/>
      <p:bldP spid="3" grpId="6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6626" name="Text Box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39552" y="980728"/>
            <a:ext cx="8064896" cy="4707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ts val="6000"/>
              </a:lnSpc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对诸侯争霸影响的说法，不正确的一项是（    ）</a:t>
            </a:r>
          </a:p>
          <a:p>
            <a:pPr eaLnBrk="1" hangingPunct="1">
              <a:lnSpc>
                <a:spcPts val="6000"/>
              </a:lnSpc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．促进了民族融合      </a:t>
            </a:r>
          </a:p>
          <a:p>
            <a:pPr eaLnBrk="1" hangingPunct="1">
              <a:lnSpc>
                <a:spcPts val="6000"/>
              </a:lnSpc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B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．给人民带来了灾难    </a:t>
            </a:r>
          </a:p>
          <a:p>
            <a:pPr eaLnBrk="1" hangingPunct="1">
              <a:lnSpc>
                <a:spcPts val="6000"/>
              </a:lnSpc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．加剧了民族分裂的趋势 </a:t>
            </a:r>
          </a:p>
          <a:p>
            <a:pPr eaLnBrk="1" hangingPunct="1">
              <a:lnSpc>
                <a:spcPts val="6000"/>
              </a:lnSpc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D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．加快了统一的步伐 </a:t>
            </a:r>
            <a:endParaRPr lang="en-US" altLang="zh-CN" sz="44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grpSp>
        <p:nvGrpSpPr>
          <p:cNvPr id="8" name="组合 7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9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6537062" y="2250966"/>
            <a:ext cx="177546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539552" y="980728"/>
            <a:ext cx="8280920" cy="470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2．下列历史人物中，不是春秋时期的是（     ）  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A．齐桓公                       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B．晋文公  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C．楚庄王                       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D．秦王嬴政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4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5220072" y="1593106"/>
            <a:ext cx="177546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zh-CN" altLang="en-US" sz="287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216535" y="764540"/>
            <a:ext cx="8695690" cy="547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3．“他对内整顿朝政，对外‘尊王攘夷’，终于九合诸侯，一匡天下，成就了春秋五霸之首”的是春秋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霸主</a:t>
            </a: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中的(     )</a:t>
            </a:r>
          </a:p>
          <a:p>
            <a:pPr algn="l">
              <a:lnSpc>
                <a:spcPts val="6000"/>
              </a:lnSpc>
              <a:buNone/>
            </a:pPr>
            <a:endParaRPr lang="en-US" altLang="zh-CN" sz="44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A．周武王     B．齐桓公   C．晋文公     D．秦王嬴政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4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5900463" y="3063121"/>
            <a:ext cx="866140" cy="1568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zh-CN" altLang="en-US" sz="287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467544" y="908720"/>
            <a:ext cx="8208912" cy="470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4．决定晋文公成为中原霸主的战役是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（   ）</a:t>
            </a:r>
            <a:endParaRPr lang="en-US" altLang="zh-CN" sz="44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A．城濮之战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B．桂陵之战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C．马陵之战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   D．长平之战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4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6084168" y="1412776"/>
            <a:ext cx="921385" cy="1568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zh-CN" altLang="en-US" sz="34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349885" y="1303655"/>
            <a:ext cx="8326755" cy="470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5．齐桓公任用谁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来</a:t>
            </a: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改革内政和军制</a:t>
            </a:r>
            <a:r>
              <a:rPr lang="zh-CN" altLang="en-US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（    ）</a:t>
            </a:r>
            <a:endParaRPr lang="en-US" altLang="zh-CN" sz="44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A.伊尹                                B.管仲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C.姜尚                                D.伍子胥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4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3516863" y="2110641"/>
            <a:ext cx="866140" cy="1568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en-US" altLang="zh-CN" sz="34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297180" y="908685"/>
            <a:ext cx="8378825" cy="4707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6.春秋时期，农业生产有了很大的发展，主要原因不包括（   ）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A．铁农具的应用	  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B．牛耕的推广	       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C．水利工程的修建	   </a:t>
            </a:r>
          </a:p>
          <a:p>
            <a:pPr algn="l">
              <a:lnSpc>
                <a:spcPts val="6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D．金属货币的流通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4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7123430" y="2644775"/>
            <a:ext cx="995680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244475" y="908685"/>
            <a:ext cx="8655050" cy="5507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7．据记载，春秋时期鲁国向周天子朝贡7次，其中鲁国国君亲自去的只有3次。同时鲁国却朝齐11次，朝晋20次。这说明（  ）</a:t>
            </a:r>
          </a:p>
          <a:p>
            <a:pPr algn="l" fontAlgn="auto">
              <a:lnSpc>
                <a:spcPct val="100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A．鲁国定期向周天子纳贡   </a:t>
            </a:r>
          </a:p>
          <a:p>
            <a:pPr algn="l" fontAlgn="auto">
              <a:lnSpc>
                <a:spcPct val="100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B．鲁国国君很傲慢</a:t>
            </a:r>
          </a:p>
          <a:p>
            <a:pPr algn="l" fontAlgn="auto">
              <a:lnSpc>
                <a:spcPct val="100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C．诸侯之间来往十分密切   </a:t>
            </a:r>
          </a:p>
          <a:p>
            <a:pPr algn="l" fontAlgn="auto">
              <a:lnSpc>
                <a:spcPct val="100000"/>
              </a:lnSpc>
              <a:buNone/>
            </a:pPr>
            <a:r>
              <a:rPr lang="en-US" altLang="zh-CN" sz="44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D．周王室地位衰落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4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7255743" y="3084731"/>
            <a:ext cx="951230" cy="1568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en-US" altLang="zh-CN" sz="34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>
            <p:custDataLst>
              <p:tags r:id="rId3"/>
            </p:custDataLst>
          </p:nvPr>
        </p:nvSpPr>
        <p:spPr>
          <a:xfrm>
            <a:off x="217805" y="908685"/>
            <a:ext cx="8458200" cy="5631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lnSpc>
                <a:spcPct val="100000"/>
              </a:lnSpc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8.对春秋时期的争霸战争所造成的社会后果叙述正确的是（   ）</a:t>
            </a:r>
          </a:p>
          <a:p>
            <a:pPr algn="l" fontAlgn="auto">
              <a:lnSpc>
                <a:spcPct val="100000"/>
              </a:lnSpc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①战争给社会造成了巨大灾难　②战后出现了一些较大的诸侯国　③中原各族与周边少数民族出现大规模民族交融　④周天子坐收渔利，权力渐大</a:t>
            </a:r>
          </a:p>
          <a:p>
            <a:pPr algn="l" fontAlgn="auto">
              <a:lnSpc>
                <a:spcPct val="100000"/>
              </a:lnSpc>
              <a:buNone/>
            </a:pPr>
            <a:endParaRPr lang="en-US" altLang="zh-CN" sz="4000" b="1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algn="l" fontAlgn="auto">
              <a:lnSpc>
                <a:spcPct val="100000"/>
              </a:lnSpc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A．①②③　　   B．②③④　   </a:t>
            </a:r>
          </a:p>
          <a:p>
            <a:pPr algn="l" fontAlgn="auto">
              <a:lnSpc>
                <a:spcPct val="100000"/>
              </a:lnSpc>
              <a:buNone/>
            </a:pPr>
            <a:r>
              <a:rPr lang="en-US" altLang="zh-CN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2" charset="-122"/>
                <a:ea typeface="黑体" pitchFamily="2" charset="-122"/>
              </a:rPr>
              <a:t>C．①②④　   　D．①③④</a:t>
            </a:r>
          </a:p>
        </p:txBody>
      </p:sp>
      <p:grpSp>
        <p:nvGrpSpPr>
          <p:cNvPr id="3" name="组合 2"/>
          <p:cNvGrpSpPr/>
          <p:nvPr>
            <p:custDataLst>
              <p:tags r:id="rId4"/>
            </p:custDataLst>
          </p:nvPr>
        </p:nvGrpSpPr>
        <p:grpSpPr>
          <a:xfrm>
            <a:off x="-4539" y="0"/>
            <a:ext cx="9148539" cy="764704"/>
            <a:chOff x="-4539" y="0"/>
            <a:chExt cx="9148539" cy="764704"/>
          </a:xfrm>
        </p:grpSpPr>
        <p:pic>
          <p:nvPicPr>
            <p:cNvPr id="4" name="Picture 6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WordArt 3"/>
            <p:cNvSpPr>
              <a:spLocks noChangeArrowheads="1" noChangeShapeType="1" noTextEdit="1"/>
            </p:cNvSpPr>
            <p:nvPr>
              <p:custDataLst>
                <p:tags r:id="rId7"/>
              </p:custDataLst>
            </p:nvPr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 pitchFamily="2" charset="-122"/>
                  <a:ea typeface="宋体" pitchFamily="2" charset="-122"/>
                </a:rPr>
                <a:t>课堂练习</a:t>
              </a:r>
              <a:endParaRPr lang="zh-CN" altLang="en-US" sz="3600" b="1" kern="10">
                <a:ln w="9525">
                  <a:solidFill>
                    <a:srgbClr val="FFFFFF"/>
                  </a:solidFill>
                  <a:rou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 pitchFamily="2" charset="-122"/>
                <a:ea typeface="宋体" pitchFamily="2" charset="-122"/>
              </a:endParaRPr>
            </a:p>
          </p:txBody>
        </p:sp>
      </p:grp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7650713" y="4971316"/>
            <a:ext cx="921385" cy="15684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en-US" altLang="zh-CN" sz="34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75778" name="Picture 2" descr="pic114_2_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79" name="WordArt 3"/>
          <p:cNvSpPr>
            <a:spLocks noChangeArrowheads="1" noChangeShapeType="1" noTextEdit="1"/>
          </p:cNvSpPr>
          <p:nvPr>
            <p:custDataLst>
              <p:tags r:id="rId5"/>
            </p:custDataLst>
          </p:nvPr>
        </p:nvSpPr>
        <p:spPr bwMode="auto">
          <a:xfrm>
            <a:off x="757238" y="685800"/>
            <a:ext cx="7777162" cy="3810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6600" b="1" kern="10">
                <a:ln w="9525">
                  <a:solidFill>
                    <a:srgbClr val="FFFF00"/>
                  </a:solidFill>
                  <a:miter lim="800000"/>
                </a:ln>
                <a:solidFill>
                  <a:srgbClr val="FF0000"/>
                </a:solidFill>
                <a:latin typeface="华文行楷" panose="02010800040101010101" charset="-122"/>
                <a:ea typeface="华文行楷" panose="02010800040101010101" charset="-122"/>
              </a:rPr>
              <a:t>祝同学们学习进步！</a:t>
            </a:r>
            <a:endParaRPr lang="zh-CN" altLang="en-US" sz="6600" b="1" kern="10">
              <a:ln w="9525">
                <a:solidFill>
                  <a:srgbClr val="FFFF00"/>
                </a:solidFill>
                <a:miter lim="800000"/>
              </a:ln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75780" name="New picture" hidden="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772900" y="11417300"/>
            <a:ext cx="495300" cy="2921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77"/>
</p:tagLst>
</file>

<file path=ppt/tags/tag2.xml><?xml version="1.0" encoding="utf-8"?>
<p:tagLst xmlns:p="http://schemas.openxmlformats.org/presentationml/2006/main">
  <p:tag name="AS_UNIQUEID" val="78"/>
</p:tagLst>
</file>

<file path=ppt/tags/tag3.xml><?xml version="1.0" encoding="utf-8"?>
<p:tagLst xmlns:p="http://schemas.openxmlformats.org/presentationml/2006/main">
  <p:tag name="AS_UNIQUEID" val="79"/>
</p:tagLst>
</file>

<file path=ppt/tags/tag4.xml><?xml version="1.0" encoding="utf-8"?>
<p:tagLst xmlns:p="http://schemas.openxmlformats.org/presentationml/2006/main">
  <p:tag name="AS_UNIQUEID" val="80"/>
</p:tagLst>
</file>

<file path=ppt/tags/tag5.xml><?xml version="1.0" encoding="utf-8"?>
<p:tagLst xmlns:p="http://schemas.openxmlformats.org/presentationml/2006/main">
  <p:tag name="AS_UNIQUEID" val="81"/>
</p:tagLst>
</file>

<file path=ppt/tags/tag6.xml><?xml version="1.0" encoding="utf-8"?>
<p:tagLst xmlns:p="http://schemas.openxmlformats.org/presentationml/2006/main">
  <p:tag name="AS_UNIQUEID" val="82"/>
</p:tagLst>
</file>

<file path=ppt/tags/tag7.xml><?xml version="1.0" encoding="utf-8"?>
<p:tagLst xmlns:p="http://schemas.openxmlformats.org/presentationml/2006/main">
  <p:tag name="AS_UNIQUEID" val="83"/>
</p:tagLst>
</file>

<file path=ppt/tags/tag8.xml><?xml version="1.0" encoding="utf-8"?>
<p:tagLst xmlns:p="http://schemas.openxmlformats.org/presentationml/2006/main">
  <p:tag name="AS_UNIQUEID" val="84"/>
</p:tagLst>
</file>

<file path=ppt/tags/tag9.xml><?xml version="1.0" encoding="utf-8"?>
<p:tagLst xmlns:p="http://schemas.openxmlformats.org/presentationml/2006/main">
  <p:tag name="AS_UNIQUEID" val="85"/>
</p:tagLst>
</file>

<file path=ppt/tags/tag10.xml><?xml version="1.0" encoding="utf-8"?>
<p:tagLst xmlns:p="http://schemas.openxmlformats.org/presentationml/2006/main">
  <p:tag name="AS_UNIQUEID" val="86"/>
</p:tagLst>
</file>

<file path=ppt/tags/tag11.xml><?xml version="1.0" encoding="utf-8"?>
<p:tagLst xmlns:p="http://schemas.openxmlformats.org/presentationml/2006/main">
  <p:tag name="AS_UNIQUEID" val="87"/>
</p:tagLst>
</file>

<file path=ppt/tags/tag12.xml><?xml version="1.0" encoding="utf-8"?>
<p:tagLst xmlns:p="http://schemas.openxmlformats.org/presentationml/2006/main">
  <p:tag name="AS_UNIQUEID" val="88"/>
</p:tagLst>
</file>

<file path=ppt/tags/tag13.xml><?xml version="1.0" encoding="utf-8"?>
<p:tagLst xmlns:p="http://schemas.openxmlformats.org/presentationml/2006/main">
  <p:tag name="AS_UNIQUEID" val="89"/>
</p:tagLst>
</file>

<file path=ppt/tags/tag14.xml><?xml version="1.0" encoding="utf-8"?>
<p:tagLst xmlns:p="http://schemas.openxmlformats.org/presentationml/2006/main">
  <p:tag name="AS_UNIQUEID" val="90"/>
</p:tagLst>
</file>

<file path=ppt/tags/tag15.xml><?xml version="1.0" encoding="utf-8"?>
<p:tagLst xmlns:p="http://schemas.openxmlformats.org/presentationml/2006/main">
  <p:tag name="AS_UNIQUEID" val="91"/>
</p:tagLst>
</file>

<file path=ppt/tags/tag16.xml><?xml version="1.0" encoding="utf-8"?>
<p:tagLst xmlns:p="http://schemas.openxmlformats.org/presentationml/2006/main">
  <p:tag name="AS_UNIQUEID" val="92"/>
</p:tagLst>
</file>

<file path=ppt/tags/tag17.xml><?xml version="1.0" encoding="utf-8"?>
<p:tagLst xmlns:p="http://schemas.openxmlformats.org/presentationml/2006/main">
  <p:tag name="AS_UNIQUEID" val="93"/>
</p:tagLst>
</file>

<file path=ppt/tags/tag18.xml><?xml version="1.0" encoding="utf-8"?>
<p:tagLst xmlns:p="http://schemas.openxmlformats.org/presentationml/2006/main">
  <p:tag name="AS_UNIQUEID" val="94"/>
</p:tagLst>
</file>

<file path=ppt/tags/tag19.xml><?xml version="1.0" encoding="utf-8"?>
<p:tagLst xmlns:p="http://schemas.openxmlformats.org/presentationml/2006/main">
  <p:tag name="AS_UNIQUEID" val="95"/>
</p:tagLst>
</file>

<file path=ppt/tags/tag20.xml><?xml version="1.0" encoding="utf-8"?>
<p:tagLst xmlns:p="http://schemas.openxmlformats.org/presentationml/2006/main">
  <p:tag name="AS_UNIQUEID" val="96"/>
</p:tagLst>
</file>

<file path=ppt/tags/tag21.xml><?xml version="1.0" encoding="utf-8"?>
<p:tagLst xmlns:p="http://schemas.openxmlformats.org/presentationml/2006/main">
  <p:tag name="AS_UNIQUEID" val="97"/>
</p:tagLst>
</file>

<file path=ppt/tags/tag22.xml><?xml version="1.0" encoding="utf-8"?>
<p:tagLst xmlns:p="http://schemas.openxmlformats.org/presentationml/2006/main">
  <p:tag name="AS_UNIQUEID" val="98"/>
</p:tagLst>
</file>

<file path=ppt/tags/tag23.xml><?xml version="1.0" encoding="utf-8"?>
<p:tagLst xmlns:p="http://schemas.openxmlformats.org/presentationml/2006/main">
  <p:tag name="AS_UNIQUEID" val="99"/>
</p:tagLst>
</file>

<file path=ppt/tags/tag24.xml><?xml version="1.0" encoding="utf-8"?>
<p:tagLst xmlns:p="http://schemas.openxmlformats.org/presentationml/2006/main">
  <p:tag name="AS_UNIQUEID" val="100"/>
</p:tagLst>
</file>

<file path=ppt/tags/tag25.xml><?xml version="1.0" encoding="utf-8"?>
<p:tagLst xmlns:p="http://schemas.openxmlformats.org/presentationml/2006/main">
  <p:tag name="AS_UNIQUEID" val="101"/>
</p:tagLst>
</file>

<file path=ppt/tags/tag26.xml><?xml version="1.0" encoding="utf-8"?>
<p:tagLst xmlns:p="http://schemas.openxmlformats.org/presentationml/2006/main">
  <p:tag name="AS_UNIQUEID" val="102"/>
</p:tagLst>
</file>

<file path=ppt/tags/tag27.xml><?xml version="1.0" encoding="utf-8"?>
<p:tagLst xmlns:p="http://schemas.openxmlformats.org/presentationml/2006/main">
  <p:tag name="AS_UNIQUEID" val="103"/>
</p:tagLst>
</file>

<file path=ppt/tags/tag28.xml><?xml version="1.0" encoding="utf-8"?>
<p:tagLst xmlns:p="http://schemas.openxmlformats.org/presentationml/2006/main">
  <p:tag name="AS_UNIQUEID" val="104"/>
</p:tagLst>
</file>

<file path=ppt/tags/tag29.xml><?xml version="1.0" encoding="utf-8"?>
<p:tagLst xmlns:p="http://schemas.openxmlformats.org/presentationml/2006/main">
  <p:tag name="AS_UNIQUEID" val="105"/>
</p:tagLst>
</file>

<file path=ppt/tags/tag30.xml><?xml version="1.0" encoding="utf-8"?>
<p:tagLst xmlns:p="http://schemas.openxmlformats.org/presentationml/2006/main">
  <p:tag name="AS_UNIQUEID" val="106"/>
</p:tagLst>
</file>

<file path=ppt/tags/tag31.xml><?xml version="1.0" encoding="utf-8"?>
<p:tagLst xmlns:p="http://schemas.openxmlformats.org/presentationml/2006/main">
  <p:tag name="AS_UNIQUEID" val="107"/>
</p:tagLst>
</file>

<file path=ppt/tags/tag32.xml><?xml version="1.0" encoding="utf-8"?>
<p:tagLst xmlns:p="http://schemas.openxmlformats.org/presentationml/2006/main">
  <p:tag name="AS_UNIQUEID" val="108"/>
</p:tagLst>
</file>

<file path=ppt/tags/tag33.xml><?xml version="1.0" encoding="utf-8"?>
<p:tagLst xmlns:p="http://schemas.openxmlformats.org/presentationml/2006/main">
  <p:tag name="AS_UNIQUEID" val="109"/>
</p:tagLst>
</file>

<file path=ppt/tags/tag34.xml><?xml version="1.0" encoding="utf-8"?>
<p:tagLst xmlns:p="http://schemas.openxmlformats.org/presentationml/2006/main">
  <p:tag name="AS_UNIQUEID" val="110"/>
</p:tagLst>
</file>

<file path=ppt/tags/tag35.xml><?xml version="1.0" encoding="utf-8"?>
<p:tagLst xmlns:p="http://schemas.openxmlformats.org/presentationml/2006/main">
  <p:tag name="AS_UNIQUEID" val="111"/>
</p:tagLst>
</file>

<file path=ppt/tags/tag36.xml><?xml version="1.0" encoding="utf-8"?>
<p:tagLst xmlns:p="http://schemas.openxmlformats.org/presentationml/2006/main">
  <p:tag name="AS_UNIQUEID" val="112"/>
</p:tagLst>
</file>

<file path=ppt/tags/tag37.xml><?xml version="1.0" encoding="utf-8"?>
<p:tagLst xmlns:p="http://schemas.openxmlformats.org/presentationml/2006/main">
  <p:tag name="AS_UNIQUEID" val="113"/>
</p:tagLst>
</file>

<file path=ppt/tags/tag38.xml><?xml version="1.0" encoding="utf-8"?>
<p:tagLst xmlns:p="http://schemas.openxmlformats.org/presentationml/2006/main">
  <p:tag name="AS_UNIQUEID" val="114"/>
</p:tagLst>
</file>

<file path=ppt/tags/tag39.xml><?xml version="1.0" encoding="utf-8"?>
<p:tagLst xmlns:p="http://schemas.openxmlformats.org/presentationml/2006/main">
  <p:tag name="AS_UNIQUEID" val="115"/>
</p:tagLst>
</file>

<file path=ppt/tags/tag40.xml><?xml version="1.0" encoding="utf-8"?>
<p:tagLst xmlns:p="http://schemas.openxmlformats.org/presentationml/2006/main">
  <p:tag name="AS_UNIQUEID" val="116"/>
</p:tagLst>
</file>

<file path=ppt/tags/tag41.xml><?xml version="1.0" encoding="utf-8"?>
<p:tagLst xmlns:p="http://schemas.openxmlformats.org/presentationml/2006/main">
  <p:tag name="AS_UNIQUEID" val="117"/>
</p:tagLst>
</file>

<file path=ppt/tags/tag42.xml><?xml version="1.0" encoding="utf-8"?>
<p:tagLst xmlns:p="http://schemas.openxmlformats.org/presentationml/2006/main">
  <p:tag name="AS_UNIQUEID" val="118"/>
</p:tagLst>
</file>

<file path=ppt/tags/tag43.xml><?xml version="1.0" encoding="utf-8"?>
<p:tagLst xmlns:p="http://schemas.openxmlformats.org/presentationml/2006/main">
  <p:tag name="AS_UNIQUEID" val="119"/>
</p:tagLst>
</file>

<file path=ppt/tags/tag44.xml><?xml version="1.0" encoding="utf-8"?>
<p:tagLst xmlns:p="http://schemas.openxmlformats.org/presentationml/2006/main">
  <p:tag name="AS_UNIQUEID" val="120"/>
</p:tagLst>
</file>

<file path=ppt/tags/tag45.xml><?xml version="1.0" encoding="utf-8"?>
<p:tagLst xmlns:p="http://schemas.openxmlformats.org/presentationml/2006/main">
  <p:tag name="AS_UNIQUEID" val="121"/>
</p:tagLst>
</file>

<file path=ppt/tags/tag46.xml><?xml version="1.0" encoding="utf-8"?>
<p:tagLst xmlns:p="http://schemas.openxmlformats.org/presentationml/2006/main">
  <p:tag name="AS_UNIQUEID" val="122"/>
</p:tagLst>
</file>

<file path=ppt/tags/tag47.xml><?xml version="1.0" encoding="utf-8"?>
<p:tagLst xmlns:p="http://schemas.openxmlformats.org/presentationml/2006/main">
  <p:tag name="AS_UNIQUEID" val="123"/>
</p:tagLst>
</file>

<file path=ppt/tags/tag48.xml><?xml version="1.0" encoding="utf-8"?>
<p:tagLst xmlns:p="http://schemas.openxmlformats.org/presentationml/2006/main">
  <p:tag name="AS_UNIQUEID" val="124"/>
</p:tagLst>
</file>

<file path=ppt/tags/tag49.xml><?xml version="1.0" encoding="utf-8"?>
<p:tagLst xmlns:p="http://schemas.openxmlformats.org/presentationml/2006/main">
  <p:tag name="AS_UNIQUEID" val="125"/>
</p:tagLst>
</file>

<file path=ppt/tags/tag50.xml><?xml version="1.0" encoding="utf-8"?>
<p:tagLst xmlns:p="http://schemas.openxmlformats.org/presentationml/2006/main">
  <p:tag name="AS_UNIQUEID" val="126"/>
</p:tagLst>
</file>

<file path=ppt/tags/tag51.xml><?xml version="1.0" encoding="utf-8"?>
<p:tagLst xmlns:p="http://schemas.openxmlformats.org/presentationml/2006/main">
  <p:tag name="AS_UNIQUEID" val="127"/>
</p:tagLst>
</file>

<file path=ppt/tags/tag52.xml><?xml version="1.0" encoding="utf-8"?>
<p:tagLst xmlns:p="http://schemas.openxmlformats.org/presentationml/2006/main">
  <p:tag name="AS_UNIQUEID" val="128"/>
</p:tagLst>
</file>

<file path=ppt/tags/tag53.xml><?xml version="1.0" encoding="utf-8"?>
<p:tagLst xmlns:p="http://schemas.openxmlformats.org/presentationml/2006/main">
  <p:tag name="AS_UNIQUEID" val="129"/>
</p:tagLst>
</file>

<file path=ppt/tags/tag54.xml><?xml version="1.0" encoding="utf-8"?>
<p:tagLst xmlns:p="http://schemas.openxmlformats.org/presentationml/2006/main">
  <p:tag name="AS_UNIQUEID" val="130"/>
</p:tagLst>
</file>

<file path=ppt/tags/tag55.xml><?xml version="1.0" encoding="utf-8"?>
<p:tagLst xmlns:p="http://schemas.openxmlformats.org/presentationml/2006/main">
  <p:tag name="AS_UNIQUEID" val="131"/>
</p:tagLst>
</file>

<file path=ppt/tags/tag56.xml><?xml version="1.0" encoding="utf-8"?>
<p:tagLst xmlns:p="http://schemas.openxmlformats.org/presentationml/2006/main">
  <p:tag name="AS_UNIQUEID" val="132"/>
</p:tagLst>
</file>

<file path=ppt/tags/tag57.xml><?xml version="1.0" encoding="utf-8"?>
<p:tagLst xmlns:p="http://schemas.openxmlformats.org/presentationml/2006/main">
  <p:tag name="AS_UNIQUEID" val="133"/>
</p:tagLst>
</file>

<file path=ppt/tags/tag58.xml><?xml version="1.0" encoding="utf-8"?>
<p:tagLst xmlns:p="http://schemas.openxmlformats.org/presentationml/2006/main">
  <p:tag name="AS_UNIQUEID" val="134"/>
</p:tagLst>
</file>

<file path=ppt/tags/tag59.xml><?xml version="1.0" encoding="utf-8"?>
<p:tagLst xmlns:p="http://schemas.openxmlformats.org/presentationml/2006/main">
  <p:tag name="AS_UNIQUEID" val="135"/>
</p:tagLst>
</file>

<file path=ppt/tags/tag60.xml><?xml version="1.0" encoding="utf-8"?>
<p:tagLst xmlns:p="http://schemas.openxmlformats.org/presentationml/2006/main">
  <p:tag name="AS_UNIQUEID" val="136"/>
</p:tagLst>
</file>

<file path=ppt/tags/tag61.xml><?xml version="1.0" encoding="utf-8"?>
<p:tagLst xmlns:p="http://schemas.openxmlformats.org/presentationml/2006/main">
  <p:tag name="AS_UNIQUEID" val="137"/>
</p:tagLst>
</file>

<file path=ppt/tags/tag62.xml><?xml version="1.0" encoding="utf-8"?>
<p:tagLst xmlns:p="http://schemas.openxmlformats.org/presentationml/2006/main">
  <p:tag name="AS_UNIQUEID" val="138"/>
</p:tagLst>
</file>

<file path=ppt/tags/tag63.xml><?xml version="1.0" encoding="utf-8"?>
<p:tagLst xmlns:p="http://schemas.openxmlformats.org/presentationml/2006/main">
  <p:tag name="AS_UNIQUEID" val="139"/>
</p:tagLst>
</file>

<file path=ppt/tags/tag64.xml><?xml version="1.0" encoding="utf-8"?>
<p:tagLst xmlns:p="http://schemas.openxmlformats.org/presentationml/2006/main">
  <p:tag name="AS_UNIQUEID" val="140"/>
</p:tagLst>
</file>

<file path=ppt/tags/tag65.xml><?xml version="1.0" encoding="utf-8"?>
<p:tagLst xmlns:p="http://schemas.openxmlformats.org/presentationml/2006/main">
  <p:tag name="AS_UNIQUEID" val="141"/>
</p:tagLst>
</file>

<file path=ppt/tags/tag66.xml><?xml version="1.0" encoding="utf-8"?>
<p:tagLst xmlns:p="http://schemas.openxmlformats.org/presentationml/2006/main">
  <p:tag name="AS_UNIQUEID" val="142"/>
</p:tagLst>
</file>

<file path=ppt/tags/tag67.xml><?xml version="1.0" encoding="utf-8"?>
<p:tagLst xmlns:p="http://schemas.openxmlformats.org/presentationml/2006/main">
  <p:tag name="AS_UNIQUEID" val="143"/>
</p:tagLst>
</file>

<file path=ppt/tags/tag68.xml><?xml version="1.0" encoding="utf-8"?>
<p:tagLst xmlns:p="http://schemas.openxmlformats.org/presentationml/2006/main">
  <p:tag name="AS_UNIQUEID" val="144"/>
</p:tagLst>
</file>

<file path=ppt/tags/tag69.xml><?xml version="1.0" encoding="utf-8"?>
<p:tagLst xmlns:p="http://schemas.openxmlformats.org/presentationml/2006/main">
  <p:tag name="AS_UNIQUEID" val="145"/>
</p:tagLst>
</file>

<file path=ppt/tags/tag70.xml><?xml version="1.0" encoding="utf-8"?>
<p:tagLst xmlns:p="http://schemas.openxmlformats.org/presentationml/2006/main">
  <p:tag name="AS_UNIQUEID" val="146"/>
</p:tagLst>
</file>

<file path=ppt/tags/tag71.xml><?xml version="1.0" encoding="utf-8"?>
<p:tagLst xmlns:p="http://schemas.openxmlformats.org/presentationml/2006/main">
  <p:tag name="AS_UNIQUEID" val="147"/>
</p:tagLst>
</file>

<file path=ppt/tags/tag72.xml><?xml version="1.0" encoding="utf-8"?>
<p:tagLst xmlns:p="http://schemas.openxmlformats.org/presentationml/2006/main">
  <p:tag name="AS_UNIQUEID" val="148"/>
</p:tagLst>
</file>

<file path=ppt/tags/tag73.xml><?xml version="1.0" encoding="utf-8"?>
<p:tagLst xmlns:p="http://schemas.openxmlformats.org/presentationml/2006/main">
  <p:tag name="AS_UNIQUEID" val="149"/>
</p:tagLst>
</file>

<file path=ppt/tags/tag74.xml><?xml version="1.0" encoding="utf-8"?>
<p:tagLst xmlns:p="http://schemas.openxmlformats.org/presentationml/2006/main">
  <p:tag name="AS_UNIQUEID" val="150"/>
</p:tagLst>
</file>

<file path=ppt/tags/tag75.xml><?xml version="1.0" encoding="utf-8"?>
<p:tagLst xmlns:p="http://schemas.openxmlformats.org/presentationml/2006/main">
  <p:tag name="AS_UNIQUEID" val="151"/>
</p:tagLst>
</file>

<file path=ppt/tags/tag76.xml><?xml version="1.0" encoding="utf-8"?>
<p:tagLst xmlns:p="http://schemas.openxmlformats.org/presentationml/2006/main">
  <p:tag name="AS_UNIQUEID" val="152"/>
</p:tagLst>
</file>

<file path=ppt/tags/tag77.xml><?xml version="1.0" encoding="utf-8"?>
<p:tagLst xmlns:p="http://schemas.openxmlformats.org/presentationml/2006/main">
  <p:tag name="AS_UNIQUEID" val="153"/>
</p:tagLst>
</file>

<file path=ppt/tags/tag78.xml><?xml version="1.0" encoding="utf-8"?>
<p:tagLst xmlns:p="http://schemas.openxmlformats.org/presentationml/2006/main">
  <p:tag name="AS_UNIQUEID" val="154"/>
</p:tagLst>
</file>

<file path=ppt/tags/tag79.xml><?xml version="1.0" encoding="utf-8"?>
<p:tagLst xmlns:p="http://schemas.openxmlformats.org/presentationml/2006/main">
  <p:tag name="AS_UNIQUEID" val="155"/>
</p:tagLst>
</file>

<file path=ppt/tags/tag80.xml><?xml version="1.0" encoding="utf-8"?>
<p:tagLst xmlns:p="http://schemas.openxmlformats.org/presentationml/2006/main">
  <p:tag name="AS_UNIQUEID" val="156"/>
</p:tagLst>
</file>

<file path=ppt/tags/tag81.xml><?xml version="1.0" encoding="utf-8"?>
<p:tagLst xmlns:p="http://schemas.openxmlformats.org/presentationml/2006/main">
  <p:tag name="AS_UNIQUEID" val="157"/>
</p:tagLst>
</file>

<file path=ppt/tags/tag82.xml><?xml version="1.0" encoding="utf-8"?>
<p:tagLst xmlns:p="http://schemas.openxmlformats.org/presentationml/2006/main">
  <p:tag name="AS_UNIQUEID" val="158"/>
</p:tagLst>
</file>

<file path=ppt/tags/tag83.xml><?xml version="1.0" encoding="utf-8"?>
<p:tagLst xmlns:p="http://schemas.openxmlformats.org/presentationml/2006/main">
  <p:tag name="AS_UNIQUEID" val="159"/>
</p:tagLst>
</file>

<file path=ppt/tags/tag84.xml><?xml version="1.0" encoding="utf-8"?>
<p:tagLst xmlns:p="http://schemas.openxmlformats.org/presentationml/2006/main">
  <p:tag name="AS_UNIQUEID" val="160"/>
</p:tagLst>
</file>

<file path=ppt/tags/tag85.xml><?xml version="1.0" encoding="utf-8"?>
<p:tagLst xmlns:p="http://schemas.openxmlformats.org/presentationml/2006/main">
  <p:tag name="AS_UNIQUEID" val="161"/>
</p:tagLst>
</file>

<file path=ppt/tags/tag86.xml><?xml version="1.0" encoding="utf-8"?>
<p:tagLst xmlns:p="http://schemas.openxmlformats.org/presentationml/2006/main">
  <p:tag name="AS_UNIQUEID" val="162"/>
</p:tagLst>
</file>

<file path=ppt/tags/tag87.xml><?xml version="1.0" encoding="utf-8"?>
<p:tagLst xmlns:p="http://schemas.openxmlformats.org/presentationml/2006/main">
  <p:tag name="AS_UNIQUEID" val="163"/>
</p:tagLst>
</file>

<file path=ppt/tags/tag88.xml><?xml version="1.0" encoding="utf-8"?>
<p:tagLst xmlns:p="http://schemas.openxmlformats.org/presentationml/2006/main">
  <p:tag name="AS_UNIQUEID" val="164"/>
</p:tagLst>
</file>

<file path=ppt/tags/tag89.xml><?xml version="1.0" encoding="utf-8"?>
<p:tagLst xmlns:p="http://schemas.openxmlformats.org/presentationml/2006/main">
  <p:tag name="AS_UNIQUEID" val="165"/>
</p:tagLst>
</file>

<file path=ppt/tags/tag90.xml><?xml version="1.0" encoding="utf-8"?>
<p:tagLst xmlns:p="http://schemas.openxmlformats.org/presentationml/2006/main">
  <p:tag name="AS_UNIQUEID" val="166"/>
</p:tagLst>
</file>

<file path=ppt/tags/tag91.xml><?xml version="1.0" encoding="utf-8"?>
<p:tagLst xmlns:p="http://schemas.openxmlformats.org/presentationml/2006/main">
  <p:tag name="AS_UNIQUEID" val="167"/>
</p:tagLst>
</file>

<file path=ppt/tags/tag92.xml><?xml version="1.0" encoding="utf-8"?>
<p:tagLst xmlns:p="http://schemas.openxmlformats.org/presentationml/2006/main">
  <p:tag name="AS_UNIQUEID" val="168"/>
</p:tagLst>
</file>

<file path=ppt/tags/tag93.xml><?xml version="1.0" encoding="utf-8"?>
<p:tagLst xmlns:p="http://schemas.openxmlformats.org/presentationml/2006/main">
  <p:tag name="AS_UNIQUEID" val="169"/>
</p:tagLst>
</file>

<file path=ppt/tags/tag94.xml><?xml version="1.0" encoding="utf-8"?>
<p:tagLst xmlns:p="http://schemas.openxmlformats.org/presentationml/2006/main">
  <p:tag name="AS_UNIQUEID" val="170"/>
</p:tagLst>
</file>

<file path=ppt/tags/tag95.xml><?xml version="1.0" encoding="utf-8"?>
<p:tagLst xmlns:p="http://schemas.openxmlformats.org/presentationml/2006/main">
  <p:tag name="AS_UNIQUEID" val="171"/>
</p:tagLst>
</file>

<file path=ppt/tags/tag96.xml><?xml version="1.0" encoding="utf-8"?>
<p:tagLst xmlns:p="http://schemas.openxmlformats.org/presentationml/2006/main">
  <p:tag name="AS_UNIQUEID" val="172"/>
</p:tagLst>
</file>

<file path=ppt/tags/tag97.xml><?xml version="1.0" encoding="utf-8"?>
<p:tagLst xmlns:p="http://schemas.openxmlformats.org/presentationml/2006/main">
  <p:tag name="AS_UNIQUEID" val="173"/>
</p:tagLst>
</file>

<file path=ppt/tags/tag98.xml><?xml version="1.0" encoding="utf-8"?>
<p:tagLst xmlns:p="http://schemas.openxmlformats.org/presentationml/2006/main">
  <p:tag name="AS_UNIQUEID" val="174"/>
</p:tagLst>
</file>

<file path=ppt/tags/tag99.xml><?xml version="1.0" encoding="utf-8"?>
<p:tagLst xmlns:p="http://schemas.openxmlformats.org/presentationml/2006/main">
  <p:tag name="AS_UNIQUEID" val="175"/>
</p:tagLst>
</file>

<file path=ppt/tags/tag100.xml><?xml version="1.0" encoding="utf-8"?>
<p:tagLst xmlns:p="http://schemas.openxmlformats.org/presentationml/2006/main">
  <p:tag name="AS_UNIQUEID" val="176"/>
</p:tagLst>
</file>

<file path=ppt/tags/tag101.xml><?xml version="1.0" encoding="utf-8"?>
<p:tagLst xmlns:p="http://schemas.openxmlformats.org/presentationml/2006/main">
  <p:tag name="AS_UNIQUEID" val="177"/>
</p:tagLst>
</file>

<file path=ppt/tags/tag102.xml><?xml version="1.0" encoding="utf-8"?>
<p:tagLst xmlns:p="http://schemas.openxmlformats.org/presentationml/2006/main">
  <p:tag name="AS_UNIQUEID" val="178"/>
</p:tagLst>
</file>

<file path=ppt/tags/tag103.xml><?xml version="1.0" encoding="utf-8"?>
<p:tagLst xmlns:p="http://schemas.openxmlformats.org/presentationml/2006/main">
  <p:tag name="AS_UNIQUEID" val="179"/>
</p:tagLst>
</file>

<file path=ppt/tags/tag104.xml><?xml version="1.0" encoding="utf-8"?>
<p:tagLst xmlns:p="http://schemas.openxmlformats.org/presentationml/2006/main">
  <p:tag name="AS_UNIQUEID" val="180"/>
</p:tagLst>
</file>

<file path=ppt/tags/tag105.xml><?xml version="1.0" encoding="utf-8"?>
<p:tagLst xmlns:p="http://schemas.openxmlformats.org/presentationml/2006/main">
  <p:tag name="AS_UNIQUEID" val="181"/>
</p:tagLst>
</file>

<file path=ppt/tags/tag106.xml><?xml version="1.0" encoding="utf-8"?>
<p:tagLst xmlns:p="http://schemas.openxmlformats.org/presentationml/2006/main">
  <p:tag name="AS_UNIQUEID" val="182"/>
</p:tagLst>
</file>

<file path=ppt/tags/tag107.xml><?xml version="1.0" encoding="utf-8"?>
<p:tagLst xmlns:p="http://schemas.openxmlformats.org/presentationml/2006/main">
  <p:tag name="AS_UNIQUEID" val="183"/>
</p:tagLst>
</file>

<file path=ppt/tags/tag108.xml><?xml version="1.0" encoding="utf-8"?>
<p:tagLst xmlns:p="http://schemas.openxmlformats.org/presentationml/2006/main">
  <p:tag name="AS_UNIQUEID" val="184"/>
</p:tagLst>
</file>

<file path=ppt/tags/tag109.xml><?xml version="1.0" encoding="utf-8"?>
<p:tagLst xmlns:p="http://schemas.openxmlformats.org/presentationml/2006/main">
  <p:tag name="AS_UNIQUEID" val="185"/>
</p:tagLst>
</file>

<file path=ppt/tags/tag110.xml><?xml version="1.0" encoding="utf-8"?>
<p:tagLst xmlns:p="http://schemas.openxmlformats.org/presentationml/2006/main">
  <p:tag name="AS_UNIQUEID" val="186"/>
</p:tagLst>
</file>

<file path=ppt/tags/tag111.xml><?xml version="1.0" encoding="utf-8"?>
<p:tagLst xmlns:p="http://schemas.openxmlformats.org/presentationml/2006/main">
  <p:tag name="AS_UNIQUEID" val="187"/>
</p:tagLst>
</file>

<file path=ppt/tags/tag112.xml><?xml version="1.0" encoding="utf-8"?>
<p:tagLst xmlns:p="http://schemas.openxmlformats.org/presentationml/2006/main">
  <p:tag name="AS_UNIQUEID" val="188"/>
</p:tagLst>
</file>

<file path=ppt/tags/tag113.xml><?xml version="1.0" encoding="utf-8"?>
<p:tagLst xmlns:p="http://schemas.openxmlformats.org/presentationml/2006/main">
  <p:tag name="AS_UNIQUEID" val="189"/>
</p:tagLst>
</file>

<file path=ppt/tags/tag114.xml><?xml version="1.0" encoding="utf-8"?>
<p:tagLst xmlns:p="http://schemas.openxmlformats.org/presentationml/2006/main">
  <p:tag name="AS_UNIQUEID" val="190"/>
</p:tagLst>
</file>

<file path=ppt/tags/tag115.xml><?xml version="1.0" encoding="utf-8"?>
<p:tagLst xmlns:p="http://schemas.openxmlformats.org/presentationml/2006/main">
  <p:tag name="AS_UNIQUEID" val="191"/>
</p:tagLst>
</file>

<file path=ppt/tags/tag116.xml><?xml version="1.0" encoding="utf-8"?>
<p:tagLst xmlns:p="http://schemas.openxmlformats.org/presentationml/2006/main">
  <p:tag name="AS_UNIQUEID" val="192"/>
</p:tagLst>
</file>

<file path=ppt/tags/tag117.xml><?xml version="1.0" encoding="utf-8"?>
<p:tagLst xmlns:p="http://schemas.openxmlformats.org/presentationml/2006/main">
  <p:tag name="AS_UNIQUEID" val="193"/>
</p:tagLst>
</file>

<file path=ppt/tags/tag118.xml><?xml version="1.0" encoding="utf-8"?>
<p:tagLst xmlns:p="http://schemas.openxmlformats.org/presentationml/2006/main">
  <p:tag name="AS_UNIQUEID" val="194"/>
</p:tagLst>
</file>

<file path=ppt/tags/tag119.xml><?xml version="1.0" encoding="utf-8"?>
<p:tagLst xmlns:p="http://schemas.openxmlformats.org/presentationml/2006/main">
  <p:tag name="AS_UNIQUEID" val="195"/>
</p:tagLst>
</file>

<file path=ppt/tags/tag120.xml><?xml version="1.0" encoding="utf-8"?>
<p:tagLst xmlns:p="http://schemas.openxmlformats.org/presentationml/2006/main">
  <p:tag name="AS_UNIQUEID" val="196"/>
</p:tagLst>
</file>

<file path=ppt/tags/tag121.xml><?xml version="1.0" encoding="utf-8"?>
<p:tagLst xmlns:p="http://schemas.openxmlformats.org/presentationml/2006/main">
  <p:tag name="AS_UNIQUEID" val="197"/>
</p:tagLst>
</file>

<file path=ppt/tags/tag122.xml><?xml version="1.0" encoding="utf-8"?>
<p:tagLst xmlns:p="http://schemas.openxmlformats.org/presentationml/2006/main">
  <p:tag name="AS_UNIQUEID" val="198"/>
</p:tagLst>
</file>

<file path=ppt/tags/tag123.xml><?xml version="1.0" encoding="utf-8"?>
<p:tagLst xmlns:p="http://schemas.openxmlformats.org/presentationml/2006/main">
  <p:tag name="AS_UNIQUEID" val="199"/>
</p:tagLst>
</file>

<file path=ppt/tags/tag124.xml><?xml version="1.0" encoding="utf-8"?>
<p:tagLst xmlns:p="http://schemas.openxmlformats.org/presentationml/2006/main">
  <p:tag name="AS_UNIQUEID" val="200"/>
</p:tagLst>
</file>

<file path=ppt/tags/tag125.xml><?xml version="1.0" encoding="utf-8"?>
<p:tagLst xmlns:p="http://schemas.openxmlformats.org/presentationml/2006/main">
  <p:tag name="AS_UNIQUEID" val="201"/>
</p:tagLst>
</file>

<file path=ppt/tags/tag126.xml><?xml version="1.0" encoding="utf-8"?>
<p:tagLst xmlns:p="http://schemas.openxmlformats.org/presentationml/2006/main">
  <p:tag name="AS_UNIQUEID" val="202"/>
</p:tagLst>
</file>

<file path=ppt/tags/tag127.xml><?xml version="1.0" encoding="utf-8"?>
<p:tagLst xmlns:p="http://schemas.openxmlformats.org/presentationml/2006/main">
  <p:tag name="AS_UNIQUEID" val="203"/>
</p:tagLst>
</file>

<file path=ppt/tags/tag128.xml><?xml version="1.0" encoding="utf-8"?>
<p:tagLst xmlns:p="http://schemas.openxmlformats.org/presentationml/2006/main">
  <p:tag name="AS_UNIQUEID" val="204"/>
</p:tagLst>
</file>

<file path=ppt/tags/tag129.xml><?xml version="1.0" encoding="utf-8"?>
<p:tagLst xmlns:p="http://schemas.openxmlformats.org/presentationml/2006/main">
  <p:tag name="AS_UNIQUEID" val="205"/>
</p:tagLst>
</file>

<file path=ppt/tags/tag130.xml><?xml version="1.0" encoding="utf-8"?>
<p:tagLst xmlns:p="http://schemas.openxmlformats.org/presentationml/2006/main">
  <p:tag name="AS_UNIQUEID" val="206"/>
</p:tagLst>
</file>

<file path=ppt/tags/tag131.xml><?xml version="1.0" encoding="utf-8"?>
<p:tagLst xmlns:p="http://schemas.openxmlformats.org/presentationml/2006/main">
  <p:tag name="AS_UNIQUEID" val="207"/>
</p:tagLst>
</file>

<file path=ppt/tags/tag132.xml><?xml version="1.0" encoding="utf-8"?>
<p:tagLst xmlns:p="http://schemas.openxmlformats.org/presentationml/2006/main">
  <p:tag name="AS_UNIQUEID" val="208"/>
</p:tagLst>
</file>

<file path=ppt/tags/tag133.xml><?xml version="1.0" encoding="utf-8"?>
<p:tagLst xmlns:p="http://schemas.openxmlformats.org/presentationml/2006/main">
  <p:tag name="AS_UNIQUEID" val="209"/>
</p:tagLst>
</file>

<file path=ppt/tags/tag134.xml><?xml version="1.0" encoding="utf-8"?>
<p:tagLst xmlns:p="http://schemas.openxmlformats.org/presentationml/2006/main">
  <p:tag name="AS_UNIQUEID" val="210"/>
</p:tagLst>
</file>

<file path=ppt/tags/tag135.xml><?xml version="1.0" encoding="utf-8"?>
<p:tagLst xmlns:p="http://schemas.openxmlformats.org/presentationml/2006/main">
  <p:tag name="AS_UNIQUEID" val="211"/>
</p:tagLst>
</file>

<file path=ppt/tags/tag136.xml><?xml version="1.0" encoding="utf-8"?>
<p:tagLst xmlns:p="http://schemas.openxmlformats.org/presentationml/2006/main">
  <p:tag name="AS_UNIQUEID" val="212"/>
</p:tagLst>
</file>

<file path=ppt/tags/tag137.xml><?xml version="1.0" encoding="utf-8"?>
<p:tagLst xmlns:p="http://schemas.openxmlformats.org/presentationml/2006/main">
  <p:tag name="AS_UNIQUEID" val="213"/>
</p:tagLst>
</file>

<file path=ppt/tags/tag138.xml><?xml version="1.0" encoding="utf-8"?>
<p:tagLst xmlns:p="http://schemas.openxmlformats.org/presentationml/2006/main">
  <p:tag name="AS_UNIQUEID" val="214"/>
</p:tagLst>
</file>

<file path=ppt/tags/tag139.xml><?xml version="1.0" encoding="utf-8"?>
<p:tagLst xmlns:p="http://schemas.openxmlformats.org/presentationml/2006/main">
  <p:tag name="AS_UNIQUEID" val="215"/>
</p:tagLst>
</file>

<file path=ppt/tags/tag140.xml><?xml version="1.0" encoding="utf-8"?>
<p:tagLst xmlns:p="http://schemas.openxmlformats.org/presentationml/2006/main">
  <p:tag name="AS_UNIQUEID" val="216"/>
</p:tagLst>
</file>

<file path=ppt/tags/tag141.xml><?xml version="1.0" encoding="utf-8"?>
<p:tagLst xmlns:p="http://schemas.openxmlformats.org/presentationml/2006/main">
  <p:tag name="AS_UNIQUEID" val="217"/>
</p:tagLst>
</file>

<file path=ppt/tags/tag142.xml><?xml version="1.0" encoding="utf-8"?>
<p:tagLst xmlns:p="http://schemas.openxmlformats.org/presentationml/2006/main">
  <p:tag name="AS_UNIQUEID" val="218"/>
</p:tagLst>
</file>

<file path=ppt/tags/tag143.xml><?xml version="1.0" encoding="utf-8"?>
<p:tagLst xmlns:p="http://schemas.openxmlformats.org/presentationml/2006/main">
  <p:tag name="AS_UNIQUEID" val="219"/>
</p:tagLst>
</file>

<file path=ppt/tags/tag144.xml><?xml version="1.0" encoding="utf-8"?>
<p:tagLst xmlns:p="http://schemas.openxmlformats.org/presentationml/2006/main">
  <p:tag name="AS_UNIQUEID" val="220"/>
</p:tagLst>
</file>

<file path=ppt/tags/tag145.xml><?xml version="1.0" encoding="utf-8"?>
<p:tagLst xmlns:p="http://schemas.openxmlformats.org/presentationml/2006/main">
  <p:tag name="AS_UNIQUEID" val="221"/>
</p:tagLst>
</file>

<file path=ppt/tags/tag146.xml><?xml version="1.0" encoding="utf-8"?>
<p:tagLst xmlns:p="http://schemas.openxmlformats.org/presentationml/2006/main">
  <p:tag name="AS_UNIQUEID" val="222"/>
</p:tagLst>
</file>

<file path=ppt/tags/tag147.xml><?xml version="1.0" encoding="utf-8"?>
<p:tagLst xmlns:p="http://schemas.openxmlformats.org/presentationml/2006/main">
  <p:tag name="AS_UNIQUEID" val="223"/>
</p:tagLst>
</file>

<file path=ppt/tags/tag148.xml><?xml version="1.0" encoding="utf-8"?>
<p:tagLst xmlns:p="http://schemas.openxmlformats.org/presentationml/2006/main">
  <p:tag name="AS_UNIQUEID" val="224"/>
</p:tagLst>
</file>

<file path=ppt/tags/tag149.xml><?xml version="1.0" encoding="utf-8"?>
<p:tagLst xmlns:p="http://schemas.openxmlformats.org/presentationml/2006/main">
  <p:tag name="AS_UNIQUEID" val="225"/>
</p:tagLst>
</file>

<file path=ppt/tags/tag150.xml><?xml version="1.0" encoding="utf-8"?>
<p:tagLst xmlns:p="http://schemas.openxmlformats.org/presentationml/2006/main">
  <p:tag name="AS_UNIQUEID" val="226"/>
</p:tagLst>
</file>

<file path=ppt/tags/tag151.xml><?xml version="1.0" encoding="utf-8"?>
<p:tagLst xmlns:p="http://schemas.openxmlformats.org/presentationml/2006/main">
  <p:tag name="AS_UNIQUEID" val="227"/>
</p:tagLst>
</file>

<file path=ppt/tags/tag152.xml><?xml version="1.0" encoding="utf-8"?>
<p:tagLst xmlns:p="http://schemas.openxmlformats.org/presentationml/2006/main">
  <p:tag name="AS_UNIQUEID" val="228"/>
</p:tagLst>
</file>

<file path=ppt/tags/tag153.xml><?xml version="1.0" encoding="utf-8"?>
<p:tagLst xmlns:p="http://schemas.openxmlformats.org/presentationml/2006/main">
  <p:tag name="AS_UNIQUEID" val="229"/>
</p:tagLst>
</file>

<file path=ppt/tags/tag154.xml><?xml version="1.0" encoding="utf-8"?>
<p:tagLst xmlns:p="http://schemas.openxmlformats.org/presentationml/2006/main">
  <p:tag name="AS_UNIQUEID" val="230"/>
</p:tagLst>
</file>

<file path=ppt/tags/tag155.xml><?xml version="1.0" encoding="utf-8"?>
<p:tagLst xmlns:p="http://schemas.openxmlformats.org/presentationml/2006/main">
  <p:tag name="AS_UNIQUEID" val="231"/>
</p:tagLst>
</file>

<file path=ppt/tags/tag156.xml><?xml version="1.0" encoding="utf-8"?>
<p:tagLst xmlns:p="http://schemas.openxmlformats.org/presentationml/2006/main">
  <p:tag name="AS_UNIQUEID" val="232"/>
</p:tagLst>
</file>

<file path=ppt/tags/tag157.xml><?xml version="1.0" encoding="utf-8"?>
<p:tagLst xmlns:p="http://schemas.openxmlformats.org/presentationml/2006/main">
  <p:tag name="AS_UNIQUEID" val="233"/>
</p:tagLst>
</file>

<file path=ppt/tags/tag158.xml><?xml version="1.0" encoding="utf-8"?>
<p:tagLst xmlns:p="http://schemas.openxmlformats.org/presentationml/2006/main">
  <p:tag name="AS_UNIQUEID" val="234"/>
</p:tagLst>
</file>

<file path=ppt/tags/tag159.xml><?xml version="1.0" encoding="utf-8"?>
<p:tagLst xmlns:p="http://schemas.openxmlformats.org/presentationml/2006/main">
  <p:tag name="AS_UNIQUEID" val="235"/>
</p:tagLst>
</file>

<file path=ppt/tags/tag160.xml><?xml version="1.0" encoding="utf-8"?>
<p:tagLst xmlns:p="http://schemas.openxmlformats.org/presentationml/2006/main">
  <p:tag name="AS_UNIQUEID" val="236"/>
</p:tagLst>
</file>

<file path=ppt/tags/tag161.xml><?xml version="1.0" encoding="utf-8"?>
<p:tagLst xmlns:p="http://schemas.openxmlformats.org/presentationml/2006/main">
  <p:tag name="AS_UNIQUEID" val="237"/>
</p:tagLst>
</file>

<file path=ppt/tags/tag162.xml><?xml version="1.0" encoding="utf-8"?>
<p:tagLst xmlns:p="http://schemas.openxmlformats.org/presentationml/2006/main">
  <p:tag name="AS_UNIQUEID" val="238"/>
</p:tagLst>
</file>

<file path=ppt/tags/tag163.xml><?xml version="1.0" encoding="utf-8"?>
<p:tagLst xmlns:p="http://schemas.openxmlformats.org/presentationml/2006/main">
  <p:tag name="AS_UNIQUEID" val="239"/>
</p:tagLst>
</file>

<file path=ppt/tags/tag164.xml><?xml version="1.0" encoding="utf-8"?>
<p:tagLst xmlns:p="http://schemas.openxmlformats.org/presentationml/2006/main">
  <p:tag name="AS_UNIQUEID" val="240"/>
</p:tagLst>
</file>

<file path=ppt/tags/tag165.xml><?xml version="1.0" encoding="utf-8"?>
<p:tagLst xmlns:p="http://schemas.openxmlformats.org/presentationml/2006/main">
  <p:tag name="AS_UNIQUEID" val="241"/>
</p:tagLst>
</file>

<file path=ppt/tags/tag166.xml><?xml version="1.0" encoding="utf-8"?>
<p:tagLst xmlns:p="http://schemas.openxmlformats.org/presentationml/2006/main">
  <p:tag name="AS_UNIQUEID" val="242"/>
</p:tagLst>
</file>

<file path=ppt/tags/tag167.xml><?xml version="1.0" encoding="utf-8"?>
<p:tagLst xmlns:p="http://schemas.openxmlformats.org/presentationml/2006/main">
  <p:tag name="AS_UNIQUEID" val="243"/>
</p:tagLst>
</file>

<file path=ppt/tags/tag168.xml><?xml version="1.0" encoding="utf-8"?>
<p:tagLst xmlns:p="http://schemas.openxmlformats.org/presentationml/2006/main">
  <p:tag name="AS_UNIQUEID" val="244"/>
</p:tagLst>
</file>

<file path=ppt/tags/tag169.xml><?xml version="1.0" encoding="utf-8"?>
<p:tagLst xmlns:p="http://schemas.openxmlformats.org/presentationml/2006/main">
  <p:tag name="AS_UNIQUEID" val="245"/>
</p:tagLst>
</file>

<file path=ppt/tags/tag170.xml><?xml version="1.0" encoding="utf-8"?>
<p:tagLst xmlns:p="http://schemas.openxmlformats.org/presentationml/2006/main">
  <p:tag name="AS_UNIQUEID" val="246"/>
</p:tagLst>
</file>

<file path=ppt/tags/tag171.xml><?xml version="1.0" encoding="utf-8"?>
<p:tagLst xmlns:p="http://schemas.openxmlformats.org/presentationml/2006/main">
  <p:tag name="AS_UNIQUEID" val="247"/>
</p:tagLst>
</file>

<file path=ppt/tags/tag172.xml><?xml version="1.0" encoding="utf-8"?>
<p:tagLst xmlns:p="http://schemas.openxmlformats.org/presentationml/2006/main">
  <p:tag name="AS_UNIQUEID" val="248"/>
</p:tagLst>
</file>

<file path=ppt/tags/tag173.xml><?xml version="1.0" encoding="utf-8"?>
<p:tagLst xmlns:p="http://schemas.openxmlformats.org/presentationml/2006/main">
  <p:tag name="AS_UNIQUEID" val="249"/>
</p:tagLst>
</file>

<file path=ppt/tags/tag174.xml><?xml version="1.0" encoding="utf-8"?>
<p:tagLst xmlns:p="http://schemas.openxmlformats.org/presentationml/2006/main">
  <p:tag name="AS_UNIQUEID" val="250"/>
</p:tagLst>
</file>

<file path=ppt/tags/tag175.xml><?xml version="1.0" encoding="utf-8"?>
<p:tagLst xmlns:p="http://schemas.openxmlformats.org/presentationml/2006/main">
  <p:tag name="AS_UNIQUEID" val="251"/>
</p:tagLst>
</file>

<file path=ppt/tags/tag176.xml><?xml version="1.0" encoding="utf-8"?>
<p:tagLst xmlns:p="http://schemas.openxmlformats.org/presentationml/2006/main">
  <p:tag name="AS_UNIQUEID" val="252"/>
</p:tagLst>
</file>

<file path=ppt/tags/tag177.xml><?xml version="1.0" encoding="utf-8"?>
<p:tagLst xmlns:p="http://schemas.openxmlformats.org/presentationml/2006/main">
  <p:tag name="AS_UNIQUEID" val="253"/>
</p:tagLst>
</file>

<file path=ppt/tags/tag178.xml><?xml version="1.0" encoding="utf-8"?>
<p:tagLst xmlns:p="http://schemas.openxmlformats.org/presentationml/2006/main">
  <p:tag name="AS_UNIQUEID" val="254"/>
</p:tagLst>
</file>

<file path=ppt/tags/tag179.xml><?xml version="1.0" encoding="utf-8"?>
<p:tagLst xmlns:p="http://schemas.openxmlformats.org/presentationml/2006/main">
  <p:tag name="AS_UNIQUEID" val="255"/>
</p:tagLst>
</file>

<file path=ppt/tags/tag180.xml><?xml version="1.0" encoding="utf-8"?>
<p:tagLst xmlns:p="http://schemas.openxmlformats.org/presentationml/2006/main">
  <p:tag name="AS_UNIQUEID" val="256"/>
</p:tagLst>
</file>

<file path=ppt/tags/tag181.xml><?xml version="1.0" encoding="utf-8"?>
<p:tagLst xmlns:p="http://schemas.openxmlformats.org/presentationml/2006/main">
  <p:tag name="AS_UNIQUEID" val="257"/>
</p:tagLst>
</file>

<file path=ppt/tags/tag182.xml><?xml version="1.0" encoding="utf-8"?>
<p:tagLst xmlns:p="http://schemas.openxmlformats.org/presentationml/2006/main">
  <p:tag name="AS_UNIQUEID" val="258"/>
</p:tagLst>
</file>

<file path=ppt/tags/tag183.xml><?xml version="1.0" encoding="utf-8"?>
<p:tagLst xmlns:p="http://schemas.openxmlformats.org/presentationml/2006/main">
  <p:tag name="AS_UNIQUEID" val="259"/>
</p:tagLst>
</file>

<file path=ppt/tags/tag184.xml><?xml version="1.0" encoding="utf-8"?>
<p:tagLst xmlns:p="http://schemas.openxmlformats.org/presentationml/2006/main">
  <p:tag name="AS_UNIQUEID" val="260"/>
</p:tagLst>
</file>

<file path=ppt/tags/tag185.xml><?xml version="1.0" encoding="utf-8"?>
<p:tagLst xmlns:p="http://schemas.openxmlformats.org/presentationml/2006/main">
  <p:tag name="AS_UNIQUEID" val="261"/>
</p:tagLst>
</file>

<file path=ppt/tags/tag186.xml><?xml version="1.0" encoding="utf-8"?>
<p:tagLst xmlns:p="http://schemas.openxmlformats.org/presentationml/2006/main">
  <p:tag name="AS_UNIQUEID" val="262"/>
</p:tagLst>
</file>

<file path=ppt/tags/tag187.xml><?xml version="1.0" encoding="utf-8"?>
<p:tagLst xmlns:p="http://schemas.openxmlformats.org/presentationml/2006/main">
  <p:tag name="AS_UNIQUEID" val="263"/>
</p:tagLst>
</file>

<file path=ppt/tags/tag188.xml><?xml version="1.0" encoding="utf-8"?>
<p:tagLst xmlns:p="http://schemas.openxmlformats.org/presentationml/2006/main">
  <p:tag name="AS_UNIQUEID" val="264"/>
</p:tagLst>
</file>

<file path=ppt/tags/tag189.xml><?xml version="1.0" encoding="utf-8"?>
<p:tagLst xmlns:p="http://schemas.openxmlformats.org/presentationml/2006/main">
  <p:tag name="AS_UNIQUEID" val="265"/>
</p:tagLst>
</file>

<file path=ppt/tags/tag190.xml><?xml version="1.0" encoding="utf-8"?>
<p:tagLst xmlns:p="http://schemas.openxmlformats.org/presentationml/2006/main">
  <p:tag name="AS_UNIQUEID" val="266"/>
</p:tagLst>
</file>

<file path=ppt/tags/tag191.xml><?xml version="1.0" encoding="utf-8"?>
<p:tagLst xmlns:p="http://schemas.openxmlformats.org/presentationml/2006/main">
  <p:tag name="AS_UNIQUEID" val="267"/>
</p:tagLst>
</file>

<file path=ppt/tags/tag192.xml><?xml version="1.0" encoding="utf-8"?>
<p:tagLst xmlns:p="http://schemas.openxmlformats.org/presentationml/2006/main">
  <p:tag name="AS_UNIQUEID" val="268"/>
</p:tagLst>
</file>

<file path=ppt/tags/tag193.xml><?xml version="1.0" encoding="utf-8"?>
<p:tagLst xmlns:p="http://schemas.openxmlformats.org/presentationml/2006/main">
  <p:tag name="AS_UNIQUEID" val="269"/>
</p:tagLst>
</file>

<file path=ppt/tags/tag194.xml><?xml version="1.0" encoding="utf-8"?>
<p:tagLst xmlns:p="http://schemas.openxmlformats.org/presentationml/2006/main">
  <p:tag name="AS_UNIQUEID" val="270"/>
</p:tagLst>
</file>

<file path=ppt/tags/tag195.xml><?xml version="1.0" encoding="utf-8"?>
<p:tagLst xmlns:p="http://schemas.openxmlformats.org/presentationml/2006/main">
  <p:tag name="AS_UNIQUEID" val="271"/>
</p:tagLst>
</file>

<file path=ppt/tags/tag196.xml><?xml version="1.0" encoding="utf-8"?>
<p:tagLst xmlns:p="http://schemas.openxmlformats.org/presentationml/2006/main">
  <p:tag name="AS_UNIQUEID" val="272"/>
</p:tagLst>
</file>

<file path=ppt/tags/tag197.xml><?xml version="1.0" encoding="utf-8"?>
<p:tagLst xmlns:p="http://schemas.openxmlformats.org/presentationml/2006/main">
  <p:tag name="AS_UNIQUEID" val="273"/>
</p:tagLst>
</file>

<file path=ppt/tags/tag198.xml><?xml version="1.0" encoding="utf-8"?>
<p:tagLst xmlns:p="http://schemas.openxmlformats.org/presentationml/2006/main">
  <p:tag name="AS_UNIQUEID" val="274"/>
</p:tagLst>
</file>

<file path=ppt/tags/tag199.xml><?xml version="1.0" encoding="utf-8"?>
<p:tagLst xmlns:p="http://schemas.openxmlformats.org/presentationml/2006/main">
  <p:tag name="AS_UNIQUEID" val="275"/>
</p:tagLst>
</file>

<file path=ppt/tags/tag200.xml><?xml version="1.0" encoding="utf-8"?>
<p:tagLst xmlns:p="http://schemas.openxmlformats.org/presentationml/2006/main">
  <p:tag name="AS_UNIQUEID" val="276"/>
</p:tagLst>
</file>

<file path=ppt/tags/tag201.xml><?xml version="1.0" encoding="utf-8"?>
<p:tagLst xmlns:p="http://schemas.openxmlformats.org/presentationml/2006/main">
  <p:tag name="AS_UNIQUEID" val="277"/>
</p:tagLst>
</file>

<file path=ppt/tags/tag202.xml><?xml version="1.0" encoding="utf-8"?>
<p:tagLst xmlns:p="http://schemas.openxmlformats.org/presentationml/2006/main">
  <p:tag name="AS_UNIQUEID" val="278"/>
</p:tagLst>
</file>

<file path=ppt/tags/tag203.xml><?xml version="1.0" encoding="utf-8"?>
<p:tagLst xmlns:p="http://schemas.openxmlformats.org/presentationml/2006/main">
  <p:tag name="AS_UNIQUEID" val="279"/>
</p:tagLst>
</file>

<file path=ppt/tags/tag204.xml><?xml version="1.0" encoding="utf-8"?>
<p:tagLst xmlns:p="http://schemas.openxmlformats.org/presentationml/2006/main">
  <p:tag name="AS_UNIQUEID" val="280"/>
</p:tagLst>
</file>

<file path=ppt/tags/tag205.xml><?xml version="1.0" encoding="utf-8"?>
<p:tagLst xmlns:p="http://schemas.openxmlformats.org/presentationml/2006/main">
  <p:tag name="AS_UNIQUEID" val="281"/>
</p:tagLst>
</file>

<file path=ppt/tags/tag206.xml><?xml version="1.0" encoding="utf-8"?>
<p:tagLst xmlns:p="http://schemas.openxmlformats.org/presentationml/2006/main">
  <p:tag name="AS_UNIQUEID" val="282"/>
</p:tagLst>
</file>

<file path=ppt/tags/tag207.xml><?xml version="1.0" encoding="utf-8"?>
<p:tagLst xmlns:p="http://schemas.openxmlformats.org/presentationml/2006/main">
  <p:tag name="AS_UNIQUEID" val="283"/>
</p:tagLst>
</file>

<file path=ppt/tags/tag208.xml><?xml version="1.0" encoding="utf-8"?>
<p:tagLst xmlns:p="http://schemas.openxmlformats.org/presentationml/2006/main">
  <p:tag name="AS_UNIQUEID" val="284"/>
</p:tagLst>
</file>

<file path=ppt/tags/tag209.xml><?xml version="1.0" encoding="utf-8"?>
<p:tagLst xmlns:p="http://schemas.openxmlformats.org/presentationml/2006/main">
  <p:tag name="AS_UNIQUEID" val="285"/>
</p:tagLst>
</file>

<file path=ppt/tags/tag210.xml><?xml version="1.0" encoding="utf-8"?>
<p:tagLst xmlns:p="http://schemas.openxmlformats.org/presentationml/2006/main">
  <p:tag name="AS_UNIQUEID" val="286"/>
</p:tagLst>
</file>

<file path=ppt/tags/tag211.xml><?xml version="1.0" encoding="utf-8"?>
<p:tagLst xmlns:p="http://schemas.openxmlformats.org/presentationml/2006/main">
  <p:tag name="AS_UNIQUEID" val="287"/>
</p:tagLst>
</file>

<file path=ppt/tags/tag212.xml><?xml version="1.0" encoding="utf-8"?>
<p:tagLst xmlns:p="http://schemas.openxmlformats.org/presentationml/2006/main">
  <p:tag name="AS_UNIQUEID" val="288"/>
</p:tagLst>
</file>

<file path=ppt/tags/tag213.xml><?xml version="1.0" encoding="utf-8"?>
<p:tagLst xmlns:p="http://schemas.openxmlformats.org/presentationml/2006/main">
  <p:tag name="AS_UNIQUEID" val="289"/>
</p:tagLst>
</file>

<file path=ppt/tags/tag214.xml><?xml version="1.0" encoding="utf-8"?>
<p:tagLst xmlns:p="http://schemas.openxmlformats.org/presentationml/2006/main">
  <p:tag name="AS_UNIQUEID" val="290"/>
</p:tagLst>
</file>

<file path=ppt/tags/tag215.xml><?xml version="1.0" encoding="utf-8"?>
<p:tagLst xmlns:p="http://schemas.openxmlformats.org/presentationml/2006/main">
  <p:tag name="AS_UNIQUEID" val="291"/>
</p:tagLst>
</file>

<file path=ppt/tags/tag216.xml><?xml version="1.0" encoding="utf-8"?>
<p:tagLst xmlns:p="http://schemas.openxmlformats.org/presentationml/2006/main">
  <p:tag name="AS_UNIQUEID" val="292"/>
</p:tagLst>
</file>

<file path=ppt/tags/tag217.xml><?xml version="1.0" encoding="utf-8"?>
<p:tagLst xmlns:p="http://schemas.openxmlformats.org/presentationml/2006/main">
  <p:tag name="AS_UNIQUEID" val="293"/>
</p:tagLst>
</file>

<file path=ppt/tags/tag218.xml><?xml version="1.0" encoding="utf-8"?>
<p:tagLst xmlns:p="http://schemas.openxmlformats.org/presentationml/2006/main">
  <p:tag name="AS_UNIQUEID" val="294"/>
</p:tagLst>
</file>

<file path=ppt/tags/tag219.xml><?xml version="1.0" encoding="utf-8"?>
<p:tagLst xmlns:p="http://schemas.openxmlformats.org/presentationml/2006/main">
  <p:tag name="AS_UNIQUEID" val="295"/>
</p:tagLst>
</file>

<file path=ppt/tags/tag220.xml><?xml version="1.0" encoding="utf-8"?>
<p:tagLst xmlns:p="http://schemas.openxmlformats.org/presentationml/2006/main">
  <p:tag name="AS_UNIQUEID" val="296"/>
</p:tagLst>
</file>

<file path=ppt/tags/tag221.xml><?xml version="1.0" encoding="utf-8"?>
<p:tagLst xmlns:p="http://schemas.openxmlformats.org/presentationml/2006/main">
  <p:tag name="AS_UNIQUEID" val="297"/>
</p:tagLst>
</file>

<file path=ppt/tags/tag222.xml><?xml version="1.0" encoding="utf-8"?>
<p:tagLst xmlns:p="http://schemas.openxmlformats.org/presentationml/2006/main">
  <p:tag name="AS_UNIQUEID" val="298"/>
</p:tagLst>
</file>

<file path=ppt/tags/tag223.xml><?xml version="1.0" encoding="utf-8"?>
<p:tagLst xmlns:p="http://schemas.openxmlformats.org/presentationml/2006/main">
  <p:tag name="AS_UNIQUEID" val="299"/>
</p:tagLst>
</file>

<file path=ppt/tags/tag224.xml><?xml version="1.0" encoding="utf-8"?>
<p:tagLst xmlns:p="http://schemas.openxmlformats.org/presentationml/2006/main">
  <p:tag name="AS_UNIQUEID" val="300"/>
</p:tagLst>
</file>

<file path=ppt/tags/tag225.xml><?xml version="1.0" encoding="utf-8"?>
<p:tagLst xmlns:p="http://schemas.openxmlformats.org/presentationml/2006/main">
  <p:tag name="AS_UNIQUEID" val="301"/>
</p:tagLst>
</file>

<file path=ppt/tags/tag226.xml><?xml version="1.0" encoding="utf-8"?>
<p:tagLst xmlns:p="http://schemas.openxmlformats.org/presentationml/2006/main">
  <p:tag name="AS_UNIQUEID" val="302"/>
</p:tagLst>
</file>

<file path=ppt/tags/tag227.xml><?xml version="1.0" encoding="utf-8"?>
<p:tagLst xmlns:p="http://schemas.openxmlformats.org/presentationml/2006/main">
  <p:tag name="AS_UNIQUEID" val="303"/>
</p:tagLst>
</file>

<file path=ppt/tags/tag228.xml><?xml version="1.0" encoding="utf-8"?>
<p:tagLst xmlns:p="http://schemas.openxmlformats.org/presentationml/2006/main">
  <p:tag name="AS_UNIQUEID" val="304"/>
</p:tagLst>
</file>

<file path=ppt/tags/tag229.xml><?xml version="1.0" encoding="utf-8"?>
<p:tagLst xmlns:p="http://schemas.openxmlformats.org/presentationml/2006/main">
  <p:tag name="AS_UNIQUEID" val="305"/>
</p:tagLst>
</file>

<file path=ppt/tags/tag230.xml><?xml version="1.0" encoding="utf-8"?>
<p:tagLst xmlns:p="http://schemas.openxmlformats.org/presentationml/2006/main">
  <p:tag name="AS_UNIQUEID" val="306"/>
</p:tagLst>
</file>

<file path=ppt/tags/tag231.xml><?xml version="1.0" encoding="utf-8"?>
<p:tagLst xmlns:p="http://schemas.openxmlformats.org/presentationml/2006/main">
  <p:tag name="AS_UNIQUEID" val="307"/>
</p:tagLst>
</file>

<file path=ppt/tags/tag232.xml><?xml version="1.0" encoding="utf-8"?>
<p:tagLst xmlns:p="http://schemas.openxmlformats.org/presentationml/2006/main">
  <p:tag name="AS_UNIQUEID" val="308"/>
</p:tagLst>
</file>

<file path=ppt/tags/tag233.xml><?xml version="1.0" encoding="utf-8"?>
<p:tagLst xmlns:p="http://schemas.openxmlformats.org/presentationml/2006/main">
  <p:tag name="AS_UNIQUEID" val="309"/>
</p:tagLst>
</file>

<file path=ppt/tags/tag234.xml><?xml version="1.0" encoding="utf-8"?>
<p:tagLst xmlns:p="http://schemas.openxmlformats.org/presentationml/2006/main">
  <p:tag name="AS_UNIQUEID" val="310"/>
</p:tagLst>
</file>

<file path=ppt/tags/tag235.xml><?xml version="1.0" encoding="utf-8"?>
<p:tagLst xmlns:p="http://schemas.openxmlformats.org/presentationml/2006/main">
  <p:tag name="AS_UNIQUEID" val="311"/>
</p:tagLst>
</file>

<file path=ppt/tags/tag236.xml><?xml version="1.0" encoding="utf-8"?>
<p:tagLst xmlns:p="http://schemas.openxmlformats.org/presentationml/2006/main">
  <p:tag name="AS_UNIQUEID" val="312"/>
</p:tagLst>
</file>

<file path=ppt/tags/tag237.xml><?xml version="1.0" encoding="utf-8"?>
<p:tagLst xmlns:p="http://schemas.openxmlformats.org/presentationml/2006/main">
  <p:tag name="AS_UNIQUEID" val="313"/>
</p:tagLst>
</file>

<file path=ppt/tags/tag238.xml><?xml version="1.0" encoding="utf-8"?>
<p:tagLst xmlns:p="http://schemas.openxmlformats.org/presentationml/2006/main">
  <p:tag name="AS_UNIQUEID" val="314"/>
</p:tagLst>
</file>

<file path=ppt/tags/tag239.xml><?xml version="1.0" encoding="utf-8"?>
<p:tagLst xmlns:p="http://schemas.openxmlformats.org/presentationml/2006/main">
  <p:tag name="AS_UNIQUEID" val="315"/>
</p:tagLst>
</file>

<file path=ppt/tags/tag240.xml><?xml version="1.0" encoding="utf-8"?>
<p:tagLst xmlns:p="http://schemas.openxmlformats.org/presentationml/2006/main">
  <p:tag name="AS_UNIQUEID" val="316"/>
</p:tagLst>
</file>

<file path=ppt/tags/tag241.xml><?xml version="1.0" encoding="utf-8"?>
<p:tagLst xmlns:p="http://schemas.openxmlformats.org/presentationml/2006/main">
  <p:tag name="AS_UNIQUEID" val="317"/>
</p:tagLst>
</file>

<file path=ppt/tags/tag242.xml><?xml version="1.0" encoding="utf-8"?>
<p:tagLst xmlns:p="http://schemas.openxmlformats.org/presentationml/2006/main">
  <p:tag name="AS_UNIQUEID" val="318"/>
</p:tagLst>
</file>

<file path=ppt/tags/tag243.xml><?xml version="1.0" encoding="utf-8"?>
<p:tagLst xmlns:p="http://schemas.openxmlformats.org/presentationml/2006/main">
  <p:tag name="AS_UNIQUEID" val="319"/>
</p:tagLst>
</file>

<file path=ppt/tags/tag244.xml><?xml version="1.0" encoding="utf-8"?>
<p:tagLst xmlns:p="http://schemas.openxmlformats.org/presentationml/2006/main">
  <p:tag name="AS_UNIQUEID" val="320"/>
</p:tagLst>
</file>

<file path=ppt/tags/tag245.xml><?xml version="1.0" encoding="utf-8"?>
<p:tagLst xmlns:p="http://schemas.openxmlformats.org/presentationml/2006/main">
  <p:tag name="AS_UNIQUEID" val="321"/>
</p:tagLst>
</file>

<file path=ppt/tags/tag246.xml><?xml version="1.0" encoding="utf-8"?>
<p:tagLst xmlns:p="http://schemas.openxmlformats.org/presentationml/2006/main">
  <p:tag name="AS_UNIQUEID" val="322"/>
</p:tagLst>
</file>

<file path=ppt/tags/tag247.xml><?xml version="1.0" encoding="utf-8"?>
<p:tagLst xmlns:p="http://schemas.openxmlformats.org/presentationml/2006/main">
  <p:tag name="AS_UNIQUEID" val="323"/>
</p:tagLst>
</file>

<file path=ppt/tags/tag248.xml><?xml version="1.0" encoding="utf-8"?>
<p:tagLst xmlns:p="http://schemas.openxmlformats.org/presentationml/2006/main">
  <p:tag name="AS_UNIQUEID" val="324"/>
</p:tagLst>
</file>

<file path=ppt/tags/tag249.xml><?xml version="1.0" encoding="utf-8"?>
<p:tagLst xmlns:p="http://schemas.openxmlformats.org/presentationml/2006/main">
  <p:tag name="AS_UNIQUEID" val="325"/>
</p:tagLst>
</file>

<file path=ppt/tags/tag250.xml><?xml version="1.0" encoding="utf-8"?>
<p:tagLst xmlns:p="http://schemas.openxmlformats.org/presentationml/2006/main">
  <p:tag name="AS_UNIQUEID" val="326"/>
</p:tagLst>
</file>

<file path=ppt/tags/tag251.xml><?xml version="1.0" encoding="utf-8"?>
<p:tagLst xmlns:p="http://schemas.openxmlformats.org/presentationml/2006/main">
  <p:tag name="AS_UNIQUEID" val="327"/>
</p:tagLst>
</file>

<file path=ppt/tags/tag252.xml><?xml version="1.0" encoding="utf-8"?>
<p:tagLst xmlns:p="http://schemas.openxmlformats.org/presentationml/2006/main">
  <p:tag name="AS_UNIQUEID" val="328"/>
</p:tagLst>
</file>

<file path=ppt/tags/tag253.xml><?xml version="1.0" encoding="utf-8"?>
<p:tagLst xmlns:p="http://schemas.openxmlformats.org/presentationml/2006/main">
  <p:tag name="AS_UNIQUEID" val="329"/>
</p:tagLst>
</file>

<file path=ppt/tags/tag254.xml><?xml version="1.0" encoding="utf-8"?>
<p:tagLst xmlns:p="http://schemas.openxmlformats.org/presentationml/2006/main">
  <p:tag name="AS_UNIQUEID" val="330"/>
</p:tagLst>
</file>

<file path=ppt/tags/tag255.xml><?xml version="1.0" encoding="utf-8"?>
<p:tagLst xmlns:p="http://schemas.openxmlformats.org/presentationml/2006/main">
  <p:tag name="AS_UNIQUEID" val="331"/>
</p:tagLst>
</file>

<file path=ppt/tags/tag256.xml><?xml version="1.0" encoding="utf-8"?>
<p:tagLst xmlns:p="http://schemas.openxmlformats.org/presentationml/2006/main">
  <p:tag name="AS_UNIQUEID" val="332"/>
</p:tagLst>
</file>

<file path=ppt/tags/tag257.xml><?xml version="1.0" encoding="utf-8"?>
<p:tagLst xmlns:p="http://schemas.openxmlformats.org/presentationml/2006/main">
  <p:tag name="AS_UNIQUEID" val="333"/>
</p:tagLst>
</file>

<file path=ppt/tags/tag258.xml><?xml version="1.0" encoding="utf-8"?>
<p:tagLst xmlns:p="http://schemas.openxmlformats.org/presentationml/2006/main">
  <p:tag name="AS_UNIQUEID" val="334"/>
</p:tagLst>
</file>

<file path=ppt/tags/tag259.xml><?xml version="1.0" encoding="utf-8"?>
<p:tagLst xmlns:p="http://schemas.openxmlformats.org/presentationml/2006/main">
  <p:tag name="AS_UNIQUEID" val="335"/>
</p:tagLst>
</file>

<file path=ppt/tags/tag260.xml><?xml version="1.0" encoding="utf-8"?>
<p:tagLst xmlns:p="http://schemas.openxmlformats.org/presentationml/2006/main">
  <p:tag name="AS_UNIQUEID" val="336"/>
</p:tagLst>
</file>

<file path=ppt/tags/tag261.xml><?xml version="1.0" encoding="utf-8"?>
<p:tagLst xmlns:p="http://schemas.openxmlformats.org/presentationml/2006/main">
  <p:tag name="AS_UNIQUEID" val="337"/>
</p:tagLst>
</file>

<file path=ppt/tags/tag262.xml><?xml version="1.0" encoding="utf-8"?>
<p:tagLst xmlns:p="http://schemas.openxmlformats.org/presentationml/2006/main">
  <p:tag name="AS_UNIQUEID" val="338"/>
</p:tagLst>
</file>

<file path=ppt/tags/tag263.xml><?xml version="1.0" encoding="utf-8"?>
<p:tagLst xmlns:p="http://schemas.openxmlformats.org/presentationml/2006/main">
  <p:tag name="AS_UNIQUEID" val="339"/>
</p:tagLst>
</file>

<file path=ppt/tags/tag264.xml><?xml version="1.0" encoding="utf-8"?>
<p:tagLst xmlns:p="http://schemas.openxmlformats.org/presentationml/2006/main">
  <p:tag name="AS_UNIQUEID" val="340"/>
</p:tagLst>
</file>

<file path=ppt/tags/tag265.xml><?xml version="1.0" encoding="utf-8"?>
<p:tagLst xmlns:p="http://schemas.openxmlformats.org/presentationml/2006/main">
  <p:tag name="AS_UNIQUEID" val="341"/>
</p:tagLst>
</file>

<file path=ppt/tags/tag266.xml><?xml version="1.0" encoding="utf-8"?>
<p:tagLst xmlns:p="http://schemas.openxmlformats.org/presentationml/2006/main">
  <p:tag name="AS_UNIQUEID" val="342"/>
</p:tagLst>
</file>

<file path=ppt/tags/tag267.xml><?xml version="1.0" encoding="utf-8"?>
<p:tagLst xmlns:p="http://schemas.openxmlformats.org/presentationml/2006/main">
  <p:tag name="AS_UNIQUEID" val="343"/>
</p:tagLst>
</file>

<file path=ppt/tags/tag268.xml><?xml version="1.0" encoding="utf-8"?>
<p:tagLst xmlns:p="http://schemas.openxmlformats.org/presentationml/2006/main">
  <p:tag name="AS_UNIQUEID" val="344"/>
</p:tagLst>
</file>

<file path=ppt/tags/tag269.xml><?xml version="1.0" encoding="utf-8"?>
<p:tagLst xmlns:p="http://schemas.openxmlformats.org/presentationml/2006/main">
  <p:tag name="AS_UNIQUEID" val="345"/>
</p:tagLst>
</file>

<file path=ppt/tags/tag270.xml><?xml version="1.0" encoding="utf-8"?>
<p:tagLst xmlns:p="http://schemas.openxmlformats.org/presentationml/2006/main">
  <p:tag name="AS_UNIQUEID" val="346"/>
</p:tagLst>
</file>

<file path=ppt/tags/tag271.xml><?xml version="1.0" encoding="utf-8"?>
<p:tagLst xmlns:p="http://schemas.openxmlformats.org/presentationml/2006/main">
  <p:tag name="AS_UNIQUEID" val="347"/>
</p:tagLst>
</file>

<file path=ppt/tags/tag272.xml><?xml version="1.0" encoding="utf-8"?>
<p:tagLst xmlns:p="http://schemas.openxmlformats.org/presentationml/2006/main">
  <p:tag name="AS_UNIQUEID" val="348"/>
</p:tagLst>
</file>

<file path=ppt/tags/tag273.xml><?xml version="1.0" encoding="utf-8"?>
<p:tagLst xmlns:p="http://schemas.openxmlformats.org/presentationml/2006/main">
  <p:tag name="AS_UNIQUEID" val="349"/>
</p:tagLst>
</file>

<file path=ppt/tags/tag274.xml><?xml version="1.0" encoding="utf-8"?>
<p:tagLst xmlns:p="http://schemas.openxmlformats.org/presentationml/2006/main">
  <p:tag name="AS_UNIQUEID" val="350"/>
</p:tagLst>
</file>

<file path=ppt/tags/tag275.xml><?xml version="1.0" encoding="utf-8"?>
<p:tagLst xmlns:p="http://schemas.openxmlformats.org/presentationml/2006/main">
  <p:tag name="AS_UNIQUEID" val="351"/>
</p:tagLst>
</file>

<file path=ppt/tags/tag276.xml><?xml version="1.0" encoding="utf-8"?>
<p:tagLst xmlns:p="http://schemas.openxmlformats.org/presentationml/2006/main">
  <p:tag name="AS_UNIQUEID" val="352"/>
</p:tagLst>
</file>

<file path=ppt/tags/tag277.xml><?xml version="1.0" encoding="utf-8"?>
<p:tagLst xmlns:p="http://schemas.openxmlformats.org/presentationml/2006/main">
  <p:tag name="AS_UNIQUEID" val="353"/>
</p:tagLst>
</file>

<file path=ppt/tags/tag278.xml><?xml version="1.0" encoding="utf-8"?>
<p:tagLst xmlns:p="http://schemas.openxmlformats.org/presentationml/2006/main">
  <p:tag name="AS_UNIQUEID" val="354"/>
</p:tagLst>
</file>

<file path=ppt/tags/tag279.xml><?xml version="1.0" encoding="utf-8"?>
<p:tagLst xmlns:p="http://schemas.openxmlformats.org/presentationml/2006/main">
  <p:tag name="AS_UNIQUEID" val="355"/>
</p:tagLst>
</file>

<file path=ppt/tags/tag280.xml><?xml version="1.0" encoding="utf-8"?>
<p:tagLst xmlns:p="http://schemas.openxmlformats.org/presentationml/2006/main">
  <p:tag name="AS_UNIQUEID" val="356"/>
</p:tagLst>
</file>

<file path=ppt/tags/tag281.xml><?xml version="1.0" encoding="utf-8"?>
<p:tagLst xmlns:p="http://schemas.openxmlformats.org/presentationml/2006/main">
  <p:tag name="AS_UNIQUEID" val="357"/>
</p:tagLst>
</file>

<file path=ppt/tags/tag282.xml><?xml version="1.0" encoding="utf-8"?>
<p:tagLst xmlns:p="http://schemas.openxmlformats.org/presentationml/2006/main">
  <p:tag name="AS_UNIQUEID" val="358"/>
</p:tagLst>
</file>

<file path=ppt/tags/tag283.xml><?xml version="1.0" encoding="utf-8"?>
<p:tagLst xmlns:p="http://schemas.openxmlformats.org/presentationml/2006/main">
  <p:tag name="AS_UNIQUEID" val="359"/>
</p:tagLst>
</file>

<file path=ppt/tags/tag284.xml><?xml version="1.0" encoding="utf-8"?>
<p:tagLst xmlns:p="http://schemas.openxmlformats.org/presentationml/2006/main">
  <p:tag name="AS_UNIQUEID" val="360"/>
</p:tagLst>
</file>

<file path=ppt/tags/tag285.xml><?xml version="1.0" encoding="utf-8"?>
<p:tagLst xmlns:p="http://schemas.openxmlformats.org/presentationml/2006/main">
  <p:tag name="AS_UNIQUEID" val="361"/>
</p:tagLst>
</file>

<file path=ppt/tags/tag286.xml><?xml version="1.0" encoding="utf-8"?>
<p:tagLst xmlns:p="http://schemas.openxmlformats.org/presentationml/2006/main">
  <p:tag name="AS_UNIQUEID" val="362"/>
</p:tagLst>
</file>

<file path=ppt/tags/tag287.xml><?xml version="1.0" encoding="utf-8"?>
<p:tagLst xmlns:p="http://schemas.openxmlformats.org/presentationml/2006/main">
  <p:tag name="AS_UNIQUEID" val="363"/>
</p:tagLst>
</file>

<file path=ppt/tags/tag288.xml><?xml version="1.0" encoding="utf-8"?>
<p:tagLst xmlns:p="http://schemas.openxmlformats.org/presentationml/2006/main">
  <p:tag name="AS_UNIQUEID" val="364"/>
</p:tagLst>
</file>

<file path=ppt/tags/tag289.xml><?xml version="1.0" encoding="utf-8"?>
<p:tagLst xmlns:p="http://schemas.openxmlformats.org/presentationml/2006/main">
  <p:tag name="AS_UNIQUEID" val="365"/>
</p:tagLst>
</file>

<file path=ppt/tags/tag290.xml><?xml version="1.0" encoding="utf-8"?>
<p:tagLst xmlns:p="http://schemas.openxmlformats.org/presentationml/2006/main">
  <p:tag name="AS_UNIQUEID" val="366"/>
</p:tagLst>
</file>

<file path=ppt/tags/tag291.xml><?xml version="1.0" encoding="utf-8"?>
<p:tagLst xmlns:p="http://schemas.openxmlformats.org/presentationml/2006/main">
  <p:tag name="AS_UNIQUEID" val="367"/>
</p:tagLst>
</file>

<file path=ppt/tags/tag292.xml><?xml version="1.0" encoding="utf-8"?>
<p:tagLst xmlns:p="http://schemas.openxmlformats.org/presentationml/2006/main">
  <p:tag name="AS_UNIQUEID" val="368"/>
</p:tagLst>
</file>

<file path=ppt/tags/tag293.xml><?xml version="1.0" encoding="utf-8"?>
<p:tagLst xmlns:p="http://schemas.openxmlformats.org/presentationml/2006/main">
  <p:tag name="AS_UNIQUEID" val="369"/>
</p:tagLst>
</file>

<file path=ppt/tags/tag294.xml><?xml version="1.0" encoding="utf-8"?>
<p:tagLst xmlns:p="http://schemas.openxmlformats.org/presentationml/2006/main">
  <p:tag name="AS_UNIQUEID" val="370"/>
</p:tagLst>
</file>

<file path=ppt/tags/tag295.xml><?xml version="1.0" encoding="utf-8"?>
<p:tagLst xmlns:p="http://schemas.openxmlformats.org/presentationml/2006/main">
  <p:tag name="AS_UNIQUEID" val="371"/>
</p:tagLst>
</file>

<file path=ppt/tags/tag296.xml><?xml version="1.0" encoding="utf-8"?>
<p:tagLst xmlns:p="http://schemas.openxmlformats.org/presentationml/2006/main">
  <p:tag name="AS_UNIQUEID" val="372"/>
</p:tagLst>
</file>

<file path=ppt/tags/tag297.xml><?xml version="1.0" encoding="utf-8"?>
<p:tagLst xmlns:p="http://schemas.openxmlformats.org/presentationml/2006/main">
  <p:tag name="AS_UNIQUEID" val="373"/>
</p:tagLst>
</file>

<file path=ppt/tags/tag298.xml><?xml version="1.0" encoding="utf-8"?>
<p:tagLst xmlns:p="http://schemas.openxmlformats.org/presentationml/2006/main">
  <p:tag name="AS_UNIQUEID" val="374"/>
</p:tagLst>
</file>

<file path=ppt/tags/tag299.xml><?xml version="1.0" encoding="utf-8"?>
<p:tagLst xmlns:p="http://schemas.openxmlformats.org/presentationml/2006/main">
  <p:tag name="AS_UNIQUEID" val="375"/>
</p:tagLst>
</file>

<file path=ppt/tags/tag300.xml><?xml version="1.0" encoding="utf-8"?>
<p:tagLst xmlns:p="http://schemas.openxmlformats.org/presentationml/2006/main">
  <p:tag name="AS_UNIQUEID" val="376"/>
</p:tagLst>
</file>

<file path=ppt/tags/tag301.xml><?xml version="1.0" encoding="utf-8"?>
<p:tagLst xmlns:p="http://schemas.openxmlformats.org/presentationml/2006/main">
  <p:tag name="AS_UNIQUEID" val="377"/>
</p:tagLst>
</file>

<file path=ppt/tags/tag302.xml><?xml version="1.0" encoding="utf-8"?>
<p:tagLst xmlns:p="http://schemas.openxmlformats.org/presentationml/2006/main">
  <p:tag name="AS_UNIQUEID" val="378"/>
</p:tagLst>
</file>

<file path=ppt/tags/tag303.xml><?xml version="1.0" encoding="utf-8"?>
<p:tagLst xmlns:p="http://schemas.openxmlformats.org/presentationml/2006/main">
  <p:tag name="AS_UNIQUEID" val="379"/>
</p:tagLst>
</file>

<file path=ppt/tags/tag304.xml><?xml version="1.0" encoding="utf-8"?>
<p:tagLst xmlns:p="http://schemas.openxmlformats.org/presentationml/2006/main">
  <p:tag name="AS_UNIQUEID" val="380"/>
</p:tagLst>
</file>

<file path=ppt/tags/tag305.xml><?xml version="1.0" encoding="utf-8"?>
<p:tagLst xmlns:p="http://schemas.openxmlformats.org/presentationml/2006/main">
  <p:tag name="AS_UNIQUEID" val="381"/>
</p:tagLst>
</file>

<file path=ppt/tags/tag306.xml><?xml version="1.0" encoding="utf-8"?>
<p:tagLst xmlns:p="http://schemas.openxmlformats.org/presentationml/2006/main">
  <p:tag name="AS_UNIQUEID" val="382"/>
</p:tagLst>
</file>

<file path=ppt/tags/tag307.xml><?xml version="1.0" encoding="utf-8"?>
<p:tagLst xmlns:p="http://schemas.openxmlformats.org/presentationml/2006/main">
  <p:tag name="AS_UNIQUEID" val="383"/>
</p:tagLst>
</file>

<file path=ppt/tags/tag308.xml><?xml version="1.0" encoding="utf-8"?>
<p:tagLst xmlns:p="http://schemas.openxmlformats.org/presentationml/2006/main">
  <p:tag name="AS_UNIQUEID" val="384"/>
</p:tagLst>
</file>

<file path=ppt/tags/tag309.xml><?xml version="1.0" encoding="utf-8"?>
<p:tagLst xmlns:p="http://schemas.openxmlformats.org/presentationml/2006/main">
  <p:tag name="AS_UNIQUEID" val="385"/>
</p:tagLst>
</file>

<file path=ppt/tags/tag310.xml><?xml version="1.0" encoding="utf-8"?>
<p:tagLst xmlns:p="http://schemas.openxmlformats.org/presentationml/2006/main">
  <p:tag name="AS_UNIQUEID" val="386"/>
</p:tagLst>
</file>

<file path=ppt/tags/tag311.xml><?xml version="1.0" encoding="utf-8"?>
<p:tagLst xmlns:p="http://schemas.openxmlformats.org/presentationml/2006/main">
  <p:tag name="AS_UNIQUEID" val="387"/>
</p:tagLst>
</file>

<file path=ppt/tags/tag312.xml><?xml version="1.0" encoding="utf-8"?>
<p:tagLst xmlns:p="http://schemas.openxmlformats.org/presentationml/2006/main">
  <p:tag name="AS_UNIQUEID" val="388"/>
</p:tagLst>
</file>

<file path=ppt/tags/tag313.xml><?xml version="1.0" encoding="utf-8"?>
<p:tagLst xmlns:p="http://schemas.openxmlformats.org/presentationml/2006/main">
  <p:tag name="AS_UNIQUEID" val="389"/>
</p:tagLst>
</file>

<file path=ppt/tags/tag314.xml><?xml version="1.0" encoding="utf-8"?>
<p:tagLst xmlns:p="http://schemas.openxmlformats.org/presentationml/2006/main">
  <p:tag name="AS_UNIQUEID" val="390"/>
</p:tagLst>
</file>

<file path=ppt/tags/tag315.xml><?xml version="1.0" encoding="utf-8"?>
<p:tagLst xmlns:p="http://schemas.openxmlformats.org/presentationml/2006/main">
  <p:tag name="AS_UNIQUEID" val="391"/>
</p:tagLst>
</file>

<file path=ppt/tags/tag316.xml><?xml version="1.0" encoding="utf-8"?>
<p:tagLst xmlns:p="http://schemas.openxmlformats.org/presentationml/2006/main">
  <p:tag name="AS_UNIQUEID" val="392"/>
</p:tagLst>
</file>

<file path=ppt/tags/tag317.xml><?xml version="1.0" encoding="utf-8"?>
<p:tagLst xmlns:p="http://schemas.openxmlformats.org/presentationml/2006/main">
  <p:tag name="AS_UNIQUEID" val="393"/>
</p:tagLst>
</file>

<file path=ppt/tags/tag318.xml><?xml version="1.0" encoding="utf-8"?>
<p:tagLst xmlns:p="http://schemas.openxmlformats.org/presentationml/2006/main">
  <p:tag name="AS_UNIQUEID" val="394"/>
</p:tagLst>
</file>

<file path=ppt/tags/tag319.xml><?xml version="1.0" encoding="utf-8"?>
<p:tagLst xmlns:p="http://schemas.openxmlformats.org/presentationml/2006/main">
  <p:tag name="AS_UNIQUEID" val="395"/>
</p:tagLst>
</file>

<file path=ppt/tags/tag320.xml><?xml version="1.0" encoding="utf-8"?>
<p:tagLst xmlns:p="http://schemas.openxmlformats.org/presentationml/2006/main">
  <p:tag name="AS_UNIQUEID" val="396"/>
</p:tagLst>
</file>

<file path=ppt/tags/tag321.xml><?xml version="1.0" encoding="utf-8"?>
<p:tagLst xmlns:p="http://schemas.openxmlformats.org/presentationml/2006/main">
  <p:tag name="AS_UNIQUEID" val="397"/>
</p:tagLst>
</file>

<file path=ppt/tags/tag322.xml><?xml version="1.0" encoding="utf-8"?>
<p:tagLst xmlns:p="http://schemas.openxmlformats.org/presentationml/2006/main">
  <p:tag name="AS_UNIQUEID" val="398"/>
</p:tagLst>
</file>

<file path=ppt/tags/tag323.xml><?xml version="1.0" encoding="utf-8"?>
<p:tagLst xmlns:p="http://schemas.openxmlformats.org/presentationml/2006/main">
  <p:tag name="AS_UNIQUEID" val="399"/>
</p:tagLst>
</file>

<file path=ppt/tags/tag324.xml><?xml version="1.0" encoding="utf-8"?>
<p:tagLst xmlns:p="http://schemas.openxmlformats.org/presentationml/2006/main">
  <p:tag name="AS_UNIQUEID" val="400"/>
</p:tagLst>
</file>

<file path=ppt/tags/tag325.xml><?xml version="1.0" encoding="utf-8"?>
<p:tagLst xmlns:p="http://schemas.openxmlformats.org/presentationml/2006/main">
  <p:tag name="AS_UNIQUEID" val="401"/>
</p:tagLst>
</file>

<file path=ppt/tags/tag326.xml><?xml version="1.0" encoding="utf-8"?>
<p:tagLst xmlns:p="http://schemas.openxmlformats.org/presentationml/2006/main">
  <p:tag name="AS_UNIQUEID" val="402"/>
</p:tagLst>
</file>

<file path=ppt/tags/tag327.xml><?xml version="1.0" encoding="utf-8"?>
<p:tagLst xmlns:p="http://schemas.openxmlformats.org/presentationml/2006/main">
  <p:tag name="AS_UNIQUEID" val="403"/>
</p:tagLst>
</file>

<file path=ppt/tags/tag328.xml><?xml version="1.0" encoding="utf-8"?>
<p:tagLst xmlns:p="http://schemas.openxmlformats.org/presentationml/2006/main">
  <p:tag name="AS_UNIQUEID" val="404"/>
</p:tagLst>
</file>

<file path=ppt/tags/tag329.xml><?xml version="1.0" encoding="utf-8"?>
<p:tagLst xmlns:p="http://schemas.openxmlformats.org/presentationml/2006/main">
  <p:tag name="AS_UNIQUEID" val="405"/>
</p:tagLst>
</file>

<file path=ppt/tags/tag330.xml><?xml version="1.0" encoding="utf-8"?>
<p:tagLst xmlns:p="http://schemas.openxmlformats.org/presentationml/2006/main">
  <p:tag name="AS_UNIQUEID" val="406"/>
</p:tagLst>
</file>

<file path=ppt/tags/tag331.xml><?xml version="1.0" encoding="utf-8"?>
<p:tagLst xmlns:p="http://schemas.openxmlformats.org/presentationml/2006/main">
  <p:tag name="AS_UNIQUEID" val="407"/>
</p:tagLst>
</file>

<file path=ppt/tags/tag332.xml><?xml version="1.0" encoding="utf-8"?>
<p:tagLst xmlns:p="http://schemas.openxmlformats.org/presentationml/2006/main">
  <p:tag name="AS_UNIQUEID" val="408"/>
</p:tagLst>
</file>

<file path=ppt/tags/tag333.xml><?xml version="1.0" encoding="utf-8"?>
<p:tagLst xmlns:p="http://schemas.openxmlformats.org/presentationml/2006/main">
  <p:tag name="AS_UNIQUEID" val="409"/>
</p:tagLst>
</file>

<file path=ppt/tags/tag334.xml><?xml version="1.0" encoding="utf-8"?>
<p:tagLst xmlns:p="http://schemas.openxmlformats.org/presentationml/2006/main">
  <p:tag name="AS_UNIQUEID" val="410"/>
</p:tagLst>
</file>

<file path=ppt/tags/tag335.xml><?xml version="1.0" encoding="utf-8"?>
<p:tagLst xmlns:p="http://schemas.openxmlformats.org/presentationml/2006/main">
  <p:tag name="AS_UNIQUEID" val="411"/>
</p:tagLst>
</file>

<file path=ppt/tags/tag336.xml><?xml version="1.0" encoding="utf-8"?>
<p:tagLst xmlns:p="http://schemas.openxmlformats.org/presentationml/2006/main">
  <p:tag name="AS_UNIQUEID" val="412"/>
</p:tagLst>
</file>

<file path=ppt/tags/tag337.xml><?xml version="1.0" encoding="utf-8"?>
<p:tagLst xmlns:p="http://schemas.openxmlformats.org/presentationml/2006/main">
  <p:tag name="AS_UNIQUEID" val="413"/>
</p:tagLst>
</file>

<file path=ppt/tags/tag338.xml><?xml version="1.0" encoding="utf-8"?>
<p:tagLst xmlns:p="http://schemas.openxmlformats.org/presentationml/2006/main">
  <p:tag name="AS_UNIQUEID" val="414"/>
</p:tagLst>
</file>

<file path=ppt/tags/tag339.xml><?xml version="1.0" encoding="utf-8"?>
<p:tagLst xmlns:p="http://schemas.openxmlformats.org/presentationml/2006/main">
  <p:tag name="AS_UNIQUEID" val="415"/>
</p:tagLst>
</file>

<file path=ppt/tags/tag340.xml><?xml version="1.0" encoding="utf-8"?>
<p:tagLst xmlns:p="http://schemas.openxmlformats.org/presentationml/2006/main">
  <p:tag name="AS_UNIQUEID" val="416"/>
</p:tagLst>
</file>

<file path=ppt/tags/tag341.xml><?xml version="1.0" encoding="utf-8"?>
<p:tagLst xmlns:p="http://schemas.openxmlformats.org/presentationml/2006/main">
  <p:tag name="AS_UNIQUEID" val="417"/>
</p:tagLst>
</file>

<file path=ppt/tags/tag342.xml><?xml version="1.0" encoding="utf-8"?>
<p:tagLst xmlns:p="http://schemas.openxmlformats.org/presentationml/2006/main">
  <p:tag name="AS_UNIQUEID" val="418"/>
</p:tagLst>
</file>

<file path=ppt/tags/tag343.xml><?xml version="1.0" encoding="utf-8"?>
<p:tagLst xmlns:p="http://schemas.openxmlformats.org/presentationml/2006/main">
  <p:tag name="AS_UNIQUEID" val="419"/>
</p:tagLst>
</file>

<file path=ppt/tags/tag344.xml><?xml version="1.0" encoding="utf-8"?>
<p:tagLst xmlns:p="http://schemas.openxmlformats.org/presentationml/2006/main">
  <p:tag name="AS_UNIQUEID" val="420"/>
</p:tagLst>
</file>

<file path=ppt/tags/tag345.xml><?xml version="1.0" encoding="utf-8"?>
<p:tagLst xmlns:p="http://schemas.openxmlformats.org/presentationml/2006/main">
  <p:tag name="AS_UNIQUEID" val="421"/>
</p:tagLst>
</file>

<file path=ppt/tags/tag346.xml><?xml version="1.0" encoding="utf-8"?>
<p:tagLst xmlns:p="http://schemas.openxmlformats.org/presentationml/2006/main">
  <p:tag name="AS_UNIQUEID" val="422"/>
</p:tagLst>
</file>

<file path=ppt/tags/tag347.xml><?xml version="1.0" encoding="utf-8"?>
<p:tagLst xmlns:p="http://schemas.openxmlformats.org/presentationml/2006/main">
  <p:tag name="AS_UNIQUEID" val="423"/>
</p:tagLst>
</file>

<file path=ppt/tags/tag348.xml><?xml version="1.0" encoding="utf-8"?>
<p:tagLst xmlns:p="http://schemas.openxmlformats.org/presentationml/2006/main">
  <p:tag name="AS_UNIQUEID" val="424"/>
</p:tagLst>
</file>

<file path=ppt/tags/tag349.xml><?xml version="1.0" encoding="utf-8"?>
<p:tagLst xmlns:p="http://schemas.openxmlformats.org/presentationml/2006/main">
  <p:tag name="AS_UNIQUEID" val="425"/>
</p:tagLst>
</file>

<file path=ppt/tags/tag350.xml><?xml version="1.0" encoding="utf-8"?>
<p:tagLst xmlns:p="http://schemas.openxmlformats.org/presentationml/2006/main">
  <p:tag name="AS_UNIQUEID" val="426"/>
</p:tagLst>
</file>

<file path=ppt/tags/tag351.xml><?xml version="1.0" encoding="utf-8"?>
<p:tagLst xmlns:p="http://schemas.openxmlformats.org/presentationml/2006/main">
  <p:tag name="AS_UNIQUEID" val="427"/>
</p:tagLst>
</file>

<file path=ppt/tags/tag352.xml><?xml version="1.0" encoding="utf-8"?>
<p:tagLst xmlns:p="http://schemas.openxmlformats.org/presentationml/2006/main">
  <p:tag name="AS_UNIQUEID" val="428"/>
</p:tagLst>
</file>

<file path=ppt/tags/tag353.xml><?xml version="1.0" encoding="utf-8"?>
<p:tagLst xmlns:p="http://schemas.openxmlformats.org/presentationml/2006/main">
  <p:tag name="AS_UNIQUEID" val="429"/>
</p:tagLst>
</file>

<file path=ppt/tags/tag354.xml><?xml version="1.0" encoding="utf-8"?>
<p:tagLst xmlns:p="http://schemas.openxmlformats.org/presentationml/2006/main">
  <p:tag name="AS_UNIQUEID" val="430"/>
</p:tagLst>
</file>

<file path=ppt/tags/tag355.xml><?xml version="1.0" encoding="utf-8"?>
<p:tagLst xmlns:p="http://schemas.openxmlformats.org/presentationml/2006/main">
  <p:tag name="AS_UNIQUEID" val="431"/>
</p:tagLst>
</file>

<file path=ppt/tags/tag356.xml><?xml version="1.0" encoding="utf-8"?>
<p:tagLst xmlns:p="http://schemas.openxmlformats.org/presentationml/2006/main">
  <p:tag name="AS_UNIQUEID" val="432"/>
</p:tagLst>
</file>

<file path=ppt/tags/tag357.xml><?xml version="1.0" encoding="utf-8"?>
<p:tagLst xmlns:p="http://schemas.openxmlformats.org/presentationml/2006/main">
  <p:tag name="AS_UNIQUEID" val="433"/>
</p:tagLst>
</file>

<file path=ppt/tags/tag358.xml><?xml version="1.0" encoding="utf-8"?>
<p:tagLst xmlns:p="http://schemas.openxmlformats.org/presentationml/2006/main">
  <p:tag name="AS_UNIQUEID" val="434"/>
</p:tagLst>
</file>

<file path=ppt/tags/tag359.xml><?xml version="1.0" encoding="utf-8"?>
<p:tagLst xmlns:p="http://schemas.openxmlformats.org/presentationml/2006/main">
  <p:tag name="AS_UNIQUEID" val="435"/>
</p:tagLst>
</file>

<file path=ppt/tags/tag360.xml><?xml version="1.0" encoding="utf-8"?>
<p:tagLst xmlns:p="http://schemas.openxmlformats.org/presentationml/2006/main">
  <p:tag name="AS_UNIQUEID" val="436"/>
</p:tagLst>
</file>

<file path=ppt/tags/tag361.xml><?xml version="1.0" encoding="utf-8"?>
<p:tagLst xmlns:p="http://schemas.openxmlformats.org/presentationml/2006/main">
  <p:tag name="AS_UNIQUEID" val="437"/>
</p:tagLst>
</file>

<file path=ppt/tags/tag362.xml><?xml version="1.0" encoding="utf-8"?>
<p:tagLst xmlns:p="http://schemas.openxmlformats.org/presentationml/2006/main">
  <p:tag name="AS_UNIQUEID" val="438"/>
</p:tagLst>
</file>

<file path=ppt/tags/tag363.xml><?xml version="1.0" encoding="utf-8"?>
<p:tagLst xmlns:p="http://schemas.openxmlformats.org/presentationml/2006/main">
  <p:tag name="AS_UNIQUEID" val="439"/>
</p:tagLst>
</file>

<file path=ppt/tags/tag364.xml><?xml version="1.0" encoding="utf-8"?>
<p:tagLst xmlns:p="http://schemas.openxmlformats.org/presentationml/2006/main">
  <p:tag name="AS_UNIQUEID" val="440"/>
</p:tagLst>
</file>

<file path=ppt/tags/tag365.xml><?xml version="1.0" encoding="utf-8"?>
<p:tagLst xmlns:p="http://schemas.openxmlformats.org/presentationml/2006/main">
  <p:tag name="AS_UNIQUEID" val="441"/>
</p:tagLst>
</file>

<file path=ppt/tags/tag366.xml><?xml version="1.0" encoding="utf-8"?>
<p:tagLst xmlns:p="http://schemas.openxmlformats.org/presentationml/2006/main">
  <p:tag name="AS_UNIQUEID" val="442"/>
</p:tagLst>
</file>

<file path=ppt/tags/tag367.xml><?xml version="1.0" encoding="utf-8"?>
<p:tagLst xmlns:p="http://schemas.openxmlformats.org/presentationml/2006/main">
  <p:tag name="AS_UNIQUEID" val="443"/>
</p:tagLst>
</file>

<file path=ppt/tags/tag368.xml><?xml version="1.0" encoding="utf-8"?>
<p:tagLst xmlns:p="http://schemas.openxmlformats.org/presentationml/2006/main">
  <p:tag name="AS_UNIQUEID" val="444"/>
</p:tagLst>
</file>

<file path=ppt/tags/tag369.xml><?xml version="1.0" encoding="utf-8"?>
<p:tagLst xmlns:p="http://schemas.openxmlformats.org/presentationml/2006/main">
  <p:tag name="AS_UNIQUEID" val="445"/>
</p:tagLst>
</file>

<file path=ppt/tags/tag370.xml><?xml version="1.0" encoding="utf-8"?>
<p:tagLst xmlns:p="http://schemas.openxmlformats.org/presentationml/2006/main">
  <p:tag name="AS_UNIQUEID" val="446"/>
</p:tagLst>
</file>

<file path=ppt/tags/tag371.xml><?xml version="1.0" encoding="utf-8"?>
<p:tagLst xmlns:p="http://schemas.openxmlformats.org/presentationml/2006/main">
  <p:tag name="AS_UNIQUEID" val="447"/>
</p:tagLst>
</file>

<file path=ppt/tags/tag372.xml><?xml version="1.0" encoding="utf-8"?>
<p:tagLst xmlns:p="http://schemas.openxmlformats.org/presentationml/2006/main">
  <p:tag name="AS_UNIQUEID" val="448"/>
</p:tagLst>
</file>

<file path=ppt/tags/tag373.xml><?xml version="1.0" encoding="utf-8"?>
<p:tagLst xmlns:p="http://schemas.openxmlformats.org/presentationml/2006/main">
  <p:tag name="AS_UNIQUEID" val="449"/>
</p:tagLst>
</file>

<file path=ppt/tags/tag374.xml><?xml version="1.0" encoding="utf-8"?>
<p:tagLst xmlns:p="http://schemas.openxmlformats.org/presentationml/2006/main">
  <p:tag name="AS_UNIQUEID" val="450"/>
</p:tagLst>
</file>

<file path=ppt/tags/tag375.xml><?xml version="1.0" encoding="utf-8"?>
<p:tagLst xmlns:p="http://schemas.openxmlformats.org/presentationml/2006/main">
  <p:tag name="AS_UNIQUEID" val="451"/>
</p:tagLst>
</file>

<file path=ppt/tags/tag376.xml><?xml version="1.0" encoding="utf-8"?>
<p:tagLst xmlns:p="http://schemas.openxmlformats.org/presentationml/2006/main">
  <p:tag name="AS_UNIQUEID" val="452"/>
</p:tagLst>
</file>

<file path=ppt/tags/tag377.xml><?xml version="1.0" encoding="utf-8"?>
<p:tagLst xmlns:p="http://schemas.openxmlformats.org/presentationml/2006/main">
  <p:tag name="AS_UNIQUEID" val="453"/>
</p:tagLst>
</file>

<file path=ppt/tags/tag378.xml><?xml version="1.0" encoding="utf-8"?>
<p:tagLst xmlns:p="http://schemas.openxmlformats.org/presentationml/2006/main">
  <p:tag name="AS_UNIQUEID" val="454"/>
</p:tagLst>
</file>

<file path=ppt/tags/tag379.xml><?xml version="1.0" encoding="utf-8"?>
<p:tagLst xmlns:p="http://schemas.openxmlformats.org/presentationml/2006/main">
  <p:tag name="AS_UNIQUEID" val="455"/>
</p:tagLst>
</file>

<file path=ppt/tags/tag380.xml><?xml version="1.0" encoding="utf-8"?>
<p:tagLst xmlns:p="http://schemas.openxmlformats.org/presentationml/2006/main">
  <p:tag name="AS_UNIQUEID" val="456"/>
</p:tagLst>
</file>

<file path=ppt/tags/tag381.xml><?xml version="1.0" encoding="utf-8"?>
<p:tagLst xmlns:p="http://schemas.openxmlformats.org/presentationml/2006/main">
  <p:tag name="AS_UNIQUEID" val="457"/>
</p:tagLst>
</file>

<file path=ppt/tags/tag382.xml><?xml version="1.0" encoding="utf-8"?>
<p:tagLst xmlns:p="http://schemas.openxmlformats.org/presentationml/2006/main">
  <p:tag name="AS_UNIQUEID" val="458"/>
</p:tagLst>
</file>

<file path=ppt/tags/tag383.xml><?xml version="1.0" encoding="utf-8"?>
<p:tagLst xmlns:p="http://schemas.openxmlformats.org/presentationml/2006/main">
  <p:tag name="AS_UNIQUEID" val="459"/>
</p:tagLst>
</file>

<file path=ppt/tags/tag384.xml><?xml version="1.0" encoding="utf-8"?>
<p:tagLst xmlns:p="http://schemas.openxmlformats.org/presentationml/2006/main">
  <p:tag name="AS_UNIQUEID" val="460"/>
</p:tagLst>
</file>

<file path=ppt/tags/tag385.xml><?xml version="1.0" encoding="utf-8"?>
<p:tagLst xmlns:p="http://schemas.openxmlformats.org/presentationml/2006/main">
  <p:tag name="AS_UNIQUEID" val="461"/>
</p:tagLst>
</file>

<file path=ppt/tags/tag386.xml><?xml version="1.0" encoding="utf-8"?>
<p:tagLst xmlns:p="http://schemas.openxmlformats.org/presentationml/2006/main">
  <p:tag name="AS_UNIQUEID" val="462"/>
</p:tagLst>
</file>

<file path=ppt/tags/tag387.xml><?xml version="1.0" encoding="utf-8"?>
<p:tagLst xmlns:p="http://schemas.openxmlformats.org/presentationml/2006/main">
  <p:tag name="AS_UNIQUEID" val="463"/>
</p:tagLst>
</file>

<file path=ppt/tags/tag388.xml><?xml version="1.0" encoding="utf-8"?>
<p:tagLst xmlns:p="http://schemas.openxmlformats.org/presentationml/2006/main">
  <p:tag name="AS_UNIQUEID" val="464"/>
</p:tagLst>
</file>

<file path=ppt/tags/tag389.xml><?xml version="1.0" encoding="utf-8"?>
<p:tagLst xmlns:p="http://schemas.openxmlformats.org/presentationml/2006/main">
  <p:tag name="AS_UNIQUEID" val="465"/>
</p:tagLst>
</file>

<file path=ppt/tags/tag390.xml><?xml version="1.0" encoding="utf-8"?>
<p:tagLst xmlns:p="http://schemas.openxmlformats.org/presentationml/2006/main">
  <p:tag name="AS_UNIQUEID" val="466"/>
</p:tagLst>
</file>

<file path=ppt/tags/tag391.xml><?xml version="1.0" encoding="utf-8"?>
<p:tagLst xmlns:p="http://schemas.openxmlformats.org/presentationml/2006/main">
  <p:tag name="AS_UNIQUEID" val="467"/>
</p:tagLst>
</file>

<file path=ppt/tags/tag392.xml><?xml version="1.0" encoding="utf-8"?>
<p:tagLst xmlns:p="http://schemas.openxmlformats.org/presentationml/2006/main">
  <p:tag name="AS_UNIQUEID" val="468"/>
</p:tagLst>
</file>

<file path=ppt/tags/tag393.xml><?xml version="1.0" encoding="utf-8"?>
<p:tagLst xmlns:p="http://schemas.openxmlformats.org/presentationml/2006/main">
  <p:tag name="AS_UNIQUEID" val="469"/>
</p:tagLst>
</file>

<file path=ppt/tags/tag394.xml><?xml version="1.0" encoding="utf-8"?>
<p:tagLst xmlns:p="http://schemas.openxmlformats.org/presentationml/2006/main">
  <p:tag name="AS_UNIQUEID" val="470"/>
</p:tagLst>
</file>

<file path=ppt/tags/tag395.xml><?xml version="1.0" encoding="utf-8"?>
<p:tagLst xmlns:p="http://schemas.openxmlformats.org/presentationml/2006/main">
  <p:tag name="AS_UNIQUEID" val="471"/>
</p:tagLst>
</file>

<file path=ppt/tags/tag396.xml><?xml version="1.0" encoding="utf-8"?>
<p:tagLst xmlns:p="http://schemas.openxmlformats.org/presentationml/2006/main">
  <p:tag name="AS_UNIQUEID" val="472"/>
</p:tagLst>
</file>

<file path=ppt/tags/tag397.xml><?xml version="1.0" encoding="utf-8"?>
<p:tagLst xmlns:p="http://schemas.openxmlformats.org/presentationml/2006/main">
  <p:tag name="AS_UNIQUEID" val="473"/>
</p:tagLst>
</file>

<file path=ppt/tags/tag398.xml><?xml version="1.0" encoding="utf-8"?>
<p:tagLst xmlns:p="http://schemas.openxmlformats.org/presentationml/2006/main">
  <p:tag name="AS_UNIQUEID" val="474"/>
</p:tagLst>
</file>

<file path=ppt/tags/tag399.xml><?xml version="1.0" encoding="utf-8"?>
<p:tagLst xmlns:p="http://schemas.openxmlformats.org/presentationml/2006/main">
  <p:tag name="AS_UNIQUEID" val="475"/>
</p:tagLst>
</file>

<file path=ppt/tags/tag400.xml><?xml version="1.0" encoding="utf-8"?>
<p:tagLst xmlns:p="http://schemas.openxmlformats.org/presentationml/2006/main">
  <p:tag name="AS_UNIQUEID" val="476"/>
</p:tagLst>
</file>

<file path=ppt/tags/tag401.xml><?xml version="1.0" encoding="utf-8"?>
<p:tagLst xmlns:p="http://schemas.openxmlformats.org/presentationml/2006/main">
  <p:tag name="AS_UNIQUEID" val="477"/>
</p:tagLst>
</file>

<file path=ppt/tags/tag402.xml><?xml version="1.0" encoding="utf-8"?>
<p:tagLst xmlns:p="http://schemas.openxmlformats.org/presentationml/2006/main">
  <p:tag name="AS_UNIQUEID" val="478"/>
</p:tagLst>
</file>

<file path=ppt/tags/tag403.xml><?xml version="1.0" encoding="utf-8"?>
<p:tagLst xmlns:p="http://schemas.openxmlformats.org/presentationml/2006/main">
  <p:tag name="AS_UNIQUEID" val="479"/>
</p:tagLst>
</file>

<file path=ppt/tags/tag404.xml><?xml version="1.0" encoding="utf-8"?>
<p:tagLst xmlns:p="http://schemas.openxmlformats.org/presentationml/2006/main">
  <p:tag name="AS_UNIQUEID" val="480"/>
</p:tagLst>
</file>

<file path=ppt/tags/tag405.xml><?xml version="1.0" encoding="utf-8"?>
<p:tagLst xmlns:p="http://schemas.openxmlformats.org/presentationml/2006/main">
  <p:tag name="AS_UNIQUEID" val="481"/>
</p:tagLst>
</file>

<file path=ppt/tags/tag406.xml><?xml version="1.0" encoding="utf-8"?>
<p:tagLst xmlns:p="http://schemas.openxmlformats.org/presentationml/2006/main">
  <p:tag name="AS_UNIQUEID" val="482"/>
</p:tagLst>
</file>

<file path=ppt/tags/tag407.xml><?xml version="1.0" encoding="utf-8"?>
<p:tagLst xmlns:p="http://schemas.openxmlformats.org/presentationml/2006/main">
  <p:tag name="AS_UNIQUEID" val="483"/>
</p:tagLst>
</file>

<file path=ppt/tags/tag408.xml><?xml version="1.0" encoding="utf-8"?>
<p:tagLst xmlns:p="http://schemas.openxmlformats.org/presentationml/2006/main">
  <p:tag name="AS_UNIQUEID" val="484"/>
</p:tagLst>
</file>

<file path=ppt/tags/tag409.xml><?xml version="1.0" encoding="utf-8"?>
<p:tagLst xmlns:p="http://schemas.openxmlformats.org/presentationml/2006/main">
  <p:tag name="AS_UNIQUEID" val="485"/>
</p:tagLst>
</file>

<file path=ppt/tags/tag410.xml><?xml version="1.0" encoding="utf-8"?>
<p:tagLst xmlns:p="http://schemas.openxmlformats.org/presentationml/2006/main">
  <p:tag name="AS_UNIQUEID" val="486"/>
</p:tagLst>
</file>

<file path=ppt/tags/tag411.xml><?xml version="1.0" encoding="utf-8"?>
<p:tagLst xmlns:p="http://schemas.openxmlformats.org/presentationml/2006/main">
  <p:tag name="AS_UNIQUEID" val="487"/>
</p:tagLst>
</file>

<file path=ppt/tags/tag412.xml><?xml version="1.0" encoding="utf-8"?>
<p:tagLst xmlns:p="http://schemas.openxmlformats.org/presentationml/2006/main">
  <p:tag name="AS_UNIQUEID" val="488"/>
</p:tagLst>
</file>

<file path=ppt/tags/tag413.xml><?xml version="1.0" encoding="utf-8"?>
<p:tagLst xmlns:p="http://schemas.openxmlformats.org/presentationml/2006/main">
  <p:tag name="AS_UNIQUEID" val="490"/>
</p:tagLst>
</file>

<file path=ppt/tags/tag414.xml><?xml version="1.0" encoding="utf-8"?>
<p:tagLst xmlns:p="http://schemas.openxmlformats.org/presentationml/2006/main">
  <p:tag name="AS_UNIQUEID" val="489"/>
</p:tagLst>
</file>

<file path=ppt/tags/tag415.xml><?xml version="1.0" encoding="utf-8"?>
<p:tagLst xmlns:p="http://schemas.openxmlformats.org/presentationml/2006/main">
  <p:tag name="AS_UNIQUEID" val="1"/>
</p:tagLst>
</file>

<file path=ppt/tags/tag416.xml><?xml version="1.0" encoding="utf-8"?>
<p:tagLst xmlns:p="http://schemas.openxmlformats.org/presentationml/2006/main">
  <p:tag name="AS_UNIQUEID" val="2"/>
</p:tagLst>
</file>

<file path=ppt/tags/tag417.xml><?xml version="1.0" encoding="utf-8"?>
<p:tagLst xmlns:p="http://schemas.openxmlformats.org/presentationml/2006/main">
  <p:tag name="AS_UNIQUEID" val="3"/>
</p:tagLst>
</file>

<file path=ppt/tags/tag418.xml><?xml version="1.0" encoding="utf-8"?>
<p:tagLst xmlns:p="http://schemas.openxmlformats.org/presentationml/2006/main">
  <p:tag name="AS_UNIQUEID" val="4"/>
</p:tagLst>
</file>

<file path=ppt/tags/tag419.xml><?xml version="1.0" encoding="utf-8"?>
<p:tagLst xmlns:p="http://schemas.openxmlformats.org/presentationml/2006/main">
  <p:tag name="AS_UNIQUEID" val="5"/>
</p:tagLst>
</file>

<file path=ppt/tags/tag420.xml><?xml version="1.0" encoding="utf-8"?>
<p:tagLst xmlns:p="http://schemas.openxmlformats.org/presentationml/2006/main">
  <p:tag name="AS_UNIQUEID" val="6"/>
</p:tagLst>
</file>

<file path=ppt/tags/tag421.xml><?xml version="1.0" encoding="utf-8"?>
<p:tagLst xmlns:p="http://schemas.openxmlformats.org/presentationml/2006/main">
  <p:tag name="AS_UNIQUEID" val="7"/>
</p:tagLst>
</file>

<file path=ppt/tags/tag422.xml><?xml version="1.0" encoding="utf-8"?>
<p:tagLst xmlns:p="http://schemas.openxmlformats.org/presentationml/2006/main">
  <p:tag name="AS_UNIQUEID" val="8"/>
</p:tagLst>
</file>

<file path=ppt/tags/tag423.xml><?xml version="1.0" encoding="utf-8"?>
<p:tagLst xmlns:p="http://schemas.openxmlformats.org/presentationml/2006/main">
  <p:tag name="AS_UNIQUEID" val="9"/>
</p:tagLst>
</file>

<file path=ppt/tags/tag424.xml><?xml version="1.0" encoding="utf-8"?>
<p:tagLst xmlns:p="http://schemas.openxmlformats.org/presentationml/2006/main">
  <p:tag name="AS_UNIQUEID" val="10"/>
</p:tagLst>
</file>

<file path=ppt/tags/tag425.xml><?xml version="1.0" encoding="utf-8"?>
<p:tagLst xmlns:p="http://schemas.openxmlformats.org/presentationml/2006/main">
  <p:tag name="AS_UNIQUEID" val="11"/>
</p:tagLst>
</file>

<file path=ppt/tags/tag426.xml><?xml version="1.0" encoding="utf-8"?>
<p:tagLst xmlns:p="http://schemas.openxmlformats.org/presentationml/2006/main">
  <p:tag name="AS_UNIQUEID" val="12"/>
</p:tagLst>
</file>

<file path=ppt/tags/tag427.xml><?xml version="1.0" encoding="utf-8"?>
<p:tagLst xmlns:p="http://schemas.openxmlformats.org/presentationml/2006/main">
  <p:tag name="AS_UNIQUEID" val="13"/>
</p:tagLst>
</file>

<file path=ppt/tags/tag428.xml><?xml version="1.0" encoding="utf-8"?>
<p:tagLst xmlns:p="http://schemas.openxmlformats.org/presentationml/2006/main">
  <p:tag name="AS_UNIQUEID" val="14"/>
</p:tagLst>
</file>

<file path=ppt/tags/tag429.xml><?xml version="1.0" encoding="utf-8"?>
<p:tagLst xmlns:p="http://schemas.openxmlformats.org/presentationml/2006/main">
  <p:tag name="AS_UNIQUEID" val="15"/>
</p:tagLst>
</file>

<file path=ppt/tags/tag430.xml><?xml version="1.0" encoding="utf-8"?>
<p:tagLst xmlns:p="http://schemas.openxmlformats.org/presentationml/2006/main">
  <p:tag name="AS_UNIQUEID" val="16"/>
</p:tagLst>
</file>

<file path=ppt/tags/tag431.xml><?xml version="1.0" encoding="utf-8"?>
<p:tagLst xmlns:p="http://schemas.openxmlformats.org/presentationml/2006/main">
  <p:tag name="AS_UNIQUEID" val="17"/>
</p:tagLst>
</file>

<file path=ppt/tags/tag432.xml><?xml version="1.0" encoding="utf-8"?>
<p:tagLst xmlns:p="http://schemas.openxmlformats.org/presentationml/2006/main">
  <p:tag name="AS_UNIQUEID" val="18"/>
</p:tagLst>
</file>

<file path=ppt/tags/tag433.xml><?xml version="1.0" encoding="utf-8"?>
<p:tagLst xmlns:p="http://schemas.openxmlformats.org/presentationml/2006/main">
  <p:tag name="AS_UNIQUEID" val="19"/>
</p:tagLst>
</file>

<file path=ppt/tags/tag434.xml><?xml version="1.0" encoding="utf-8"?>
<p:tagLst xmlns:p="http://schemas.openxmlformats.org/presentationml/2006/main">
  <p:tag name="AS_UNIQUEID" val="20"/>
</p:tagLst>
</file>

<file path=ppt/tags/tag435.xml><?xml version="1.0" encoding="utf-8"?>
<p:tagLst xmlns:p="http://schemas.openxmlformats.org/presentationml/2006/main">
  <p:tag name="AS_UNIQUEID" val="21"/>
</p:tagLst>
</file>

<file path=ppt/tags/tag436.xml><?xml version="1.0" encoding="utf-8"?>
<p:tagLst xmlns:p="http://schemas.openxmlformats.org/presentationml/2006/main">
  <p:tag name="AS_UNIQUEID" val="22"/>
</p:tagLst>
</file>

<file path=ppt/tags/tag437.xml><?xml version="1.0" encoding="utf-8"?>
<p:tagLst xmlns:p="http://schemas.openxmlformats.org/presentationml/2006/main">
  <p:tag name="AS_UNIQUEID" val="23"/>
</p:tagLst>
</file>

<file path=ppt/tags/tag438.xml><?xml version="1.0" encoding="utf-8"?>
<p:tagLst xmlns:p="http://schemas.openxmlformats.org/presentationml/2006/main">
  <p:tag name="AS_UNIQUEID" val="24"/>
</p:tagLst>
</file>

<file path=ppt/tags/tag439.xml><?xml version="1.0" encoding="utf-8"?>
<p:tagLst xmlns:p="http://schemas.openxmlformats.org/presentationml/2006/main">
  <p:tag name="AS_UNIQUEID" val="25"/>
</p:tagLst>
</file>

<file path=ppt/tags/tag440.xml><?xml version="1.0" encoding="utf-8"?>
<p:tagLst xmlns:p="http://schemas.openxmlformats.org/presentationml/2006/main">
  <p:tag name="AS_UNIQUEID" val="26"/>
</p:tagLst>
</file>

<file path=ppt/tags/tag441.xml><?xml version="1.0" encoding="utf-8"?>
<p:tagLst xmlns:p="http://schemas.openxmlformats.org/presentationml/2006/main">
  <p:tag name="AS_UNIQUEID" val="27"/>
</p:tagLst>
</file>

<file path=ppt/tags/tag442.xml><?xml version="1.0" encoding="utf-8"?>
<p:tagLst xmlns:p="http://schemas.openxmlformats.org/presentationml/2006/main">
  <p:tag name="AS_UNIQUEID" val="28"/>
</p:tagLst>
</file>

<file path=ppt/tags/tag443.xml><?xml version="1.0" encoding="utf-8"?>
<p:tagLst xmlns:p="http://schemas.openxmlformats.org/presentationml/2006/main">
  <p:tag name="AS_UNIQUEID" val="29"/>
</p:tagLst>
</file>

<file path=ppt/tags/tag444.xml><?xml version="1.0" encoding="utf-8"?>
<p:tagLst xmlns:p="http://schemas.openxmlformats.org/presentationml/2006/main">
  <p:tag name="AS_UNIQUEID" val="30"/>
</p:tagLst>
</file>

<file path=ppt/tags/tag445.xml><?xml version="1.0" encoding="utf-8"?>
<p:tagLst xmlns:p="http://schemas.openxmlformats.org/presentationml/2006/main">
  <p:tag name="AS_UNIQUEID" val="31"/>
</p:tagLst>
</file>

<file path=ppt/tags/tag446.xml><?xml version="1.0" encoding="utf-8"?>
<p:tagLst xmlns:p="http://schemas.openxmlformats.org/presentationml/2006/main">
  <p:tag name="AS_UNIQUEID" val="32"/>
</p:tagLst>
</file>

<file path=ppt/tags/tag447.xml><?xml version="1.0" encoding="utf-8"?>
<p:tagLst xmlns:p="http://schemas.openxmlformats.org/presentationml/2006/main">
  <p:tag name="AS_UNIQUEID" val="33"/>
</p:tagLst>
</file>

<file path=ppt/tags/tag448.xml><?xml version="1.0" encoding="utf-8"?>
<p:tagLst xmlns:p="http://schemas.openxmlformats.org/presentationml/2006/main">
  <p:tag name="AS_UNIQUEID" val="34"/>
</p:tagLst>
</file>

<file path=ppt/tags/tag449.xml><?xml version="1.0" encoding="utf-8"?>
<p:tagLst xmlns:p="http://schemas.openxmlformats.org/presentationml/2006/main">
  <p:tag name="AS_UNIQUEID" val="35"/>
</p:tagLst>
</file>

<file path=ppt/tags/tag450.xml><?xml version="1.0" encoding="utf-8"?>
<p:tagLst xmlns:p="http://schemas.openxmlformats.org/presentationml/2006/main">
  <p:tag name="AS_UNIQUEID" val="36"/>
</p:tagLst>
</file>

<file path=ppt/tags/tag451.xml><?xml version="1.0" encoding="utf-8"?>
<p:tagLst xmlns:p="http://schemas.openxmlformats.org/presentationml/2006/main">
  <p:tag name="AS_UNIQUEID" val="37"/>
</p:tagLst>
</file>

<file path=ppt/tags/tag452.xml><?xml version="1.0" encoding="utf-8"?>
<p:tagLst xmlns:p="http://schemas.openxmlformats.org/presentationml/2006/main">
  <p:tag name="AS_UNIQUEID" val="38"/>
</p:tagLst>
</file>

<file path=ppt/tags/tag453.xml><?xml version="1.0" encoding="utf-8"?>
<p:tagLst xmlns:p="http://schemas.openxmlformats.org/presentationml/2006/main">
  <p:tag name="AS_UNIQUEID" val="39"/>
</p:tagLst>
</file>

<file path=ppt/tags/tag454.xml><?xml version="1.0" encoding="utf-8"?>
<p:tagLst xmlns:p="http://schemas.openxmlformats.org/presentationml/2006/main">
  <p:tag name="AS_UNIQUEID" val="40"/>
</p:tagLst>
</file>

<file path=ppt/tags/tag455.xml><?xml version="1.0" encoding="utf-8"?>
<p:tagLst xmlns:p="http://schemas.openxmlformats.org/presentationml/2006/main">
  <p:tag name="AS_UNIQUEID" val="41"/>
</p:tagLst>
</file>

<file path=ppt/tags/tag456.xml><?xml version="1.0" encoding="utf-8"?>
<p:tagLst xmlns:p="http://schemas.openxmlformats.org/presentationml/2006/main">
  <p:tag name="AS_UNIQUEID" val="42"/>
</p:tagLst>
</file>

<file path=ppt/tags/tag457.xml><?xml version="1.0" encoding="utf-8"?>
<p:tagLst xmlns:p="http://schemas.openxmlformats.org/presentationml/2006/main">
  <p:tag name="AS_UNIQUEID" val="43"/>
</p:tagLst>
</file>

<file path=ppt/tags/tag458.xml><?xml version="1.0" encoding="utf-8"?>
<p:tagLst xmlns:p="http://schemas.openxmlformats.org/presentationml/2006/main">
  <p:tag name="AS_UNIQUEID" val="44"/>
</p:tagLst>
</file>

<file path=ppt/tags/tag459.xml><?xml version="1.0" encoding="utf-8"?>
<p:tagLst xmlns:p="http://schemas.openxmlformats.org/presentationml/2006/main">
  <p:tag name="AS_UNIQUEID" val="45"/>
</p:tagLst>
</file>

<file path=ppt/tags/tag460.xml><?xml version="1.0" encoding="utf-8"?>
<p:tagLst xmlns:p="http://schemas.openxmlformats.org/presentationml/2006/main">
  <p:tag name="AS_UNIQUEID" val="46"/>
</p:tagLst>
</file>

<file path=ppt/tags/tag461.xml><?xml version="1.0" encoding="utf-8"?>
<p:tagLst xmlns:p="http://schemas.openxmlformats.org/presentationml/2006/main">
  <p:tag name="AS_UNIQUEID" val="47"/>
</p:tagLst>
</file>

<file path=ppt/tags/tag462.xml><?xml version="1.0" encoding="utf-8"?>
<p:tagLst xmlns:p="http://schemas.openxmlformats.org/presentationml/2006/main">
  <p:tag name="AS_UNIQUEID" val="48"/>
</p:tagLst>
</file>

<file path=ppt/tags/tag463.xml><?xml version="1.0" encoding="utf-8"?>
<p:tagLst xmlns:p="http://schemas.openxmlformats.org/presentationml/2006/main">
  <p:tag name="AS_UNIQUEID" val="49"/>
</p:tagLst>
</file>

<file path=ppt/tags/tag464.xml><?xml version="1.0" encoding="utf-8"?>
<p:tagLst xmlns:p="http://schemas.openxmlformats.org/presentationml/2006/main">
  <p:tag name="AS_UNIQUEID" val="50"/>
</p:tagLst>
</file>

<file path=ppt/tags/tag465.xml><?xml version="1.0" encoding="utf-8"?>
<p:tagLst xmlns:p="http://schemas.openxmlformats.org/presentationml/2006/main">
  <p:tag name="AS_UNIQUEID" val="51"/>
</p:tagLst>
</file>

<file path=ppt/tags/tag466.xml><?xml version="1.0" encoding="utf-8"?>
<p:tagLst xmlns:p="http://schemas.openxmlformats.org/presentationml/2006/main">
  <p:tag name="AS_UNIQUEID" val="52"/>
</p:tagLst>
</file>

<file path=ppt/tags/tag467.xml><?xml version="1.0" encoding="utf-8"?>
<p:tagLst xmlns:p="http://schemas.openxmlformats.org/presentationml/2006/main">
  <p:tag name="AS_UNIQUEID" val="53"/>
</p:tagLst>
</file>

<file path=ppt/tags/tag468.xml><?xml version="1.0" encoding="utf-8"?>
<p:tagLst xmlns:p="http://schemas.openxmlformats.org/presentationml/2006/main">
  <p:tag name="AS_UNIQUEID" val="54"/>
</p:tagLst>
</file>

<file path=ppt/tags/tag469.xml><?xml version="1.0" encoding="utf-8"?>
<p:tagLst xmlns:p="http://schemas.openxmlformats.org/presentationml/2006/main">
  <p:tag name="AS_UNIQUEID" val="55"/>
</p:tagLst>
</file>

<file path=ppt/tags/tag470.xml><?xml version="1.0" encoding="utf-8"?>
<p:tagLst xmlns:p="http://schemas.openxmlformats.org/presentationml/2006/main">
  <p:tag name="AS_UNIQUEID" val="56"/>
</p:tagLst>
</file>

<file path=ppt/tags/tag471.xml><?xml version="1.0" encoding="utf-8"?>
<p:tagLst xmlns:p="http://schemas.openxmlformats.org/presentationml/2006/main">
  <p:tag name="AS_UNIQUEID" val="57"/>
</p:tagLst>
</file>

<file path=ppt/tags/tag472.xml><?xml version="1.0" encoding="utf-8"?>
<p:tagLst xmlns:p="http://schemas.openxmlformats.org/presentationml/2006/main">
  <p:tag name="AS_UNIQUEID" val="58"/>
</p:tagLst>
</file>

<file path=ppt/tags/tag473.xml><?xml version="1.0" encoding="utf-8"?>
<p:tagLst xmlns:p="http://schemas.openxmlformats.org/presentationml/2006/main">
  <p:tag name="AS_UNIQUEID" val="59"/>
</p:tagLst>
</file>

<file path=ppt/tags/tag474.xml><?xml version="1.0" encoding="utf-8"?>
<p:tagLst xmlns:p="http://schemas.openxmlformats.org/presentationml/2006/main">
  <p:tag name="AS_UNIQUEID" val="60"/>
</p:tagLst>
</file>

<file path=ppt/tags/tag475.xml><?xml version="1.0" encoding="utf-8"?>
<p:tagLst xmlns:p="http://schemas.openxmlformats.org/presentationml/2006/main">
  <p:tag name="AS_UNIQUEID" val="61"/>
</p:tagLst>
</file>

<file path=ppt/tags/tag476.xml><?xml version="1.0" encoding="utf-8"?>
<p:tagLst xmlns:p="http://schemas.openxmlformats.org/presentationml/2006/main">
  <p:tag name="AS_UNIQUEID" val="62"/>
</p:tagLst>
</file>

<file path=ppt/tags/tag477.xml><?xml version="1.0" encoding="utf-8"?>
<p:tagLst xmlns:p="http://schemas.openxmlformats.org/presentationml/2006/main">
  <p:tag name="AS_UNIQUEID" val="63"/>
</p:tagLst>
</file>

<file path=ppt/tags/tag478.xml><?xml version="1.0" encoding="utf-8"?>
<p:tagLst xmlns:p="http://schemas.openxmlformats.org/presentationml/2006/main">
  <p:tag name="AS_UNIQUEID" val="64"/>
</p:tagLst>
</file>

<file path=ppt/tags/tag479.xml><?xml version="1.0" encoding="utf-8"?>
<p:tagLst xmlns:p="http://schemas.openxmlformats.org/presentationml/2006/main">
  <p:tag name="AS_UNIQUEID" val="65"/>
</p:tagLst>
</file>

<file path=ppt/tags/tag480.xml><?xml version="1.0" encoding="utf-8"?>
<p:tagLst xmlns:p="http://schemas.openxmlformats.org/presentationml/2006/main">
  <p:tag name="AS_UNIQUEID" val="66"/>
</p:tagLst>
</file>

<file path=ppt/tags/tag481.xml><?xml version="1.0" encoding="utf-8"?>
<p:tagLst xmlns:p="http://schemas.openxmlformats.org/presentationml/2006/main">
  <p:tag name="AS_UNIQUEID" val="67"/>
</p:tagLst>
</file>

<file path=ppt/tags/tag482.xml><?xml version="1.0" encoding="utf-8"?>
<p:tagLst xmlns:p="http://schemas.openxmlformats.org/presentationml/2006/main">
  <p:tag name="AS_UNIQUEID" val="68"/>
</p:tagLst>
</file>

<file path=ppt/tags/tag483.xml><?xml version="1.0" encoding="utf-8"?>
<p:tagLst xmlns:p="http://schemas.openxmlformats.org/presentationml/2006/main">
  <p:tag name="AS_UNIQUEID" val="69"/>
</p:tagLst>
</file>

<file path=ppt/tags/tag484.xml><?xml version="1.0" encoding="utf-8"?>
<p:tagLst xmlns:p="http://schemas.openxmlformats.org/presentationml/2006/main">
  <p:tag name="AS_UNIQUEID" val="70"/>
</p:tagLst>
</file>

<file path=ppt/tags/tag485.xml><?xml version="1.0" encoding="utf-8"?>
<p:tagLst xmlns:p="http://schemas.openxmlformats.org/presentationml/2006/main">
  <p:tag name="AS_UNIQUEID" val="71"/>
</p:tagLst>
</file>

<file path=ppt/tags/tag486.xml><?xml version="1.0" encoding="utf-8"?>
<p:tagLst xmlns:p="http://schemas.openxmlformats.org/presentationml/2006/main">
  <p:tag name="AS_UNIQUEID" val="72"/>
</p:tagLst>
</file>

<file path=ppt/tags/tag487.xml><?xml version="1.0" encoding="utf-8"?>
<p:tagLst xmlns:p="http://schemas.openxmlformats.org/presentationml/2006/main">
  <p:tag name="AS_UNIQUEID" val="73"/>
</p:tagLst>
</file>

<file path=ppt/tags/tag488.xml><?xml version="1.0" encoding="utf-8"?>
<p:tagLst xmlns:p="http://schemas.openxmlformats.org/presentationml/2006/main">
  <p:tag name="AS_UNIQUEID" val="74"/>
</p:tagLst>
</file>

<file path=ppt/tags/tag489.xml><?xml version="1.0" encoding="utf-8"?>
<p:tagLst xmlns:p="http://schemas.openxmlformats.org/presentationml/2006/main">
  <p:tag name="AS_UNIQUEID" val="75"/>
</p:tagLst>
</file>

<file path=ppt/tags/tag490.xml><?xml version="1.0" encoding="utf-8"?>
<p:tagLst xmlns:p="http://schemas.openxmlformats.org/presentationml/2006/main">
  <p:tag name="AS_UNIQUEID" val="76"/>
</p:tagLst>
</file>

<file path=ppt/tags/tag49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4">
      <a:dk1>
        <a:srgbClr val="333333"/>
      </a:dk1>
      <a:lt1>
        <a:srgbClr val="FFFFFF"/>
      </a:lt1>
      <a:dk2>
        <a:srgbClr val="996600"/>
      </a:dk2>
      <a:lt2>
        <a:srgbClr val="808080"/>
      </a:lt2>
      <a:accent1>
        <a:srgbClr val="FFFFFF"/>
      </a:accent1>
      <a:accent2>
        <a:srgbClr val="FF3300"/>
      </a:accent2>
      <a:accent3>
        <a:srgbClr val="FFFFFF"/>
      </a:accent3>
      <a:accent4>
        <a:srgbClr val="2A2A2A"/>
      </a:accent4>
      <a:accent5>
        <a:srgbClr val="FFFFFF"/>
      </a:accent5>
      <a:accent6>
        <a:srgbClr val="E72D00"/>
      </a:accent6>
      <a:hlink>
        <a:srgbClr val="FFFF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000000"/>
        </a:dk1>
        <a:lt1>
          <a:srgbClr val="FFFFFF"/>
        </a:lt1>
        <a:dk2>
          <a:srgbClr val="996600"/>
        </a:dk2>
        <a:lt2>
          <a:srgbClr val="808080"/>
        </a:lt2>
        <a:accent1>
          <a:srgbClr val="99FFCC"/>
        </a:accent1>
        <a:accent2>
          <a:srgbClr val="FF3300"/>
        </a:accent2>
        <a:accent3>
          <a:srgbClr val="FFFFFF"/>
        </a:accent3>
        <a:accent4>
          <a:srgbClr val="000000"/>
        </a:accent4>
        <a:accent5>
          <a:srgbClr val="CAFFE2"/>
        </a:accent5>
        <a:accent6>
          <a:srgbClr val="E72D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000000"/>
        </a:dk1>
        <a:lt1>
          <a:srgbClr val="FFFFFF"/>
        </a:lt1>
        <a:dk2>
          <a:srgbClr val="996600"/>
        </a:dk2>
        <a:lt2>
          <a:srgbClr val="808080"/>
        </a:lt2>
        <a:accent1>
          <a:srgbClr val="99FFCC"/>
        </a:accent1>
        <a:accent2>
          <a:srgbClr val="FF3300"/>
        </a:accent2>
        <a:accent3>
          <a:srgbClr val="FFFFFF"/>
        </a:accent3>
        <a:accent4>
          <a:srgbClr val="000000"/>
        </a:accent4>
        <a:accent5>
          <a:srgbClr val="CAFFE2"/>
        </a:accent5>
        <a:accent6>
          <a:srgbClr val="E72D00"/>
        </a:accent6>
        <a:hlink>
          <a:srgbClr val="00808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0080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CC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4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202</Paragraphs>
  <Slides>33</Slides>
  <Notes>5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2020-10-29T14:55:49Z</cp:lastPrinted>
  <dcterms:created xsi:type="dcterms:W3CDTF">2020-10-29T14:55:49Z</dcterms:created>
  <dcterms:modified xsi:type="dcterms:W3CDTF">2020-10-29T06:55:52Z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