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22"/>
  </p:notesMasterIdLst>
  <p:sldIdLst>
    <p:sldId id="257" r:id="rId2"/>
    <p:sldId id="276" r:id="rId3"/>
    <p:sldId id="277" r:id="rId4"/>
    <p:sldId id="278" r:id="rId5"/>
    <p:sldId id="279" r:id="rId6"/>
    <p:sldId id="280" r:id="rId7"/>
    <p:sldId id="281" r:id="rId8"/>
    <p:sldId id="282" r:id="rId9"/>
    <p:sldId id="283" r:id="rId10"/>
    <p:sldId id="284" r:id="rId11"/>
    <p:sldId id="285" r:id="rId12"/>
    <p:sldId id="286" r:id="rId13"/>
    <p:sldId id="287" r:id="rId14"/>
    <p:sldId id="288" r:id="rId15"/>
    <p:sldId id="289" r:id="rId16"/>
    <p:sldId id="290" r:id="rId17"/>
    <p:sldId id="291" r:id="rId18"/>
    <p:sldId id="292" r:id="rId19"/>
    <p:sldId id="293" r:id="rId20"/>
    <p:sldId id="294" r:id="rId21"/>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87B733E-E2F6-4424-89F2-2B3941E39707}" type="datetimeFigureOut">
              <a:rPr lang="zh-CN" altLang="en-US" smtClean="0"/>
              <a:t>2018/12/17</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51039C-5538-4636-946E-6CE234E1EEBC}" type="slidenum">
              <a:rPr lang="zh-CN" altLang="en-US" smtClean="0"/>
              <a:t>‹#›</a:t>
            </a:fld>
            <a:endParaRPr lang="zh-CN" altLang="en-US"/>
          </a:p>
        </p:txBody>
      </p:sp>
    </p:spTree>
    <p:extLst>
      <p:ext uri="{BB962C8B-B14F-4D97-AF65-F5344CB8AC3E}">
        <p14:creationId xmlns:p14="http://schemas.microsoft.com/office/powerpoint/2010/main" val="19307109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530820CF-B880-4189-942D-D702A7CBA730}" type="datetimeFigureOut">
              <a:rPr lang="zh-CN" altLang="en-US" smtClean="0"/>
              <a:t>2018/12/17</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t>2018/12/17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530820CF-B880-4189-942D-D702A7CBA730}" type="datetimeFigureOut">
              <a:rPr lang="zh-CN" altLang="en-US" smtClean="0"/>
              <a:t>2018/12/17</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0C913308-F349-4B6D-A68A-DD1791B4A57B}" type="slidenum">
              <a:rPr lang="zh-CN" altLang="en-US" smtClean="0"/>
              <a:t>‹#›</a:t>
            </a:fld>
            <a:endParaRPr lang="zh-CN" altLang="en-US"/>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hyperlink" Target="http://dailynews.sina.com.hk/c/245945.html"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17.w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26032;&#25991;&#20214;&#27809;&#20570;/&#20154;&#25945;&#21382;&#21490;&#20061;&#19979;&#22791;&#35838;&#36164;&#28304;&#25991;&#20214;/KM191.EPS" TargetMode="External"/><Relationship Id="rId2" Type="http://schemas.openxmlformats.org/officeDocument/2006/relationships/image" Target="../media/image18.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4"/>
          <p:cNvSpPr txBox="1">
            <a:spLocks noChangeArrowheads="1"/>
          </p:cNvSpPr>
          <p:nvPr/>
        </p:nvSpPr>
        <p:spPr bwMode="auto">
          <a:xfrm>
            <a:off x="19191" y="2564904"/>
            <a:ext cx="9134951" cy="10012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600" b="1">
                <a:solidFill>
                  <a:schemeClr val="tx1"/>
                </a:solidFill>
                <a:latin typeface="Times New Roman" panose="02020603050405020304" pitchFamily="18" charset="0"/>
                <a:ea typeface="宋体" panose="02010600030101010101" pitchFamily="2" charset="-122"/>
              </a:defRPr>
            </a:lvl1pPr>
            <a:lvl2pPr marL="742950" indent="-285750" eaLnBrk="0" hangingPunct="0">
              <a:defRPr sz="2600" b="1">
                <a:solidFill>
                  <a:schemeClr val="tx1"/>
                </a:solidFill>
                <a:latin typeface="Times New Roman" panose="02020603050405020304" pitchFamily="18" charset="0"/>
                <a:ea typeface="宋体" panose="02010600030101010101" pitchFamily="2" charset="-122"/>
              </a:defRPr>
            </a:lvl2pPr>
            <a:lvl3pPr marL="1143000" indent="-228600" eaLnBrk="0" hangingPunct="0">
              <a:defRPr sz="2600" b="1">
                <a:solidFill>
                  <a:schemeClr val="tx1"/>
                </a:solidFill>
                <a:latin typeface="Times New Roman" panose="02020603050405020304" pitchFamily="18" charset="0"/>
                <a:ea typeface="宋体" panose="02010600030101010101" pitchFamily="2" charset="-122"/>
              </a:defRPr>
            </a:lvl3pPr>
            <a:lvl4pPr marL="1600200" indent="-228600" eaLnBrk="0" hangingPunct="0">
              <a:defRPr sz="2600" b="1">
                <a:solidFill>
                  <a:schemeClr val="tx1"/>
                </a:solidFill>
                <a:latin typeface="Times New Roman" panose="02020603050405020304" pitchFamily="18" charset="0"/>
                <a:ea typeface="宋体" panose="02010600030101010101" pitchFamily="2" charset="-122"/>
              </a:defRPr>
            </a:lvl4pPr>
            <a:lvl5pPr marL="2057400" indent="-228600" eaLnBrk="0" hangingPunct="0">
              <a:defRPr sz="2600" b="1">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sz="2600" b="1">
                <a:solidFill>
                  <a:schemeClr val="tx1"/>
                </a:solidFill>
                <a:latin typeface="Times New Roman" panose="02020603050405020304" pitchFamily="18" charset="0"/>
                <a:ea typeface="宋体" panose="02010600030101010101" pitchFamily="2" charset="-122"/>
              </a:defRPr>
            </a:lvl9pPr>
          </a:lstStyle>
          <a:p>
            <a:pPr algn="ctr" eaLnBrk="1" hangingPunct="1">
              <a:lnSpc>
                <a:spcPct val="200000"/>
              </a:lnSpc>
            </a:pP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第</a:t>
            </a:r>
            <a:r>
              <a:rPr lang="en-US" altLang="zh-CN"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21</a:t>
            </a:r>
            <a:r>
              <a:rPr lang="zh-CN" altLang="en-US" sz="3600" dirty="0" smtClean="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课   冷战</a:t>
            </a:r>
            <a:r>
              <a:rPr lang="zh-CN" altLang="en-US" sz="3600" dirty="0">
                <a:ln w="22225">
                  <a:solidFill>
                    <a:schemeClr val="accent2"/>
                  </a:solidFill>
                  <a:prstDash val="solid"/>
                </a:ln>
                <a:solidFill>
                  <a:schemeClr val="accent2">
                    <a:lumMod val="40000"/>
                    <a:lumOff val="60000"/>
                  </a:schemeClr>
                </a:solidFill>
                <a:latin typeface="汉仪大宋简" pitchFamily="49" charset="-122"/>
                <a:ea typeface="汉仪大宋简" pitchFamily="49" charset="-122"/>
              </a:rPr>
              <a:t>后的世界格局</a:t>
            </a:r>
            <a:endParaRPr lang="zh-CN" altLang="en-US" sz="3600" dirty="0">
              <a:ln w="22225">
                <a:solidFill>
                  <a:schemeClr val="accent2"/>
                </a:solidFill>
                <a:prstDash val="solid"/>
              </a:ln>
              <a:solidFill>
                <a:schemeClr val="accent2">
                  <a:lumMod val="40000"/>
                  <a:lumOff val="60000"/>
                </a:schemeClr>
              </a:solidFill>
              <a:effectLst/>
              <a:latin typeface="汉仪大宋简" pitchFamily="49" charset="-122"/>
              <a:ea typeface="汉仪大宋简" pitchFamily="49" charset="-122"/>
            </a:endParaRPr>
          </a:p>
        </p:txBody>
      </p:sp>
    </p:spTree>
    <p:extLst>
      <p:ext uri="{BB962C8B-B14F-4D97-AF65-F5344CB8AC3E}">
        <p14:creationId xmlns:p14="http://schemas.microsoft.com/office/powerpoint/2010/main" val="2762655753"/>
      </p:ext>
    </p:extLst>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547" y="43543"/>
            <a:ext cx="2185214" cy="646331"/>
          </a:xfrm>
          <a:prstGeom prst="rect">
            <a:avLst/>
          </a:prstGeom>
          <a:noFill/>
        </p:spPr>
        <p:txBody>
          <a:bodyPr wrap="none" lIns="91440" tIns="45720" rIns="91440" bIns="45720">
            <a:spAutoFit/>
          </a:bodyPr>
          <a:lstStyle/>
          <a:p>
            <a:pPr algn="ctr"/>
            <a:r>
              <a:rPr lang="zh-CN" altLang="en-US" sz="3600" b="1" cap="none"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新课导入</a:t>
            </a:r>
            <a:endParaRPr lang="zh-CN" altLang="en-US" sz="3600" b="1" cap="none"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
        <p:nvSpPr>
          <p:cNvPr id="3" name="矩形 2"/>
          <p:cNvSpPr/>
          <p:nvPr/>
        </p:nvSpPr>
        <p:spPr>
          <a:xfrm>
            <a:off x="3545981" y="170152"/>
            <a:ext cx="1266693" cy="523220"/>
          </a:xfrm>
          <a:prstGeom prst="rect">
            <a:avLst/>
          </a:prstGeom>
        </p:spPr>
        <p:txBody>
          <a:bodyPr wrap="none">
            <a:spAutoFit/>
          </a:bodyPr>
          <a:lstStyle/>
          <a:p>
            <a:r>
              <a:rPr lang="zh-CN" altLang="en-US" sz="2800" b="1" dirty="0">
                <a:solidFill>
                  <a:srgbClr val="FF0000"/>
                </a:solidFill>
              </a:rPr>
              <a:t>许杏虎</a:t>
            </a:r>
            <a:endParaRPr lang="zh-CN" altLang="en-US" sz="2800" b="1" dirty="0">
              <a:solidFill>
                <a:srgbClr val="FF0000"/>
              </a:solidFill>
            </a:endParaRPr>
          </a:p>
        </p:txBody>
      </p:sp>
      <p:sp>
        <p:nvSpPr>
          <p:cNvPr id="4" name="矩形 3"/>
          <p:cNvSpPr/>
          <p:nvPr/>
        </p:nvSpPr>
        <p:spPr>
          <a:xfrm>
            <a:off x="107504" y="620688"/>
            <a:ext cx="8856984" cy="2862322"/>
          </a:xfrm>
          <a:prstGeom prst="rect">
            <a:avLst/>
          </a:prstGeom>
        </p:spPr>
        <p:txBody>
          <a:bodyPr wrap="square">
            <a:spAutoFit/>
          </a:bodyPr>
          <a:lstStyle/>
          <a:p>
            <a:r>
              <a:rPr lang="zh-CN" altLang="en-US" sz="2000" dirty="0" smtClean="0"/>
              <a:t>         许</a:t>
            </a:r>
            <a:r>
              <a:rPr lang="zh-CN" altLang="en-US" sz="2000" dirty="0"/>
              <a:t>杏虎，男，</a:t>
            </a:r>
            <a:r>
              <a:rPr lang="en-US" altLang="zh-CN" sz="2000" dirty="0"/>
              <a:t>1968</a:t>
            </a:r>
            <a:r>
              <a:rPr lang="zh-CN" altLang="en-US" sz="2000" dirty="0"/>
              <a:t>年</a:t>
            </a:r>
            <a:r>
              <a:rPr lang="en-US" altLang="zh-CN" sz="2000" dirty="0"/>
              <a:t>3</a:t>
            </a:r>
            <a:r>
              <a:rPr lang="zh-CN" altLang="en-US" sz="2000" dirty="0"/>
              <a:t>月</a:t>
            </a:r>
            <a:r>
              <a:rPr lang="en-US" altLang="zh-CN" sz="2000" dirty="0"/>
              <a:t>26</a:t>
            </a:r>
            <a:r>
              <a:rPr lang="zh-CN" altLang="en-US" sz="2000" dirty="0"/>
              <a:t>日生于江苏省丹阳市，中共党员。毕业于北京外国语大学，专攻塞尔维亚语。毕业后分配在光明日报国际部任编辑。之后在贝尔格莱德大学进修。</a:t>
            </a:r>
            <a:r>
              <a:rPr lang="en-US" altLang="zh-CN" sz="2000" dirty="0"/>
              <a:t>1998</a:t>
            </a:r>
            <a:r>
              <a:rPr lang="zh-CN" altLang="en-US" sz="2000" dirty="0"/>
              <a:t>年</a:t>
            </a:r>
            <a:r>
              <a:rPr lang="en-US" altLang="zh-CN" sz="2000" dirty="0"/>
              <a:t>7</a:t>
            </a:r>
            <a:r>
              <a:rPr lang="zh-CN" altLang="en-US" sz="2000" dirty="0"/>
              <a:t>月起任光明日报驻南斯拉夫记者。自北约轰炸南联盟以来，许杏虎就全身心地投入到战地采访和报道工作中，经常前往北约轰炸最为集中的地区进行采访，发回了大量报道。</a:t>
            </a:r>
          </a:p>
          <a:p>
            <a:r>
              <a:rPr lang="en-US" altLang="zh-CN" sz="2000" dirty="0" smtClean="0"/>
              <a:t>        1999</a:t>
            </a:r>
            <a:r>
              <a:rPr lang="zh-CN" altLang="en-US" sz="2000" dirty="0"/>
              <a:t>年</a:t>
            </a:r>
            <a:r>
              <a:rPr lang="en-US" altLang="zh-CN" sz="2000" dirty="0"/>
              <a:t>5</a:t>
            </a:r>
            <a:r>
              <a:rPr lang="zh-CN" altLang="en-US" sz="2000" dirty="0"/>
              <a:t>月</a:t>
            </a:r>
            <a:r>
              <a:rPr lang="en-US" altLang="zh-CN" sz="2000" dirty="0"/>
              <a:t>8</a:t>
            </a:r>
            <a:r>
              <a:rPr lang="zh-CN" altLang="en-US" sz="2000" dirty="0"/>
              <a:t>日凌晨，在以美国为首的北约对中国驻南斯拉夫联盟共和国大使馆的炸弹袭击中不幸遇难，以身殉职，年仅</a:t>
            </a:r>
            <a:r>
              <a:rPr lang="en-US" altLang="zh-CN" sz="2000" dirty="0"/>
              <a:t>31</a:t>
            </a:r>
            <a:r>
              <a:rPr lang="zh-CN" altLang="en-US" sz="2000" dirty="0"/>
              <a:t>岁</a:t>
            </a:r>
            <a:r>
              <a:rPr lang="zh-CN" altLang="en-US" sz="2000" dirty="0" smtClean="0"/>
              <a:t>。</a:t>
            </a:r>
            <a:endParaRPr lang="en-US" altLang="zh-CN" sz="2000" dirty="0" smtClean="0"/>
          </a:p>
          <a:p>
            <a:r>
              <a:rPr lang="zh-CN" altLang="en-US" sz="2000" dirty="0" smtClean="0"/>
              <a:t>         许杏虎</a:t>
            </a:r>
            <a:r>
              <a:rPr lang="zh-CN" altLang="en-US" sz="2000" dirty="0"/>
              <a:t>烈士牺牲后被中宣部、人事部授予“人民的好记者”称号，</a:t>
            </a:r>
          </a:p>
          <a:p>
            <a:r>
              <a:rPr lang="en-US" altLang="zh-CN" sz="2000" dirty="0" smtClean="0"/>
              <a:t>         1999</a:t>
            </a:r>
            <a:r>
              <a:rPr lang="zh-CN" altLang="en-US" sz="2000" dirty="0"/>
              <a:t>年</a:t>
            </a:r>
            <a:r>
              <a:rPr lang="en-US" altLang="zh-CN" sz="2000" dirty="0"/>
              <a:t>12</a:t>
            </a:r>
            <a:r>
              <a:rPr lang="zh-CN" altLang="en-US" sz="2000" dirty="0"/>
              <a:t>月，被南联盟授予“南斯拉夫之星”勋章。</a:t>
            </a:r>
            <a:endParaRPr lang="zh-CN" altLang="en-US"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50183" y="3789040"/>
            <a:ext cx="1571625" cy="2095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160422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6" name="Rectangle 4"/>
          <p:cNvSpPr>
            <a:spLocks noChangeArrowheads="1"/>
          </p:cNvSpPr>
          <p:nvPr/>
        </p:nvSpPr>
        <p:spPr bwMode="auto">
          <a:xfrm>
            <a:off x="323850" y="1628775"/>
            <a:ext cx="8569325" cy="2586038"/>
          </a:xfrm>
          <a:prstGeom prst="rect">
            <a:avLst/>
          </a:prstGeom>
          <a:solidFill>
            <a:srgbClr val="33CCCC"/>
          </a:solidFill>
          <a:ln w="57150">
            <a:solidFill>
              <a:srgbClr val="0066CC"/>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a:solidFill>
                  <a:srgbClr val="000000"/>
                </a:solidFill>
                <a:ea typeface="楷体_GB2312" pitchFamily="49" charset="-122"/>
                <a:sym typeface="Arial" pitchFamily="34" charset="0"/>
              </a:rPr>
              <a:t>       </a:t>
            </a:r>
            <a:r>
              <a:rPr lang="en-US" altLang="zh-CN" sz="3200" b="1">
                <a:solidFill>
                  <a:srgbClr val="000000"/>
                </a:solidFill>
                <a:latin typeface="黑体" pitchFamily="49" charset="-122"/>
                <a:ea typeface="黑体" pitchFamily="49" charset="-122"/>
                <a:sym typeface="Arial" pitchFamily="34" charset="0"/>
              </a:rPr>
              <a:t>“</a:t>
            </a:r>
            <a:r>
              <a:rPr lang="zh-CN" altLang="en-US" sz="3200" b="1">
                <a:solidFill>
                  <a:srgbClr val="000000"/>
                </a:solidFill>
                <a:latin typeface="黑体" pitchFamily="49" charset="-122"/>
                <a:ea typeface="黑体" pitchFamily="49" charset="-122"/>
                <a:sym typeface="Arial" pitchFamily="34" charset="0"/>
              </a:rPr>
              <a:t>今天，美国是惟一真正的全球大国，美国的力量是真实的；事实上， 在可预见的将来，它大概不会受到任何潜在敌人的挑战</a:t>
            </a:r>
            <a:r>
              <a:rPr lang="en-US" altLang="zh-CN" sz="3200" b="1">
                <a:solidFill>
                  <a:srgbClr val="000000"/>
                </a:solidFill>
                <a:latin typeface="黑体" pitchFamily="49" charset="-122"/>
                <a:ea typeface="黑体" pitchFamily="49" charset="-122"/>
                <a:sym typeface="Arial" pitchFamily="34" charset="0"/>
              </a:rPr>
              <a:t>…… </a:t>
            </a:r>
            <a:r>
              <a:rPr lang="zh-CN" altLang="en-US" sz="3200" b="1">
                <a:solidFill>
                  <a:srgbClr val="000000"/>
                </a:solidFill>
                <a:latin typeface="黑体" pitchFamily="49" charset="-122"/>
                <a:ea typeface="黑体" pitchFamily="49" charset="-122"/>
                <a:sym typeface="Arial" pitchFamily="34" charset="0"/>
              </a:rPr>
              <a:t>美国的全球地位在历史上是独一无二的。”</a:t>
            </a:r>
          </a:p>
          <a:p>
            <a:r>
              <a:rPr lang="zh-CN" altLang="en-US" sz="3200" b="1">
                <a:solidFill>
                  <a:srgbClr val="000000"/>
                </a:solidFill>
                <a:latin typeface="黑体" pitchFamily="49" charset="-122"/>
                <a:ea typeface="黑体" pitchFamily="49" charset="-122"/>
                <a:sym typeface="Arial" pitchFamily="34" charset="0"/>
              </a:rPr>
              <a:t>       </a:t>
            </a:r>
            <a:r>
              <a:rPr lang="en-US" altLang="zh-CN" sz="3200" b="1">
                <a:solidFill>
                  <a:srgbClr val="000000"/>
                </a:solidFill>
                <a:latin typeface="黑体" pitchFamily="49" charset="-122"/>
                <a:ea typeface="黑体" pitchFamily="49" charset="-122"/>
                <a:sym typeface="Arial" pitchFamily="34" charset="0"/>
              </a:rPr>
              <a:t>——</a:t>
            </a:r>
            <a:r>
              <a:rPr lang="zh-CN" altLang="en-US" sz="3200" b="1">
                <a:solidFill>
                  <a:srgbClr val="000000"/>
                </a:solidFill>
                <a:latin typeface="黑体" pitchFamily="49" charset="-122"/>
                <a:ea typeface="黑体" pitchFamily="49" charset="-122"/>
                <a:sym typeface="Arial" pitchFamily="34" charset="0"/>
              </a:rPr>
              <a:t>美国前国家安全顾问 布热津斯基</a:t>
            </a:r>
          </a:p>
        </p:txBody>
      </p:sp>
      <p:grpSp>
        <p:nvGrpSpPr>
          <p:cNvPr id="49157" name="Group 11"/>
          <p:cNvGrpSpPr>
            <a:grpSpLocks/>
          </p:cNvGrpSpPr>
          <p:nvPr/>
        </p:nvGrpSpPr>
        <p:grpSpPr bwMode="auto">
          <a:xfrm>
            <a:off x="179388" y="4365625"/>
            <a:ext cx="8820150" cy="2089150"/>
            <a:chOff x="0" y="0"/>
            <a:chExt cx="5782" cy="817"/>
          </a:xfrm>
        </p:grpSpPr>
        <p:sp>
          <p:nvSpPr>
            <p:cNvPr id="49158" name="Rectangle 12"/>
            <p:cNvSpPr>
              <a:spLocks noChangeArrowheads="1"/>
            </p:cNvSpPr>
            <p:nvPr/>
          </p:nvSpPr>
          <p:spPr bwMode="auto">
            <a:xfrm>
              <a:off x="83" y="151"/>
              <a:ext cx="5602" cy="623"/>
            </a:xfrm>
            <a:prstGeom prst="rect">
              <a:avLst/>
            </a:prstGeom>
            <a:solidFill>
              <a:srgbClr val="FF00FF"/>
            </a:solidFill>
            <a:ln w="38100">
              <a:solidFill>
                <a:srgbClr val="0066CC"/>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2000">
                  <a:solidFill>
                    <a:srgbClr val="000000"/>
                  </a:solidFill>
                  <a:latin typeface="黑体" pitchFamily="49" charset="-122"/>
                  <a:ea typeface="黑体" pitchFamily="49" charset="-122"/>
                  <a:sym typeface="Arial" pitchFamily="34" charset="0"/>
                </a:rPr>
                <a:t>      </a:t>
              </a:r>
              <a:r>
                <a:rPr lang="zh-CN" altLang="en-US" sz="3200" b="1">
                  <a:solidFill>
                    <a:srgbClr val="000000"/>
                  </a:solidFill>
                  <a:latin typeface="黑体" pitchFamily="49" charset="-122"/>
                  <a:ea typeface="黑体" pitchFamily="49" charset="-122"/>
                  <a:sym typeface="Arial" pitchFamily="34" charset="0"/>
                </a:rPr>
                <a:t>美国前总统克林顿在阐述美国</a:t>
              </a:r>
              <a:r>
                <a:rPr lang="en-US" altLang="zh-CN" sz="3200" b="1">
                  <a:solidFill>
                    <a:srgbClr val="000000"/>
                  </a:solidFill>
                  <a:latin typeface="黑体" pitchFamily="49" charset="-122"/>
                  <a:ea typeface="黑体" pitchFamily="49" charset="-122"/>
                  <a:sym typeface="Arial" pitchFamily="34" charset="0"/>
                </a:rPr>
                <a:t>21</a:t>
              </a:r>
              <a:r>
                <a:rPr lang="zh-CN" altLang="en-US" sz="3200" b="1">
                  <a:solidFill>
                    <a:srgbClr val="000000"/>
                  </a:solidFill>
                  <a:latin typeface="黑体" pitchFamily="49" charset="-122"/>
                  <a:ea typeface="黑体" pitchFamily="49" charset="-122"/>
                  <a:sym typeface="Arial" pitchFamily="34" charset="0"/>
                </a:rPr>
                <a:t>世纪外交政策的讲话中说，世界必须有一个领导，而且只能有一个，美国最具有领导这个世界的能力。</a:t>
              </a:r>
            </a:p>
          </p:txBody>
        </p:sp>
        <p:sp>
          <p:nvSpPr>
            <p:cNvPr id="49159" name="Line 13"/>
            <p:cNvSpPr>
              <a:spLocks noChangeShapeType="1"/>
            </p:cNvSpPr>
            <p:nvPr/>
          </p:nvSpPr>
          <p:spPr bwMode="auto">
            <a:xfrm>
              <a:off x="0" y="0"/>
              <a:ext cx="5760"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9160" name="Line 14"/>
            <p:cNvSpPr>
              <a:spLocks noChangeShapeType="1"/>
            </p:cNvSpPr>
            <p:nvPr/>
          </p:nvSpPr>
          <p:spPr bwMode="auto">
            <a:xfrm>
              <a:off x="22" y="817"/>
              <a:ext cx="5760" cy="0"/>
            </a:xfrm>
            <a:prstGeom prst="line">
              <a:avLst/>
            </a:prstGeom>
            <a:noFill/>
            <a:ln w="38100">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49161" name="Text Box 9"/>
          <p:cNvSpPr txBox="1">
            <a:spLocks noChangeArrowheads="1"/>
          </p:cNvSpPr>
          <p:nvPr/>
        </p:nvSpPr>
        <p:spPr bwMode="auto">
          <a:xfrm>
            <a:off x="1116013" y="476250"/>
            <a:ext cx="6840537" cy="8239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zh-CN" altLang="en-US" sz="4800" b="1">
                <a:ea typeface="黑体" pitchFamily="49" charset="-122"/>
              </a:rPr>
              <a:t>一、美国推行霸权主义</a:t>
            </a:r>
          </a:p>
        </p:txBody>
      </p:sp>
    </p:spTree>
    <p:extLst>
      <p:ext uri="{BB962C8B-B14F-4D97-AF65-F5344CB8AC3E}">
        <p14:creationId xmlns:p14="http://schemas.microsoft.com/office/powerpoint/2010/main" val="12679498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9161"/>
                                        </p:tgtEl>
                                        <p:attrNameLst>
                                          <p:attrName>style.visibility</p:attrName>
                                        </p:attrNameLst>
                                      </p:cBhvr>
                                      <p:to>
                                        <p:strVal val="visible"/>
                                      </p:to>
                                    </p:set>
                                    <p:anim calcmode="lin" valueType="num">
                                      <p:cBhvr additive="base">
                                        <p:cTn id="7" dur="500" fill="hold"/>
                                        <p:tgtEl>
                                          <p:spTgt spid="49161"/>
                                        </p:tgtEl>
                                        <p:attrNameLst>
                                          <p:attrName>ppt_x</p:attrName>
                                        </p:attrNameLst>
                                      </p:cBhvr>
                                      <p:tavLst>
                                        <p:tav tm="0">
                                          <p:val>
                                            <p:strVal val="#ppt_x"/>
                                          </p:val>
                                        </p:tav>
                                        <p:tav tm="100000">
                                          <p:val>
                                            <p:strVal val="#ppt_x"/>
                                          </p:val>
                                        </p:tav>
                                      </p:tavLst>
                                    </p:anim>
                                    <p:anim calcmode="lin" valueType="num">
                                      <p:cBhvr additive="base">
                                        <p:cTn id="8" dur="500" fill="hold"/>
                                        <p:tgtEl>
                                          <p:spTgt spid="491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9156"/>
                                        </p:tgtEl>
                                        <p:attrNameLst>
                                          <p:attrName>style.visibility</p:attrName>
                                        </p:attrNameLst>
                                      </p:cBhvr>
                                      <p:to>
                                        <p:strVal val="visible"/>
                                      </p:to>
                                    </p:set>
                                    <p:anim calcmode="lin" valueType="num">
                                      <p:cBhvr additive="base">
                                        <p:cTn id="13" dur="500" fill="hold"/>
                                        <p:tgtEl>
                                          <p:spTgt spid="49156"/>
                                        </p:tgtEl>
                                        <p:attrNameLst>
                                          <p:attrName>ppt_x</p:attrName>
                                        </p:attrNameLst>
                                      </p:cBhvr>
                                      <p:tavLst>
                                        <p:tav tm="0">
                                          <p:val>
                                            <p:strVal val="#ppt_x"/>
                                          </p:val>
                                        </p:tav>
                                        <p:tav tm="100000">
                                          <p:val>
                                            <p:strVal val="#ppt_x"/>
                                          </p:val>
                                        </p:tav>
                                      </p:tavLst>
                                    </p:anim>
                                    <p:anim calcmode="lin" valueType="num">
                                      <p:cBhvr additive="base">
                                        <p:cTn id="14" dur="500" fill="hold"/>
                                        <p:tgtEl>
                                          <p:spTgt spid="4915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49157"/>
                                        </p:tgtEl>
                                        <p:attrNameLst>
                                          <p:attrName>style.visibility</p:attrName>
                                        </p:attrNameLst>
                                      </p:cBhvr>
                                      <p:to>
                                        <p:strVal val="visible"/>
                                      </p:to>
                                    </p:set>
                                    <p:animEffect transition="in" filter="blinds(horizontal)">
                                      <p:cBhvr>
                                        <p:cTn id="19" dur="500"/>
                                        <p:tgtEl>
                                          <p:spTgt spid="491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6" grpId="0" animBg="1"/>
      <p:bldP spid="4916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0" name="Text Box 4"/>
          <p:cNvSpPr txBox="1">
            <a:spLocks noChangeArrowheads="1"/>
          </p:cNvSpPr>
          <p:nvPr/>
        </p:nvSpPr>
        <p:spPr bwMode="auto">
          <a:xfrm>
            <a:off x="611188" y="333375"/>
            <a:ext cx="7920037" cy="1739900"/>
          </a:xfrm>
          <a:prstGeom prst="rect">
            <a:avLst/>
          </a:prstGeom>
          <a:solidFill>
            <a:srgbClr val="FF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latin typeface="黑体" pitchFamily="49" charset="-122"/>
                <a:ea typeface="黑体" pitchFamily="49" charset="-122"/>
              </a:rPr>
              <a:t>1</a:t>
            </a:r>
            <a:r>
              <a:rPr lang="zh-CN" altLang="en-US" sz="3600" b="1">
                <a:latin typeface="黑体" pitchFamily="49" charset="-122"/>
                <a:ea typeface="黑体" pitchFamily="49" charset="-122"/>
              </a:rPr>
              <a:t>、</a:t>
            </a:r>
            <a:r>
              <a:rPr lang="zh-CN" altLang="en-US" sz="3600" b="1" u="sng">
                <a:latin typeface="黑体" pitchFamily="49" charset="-122"/>
                <a:ea typeface="黑体" pitchFamily="49" charset="-122"/>
              </a:rPr>
              <a:t>    </a:t>
            </a:r>
            <a:r>
              <a:rPr lang="zh-CN" altLang="en-US" sz="3600" b="1">
                <a:latin typeface="黑体" pitchFamily="49" charset="-122"/>
                <a:ea typeface="黑体" pitchFamily="49" charset="-122"/>
              </a:rPr>
              <a:t>年，以</a:t>
            </a:r>
            <a:r>
              <a:rPr lang="zh-CN" altLang="en-US" sz="3600" b="1" u="sng">
                <a:latin typeface="黑体" pitchFamily="49" charset="-122"/>
                <a:ea typeface="黑体" pitchFamily="49" charset="-122"/>
              </a:rPr>
              <a:t>    </a:t>
            </a:r>
            <a:r>
              <a:rPr lang="zh-CN" altLang="en-US" sz="3600" b="1">
                <a:latin typeface="黑体" pitchFamily="49" charset="-122"/>
                <a:ea typeface="黑体" pitchFamily="49" charset="-122"/>
              </a:rPr>
              <a:t>为首的北约打着</a:t>
            </a:r>
            <a:r>
              <a:rPr lang="zh-CN" altLang="en-US" sz="3600" b="1">
                <a:latin typeface="Arial"/>
                <a:ea typeface="黑体" pitchFamily="49" charset="-122"/>
              </a:rPr>
              <a:t>“</a:t>
            </a:r>
            <a:r>
              <a:rPr lang="zh-CN" altLang="en-US" sz="3600" b="1">
                <a:latin typeface="黑体" pitchFamily="49" charset="-122"/>
                <a:ea typeface="黑体" pitchFamily="49" charset="-122"/>
              </a:rPr>
              <a:t>人权高于主权</a:t>
            </a:r>
            <a:r>
              <a:rPr lang="zh-CN" altLang="en-US" sz="3600" b="1">
                <a:latin typeface="Arial"/>
                <a:ea typeface="黑体" pitchFamily="49" charset="-122"/>
              </a:rPr>
              <a:t>”</a:t>
            </a:r>
            <a:r>
              <a:rPr lang="zh-CN" altLang="en-US" sz="3600" b="1">
                <a:latin typeface="黑体" pitchFamily="49" charset="-122"/>
                <a:ea typeface="黑体" pitchFamily="49" charset="-122"/>
              </a:rPr>
              <a:t>的幌子，越过联合国，对</a:t>
            </a:r>
            <a:r>
              <a:rPr lang="zh-CN" altLang="en-US" sz="3600" b="1" u="sng">
                <a:latin typeface="黑体" pitchFamily="49" charset="-122"/>
                <a:ea typeface="黑体" pitchFamily="49" charset="-122"/>
              </a:rPr>
              <a:t>           </a:t>
            </a:r>
            <a:r>
              <a:rPr lang="zh-CN" altLang="en-US" sz="3600" b="1">
                <a:latin typeface="黑体" pitchFamily="49" charset="-122"/>
                <a:ea typeface="黑体" pitchFamily="49" charset="-122"/>
              </a:rPr>
              <a:t>进行了持续轰炸</a:t>
            </a:r>
            <a:r>
              <a:rPr lang="zh-CN" altLang="en-US" sz="3600">
                <a:latin typeface="黑体" pitchFamily="49" charset="-122"/>
                <a:ea typeface="黑体" pitchFamily="49" charset="-122"/>
              </a:rPr>
              <a:t>。</a:t>
            </a:r>
            <a:r>
              <a:rPr lang="zh-CN" altLang="en-US" sz="3200">
                <a:latin typeface="黑体" pitchFamily="49" charset="-122"/>
                <a:ea typeface="黑体" pitchFamily="49" charset="-122"/>
              </a:rPr>
              <a:t> </a:t>
            </a:r>
          </a:p>
        </p:txBody>
      </p:sp>
      <p:sp>
        <p:nvSpPr>
          <p:cNvPr id="50182" name="矩形 4"/>
          <p:cNvSpPr>
            <a:spLocks noChangeArrowheads="1"/>
          </p:cNvSpPr>
          <p:nvPr/>
        </p:nvSpPr>
        <p:spPr bwMode="auto">
          <a:xfrm>
            <a:off x="395288" y="2349500"/>
            <a:ext cx="8353425" cy="3946525"/>
          </a:xfrm>
          <a:prstGeom prst="rect">
            <a:avLst/>
          </a:prstGeom>
          <a:solidFill>
            <a:srgbClr val="FFFF00"/>
          </a:solidFill>
          <a:ln w="9525">
            <a:solidFill>
              <a:srgbClr val="8B4C13"/>
            </a:solidFill>
            <a:miter lim="800000"/>
            <a:headEnd/>
            <a:tailEnd/>
          </a:ln>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en-US" altLang="zh-CN" sz="3200" b="1">
                <a:latin typeface="黑体" pitchFamily="49" charset="-122"/>
                <a:ea typeface="黑体" pitchFamily="49" charset="-122"/>
              </a:rPr>
              <a:t>    </a:t>
            </a:r>
            <a:r>
              <a:rPr lang="zh-CN" altLang="en-US" sz="3600" b="1">
                <a:latin typeface="黑体" pitchFamily="49" charset="-122"/>
                <a:ea typeface="黑体" pitchFamily="49" charset="-122"/>
              </a:rPr>
              <a:t>美国为首的北约凭借占绝对优势的空中力量和高技术武器，对南斯拉夫联盟的军事目标和基础设施进行了连续</a:t>
            </a:r>
            <a:r>
              <a:rPr lang="en-US" altLang="zh-CN" sz="3600" b="1">
                <a:solidFill>
                  <a:srgbClr val="FF0000"/>
                </a:solidFill>
                <a:latin typeface="黑体" pitchFamily="49" charset="-122"/>
                <a:ea typeface="黑体" pitchFamily="49" charset="-122"/>
              </a:rPr>
              <a:t>78</a:t>
            </a:r>
            <a:r>
              <a:rPr lang="zh-CN" altLang="en-US" sz="3600" b="1">
                <a:solidFill>
                  <a:srgbClr val="FF0000"/>
                </a:solidFill>
                <a:latin typeface="黑体" pitchFamily="49" charset="-122"/>
                <a:ea typeface="黑体" pitchFamily="49" charset="-122"/>
              </a:rPr>
              <a:t>天</a:t>
            </a:r>
            <a:r>
              <a:rPr lang="zh-CN" altLang="en-US" sz="3600" b="1">
                <a:latin typeface="黑体" pitchFamily="49" charset="-122"/>
                <a:ea typeface="黑体" pitchFamily="49" charset="-122"/>
              </a:rPr>
              <a:t>的轰炸，造成了</a:t>
            </a:r>
            <a:r>
              <a:rPr lang="en-US" altLang="zh-CN" sz="3600" b="1">
                <a:solidFill>
                  <a:srgbClr val="FF0000"/>
                </a:solidFill>
                <a:latin typeface="黑体" pitchFamily="49" charset="-122"/>
                <a:ea typeface="黑体" pitchFamily="49" charset="-122"/>
              </a:rPr>
              <a:t>1800</a:t>
            </a:r>
            <a:r>
              <a:rPr lang="zh-CN" altLang="en-US" sz="3600" b="1">
                <a:solidFill>
                  <a:srgbClr val="FF0000"/>
                </a:solidFill>
                <a:latin typeface="黑体" pitchFamily="49" charset="-122"/>
                <a:ea typeface="黑体" pitchFamily="49" charset="-122"/>
              </a:rPr>
              <a:t>人</a:t>
            </a:r>
            <a:r>
              <a:rPr lang="zh-CN" altLang="en-US" sz="3600" b="1">
                <a:latin typeface="黑体" pitchFamily="49" charset="-122"/>
                <a:ea typeface="黑体" pitchFamily="49" charset="-122"/>
              </a:rPr>
              <a:t>死亡，</a:t>
            </a:r>
            <a:r>
              <a:rPr lang="en-US" altLang="zh-CN" sz="3600" b="1">
                <a:solidFill>
                  <a:srgbClr val="FF0000"/>
                </a:solidFill>
                <a:latin typeface="黑体" pitchFamily="49" charset="-122"/>
                <a:ea typeface="黑体" pitchFamily="49" charset="-122"/>
              </a:rPr>
              <a:t>6000</a:t>
            </a:r>
            <a:r>
              <a:rPr lang="zh-CN" altLang="en-US" sz="3600" b="1">
                <a:latin typeface="黑体" pitchFamily="49" charset="-122"/>
                <a:ea typeface="黑体" pitchFamily="49" charset="-122"/>
              </a:rPr>
              <a:t>人受伤，</a:t>
            </a:r>
            <a:r>
              <a:rPr lang="en-US" altLang="zh-CN" sz="3600" b="1">
                <a:solidFill>
                  <a:srgbClr val="FF0000"/>
                </a:solidFill>
                <a:latin typeface="黑体" pitchFamily="49" charset="-122"/>
                <a:ea typeface="黑体" pitchFamily="49" charset="-122"/>
              </a:rPr>
              <a:t>12</a:t>
            </a:r>
            <a:r>
              <a:rPr lang="zh-CN" altLang="en-US" sz="3600" b="1">
                <a:solidFill>
                  <a:srgbClr val="FF0000"/>
                </a:solidFill>
                <a:latin typeface="黑体" pitchFamily="49" charset="-122"/>
                <a:ea typeface="黑体" pitchFamily="49" charset="-122"/>
              </a:rPr>
              <a:t>条</a:t>
            </a:r>
            <a:r>
              <a:rPr lang="zh-CN" altLang="en-US" sz="3600" b="1">
                <a:latin typeface="黑体" pitchFamily="49" charset="-122"/>
                <a:ea typeface="黑体" pitchFamily="49" charset="-122"/>
              </a:rPr>
              <a:t>铁路被毁，</a:t>
            </a:r>
            <a:r>
              <a:rPr lang="en-US" altLang="zh-CN" sz="3600" b="1">
                <a:solidFill>
                  <a:srgbClr val="FF0000"/>
                </a:solidFill>
                <a:latin typeface="黑体" pitchFamily="49" charset="-122"/>
                <a:ea typeface="黑体" pitchFamily="49" charset="-122"/>
              </a:rPr>
              <a:t>50</a:t>
            </a:r>
            <a:r>
              <a:rPr lang="zh-CN" altLang="en-US" sz="3600" b="1">
                <a:solidFill>
                  <a:srgbClr val="FF0000"/>
                </a:solidFill>
                <a:latin typeface="黑体" pitchFamily="49" charset="-122"/>
                <a:ea typeface="黑体" pitchFamily="49" charset="-122"/>
              </a:rPr>
              <a:t>架</a:t>
            </a:r>
            <a:r>
              <a:rPr lang="zh-CN" altLang="en-US" sz="3600" b="1">
                <a:latin typeface="黑体" pitchFamily="49" charset="-122"/>
                <a:ea typeface="黑体" pitchFamily="49" charset="-122"/>
              </a:rPr>
              <a:t>桥梁被炸，</a:t>
            </a:r>
            <a:r>
              <a:rPr lang="en-US" altLang="zh-CN" sz="3600" b="1">
                <a:latin typeface="黑体" pitchFamily="49" charset="-122"/>
                <a:ea typeface="黑体" pitchFamily="49" charset="-122"/>
              </a:rPr>
              <a:t>20</a:t>
            </a:r>
            <a:r>
              <a:rPr lang="zh-CN" altLang="en-US" sz="3600" b="1">
                <a:latin typeface="黑体" pitchFamily="49" charset="-122"/>
                <a:ea typeface="黑体" pitchFamily="49" charset="-122"/>
              </a:rPr>
              <a:t>所医院被毁，</a:t>
            </a:r>
            <a:r>
              <a:rPr lang="en-US" altLang="zh-CN" sz="3600" b="1">
                <a:solidFill>
                  <a:srgbClr val="FF0000"/>
                </a:solidFill>
                <a:latin typeface="黑体" pitchFamily="49" charset="-122"/>
                <a:ea typeface="黑体" pitchFamily="49" charset="-122"/>
              </a:rPr>
              <a:t>40%</a:t>
            </a:r>
            <a:r>
              <a:rPr lang="zh-CN" altLang="en-US" sz="3600" b="1">
                <a:latin typeface="黑体" pitchFamily="49" charset="-122"/>
                <a:ea typeface="黑体" pitchFamily="49" charset="-122"/>
              </a:rPr>
              <a:t>油库和</a:t>
            </a:r>
            <a:r>
              <a:rPr lang="en-US" altLang="zh-CN" sz="3600" b="1">
                <a:latin typeface="黑体" pitchFamily="49" charset="-122"/>
                <a:ea typeface="黑体" pitchFamily="49" charset="-122"/>
              </a:rPr>
              <a:t>30%</a:t>
            </a:r>
            <a:r>
              <a:rPr lang="zh-CN" altLang="en-US" sz="3600" b="1">
                <a:latin typeface="黑体" pitchFamily="49" charset="-122"/>
                <a:ea typeface="黑体" pitchFamily="49" charset="-122"/>
              </a:rPr>
              <a:t>的广播电视台受到破坏，损失总共</a:t>
            </a:r>
            <a:r>
              <a:rPr lang="zh-CN" altLang="en-US" sz="3600" b="1">
                <a:solidFill>
                  <a:srgbClr val="FF0000"/>
                </a:solidFill>
                <a:latin typeface="黑体" pitchFamily="49" charset="-122"/>
                <a:ea typeface="黑体" pitchFamily="49" charset="-122"/>
              </a:rPr>
              <a:t>达</a:t>
            </a:r>
            <a:r>
              <a:rPr lang="en-US" altLang="zh-CN" sz="3600" b="1">
                <a:solidFill>
                  <a:srgbClr val="FF0000"/>
                </a:solidFill>
                <a:latin typeface="黑体" pitchFamily="49" charset="-122"/>
                <a:ea typeface="黑体" pitchFamily="49" charset="-122"/>
              </a:rPr>
              <a:t>2000</a:t>
            </a:r>
            <a:r>
              <a:rPr lang="zh-CN" altLang="en-US" sz="3600" b="1">
                <a:solidFill>
                  <a:srgbClr val="FF0000"/>
                </a:solidFill>
                <a:latin typeface="黑体" pitchFamily="49" charset="-122"/>
                <a:ea typeface="黑体" pitchFamily="49" charset="-122"/>
              </a:rPr>
              <a:t>亿美元</a:t>
            </a:r>
            <a:r>
              <a:rPr lang="zh-CN" altLang="en-US" sz="3600" b="1">
                <a:latin typeface="黑体" pitchFamily="49" charset="-122"/>
                <a:ea typeface="黑体" pitchFamily="49" charset="-122"/>
              </a:rPr>
              <a:t>。</a:t>
            </a:r>
          </a:p>
        </p:txBody>
      </p:sp>
    </p:spTree>
    <p:extLst>
      <p:ext uri="{BB962C8B-B14F-4D97-AF65-F5344CB8AC3E}">
        <p14:creationId xmlns:p14="http://schemas.microsoft.com/office/powerpoint/2010/main" val="27033837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0180"/>
                                        </p:tgtEl>
                                        <p:attrNameLst>
                                          <p:attrName>style.visibility</p:attrName>
                                        </p:attrNameLst>
                                      </p:cBhvr>
                                      <p:to>
                                        <p:strVal val="visible"/>
                                      </p:to>
                                    </p:set>
                                    <p:anim calcmode="lin" valueType="num">
                                      <p:cBhvr additive="base">
                                        <p:cTn id="7" dur="500" fill="hold"/>
                                        <p:tgtEl>
                                          <p:spTgt spid="50180"/>
                                        </p:tgtEl>
                                        <p:attrNameLst>
                                          <p:attrName>ppt_x</p:attrName>
                                        </p:attrNameLst>
                                      </p:cBhvr>
                                      <p:tavLst>
                                        <p:tav tm="0">
                                          <p:val>
                                            <p:strVal val="#ppt_x"/>
                                          </p:val>
                                        </p:tav>
                                        <p:tav tm="100000">
                                          <p:val>
                                            <p:strVal val="#ppt_x"/>
                                          </p:val>
                                        </p:tav>
                                      </p:tavLst>
                                    </p:anim>
                                    <p:anim calcmode="lin" valueType="num">
                                      <p:cBhvr additive="base">
                                        <p:cTn id="8" dur="500" fill="hold"/>
                                        <p:tgtEl>
                                          <p:spTgt spid="5018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0182"/>
                                        </p:tgtEl>
                                        <p:attrNameLst>
                                          <p:attrName>style.visibility</p:attrName>
                                        </p:attrNameLst>
                                      </p:cBhvr>
                                      <p:to>
                                        <p:strVal val="visible"/>
                                      </p:to>
                                    </p:set>
                                    <p:anim calcmode="lin" valueType="num">
                                      <p:cBhvr additive="base">
                                        <p:cTn id="13" dur="500" fill="hold"/>
                                        <p:tgtEl>
                                          <p:spTgt spid="50182"/>
                                        </p:tgtEl>
                                        <p:attrNameLst>
                                          <p:attrName>ppt_x</p:attrName>
                                        </p:attrNameLst>
                                      </p:cBhvr>
                                      <p:tavLst>
                                        <p:tav tm="0">
                                          <p:val>
                                            <p:strVal val="#ppt_x"/>
                                          </p:val>
                                        </p:tav>
                                        <p:tav tm="100000">
                                          <p:val>
                                            <p:strVal val="#ppt_x"/>
                                          </p:val>
                                        </p:tav>
                                      </p:tavLst>
                                    </p:anim>
                                    <p:anim calcmode="lin" valueType="num">
                                      <p:cBhvr additive="base">
                                        <p:cTn id="14" dur="500" fill="hold"/>
                                        <p:tgtEl>
                                          <p:spTgt spid="501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0" grpId="0" animBg="1"/>
      <p:bldP spid="5018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ChangeArrowheads="1"/>
          </p:cNvSpPr>
          <p:nvPr/>
        </p:nvSpPr>
        <p:spPr bwMode="auto">
          <a:xfrm>
            <a:off x="0" y="4657725"/>
            <a:ext cx="8926513" cy="2112963"/>
          </a:xfrm>
          <a:prstGeom prst="rect">
            <a:avLst/>
          </a:prstGeom>
          <a:solidFill>
            <a:schemeClr val="bg1"/>
          </a:solidFill>
          <a:ln w="9525">
            <a:solidFill>
              <a:schemeClr val="accent2"/>
            </a:solidFill>
            <a:miter lim="800000"/>
          </a:ln>
          <a:effec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en-US" altLang="zh-CN" sz="2800" b="1">
                <a:solidFill>
                  <a:srgbClr val="FFFF00"/>
                </a:solidFill>
                <a:effectLst>
                  <a:outerShdw blurRad="38100" dist="38100" dir="2700000" algn="tl">
                    <a:srgbClr val="C0C0C0"/>
                  </a:outerShdw>
                </a:effectLst>
                <a:ea typeface="楷体_GB2312" pitchFamily="49" charset="-122"/>
              </a:rPr>
              <a:t> </a:t>
            </a:r>
            <a:r>
              <a:rPr lang="en-US" altLang="zh-CN" sz="2800" b="1">
                <a:solidFill>
                  <a:srgbClr val="FFFF00"/>
                </a:solidFill>
                <a:effectLst>
                  <a:outerShdw blurRad="38100" dist="38100" dir="2700000" algn="tl">
                    <a:srgbClr val="C0C0C0"/>
                  </a:outerShdw>
                </a:effectLst>
                <a:latin typeface="楷体_GB2312" pitchFamily="49" charset="-122"/>
                <a:ea typeface="楷体_GB2312" pitchFamily="49" charset="-122"/>
              </a:rPr>
              <a:t>   </a:t>
            </a:r>
            <a:r>
              <a:rPr lang="zh-CN" altLang="en-US" sz="2800" b="1">
                <a:solidFill>
                  <a:srgbClr val="0000CC"/>
                </a:solidFill>
                <a:effectLst>
                  <a:outerShdw blurRad="38100" dist="38100" dir="2700000" algn="tl">
                    <a:srgbClr val="C0C0C0"/>
                  </a:outerShdw>
                </a:effectLst>
                <a:latin typeface="黑体" pitchFamily="49" charset="-122"/>
                <a:ea typeface="黑体" pitchFamily="49" charset="-122"/>
              </a:rPr>
              <a:t>在科索沃一片农田里发现的一枚北约投下的</a:t>
            </a:r>
            <a:r>
              <a:rPr lang="en-US" altLang="zh-CN" sz="2800" b="1">
                <a:solidFill>
                  <a:srgbClr val="0000CC"/>
                </a:solidFill>
                <a:effectLst>
                  <a:outerShdw blurRad="38100" dist="38100" dir="2700000" algn="tl">
                    <a:srgbClr val="C0C0C0"/>
                  </a:outerShdw>
                </a:effectLst>
                <a:latin typeface="黑体" pitchFamily="49" charset="-122"/>
                <a:ea typeface="黑体" pitchFamily="49" charset="-122"/>
              </a:rPr>
              <a:t>BLU-97A/B</a:t>
            </a:r>
            <a:r>
              <a:rPr lang="zh-CN" altLang="en-US" sz="2800" b="1">
                <a:solidFill>
                  <a:srgbClr val="0000CC"/>
                </a:solidFill>
                <a:effectLst>
                  <a:outerShdw blurRad="38100" dist="38100" dir="2700000" algn="tl">
                    <a:srgbClr val="C0C0C0"/>
                  </a:outerShdw>
                </a:effectLst>
                <a:latin typeface="黑体" pitchFamily="49" charset="-122"/>
                <a:ea typeface="黑体" pitchFamily="49" charset="-122"/>
              </a:rPr>
              <a:t>集束炸弹和集束炸弹的外壳。这种炸弹是国际上禁止使用的。</a:t>
            </a:r>
            <a:r>
              <a:rPr lang="zh-CN" altLang="en-US" sz="2400" b="1">
                <a:effectLst>
                  <a:outerShdw blurRad="38100" dist="38100" dir="2700000" algn="tl">
                    <a:srgbClr val="C0C0C0"/>
                  </a:outerShdw>
                </a:effectLst>
                <a:latin typeface="黑体" pitchFamily="49" charset="-122"/>
                <a:ea typeface="黑体" pitchFamily="49" charset="-122"/>
              </a:rPr>
              <a:t>（此外共使用</a:t>
            </a:r>
            <a:r>
              <a:rPr lang="en-US" altLang="zh-CN" sz="2400" b="1">
                <a:solidFill>
                  <a:srgbClr val="FF0066"/>
                </a:solidFill>
                <a:effectLst>
                  <a:outerShdw blurRad="38100" dist="38100" dir="2700000" algn="tl">
                    <a:srgbClr val="C0C0C0"/>
                  </a:outerShdw>
                </a:effectLst>
                <a:latin typeface="黑体" pitchFamily="49" charset="-122"/>
                <a:ea typeface="黑体" pitchFamily="49" charset="-122"/>
              </a:rPr>
              <a:t>3</a:t>
            </a:r>
            <a:r>
              <a:rPr lang="zh-CN" altLang="en-US" sz="2400" b="1">
                <a:solidFill>
                  <a:srgbClr val="FF0066"/>
                </a:solidFill>
                <a:effectLst>
                  <a:outerShdw blurRad="38100" dist="38100" dir="2700000" algn="tl">
                    <a:srgbClr val="C0C0C0"/>
                  </a:outerShdw>
                </a:effectLst>
                <a:latin typeface="黑体" pitchFamily="49" charset="-122"/>
                <a:ea typeface="黑体" pitchFamily="49" charset="-122"/>
              </a:rPr>
              <a:t>万余</a:t>
            </a:r>
            <a:r>
              <a:rPr lang="zh-CN" altLang="en-US" sz="2400" b="1">
                <a:effectLst>
                  <a:outerShdw blurRad="38100" dist="38100" dir="2700000" algn="tl">
                    <a:srgbClr val="C0C0C0"/>
                  </a:outerShdw>
                </a:effectLst>
                <a:latin typeface="黑体" pitchFamily="49" charset="-122"/>
                <a:ea typeface="黑体" pitchFamily="49" charset="-122"/>
              </a:rPr>
              <a:t>枚贫铀弹，其辐射危害对南联盟人民将长达数十年甚至</a:t>
            </a:r>
            <a:r>
              <a:rPr lang="zh-CN" altLang="en-US" sz="2400" b="1">
                <a:solidFill>
                  <a:srgbClr val="FF0066"/>
                </a:solidFill>
                <a:effectLst>
                  <a:outerShdw blurRad="38100" dist="38100" dir="2700000" algn="tl">
                    <a:srgbClr val="C0C0C0"/>
                  </a:outerShdw>
                </a:effectLst>
                <a:latin typeface="黑体" pitchFamily="49" charset="-122"/>
                <a:ea typeface="黑体" pitchFamily="49" charset="-122"/>
              </a:rPr>
              <a:t>数百年</a:t>
            </a:r>
            <a:r>
              <a:rPr lang="zh-CN" altLang="en-US" sz="2400" b="1">
                <a:effectLst>
                  <a:outerShdw blurRad="38100" dist="38100" dir="2700000" algn="tl">
                    <a:srgbClr val="C0C0C0"/>
                  </a:outerShdw>
                </a:effectLst>
                <a:latin typeface="黑体" pitchFamily="49" charset="-122"/>
                <a:ea typeface="黑体" pitchFamily="49" charset="-122"/>
              </a:rPr>
              <a:t>，贫铀弹造成的放射性污染已经</a:t>
            </a:r>
            <a:r>
              <a:rPr lang="zh-CN" altLang="en-US" sz="2400" b="1">
                <a:solidFill>
                  <a:srgbClr val="FF0066"/>
                </a:solidFill>
                <a:effectLst>
                  <a:outerShdw blurRad="38100" dist="38100" dir="2700000" algn="tl">
                    <a:srgbClr val="C0C0C0"/>
                  </a:outerShdw>
                </a:effectLst>
                <a:latin typeface="黑体" pitchFamily="49" charset="-122"/>
                <a:ea typeface="黑体" pitchFamily="49" charset="-122"/>
              </a:rPr>
              <a:t>超标</a:t>
            </a:r>
            <a:r>
              <a:rPr lang="en-US" altLang="zh-CN" sz="2400" b="1">
                <a:solidFill>
                  <a:srgbClr val="FF0066"/>
                </a:solidFill>
                <a:effectLst>
                  <a:outerShdw blurRad="38100" dist="38100" dir="2700000" algn="tl">
                    <a:srgbClr val="C0C0C0"/>
                  </a:outerShdw>
                </a:effectLst>
                <a:latin typeface="黑体" pitchFamily="49" charset="-122"/>
                <a:ea typeface="黑体" pitchFamily="49" charset="-122"/>
              </a:rPr>
              <a:t>1000</a:t>
            </a:r>
            <a:r>
              <a:rPr lang="zh-CN" altLang="en-US" sz="2400" b="1">
                <a:effectLst>
                  <a:outerShdw blurRad="38100" dist="38100" dir="2700000" algn="tl">
                    <a:srgbClr val="C0C0C0"/>
                  </a:outerShdw>
                </a:effectLst>
                <a:latin typeface="黑体" pitchFamily="49" charset="-122"/>
                <a:ea typeface="黑体" pitchFamily="49" charset="-122"/>
              </a:rPr>
              <a:t>倍）</a:t>
            </a:r>
            <a:r>
              <a:rPr lang="zh-CN" altLang="en-US" sz="2000" b="1">
                <a:effectLst>
                  <a:outerShdw blurRad="38100" dist="38100" dir="2700000" algn="tl">
                    <a:srgbClr val="C0C0C0"/>
                  </a:outerShdw>
                </a:effectLst>
                <a:latin typeface="楷体_GB2312" pitchFamily="49" charset="-122"/>
                <a:ea typeface="楷体_GB2312" pitchFamily="49" charset="-122"/>
              </a:rPr>
              <a:t> </a:t>
            </a:r>
            <a:endParaRPr lang="zh-CN" altLang="en-US" sz="2800" b="1">
              <a:effectLst>
                <a:outerShdw blurRad="38100" dist="38100" dir="2700000" algn="tl">
                  <a:srgbClr val="C0C0C0"/>
                </a:outerShdw>
              </a:effectLst>
              <a:latin typeface="楷体_GB2312" pitchFamily="49" charset="-122"/>
              <a:ea typeface="楷体_GB2312" pitchFamily="49" charset="-122"/>
            </a:endParaRPr>
          </a:p>
        </p:txBody>
      </p:sp>
      <p:pic>
        <p:nvPicPr>
          <p:cNvPr id="52227" name="Picture 3" descr="040507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260350"/>
            <a:ext cx="3543300" cy="4268788"/>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pic>
        <p:nvPicPr>
          <p:cNvPr id="52228" name="Picture 4" descr="040508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76825" y="260350"/>
            <a:ext cx="3294063" cy="4248150"/>
          </a:xfrm>
          <a:prstGeom prst="rect">
            <a:avLst/>
          </a:prstGeom>
          <a:noFill/>
          <a:ln w="9525">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346491"/>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矩形 52225"/>
          <p:cNvSpPr>
            <a:spLocks noChangeArrowheads="1"/>
          </p:cNvSpPr>
          <p:nvPr/>
        </p:nvSpPr>
        <p:spPr bwMode="auto">
          <a:xfrm>
            <a:off x="4356100" y="3830638"/>
            <a:ext cx="4679950" cy="2111375"/>
          </a:xfrm>
          <a:prstGeom prst="rect">
            <a:avLst/>
          </a:prstGeom>
          <a:solidFill>
            <a:schemeClr val="bg1"/>
          </a:solidFill>
          <a:ln w="9525">
            <a:solidFill>
              <a:schemeClr val="bg2"/>
            </a:solidFill>
            <a:miter lim="800000"/>
            <a:headEnd/>
            <a:tailEnd/>
          </a:ln>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buFont typeface="Arial" pitchFamily="34" charset="0"/>
              <a:buNone/>
            </a:pPr>
            <a:r>
              <a:rPr lang="zh-CN" altLang="en-US" sz="4400" b="1" noProof="1">
                <a:solidFill>
                  <a:srgbClr val="000099"/>
                </a:solidFill>
                <a:effectLst>
                  <a:outerShdw blurRad="38100" dist="38100" dir="2700000" algn="tl">
                    <a:srgbClr val="C0C0C0"/>
                  </a:outerShdw>
                </a:effectLst>
                <a:latin typeface="华文新魏" pitchFamily="2" charset="-122"/>
                <a:ea typeface="华文新魏" pitchFamily="2" charset="-122"/>
              </a:rPr>
              <a:t>化做废墟的</a:t>
            </a:r>
            <a:r>
              <a:rPr lang="zh-CN" altLang="en-US" sz="4400" b="1" noProof="1">
                <a:solidFill>
                  <a:srgbClr val="FF0066"/>
                </a:solidFill>
                <a:effectLst>
                  <a:outerShdw blurRad="38100" dist="38100" dir="2700000" algn="tl">
                    <a:srgbClr val="C0C0C0"/>
                  </a:outerShdw>
                </a:effectLst>
                <a:latin typeface="华文新魏" pitchFamily="2" charset="-122"/>
                <a:ea typeface="华文新魏" pitchFamily="2" charset="-122"/>
              </a:rPr>
              <a:t>中国</a:t>
            </a:r>
            <a:r>
              <a:rPr lang="zh-CN" altLang="en-US" sz="4400" b="1" noProof="1">
                <a:solidFill>
                  <a:srgbClr val="000099"/>
                </a:solidFill>
                <a:effectLst>
                  <a:outerShdw blurRad="38100" dist="38100" dir="2700000" algn="tl">
                    <a:srgbClr val="C0C0C0"/>
                  </a:outerShdw>
                </a:effectLst>
                <a:latin typeface="华文新魏" pitchFamily="2" charset="-122"/>
                <a:ea typeface="华文新魏" pitchFamily="2" charset="-122"/>
              </a:rPr>
              <a:t>驻 南斯拉夫</a:t>
            </a:r>
            <a:endParaRPr lang="zh-CN" altLang="en-US" sz="4400" b="1">
              <a:solidFill>
                <a:srgbClr val="000099"/>
              </a:solidFill>
              <a:effectLst>
                <a:outerShdw blurRad="38100" dist="38100" dir="2700000" algn="tl">
                  <a:srgbClr val="C0C0C0"/>
                </a:outerShdw>
              </a:effectLst>
              <a:latin typeface="华文新魏" pitchFamily="2" charset="-122"/>
              <a:ea typeface="华文新魏" pitchFamily="2" charset="-122"/>
            </a:endParaRPr>
          </a:p>
          <a:p>
            <a:pPr algn="ctr">
              <a:buFont typeface="Arial" pitchFamily="34" charset="0"/>
              <a:buNone/>
            </a:pPr>
            <a:r>
              <a:rPr lang="zh-CN" altLang="en-US" sz="4400" b="1" noProof="1">
                <a:solidFill>
                  <a:srgbClr val="FF0066"/>
                </a:solidFill>
                <a:effectLst>
                  <a:outerShdw blurRad="38100" dist="38100" dir="2700000" algn="tl">
                    <a:srgbClr val="C0C0C0"/>
                  </a:outerShdw>
                </a:effectLst>
                <a:latin typeface="华文新魏" pitchFamily="2" charset="-122"/>
                <a:ea typeface="华文新魏" pitchFamily="2" charset="-122"/>
              </a:rPr>
              <a:t>大使馆</a:t>
            </a:r>
            <a:r>
              <a:rPr lang="zh-CN" altLang="en-US" sz="3600" noProof="1">
                <a:solidFill>
                  <a:srgbClr val="000099"/>
                </a:solidFill>
                <a:effectLst>
                  <a:outerShdw blurRad="38100" dist="38100" dir="2700000" algn="tl">
                    <a:srgbClr val="C0C0C0"/>
                  </a:outerShdw>
                </a:effectLst>
                <a:latin typeface="华文新魏" pitchFamily="2" charset="-122"/>
                <a:ea typeface="华文新魏" pitchFamily="2" charset="-122"/>
              </a:rPr>
              <a:t> </a:t>
            </a:r>
          </a:p>
        </p:txBody>
      </p:sp>
      <p:pic>
        <p:nvPicPr>
          <p:cNvPr id="53251" name="图片 52226" descr="废墟"/>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533400"/>
            <a:ext cx="3760788" cy="5867400"/>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53252" name="图片 52227" descr="040618180731tufeixu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6750" y="533400"/>
            <a:ext cx="4286250" cy="2857500"/>
          </a:xfrm>
          <a:prstGeom prst="rect">
            <a:avLst/>
          </a:prstGeom>
          <a:noFill/>
          <a:ln w="9525">
            <a:solidFill>
              <a:schemeClr val="bg2"/>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400005"/>
      </p:ext>
    </p:extLst>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图片 54273" descr="lzk512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0"/>
            <a:ext cx="4625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5" name="图片 54274" descr="1-1-87355_xx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38800" y="152400"/>
            <a:ext cx="1573213"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6" name="图片 54275" descr="1-1-245945_050703_smal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2438400"/>
            <a:ext cx="15875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4277" name="图片 54276" descr="040618183825zyh04061859"/>
          <p:cNvPicPr>
            <a:picLocks noChangeAspect="1" noChangeArrowheads="1"/>
          </p:cNvPicPr>
          <p:nvPr/>
        </p:nvPicPr>
        <p:blipFill>
          <a:blip r:embed="rId6">
            <a:extLst>
              <a:ext uri="{28A0092B-C50C-407E-A947-70E740481C1C}">
                <a14:useLocalDpi xmlns:a14="http://schemas.microsoft.com/office/drawing/2010/main" val="0"/>
              </a:ext>
            </a:extLst>
          </a:blip>
          <a:srcRect l="16243" r="14722" b="36923"/>
          <a:stretch>
            <a:fillRect/>
          </a:stretch>
        </p:blipFill>
        <p:spPr bwMode="auto">
          <a:xfrm>
            <a:off x="5638800" y="4775200"/>
            <a:ext cx="1706563"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8" name="文本框 54277">
            <a:extLst>
              <a:ext uri="{FF2B5EF4-FFF2-40B4-BE49-F238E27FC236}">
                <a16:creationId xmlns:a16="http://schemas.microsoft.com/office/drawing/2014/main" xmlns="" id="{F7D4516A-D94D-42BC-9298-6EDEB7AB9409}"/>
              </a:ext>
            </a:extLst>
          </p:cNvPr>
          <p:cNvSpPr txBox="1"/>
          <p:nvPr/>
        </p:nvSpPr>
        <p:spPr>
          <a:xfrm>
            <a:off x="7381875" y="457200"/>
            <a:ext cx="742950" cy="1676400"/>
          </a:xfrm>
          <a:prstGeom prst="rect">
            <a:avLst/>
          </a:prstGeom>
          <a:noFill/>
          <a:ln w="9525" cap="flat" cmpd="sng">
            <a:solidFill>
              <a:schemeClr val="tx1"/>
            </a:solidFill>
            <a:prstDash val="solid"/>
            <a:miter/>
            <a:headEnd type="none" w="med" len="med"/>
            <a:tailEnd type="none" w="med" len="med"/>
          </a:ln>
        </p:spPr>
        <p:txBody>
          <a:bodyPr vert="eaVert">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spcBef>
                <a:spcPct val="50000"/>
              </a:spcBef>
              <a:buFont typeface="Arial" pitchFamily="34" charset="0"/>
              <a:buNone/>
            </a:pPr>
            <a:r>
              <a:rPr lang="zh-CN" altLang="en-US" sz="3600" b="1" noProof="1">
                <a:effectLst>
                  <a:outerShdw blurRad="38100" dist="38100" dir="2700000" algn="tl">
                    <a:srgbClr val="C0C0C0"/>
                  </a:outerShdw>
                </a:effectLst>
                <a:ea typeface="黑体" pitchFamily="49" charset="-122"/>
              </a:rPr>
              <a:t>许杏虎</a:t>
            </a:r>
          </a:p>
        </p:txBody>
      </p:sp>
      <p:sp>
        <p:nvSpPr>
          <p:cNvPr id="54279" name="文本框 54278">
            <a:extLst>
              <a:ext uri="{FF2B5EF4-FFF2-40B4-BE49-F238E27FC236}">
                <a16:creationId xmlns:a16="http://schemas.microsoft.com/office/drawing/2014/main" xmlns="" id="{A0F423BB-1B64-4B1A-AFEC-A8DE7C228A72}"/>
              </a:ext>
            </a:extLst>
          </p:cNvPr>
          <p:cNvSpPr txBox="1"/>
          <p:nvPr/>
        </p:nvSpPr>
        <p:spPr>
          <a:xfrm>
            <a:off x="7391400" y="2819400"/>
            <a:ext cx="742950" cy="1295400"/>
          </a:xfrm>
          <a:prstGeom prst="rect">
            <a:avLst/>
          </a:prstGeom>
          <a:noFill/>
          <a:ln w="9525" cap="flat" cmpd="sng">
            <a:solidFill>
              <a:schemeClr val="tx1"/>
            </a:solidFill>
            <a:prstDash val="solid"/>
            <a:miter/>
            <a:headEnd type="none" w="med" len="med"/>
            <a:tailEnd type="none" w="med" len="med"/>
          </a:ln>
        </p:spPr>
        <p:txBody>
          <a:bodyPr vert="eaVert">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spcBef>
                <a:spcPct val="50000"/>
              </a:spcBef>
              <a:buFont typeface="Arial" pitchFamily="34" charset="0"/>
              <a:buNone/>
            </a:pPr>
            <a:r>
              <a:rPr lang="zh-CN" altLang="en-US" sz="3600" b="1" noProof="1">
                <a:effectLst>
                  <a:outerShdw blurRad="38100" dist="38100" dir="2700000" algn="tl">
                    <a:srgbClr val="C0C0C0"/>
                  </a:outerShdw>
                </a:effectLst>
                <a:ea typeface="黑体" pitchFamily="49" charset="-122"/>
              </a:rPr>
              <a:t>朱颖</a:t>
            </a:r>
          </a:p>
        </p:txBody>
      </p:sp>
      <p:sp>
        <p:nvSpPr>
          <p:cNvPr id="54280" name="文本框 54279">
            <a:extLst>
              <a:ext uri="{FF2B5EF4-FFF2-40B4-BE49-F238E27FC236}">
                <a16:creationId xmlns:a16="http://schemas.microsoft.com/office/drawing/2014/main" xmlns="" id="{4A804847-E8A1-4676-9DD1-7025727856DB}"/>
              </a:ext>
            </a:extLst>
          </p:cNvPr>
          <p:cNvSpPr txBox="1"/>
          <p:nvPr/>
        </p:nvSpPr>
        <p:spPr>
          <a:xfrm>
            <a:off x="7391400" y="5029200"/>
            <a:ext cx="742950" cy="1600200"/>
          </a:xfrm>
          <a:prstGeom prst="rect">
            <a:avLst/>
          </a:prstGeom>
          <a:noFill/>
          <a:ln w="9525" cap="flat" cmpd="sng">
            <a:solidFill>
              <a:schemeClr val="tx1"/>
            </a:solidFill>
            <a:prstDash val="solid"/>
            <a:miter/>
            <a:headEnd type="none" w="med" len="med"/>
            <a:tailEnd type="none" w="med" len="med"/>
          </a:ln>
        </p:spPr>
        <p:txBody>
          <a:bodyPr vert="eaVert">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spcBef>
                <a:spcPct val="50000"/>
              </a:spcBef>
              <a:buFont typeface="Arial" pitchFamily="34" charset="0"/>
              <a:buNone/>
            </a:pPr>
            <a:r>
              <a:rPr lang="zh-CN" altLang="en-US" sz="3600" b="1" noProof="1">
                <a:effectLst>
                  <a:outerShdw blurRad="38100" dist="38100" dir="2700000" algn="tl">
                    <a:srgbClr val="C0C0C0"/>
                  </a:outerShdw>
                </a:effectLst>
                <a:ea typeface="黑体" pitchFamily="49" charset="-122"/>
              </a:rPr>
              <a:t>邵云环</a:t>
            </a:r>
          </a:p>
        </p:txBody>
      </p:sp>
    </p:spTree>
    <p:extLst>
      <p:ext uri="{BB962C8B-B14F-4D97-AF65-F5344CB8AC3E}">
        <p14:creationId xmlns:p14="http://schemas.microsoft.com/office/powerpoint/2010/main" val="185946461"/>
      </p:ext>
    </p:extLst>
  </p:cSld>
  <p:clrMapOvr>
    <a:masterClrMapping/>
  </p:clrMapOvr>
  <p:transition>
    <p:cover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4" name="Text Box 4"/>
          <p:cNvSpPr txBox="1">
            <a:spLocks noChangeArrowheads="1"/>
          </p:cNvSpPr>
          <p:nvPr/>
        </p:nvSpPr>
        <p:spPr bwMode="auto">
          <a:xfrm>
            <a:off x="468313" y="692150"/>
            <a:ext cx="8137525" cy="1190625"/>
          </a:xfrm>
          <a:prstGeom prst="rect">
            <a:avLst/>
          </a:prstGeom>
          <a:solidFill>
            <a:srgbClr val="FF00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600" b="1">
                <a:latin typeface="黑体" pitchFamily="49" charset="-122"/>
                <a:ea typeface="黑体" pitchFamily="49" charset="-122"/>
              </a:rPr>
              <a:t>2</a:t>
            </a:r>
            <a:r>
              <a:rPr lang="zh-CN" altLang="en-US" sz="3600" b="1">
                <a:latin typeface="黑体" pitchFamily="49" charset="-122"/>
                <a:ea typeface="黑体" pitchFamily="49" charset="-122"/>
              </a:rPr>
              <a:t>、</a:t>
            </a:r>
            <a:r>
              <a:rPr lang="zh-CN" altLang="en-US" sz="3600" b="1" u="sng">
                <a:latin typeface="黑体" pitchFamily="49" charset="-122"/>
                <a:ea typeface="黑体" pitchFamily="49" charset="-122"/>
              </a:rPr>
              <a:t>    </a:t>
            </a:r>
            <a:r>
              <a:rPr lang="zh-CN" altLang="en-US" sz="3600" b="1">
                <a:latin typeface="黑体" pitchFamily="49" charset="-122"/>
                <a:ea typeface="黑体" pitchFamily="49" charset="-122"/>
              </a:rPr>
              <a:t>年，未经联合国授权，美国联合部分国家，发动了</a:t>
            </a:r>
            <a:r>
              <a:rPr lang="zh-CN" altLang="en-US" sz="3600" b="1" u="sng">
                <a:latin typeface="黑体" pitchFamily="49" charset="-122"/>
                <a:ea typeface="黑体" pitchFamily="49" charset="-122"/>
              </a:rPr>
              <a:t>              </a:t>
            </a:r>
            <a:r>
              <a:rPr lang="zh-CN" altLang="en-US" sz="3600" b="1">
                <a:latin typeface="黑体" pitchFamily="49" charset="-122"/>
                <a:ea typeface="黑体" pitchFamily="49" charset="-122"/>
              </a:rPr>
              <a:t>。</a:t>
            </a:r>
            <a:r>
              <a:rPr lang="zh-CN" altLang="en-US" sz="3200">
                <a:latin typeface="黑体" pitchFamily="49" charset="-122"/>
                <a:ea typeface="黑体" pitchFamily="49" charset="-122"/>
              </a:rPr>
              <a:t> </a:t>
            </a:r>
          </a:p>
        </p:txBody>
      </p:sp>
      <p:sp>
        <p:nvSpPr>
          <p:cNvPr id="51205" name="Text Box 4"/>
          <p:cNvSpPr txBox="1">
            <a:spLocks noChangeArrowheads="1"/>
          </p:cNvSpPr>
          <p:nvPr/>
        </p:nvSpPr>
        <p:spPr bwMode="auto">
          <a:xfrm>
            <a:off x="827088" y="2708275"/>
            <a:ext cx="7200900" cy="3086100"/>
          </a:xfrm>
          <a:prstGeom prst="rect">
            <a:avLst/>
          </a:prstGeom>
          <a:solidFill>
            <a:srgbClr val="33CCCC"/>
          </a:solidFill>
          <a:ln w="9525" algn="ctr">
            <a:solidFill>
              <a:srgbClr val="292989"/>
            </a:solidFill>
            <a:miter lim="800000"/>
            <a:headEnd/>
            <a:tailEnd/>
          </a:ln>
          <a:effectLst>
            <a:outerShdw dist="20000" dir="5400000" rotWithShape="0">
              <a:srgbClr val="000000">
                <a:alpha val="37999"/>
              </a:srgbClr>
            </a:outerShdw>
          </a:effec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a:lnSpc>
                <a:spcPts val="3500"/>
              </a:lnSpc>
              <a:buSzPct val="100000"/>
              <a:buFont typeface="Arial" pitchFamily="34" charset="0"/>
              <a:buNone/>
            </a:pPr>
            <a:r>
              <a:rPr lang="zh-CN" altLang="en-US" sz="4400" b="1">
                <a:solidFill>
                  <a:srgbClr val="FF0000"/>
                </a:solidFill>
                <a:latin typeface="黑体" pitchFamily="49" charset="-122"/>
                <a:ea typeface="黑体" pitchFamily="49" charset="-122"/>
                <a:sym typeface="Arial" pitchFamily="34" charset="0"/>
              </a:rPr>
              <a:t>伊拉克战争代价</a:t>
            </a:r>
          </a:p>
          <a:p>
            <a:pPr>
              <a:lnSpc>
                <a:spcPts val="4000"/>
              </a:lnSpc>
              <a:buSzPct val="100000"/>
              <a:buFont typeface="Arial" pitchFamily="34" charset="0"/>
              <a:buNone/>
            </a:pPr>
            <a:r>
              <a:rPr lang="zh-CN" altLang="en-US" sz="3200" b="1">
                <a:solidFill>
                  <a:srgbClr val="FF0000"/>
                </a:solidFill>
                <a:latin typeface="黑体" pitchFamily="49" charset="-122"/>
                <a:ea typeface="黑体" pitchFamily="49" charset="-122"/>
                <a:sym typeface="Arial" pitchFamily="34" charset="0"/>
              </a:rPr>
              <a:t>美方：</a:t>
            </a:r>
            <a:r>
              <a:rPr lang="en-US" altLang="zh-CN" sz="3200" b="1">
                <a:latin typeface="黑体" pitchFamily="49" charset="-122"/>
                <a:ea typeface="黑体" pitchFamily="49" charset="-122"/>
                <a:sym typeface="Arial" pitchFamily="34" charset="0"/>
              </a:rPr>
              <a:t>14,491</a:t>
            </a:r>
            <a:r>
              <a:rPr lang="zh-CN" altLang="en-US" sz="3200" b="1">
                <a:latin typeface="黑体" pitchFamily="49" charset="-122"/>
                <a:ea typeface="黑体" pitchFamily="49" charset="-122"/>
                <a:sym typeface="Arial" pitchFamily="34" charset="0"/>
              </a:rPr>
              <a:t>名军人死亡；</a:t>
            </a:r>
            <a:r>
              <a:rPr lang="en-US" altLang="zh-CN" sz="3200" b="1">
                <a:latin typeface="黑体" pitchFamily="49" charset="-122"/>
                <a:ea typeface="黑体" pitchFamily="49" charset="-122"/>
                <a:sym typeface="Arial" pitchFamily="34" charset="0"/>
              </a:rPr>
              <a:t>81,541</a:t>
            </a:r>
            <a:r>
              <a:rPr lang="zh-CN" altLang="en-US" sz="3200" b="1">
                <a:latin typeface="黑体" pitchFamily="49" charset="-122"/>
                <a:ea typeface="黑体" pitchFamily="49" charset="-122"/>
                <a:sym typeface="Arial" pitchFamily="34" charset="0"/>
              </a:rPr>
              <a:t>名左右军人伤残； </a:t>
            </a:r>
            <a:r>
              <a:rPr lang="en-US" altLang="zh-CN" sz="3200" b="1">
                <a:latin typeface="黑体" pitchFamily="49" charset="-122"/>
                <a:ea typeface="黑体" pitchFamily="49" charset="-122"/>
                <a:sym typeface="Arial" pitchFamily="34" charset="0"/>
              </a:rPr>
              <a:t>10,630</a:t>
            </a:r>
            <a:r>
              <a:rPr lang="zh-CN" altLang="en-US" sz="3200" b="1">
                <a:latin typeface="黑体" pitchFamily="49" charset="-122"/>
                <a:ea typeface="黑体" pitchFamily="49" charset="-122"/>
                <a:sym typeface="Arial" pitchFamily="34" charset="0"/>
              </a:rPr>
              <a:t>亿美元战争开支。</a:t>
            </a:r>
          </a:p>
          <a:p>
            <a:pPr>
              <a:lnSpc>
                <a:spcPts val="4000"/>
              </a:lnSpc>
              <a:buSzPct val="100000"/>
              <a:buFont typeface="Arial" pitchFamily="34" charset="0"/>
              <a:buNone/>
            </a:pPr>
            <a:r>
              <a:rPr lang="zh-CN" altLang="en-US" sz="3200" b="1">
                <a:solidFill>
                  <a:srgbClr val="FF0000"/>
                </a:solidFill>
                <a:latin typeface="黑体" pitchFamily="49" charset="-122"/>
                <a:ea typeface="黑体" pitchFamily="49" charset="-122"/>
                <a:sym typeface="Arial" pitchFamily="34" charset="0"/>
              </a:rPr>
              <a:t>伊方：</a:t>
            </a:r>
            <a:r>
              <a:rPr lang="en-US" altLang="zh-CN" sz="3200" b="1">
                <a:latin typeface="黑体" pitchFamily="49" charset="-122"/>
                <a:ea typeface="黑体" pitchFamily="49" charset="-122"/>
                <a:sym typeface="Arial" pitchFamily="34" charset="0"/>
              </a:rPr>
              <a:t>7,600-10,800</a:t>
            </a:r>
            <a:r>
              <a:rPr lang="zh-CN" altLang="en-US" sz="3200" b="1">
                <a:latin typeface="黑体" pitchFamily="49" charset="-122"/>
                <a:ea typeface="黑体" pitchFamily="49" charset="-122"/>
                <a:sym typeface="Arial" pitchFamily="34" charset="0"/>
              </a:rPr>
              <a:t>名士兵伤亡，武装分子</a:t>
            </a:r>
            <a:r>
              <a:rPr lang="en-US" altLang="zh-CN" sz="3200" b="1">
                <a:latin typeface="黑体" pitchFamily="49" charset="-122"/>
                <a:ea typeface="黑体" pitchFamily="49" charset="-122"/>
                <a:sym typeface="Arial" pitchFamily="34" charset="0"/>
              </a:rPr>
              <a:t>26,544</a:t>
            </a:r>
            <a:r>
              <a:rPr lang="zh-CN" altLang="en-US" sz="3200" b="1">
                <a:latin typeface="黑体" pitchFamily="49" charset="-122"/>
                <a:ea typeface="黑体" pitchFamily="49" charset="-122"/>
                <a:sym typeface="Arial" pitchFamily="34" charset="0"/>
              </a:rPr>
              <a:t>人伤亡。平民死亡</a:t>
            </a:r>
            <a:r>
              <a:rPr lang="en-US" altLang="zh-CN" sz="3200" b="1">
                <a:latin typeface="黑体" pitchFamily="49" charset="-122"/>
                <a:ea typeface="黑体" pitchFamily="49" charset="-122"/>
                <a:sym typeface="Arial" pitchFamily="34" charset="0"/>
              </a:rPr>
              <a:t>10</a:t>
            </a:r>
            <a:r>
              <a:rPr lang="zh-CN" altLang="en-US" sz="3200" b="1">
                <a:latin typeface="黑体" pitchFamily="49" charset="-122"/>
                <a:ea typeface="黑体" pitchFamily="49" charset="-122"/>
                <a:sym typeface="Arial" pitchFamily="34" charset="0"/>
              </a:rPr>
              <a:t>～</a:t>
            </a:r>
            <a:r>
              <a:rPr lang="en-US" altLang="zh-CN" sz="3200" b="1">
                <a:latin typeface="黑体" pitchFamily="49" charset="-122"/>
                <a:ea typeface="黑体" pitchFamily="49" charset="-122"/>
                <a:sym typeface="Arial" pitchFamily="34" charset="0"/>
              </a:rPr>
              <a:t>18</a:t>
            </a:r>
            <a:r>
              <a:rPr lang="zh-CN" altLang="en-US" sz="3200" b="1">
                <a:latin typeface="黑体" pitchFamily="49" charset="-122"/>
                <a:ea typeface="黑体" pitchFamily="49" charset="-122"/>
                <a:sym typeface="Arial" pitchFamily="34" charset="0"/>
              </a:rPr>
              <a:t>万。</a:t>
            </a:r>
            <a:r>
              <a:rPr lang="en-US" altLang="zh-CN" sz="3200" b="1">
                <a:latin typeface="黑体" pitchFamily="49" charset="-122"/>
                <a:ea typeface="黑体" pitchFamily="49" charset="-122"/>
                <a:sym typeface="Arial" pitchFamily="34" charset="0"/>
              </a:rPr>
              <a:t>480</a:t>
            </a:r>
            <a:r>
              <a:rPr lang="zh-CN" altLang="en-US" sz="3200" b="1">
                <a:latin typeface="黑体" pitchFamily="49" charset="-122"/>
                <a:ea typeface="黑体" pitchFamily="49" charset="-122"/>
                <a:sym typeface="Arial" pitchFamily="34" charset="0"/>
              </a:rPr>
              <a:t>万难民。</a:t>
            </a:r>
          </a:p>
        </p:txBody>
      </p:sp>
    </p:spTree>
    <p:extLst>
      <p:ext uri="{BB962C8B-B14F-4D97-AF65-F5344CB8AC3E}">
        <p14:creationId xmlns:p14="http://schemas.microsoft.com/office/powerpoint/2010/main" val="40745703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1204"/>
                                        </p:tgtEl>
                                        <p:attrNameLst>
                                          <p:attrName>style.visibility</p:attrName>
                                        </p:attrNameLst>
                                      </p:cBhvr>
                                      <p:to>
                                        <p:strVal val="visible"/>
                                      </p:to>
                                    </p:set>
                                    <p:anim calcmode="lin" valueType="num">
                                      <p:cBhvr additive="base">
                                        <p:cTn id="7" dur="500" fill="hold"/>
                                        <p:tgtEl>
                                          <p:spTgt spid="51204"/>
                                        </p:tgtEl>
                                        <p:attrNameLst>
                                          <p:attrName>ppt_x</p:attrName>
                                        </p:attrNameLst>
                                      </p:cBhvr>
                                      <p:tavLst>
                                        <p:tav tm="0">
                                          <p:val>
                                            <p:strVal val="#ppt_x"/>
                                          </p:val>
                                        </p:tav>
                                        <p:tav tm="100000">
                                          <p:val>
                                            <p:strVal val="#ppt_x"/>
                                          </p:val>
                                        </p:tav>
                                      </p:tavLst>
                                    </p:anim>
                                    <p:anim calcmode="lin" valueType="num">
                                      <p:cBhvr additive="base">
                                        <p:cTn id="8" dur="500" fill="hold"/>
                                        <p:tgtEl>
                                          <p:spTgt spid="5120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1205"/>
                                        </p:tgtEl>
                                        <p:attrNameLst>
                                          <p:attrName>style.visibility</p:attrName>
                                        </p:attrNameLst>
                                      </p:cBhvr>
                                      <p:to>
                                        <p:strVal val="visible"/>
                                      </p:to>
                                    </p:set>
                                    <p:anim calcmode="lin" valueType="num">
                                      <p:cBhvr>
                                        <p:cTn id="13" dur="2000" fill="hold"/>
                                        <p:tgtEl>
                                          <p:spTgt spid="51205"/>
                                        </p:tgtEl>
                                        <p:attrNameLst>
                                          <p:attrName>ppt_x</p:attrName>
                                        </p:attrNameLst>
                                      </p:cBhvr>
                                      <p:tavLst>
                                        <p:tav tm="0">
                                          <p:val>
                                            <p:strVal val="#ppt_x"/>
                                          </p:val>
                                        </p:tav>
                                        <p:tav tm="100000">
                                          <p:val>
                                            <p:strVal val="#ppt_x"/>
                                          </p:val>
                                        </p:tav>
                                      </p:tavLst>
                                    </p:anim>
                                    <p:anim calcmode="lin" valueType="num">
                                      <p:cBhvr>
                                        <p:cTn id="14" dur="2000" fill="hold"/>
                                        <p:tgtEl>
                                          <p:spTgt spid="512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4" grpId="0" animBg="1"/>
      <p:bldP spid="51205"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350" y="260350"/>
            <a:ext cx="6338888" cy="3529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3" name="文本框 2"/>
          <p:cNvSpPr txBox="1">
            <a:spLocks noChangeArrowheads="1"/>
          </p:cNvSpPr>
          <p:nvPr/>
        </p:nvSpPr>
        <p:spPr bwMode="auto">
          <a:xfrm>
            <a:off x="250825" y="4005263"/>
            <a:ext cx="8748713" cy="2600325"/>
          </a:xfrm>
          <a:prstGeom prst="rect">
            <a:avLst/>
          </a:prstGeom>
          <a:gradFill rotWithShape="1">
            <a:gsLst>
              <a:gs pos="0">
                <a:srgbClr val="ACACE1"/>
              </a:gs>
              <a:gs pos="35001">
                <a:srgbClr val="C5C5E9"/>
              </a:gs>
              <a:gs pos="100000">
                <a:srgbClr val="E9E9F7"/>
              </a:gs>
            </a:gsLst>
            <a:lin ang="16200000" scaled="1"/>
          </a:gradFill>
          <a:ln w="9525" algn="ctr">
            <a:solidFill>
              <a:srgbClr val="292989"/>
            </a:solidFill>
            <a:miter lim="800000"/>
            <a:headEnd/>
            <a:tailEnd/>
          </a:ln>
          <a:effectLst>
            <a:outerShdw dist="20000" dir="5400000" rotWithShape="0">
              <a:srgbClr val="000000">
                <a:alpha val="37999"/>
              </a:srgbClr>
            </a:outerShdw>
          </a:effec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en-US" altLang="zh-CN" sz="2800" b="1">
                <a:solidFill>
                  <a:srgbClr val="000000"/>
                </a:solidFill>
                <a:latin typeface="黑体" pitchFamily="49" charset="-122"/>
                <a:ea typeface="黑体" pitchFamily="49" charset="-122"/>
              </a:rPr>
              <a:t>    </a:t>
            </a:r>
            <a:r>
              <a:rPr lang="zh-CN" altLang="en-US" sz="3600" b="1">
                <a:solidFill>
                  <a:srgbClr val="FF0066"/>
                </a:solidFill>
                <a:latin typeface="黑体" pitchFamily="49" charset="-122"/>
                <a:ea typeface="黑体" pitchFamily="49" charset="-122"/>
              </a:rPr>
              <a:t>阿以冲突</a:t>
            </a:r>
            <a:r>
              <a:rPr lang="zh-CN" altLang="en-US" sz="3200" b="1">
                <a:solidFill>
                  <a:srgbClr val="000000"/>
                </a:solidFill>
                <a:latin typeface="黑体" pitchFamily="49" charset="-122"/>
                <a:ea typeface="黑体" pitchFamily="49" charset="-122"/>
              </a:rPr>
              <a:t>可能迎来新挑战，近日，据以色列媒体报道，在</a:t>
            </a:r>
            <a:r>
              <a:rPr lang="en-US" altLang="zh-CN" sz="3200" b="1">
                <a:solidFill>
                  <a:srgbClr val="000000"/>
                </a:solidFill>
                <a:latin typeface="黑体" pitchFamily="49" charset="-122"/>
                <a:ea typeface="黑体" pitchFamily="49" charset="-122"/>
              </a:rPr>
              <a:t>7</a:t>
            </a:r>
            <a:r>
              <a:rPr lang="zh-CN" altLang="en-US" sz="3200" b="1">
                <a:solidFill>
                  <a:srgbClr val="000000"/>
                </a:solidFill>
                <a:latin typeface="黑体" pitchFamily="49" charset="-122"/>
                <a:ea typeface="黑体" pitchFamily="49" charset="-122"/>
              </a:rPr>
              <a:t>月</a:t>
            </a:r>
            <a:r>
              <a:rPr lang="en-US" altLang="zh-CN" sz="3200" b="1">
                <a:solidFill>
                  <a:srgbClr val="000000"/>
                </a:solidFill>
                <a:latin typeface="黑体" pitchFamily="49" charset="-122"/>
                <a:ea typeface="黑体" pitchFamily="49" charset="-122"/>
              </a:rPr>
              <a:t>19</a:t>
            </a:r>
            <a:r>
              <a:rPr lang="zh-CN" altLang="en-US" sz="3200" b="1">
                <a:solidFill>
                  <a:srgbClr val="000000"/>
                </a:solidFill>
                <a:latin typeface="黑体" pitchFamily="49" charset="-122"/>
                <a:ea typeface="黑体" pitchFamily="49" charset="-122"/>
              </a:rPr>
              <a:t>号，以色列议会通过</a:t>
            </a:r>
            <a:r>
              <a:rPr lang="zh-CN" altLang="en-US" sz="3200" b="1">
                <a:solidFill>
                  <a:srgbClr val="000000"/>
                </a:solidFill>
                <a:latin typeface="宋体"/>
                <a:ea typeface="黑体" pitchFamily="49" charset="-122"/>
              </a:rPr>
              <a:t>“</a:t>
            </a:r>
            <a:r>
              <a:rPr lang="zh-CN" altLang="en-US" sz="3200" b="1">
                <a:solidFill>
                  <a:srgbClr val="000000"/>
                </a:solidFill>
                <a:latin typeface="黑体" pitchFamily="49" charset="-122"/>
                <a:ea typeface="黑体" pitchFamily="49" charset="-122"/>
              </a:rPr>
              <a:t>犹太民族国家法案</a:t>
            </a:r>
            <a:r>
              <a:rPr lang="zh-CN" altLang="en-US" sz="3200" b="1">
                <a:solidFill>
                  <a:srgbClr val="000000"/>
                </a:solidFill>
                <a:latin typeface="宋体"/>
                <a:ea typeface="黑体" pitchFamily="49" charset="-122"/>
              </a:rPr>
              <a:t>”</a:t>
            </a:r>
            <a:r>
              <a:rPr lang="zh-CN" altLang="en-US" sz="3200" b="1">
                <a:solidFill>
                  <a:srgbClr val="000000"/>
                </a:solidFill>
                <a:latin typeface="黑体" pitchFamily="49" charset="-122"/>
                <a:ea typeface="黑体" pitchFamily="49" charset="-122"/>
              </a:rPr>
              <a:t>，规定在以色列犹太民族独享有自决权。以色列这一法案刚出台，欧盟、土耳其和巴勒斯坦纷纷予以谴责。</a:t>
            </a:r>
          </a:p>
        </p:txBody>
      </p:sp>
    </p:spTree>
    <p:extLst>
      <p:ext uri="{BB962C8B-B14F-4D97-AF65-F5344CB8AC3E}">
        <p14:creationId xmlns:p14="http://schemas.microsoft.com/office/powerpoint/2010/main" val="19326927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文本框 2"/>
          <p:cNvSpPr txBox="1">
            <a:spLocks noChangeArrowheads="1"/>
          </p:cNvSpPr>
          <p:nvPr/>
        </p:nvSpPr>
        <p:spPr bwMode="auto">
          <a:xfrm>
            <a:off x="457200" y="5029200"/>
            <a:ext cx="8077200" cy="1563688"/>
          </a:xfrm>
          <a:prstGeom prst="rect">
            <a:avLst/>
          </a:prstGeom>
          <a:solidFill>
            <a:srgbClr val="00FFFF"/>
          </a:solidFill>
          <a:ln w="9525" algn="ctr">
            <a:solidFill>
              <a:srgbClr val="292989"/>
            </a:solidFill>
            <a:miter lim="800000"/>
            <a:headEnd/>
            <a:tailEnd/>
          </a:ln>
          <a:effectLst>
            <a:outerShdw dist="20000" dir="5400000" rotWithShape="0">
              <a:srgbClr val="000000">
                <a:alpha val="37999"/>
              </a:srgbClr>
            </a:outerShdw>
          </a:effec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buFont typeface="Arial" pitchFamily="34" charset="0"/>
              <a:buNone/>
            </a:pPr>
            <a:r>
              <a:rPr lang="en-US" altLang="zh-CN" sz="3200" b="1">
                <a:solidFill>
                  <a:srgbClr val="000000"/>
                </a:solidFill>
                <a:latin typeface="黑体" pitchFamily="49" charset="-122"/>
                <a:ea typeface="黑体" pitchFamily="49" charset="-122"/>
              </a:rPr>
              <a:t>    </a:t>
            </a:r>
            <a:r>
              <a:rPr lang="zh-CN" altLang="en-US" sz="3200" b="1">
                <a:solidFill>
                  <a:srgbClr val="000000"/>
                </a:solidFill>
                <a:latin typeface="黑体" pitchFamily="49" charset="-122"/>
                <a:ea typeface="黑体" pitchFamily="49" charset="-122"/>
              </a:rPr>
              <a:t>据统计，仅今年</a:t>
            </a:r>
            <a:r>
              <a:rPr lang="en-US" altLang="zh-CN" sz="3200" b="1">
                <a:solidFill>
                  <a:srgbClr val="000000"/>
                </a:solidFill>
                <a:latin typeface="黑体" pitchFamily="49" charset="-122"/>
                <a:ea typeface="黑体" pitchFamily="49" charset="-122"/>
              </a:rPr>
              <a:t>1</a:t>
            </a:r>
            <a:r>
              <a:rPr lang="zh-CN" altLang="en-US" sz="3200" b="1">
                <a:solidFill>
                  <a:srgbClr val="000000"/>
                </a:solidFill>
                <a:latin typeface="黑体" pitchFamily="49" charset="-122"/>
                <a:ea typeface="黑体" pitchFamily="49" charset="-122"/>
              </a:rPr>
              <a:t>月份，克什米尔地区就发生了</a:t>
            </a:r>
            <a:r>
              <a:rPr lang="en-US" altLang="zh-CN" sz="3200" b="1">
                <a:solidFill>
                  <a:srgbClr val="000000"/>
                </a:solidFill>
                <a:latin typeface="黑体" pitchFamily="49" charset="-122"/>
                <a:ea typeface="黑体" pitchFamily="49" charset="-122"/>
              </a:rPr>
              <a:t>134</a:t>
            </a:r>
            <a:r>
              <a:rPr lang="zh-CN" altLang="en-US" sz="3200" b="1">
                <a:solidFill>
                  <a:srgbClr val="000000"/>
                </a:solidFill>
                <a:latin typeface="黑体" pitchFamily="49" charset="-122"/>
                <a:ea typeface="黑体" pitchFamily="49" charset="-122"/>
              </a:rPr>
              <a:t>次冲突事件。</a:t>
            </a:r>
            <a:r>
              <a:rPr lang="en-US" altLang="zh-CN" sz="3200" b="1">
                <a:solidFill>
                  <a:srgbClr val="000000"/>
                </a:solidFill>
                <a:latin typeface="黑体" pitchFamily="49" charset="-122"/>
                <a:ea typeface="黑体" pitchFamily="49" charset="-122"/>
              </a:rPr>
              <a:t>2017</a:t>
            </a:r>
            <a:r>
              <a:rPr lang="zh-CN" altLang="en-US" sz="3200" b="1">
                <a:solidFill>
                  <a:srgbClr val="000000"/>
                </a:solidFill>
                <a:latin typeface="黑体" pitchFamily="49" charset="-122"/>
                <a:ea typeface="黑体" pitchFamily="49" charset="-122"/>
              </a:rPr>
              <a:t>年更是发生了</a:t>
            </a:r>
            <a:r>
              <a:rPr lang="en-US" altLang="zh-CN" sz="3200" b="1">
                <a:solidFill>
                  <a:srgbClr val="000000"/>
                </a:solidFill>
                <a:latin typeface="黑体" pitchFamily="49" charset="-122"/>
                <a:ea typeface="黑体" pitchFamily="49" charset="-122"/>
              </a:rPr>
              <a:t>881</a:t>
            </a:r>
            <a:r>
              <a:rPr lang="zh-CN" altLang="en-US" sz="3200" b="1">
                <a:solidFill>
                  <a:srgbClr val="000000"/>
                </a:solidFill>
                <a:latin typeface="黑体" pitchFamily="49" charset="-122"/>
                <a:ea typeface="黑体" pitchFamily="49" charset="-122"/>
              </a:rPr>
              <a:t>次冲突事件。</a:t>
            </a:r>
          </a:p>
        </p:txBody>
      </p:sp>
      <p:pic>
        <p:nvPicPr>
          <p:cNvPr id="15365" name="图片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692150"/>
            <a:ext cx="695007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013822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5794567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8" name="Rectangle 3"/>
          <p:cNvSpPr>
            <a:spLocks noChangeArrowheads="1"/>
          </p:cNvSpPr>
          <p:nvPr/>
        </p:nvSpPr>
        <p:spPr bwMode="auto">
          <a:xfrm>
            <a:off x="611188" y="0"/>
            <a:ext cx="7921625" cy="1339850"/>
          </a:xfrm>
          <a:prstGeom prst="rect">
            <a:avLst/>
          </a:prstGeom>
          <a:solidFill>
            <a:srgbClr val="FF00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ctr" fontAlgn="ctr">
              <a:buFont typeface="Arial" pitchFamily="34" charset="0"/>
              <a:buNone/>
            </a:pPr>
            <a:r>
              <a:rPr lang="zh-CN" altLang="en-US" sz="4400" b="1">
                <a:solidFill>
                  <a:srgbClr val="0000CC"/>
                </a:solidFill>
                <a:latin typeface="黑体" pitchFamily="49" charset="-122"/>
                <a:ea typeface="黑体" pitchFamily="49" charset="-122"/>
              </a:rPr>
              <a:t>世界银行公布的</a:t>
            </a:r>
            <a:r>
              <a:rPr lang="en-US" altLang="zh-CN" sz="4400" b="1">
                <a:solidFill>
                  <a:srgbClr val="0000CC"/>
                </a:solidFill>
                <a:latin typeface="黑体" pitchFamily="49" charset="-122"/>
                <a:ea typeface="黑体" pitchFamily="49" charset="-122"/>
              </a:rPr>
              <a:t>2014</a:t>
            </a:r>
            <a:r>
              <a:rPr lang="zh-CN" altLang="en-US" sz="4400" b="1">
                <a:solidFill>
                  <a:srgbClr val="0000CC"/>
                </a:solidFill>
                <a:latin typeface="黑体" pitchFamily="49" charset="-122"/>
                <a:ea typeface="黑体" pitchFamily="49" charset="-122"/>
              </a:rPr>
              <a:t>全球各国</a:t>
            </a:r>
            <a:r>
              <a:rPr lang="en-US" altLang="zh-CN" sz="4400" b="1">
                <a:solidFill>
                  <a:srgbClr val="0000CC"/>
                </a:solidFill>
                <a:latin typeface="黑体" pitchFamily="49" charset="-122"/>
                <a:ea typeface="黑体" pitchFamily="49" charset="-122"/>
              </a:rPr>
              <a:t>GDP</a:t>
            </a:r>
            <a:r>
              <a:rPr lang="zh-CN" altLang="en-US" sz="4400" b="1">
                <a:solidFill>
                  <a:srgbClr val="0000CC"/>
                </a:solidFill>
                <a:latin typeface="黑体" pitchFamily="49" charset="-122"/>
                <a:ea typeface="黑体" pitchFamily="49" charset="-122"/>
              </a:rPr>
              <a:t>排行</a:t>
            </a:r>
            <a:r>
              <a:rPr lang="zh-CN" altLang="en-US" sz="3200" b="1">
                <a:solidFill>
                  <a:srgbClr val="0000CC"/>
                </a:solidFill>
                <a:latin typeface="黑体" pitchFamily="49" charset="-122"/>
                <a:ea typeface="黑体" pitchFamily="49" charset="-122"/>
              </a:rPr>
              <a:t> </a:t>
            </a:r>
          </a:p>
        </p:txBody>
      </p:sp>
      <p:sp>
        <p:nvSpPr>
          <p:cNvPr id="24578" name="Rectangle 2"/>
          <p:cNvSpPr>
            <a:spLocks noChangeArrowheads="1"/>
          </p:cNvSpPr>
          <p:nvPr/>
        </p:nvSpPr>
        <p:spPr bwMode="auto">
          <a:xfrm>
            <a:off x="611188" y="1557338"/>
            <a:ext cx="7923212" cy="503555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kumimoji="1" lang="en-US" altLang="zh-CN" sz="3600" b="1">
                <a:solidFill>
                  <a:srgbClr val="000000"/>
                </a:solidFill>
                <a:latin typeface="黑体" pitchFamily="49" charset="-122"/>
                <a:ea typeface="黑体" pitchFamily="49" charset="-122"/>
              </a:rPr>
              <a:t>1</a:t>
            </a:r>
            <a:r>
              <a:rPr kumimoji="1" lang="zh-CN" altLang="en-US" sz="3600" b="1">
                <a:solidFill>
                  <a:srgbClr val="000000"/>
                </a:solidFill>
                <a:latin typeface="黑体" pitchFamily="49" charset="-122"/>
                <a:ea typeface="黑体" pitchFamily="49" charset="-122"/>
              </a:rPr>
              <a:t>、美  国</a:t>
            </a:r>
            <a:r>
              <a:rPr kumimoji="1" lang="en-US" altLang="zh-CN" sz="3600" b="1">
                <a:solidFill>
                  <a:srgbClr val="000000"/>
                </a:solidFill>
                <a:latin typeface="黑体" pitchFamily="49" charset="-122"/>
                <a:ea typeface="黑体" pitchFamily="49" charset="-122"/>
              </a:rPr>
              <a:t>: 17.4</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br>
              <a:rPr kumimoji="1" lang="en-US" altLang="zh-CN" sz="3600" b="1">
                <a:solidFill>
                  <a:srgbClr val="000000"/>
                </a:solidFill>
                <a:latin typeface="黑体" pitchFamily="49" charset="-122"/>
                <a:ea typeface="黑体" pitchFamily="49" charset="-122"/>
              </a:rPr>
            </a:br>
            <a:r>
              <a:rPr kumimoji="1" lang="en-US" altLang="zh-CN" sz="3600" b="1">
                <a:solidFill>
                  <a:srgbClr val="FF3300"/>
                </a:solidFill>
                <a:latin typeface="黑体" pitchFamily="49" charset="-122"/>
                <a:ea typeface="黑体" pitchFamily="49" charset="-122"/>
              </a:rPr>
              <a:t>2</a:t>
            </a:r>
            <a:r>
              <a:rPr kumimoji="1" lang="zh-CN" altLang="en-US" sz="3600" b="1">
                <a:solidFill>
                  <a:srgbClr val="FF3300"/>
                </a:solidFill>
                <a:latin typeface="黑体" pitchFamily="49" charset="-122"/>
                <a:ea typeface="黑体" pitchFamily="49" charset="-122"/>
              </a:rPr>
              <a:t>、中  国</a:t>
            </a:r>
            <a:r>
              <a:rPr kumimoji="1" lang="en-US" altLang="zh-CN" sz="3600" b="1">
                <a:solidFill>
                  <a:srgbClr val="FF3300"/>
                </a:solidFill>
                <a:latin typeface="黑体" pitchFamily="49" charset="-122"/>
                <a:ea typeface="黑体" pitchFamily="49" charset="-122"/>
              </a:rPr>
              <a:t>: 10.4</a:t>
            </a:r>
            <a:r>
              <a:rPr kumimoji="1" lang="zh-CN" altLang="en-US" sz="3600" b="1">
                <a:solidFill>
                  <a:srgbClr val="FF3300"/>
                </a:solidFill>
                <a:latin typeface="黑体" pitchFamily="49" charset="-122"/>
                <a:ea typeface="黑体" pitchFamily="49" charset="-122"/>
              </a:rPr>
              <a:t>万亿美元</a:t>
            </a:r>
            <a:r>
              <a:rPr kumimoji="1" lang="en-US" altLang="zh-CN" sz="3600" b="1">
                <a:solidFill>
                  <a:srgbClr val="FF3300"/>
                </a:solidFill>
                <a:latin typeface="黑体" pitchFamily="49" charset="-122"/>
                <a:ea typeface="黑体" pitchFamily="49" charset="-122"/>
              </a:rPr>
              <a:t>,</a:t>
            </a:r>
            <a:r>
              <a:rPr kumimoji="1" lang="en-US" altLang="zh-CN" sz="3600" b="1">
                <a:solidFill>
                  <a:srgbClr val="000000"/>
                </a:solidFill>
                <a:latin typeface="黑体" pitchFamily="49" charset="-122"/>
                <a:ea typeface="黑体" pitchFamily="49" charset="-122"/>
              </a:rPr>
              <a:t> </a:t>
            </a:r>
            <a:br>
              <a:rPr kumimoji="1" lang="en-US" altLang="zh-CN" sz="3600" b="1">
                <a:solidFill>
                  <a:srgbClr val="000000"/>
                </a:solidFill>
                <a:latin typeface="黑体" pitchFamily="49" charset="-122"/>
                <a:ea typeface="黑体" pitchFamily="49" charset="-122"/>
              </a:rPr>
            </a:br>
            <a:r>
              <a:rPr kumimoji="1" lang="en-US" altLang="zh-CN" sz="3600" b="1">
                <a:solidFill>
                  <a:srgbClr val="000000"/>
                </a:solidFill>
                <a:latin typeface="黑体" pitchFamily="49" charset="-122"/>
                <a:ea typeface="黑体" pitchFamily="49" charset="-122"/>
              </a:rPr>
              <a:t>3</a:t>
            </a:r>
            <a:r>
              <a:rPr kumimoji="1" lang="zh-CN" altLang="en-US" sz="3600" b="1">
                <a:solidFill>
                  <a:srgbClr val="000000"/>
                </a:solidFill>
                <a:latin typeface="黑体" pitchFamily="49" charset="-122"/>
                <a:ea typeface="黑体" pitchFamily="49" charset="-122"/>
              </a:rPr>
              <a:t>、日  本</a:t>
            </a:r>
            <a:r>
              <a:rPr kumimoji="1" lang="en-US" altLang="zh-CN" sz="3600" b="1">
                <a:solidFill>
                  <a:srgbClr val="000000"/>
                </a:solidFill>
                <a:latin typeface="黑体" pitchFamily="49" charset="-122"/>
                <a:ea typeface="黑体" pitchFamily="49" charset="-122"/>
              </a:rPr>
              <a:t>: 4.8</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p>
          <a:p>
            <a:r>
              <a:rPr kumimoji="1" lang="en-US" altLang="zh-CN" sz="3600" b="1">
                <a:solidFill>
                  <a:srgbClr val="000000"/>
                </a:solidFill>
                <a:latin typeface="黑体" pitchFamily="49" charset="-122"/>
                <a:ea typeface="黑体" pitchFamily="49" charset="-122"/>
              </a:rPr>
              <a:t>4</a:t>
            </a:r>
            <a:r>
              <a:rPr kumimoji="1" lang="zh-CN" altLang="en-US" sz="3600" b="1">
                <a:solidFill>
                  <a:srgbClr val="000000"/>
                </a:solidFill>
                <a:latin typeface="黑体" pitchFamily="49" charset="-122"/>
                <a:ea typeface="黑体" pitchFamily="49" charset="-122"/>
              </a:rPr>
              <a:t>、德  国</a:t>
            </a:r>
            <a:r>
              <a:rPr kumimoji="1" lang="en-US" altLang="zh-CN" sz="3600" b="1">
                <a:solidFill>
                  <a:srgbClr val="000000"/>
                </a:solidFill>
                <a:latin typeface="黑体" pitchFamily="49" charset="-122"/>
                <a:ea typeface="黑体" pitchFamily="49" charset="-122"/>
              </a:rPr>
              <a:t>: 3.8</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br>
              <a:rPr kumimoji="1" lang="en-US" altLang="zh-CN" sz="3600" b="1">
                <a:solidFill>
                  <a:srgbClr val="000000"/>
                </a:solidFill>
                <a:latin typeface="黑体" pitchFamily="49" charset="-122"/>
                <a:ea typeface="黑体" pitchFamily="49" charset="-122"/>
              </a:rPr>
            </a:br>
            <a:r>
              <a:rPr kumimoji="1" lang="en-US" altLang="zh-CN" sz="3600" b="1">
                <a:solidFill>
                  <a:srgbClr val="000000"/>
                </a:solidFill>
                <a:latin typeface="黑体" pitchFamily="49" charset="-122"/>
                <a:ea typeface="黑体" pitchFamily="49" charset="-122"/>
              </a:rPr>
              <a:t>5</a:t>
            </a:r>
            <a:r>
              <a:rPr kumimoji="1" lang="zh-CN" altLang="en-US" sz="3600" b="1">
                <a:solidFill>
                  <a:srgbClr val="000000"/>
                </a:solidFill>
                <a:latin typeface="黑体" pitchFamily="49" charset="-122"/>
                <a:ea typeface="黑体" pitchFamily="49" charset="-122"/>
              </a:rPr>
              <a:t>、法  国</a:t>
            </a:r>
            <a:r>
              <a:rPr kumimoji="1" lang="en-US" altLang="zh-CN" sz="3600" b="1">
                <a:solidFill>
                  <a:srgbClr val="000000"/>
                </a:solidFill>
                <a:latin typeface="黑体" pitchFamily="49" charset="-122"/>
                <a:ea typeface="黑体" pitchFamily="49" charset="-122"/>
              </a:rPr>
              <a:t>: 2.9</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br>
              <a:rPr kumimoji="1" lang="en-US" altLang="zh-CN" sz="3600" b="1">
                <a:solidFill>
                  <a:srgbClr val="000000"/>
                </a:solidFill>
                <a:latin typeface="黑体" pitchFamily="49" charset="-122"/>
                <a:ea typeface="黑体" pitchFamily="49" charset="-122"/>
              </a:rPr>
            </a:br>
            <a:r>
              <a:rPr kumimoji="1" lang="en-US" altLang="zh-CN" sz="3600" b="1">
                <a:solidFill>
                  <a:srgbClr val="000000"/>
                </a:solidFill>
                <a:latin typeface="黑体" pitchFamily="49" charset="-122"/>
                <a:ea typeface="黑体" pitchFamily="49" charset="-122"/>
              </a:rPr>
              <a:t>6</a:t>
            </a:r>
            <a:r>
              <a:rPr kumimoji="1" lang="zh-CN" altLang="en-US" sz="3600" b="1">
                <a:solidFill>
                  <a:srgbClr val="000000"/>
                </a:solidFill>
                <a:latin typeface="黑体" pitchFamily="49" charset="-122"/>
                <a:ea typeface="黑体" pitchFamily="49" charset="-122"/>
              </a:rPr>
              <a:t>、英  国</a:t>
            </a:r>
            <a:r>
              <a:rPr kumimoji="1" lang="en-US" altLang="zh-CN" sz="3600" b="1">
                <a:solidFill>
                  <a:srgbClr val="000000"/>
                </a:solidFill>
                <a:latin typeface="黑体" pitchFamily="49" charset="-122"/>
                <a:ea typeface="黑体" pitchFamily="49" charset="-122"/>
              </a:rPr>
              <a:t>: 2.8</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br>
              <a:rPr kumimoji="1" lang="en-US" altLang="zh-CN" sz="3600" b="1">
                <a:solidFill>
                  <a:srgbClr val="000000"/>
                </a:solidFill>
                <a:latin typeface="黑体" pitchFamily="49" charset="-122"/>
                <a:ea typeface="黑体" pitchFamily="49" charset="-122"/>
              </a:rPr>
            </a:br>
            <a:r>
              <a:rPr kumimoji="1" lang="en-US" altLang="zh-CN" sz="3600" b="1">
                <a:solidFill>
                  <a:srgbClr val="000000"/>
                </a:solidFill>
                <a:latin typeface="黑体" pitchFamily="49" charset="-122"/>
                <a:ea typeface="黑体" pitchFamily="49" charset="-122"/>
              </a:rPr>
              <a:t>7</a:t>
            </a:r>
            <a:r>
              <a:rPr kumimoji="1" lang="zh-CN" altLang="en-US" sz="3600" b="1">
                <a:solidFill>
                  <a:srgbClr val="000000"/>
                </a:solidFill>
                <a:latin typeface="黑体" pitchFamily="49" charset="-122"/>
                <a:ea typeface="黑体" pitchFamily="49" charset="-122"/>
              </a:rPr>
              <a:t>、巴  西</a:t>
            </a:r>
            <a:r>
              <a:rPr kumimoji="1" lang="en-US" altLang="zh-CN" sz="3600" b="1">
                <a:solidFill>
                  <a:srgbClr val="000000"/>
                </a:solidFill>
                <a:latin typeface="黑体" pitchFamily="49" charset="-122"/>
                <a:ea typeface="黑体" pitchFamily="49" charset="-122"/>
              </a:rPr>
              <a:t>: 2.2</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p>
          <a:p>
            <a:r>
              <a:rPr kumimoji="1" lang="en-US" altLang="zh-CN" sz="3600" b="1">
                <a:solidFill>
                  <a:srgbClr val="000000"/>
                </a:solidFill>
                <a:latin typeface="黑体" pitchFamily="49" charset="-122"/>
                <a:ea typeface="黑体" pitchFamily="49" charset="-122"/>
              </a:rPr>
              <a:t>8</a:t>
            </a:r>
            <a:r>
              <a:rPr kumimoji="1" lang="zh-CN" altLang="en-US" sz="3600" b="1">
                <a:solidFill>
                  <a:srgbClr val="000000"/>
                </a:solidFill>
                <a:latin typeface="黑体" pitchFamily="49" charset="-122"/>
                <a:ea typeface="黑体" pitchFamily="49" charset="-122"/>
              </a:rPr>
              <a:t>、意大利</a:t>
            </a:r>
            <a:r>
              <a:rPr kumimoji="1" lang="en-US" altLang="zh-CN" sz="3600" b="1">
                <a:solidFill>
                  <a:srgbClr val="000000"/>
                </a:solidFill>
                <a:latin typeface="黑体" pitchFamily="49" charset="-122"/>
                <a:ea typeface="黑体" pitchFamily="49" charset="-122"/>
              </a:rPr>
              <a:t>: 2.13</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br>
              <a:rPr kumimoji="1" lang="en-US" altLang="zh-CN" sz="3600" b="1">
                <a:solidFill>
                  <a:srgbClr val="000000"/>
                </a:solidFill>
                <a:latin typeface="黑体" pitchFamily="49" charset="-122"/>
                <a:ea typeface="黑体" pitchFamily="49" charset="-122"/>
              </a:rPr>
            </a:br>
            <a:r>
              <a:rPr kumimoji="1" lang="en-US" altLang="zh-CN" sz="3600" b="1">
                <a:solidFill>
                  <a:srgbClr val="000000"/>
                </a:solidFill>
                <a:latin typeface="黑体" pitchFamily="49" charset="-122"/>
                <a:ea typeface="黑体" pitchFamily="49" charset="-122"/>
              </a:rPr>
              <a:t>9</a:t>
            </a:r>
            <a:r>
              <a:rPr kumimoji="1" lang="zh-CN" altLang="en-US" sz="3600" b="1">
                <a:solidFill>
                  <a:srgbClr val="000000"/>
                </a:solidFill>
                <a:latin typeface="黑体" pitchFamily="49" charset="-122"/>
                <a:ea typeface="黑体" pitchFamily="49" charset="-122"/>
              </a:rPr>
              <a:t>、俄罗斯</a:t>
            </a:r>
            <a:r>
              <a:rPr kumimoji="1" lang="en-US" altLang="zh-CN" sz="3600" b="1">
                <a:solidFill>
                  <a:srgbClr val="000000"/>
                </a:solidFill>
                <a:latin typeface="黑体" pitchFamily="49" charset="-122"/>
                <a:ea typeface="黑体" pitchFamily="49" charset="-122"/>
              </a:rPr>
              <a:t>: 2.06</a:t>
            </a:r>
            <a:r>
              <a:rPr kumimoji="1" lang="zh-CN" altLang="en-US" sz="3600" b="1">
                <a:solidFill>
                  <a:srgbClr val="000000"/>
                </a:solidFill>
                <a:latin typeface="黑体" pitchFamily="49" charset="-122"/>
                <a:ea typeface="黑体" pitchFamily="49" charset="-122"/>
              </a:rPr>
              <a:t>万亿美元</a:t>
            </a:r>
            <a:r>
              <a:rPr kumimoji="1" lang="en-US" altLang="zh-CN" sz="3600" b="1">
                <a:solidFill>
                  <a:srgbClr val="000000"/>
                </a:solidFill>
                <a:latin typeface="黑体" pitchFamily="49" charset="-122"/>
                <a:ea typeface="黑体" pitchFamily="49" charset="-122"/>
              </a:rPr>
              <a:t>, </a:t>
            </a:r>
          </a:p>
        </p:txBody>
      </p:sp>
    </p:spTree>
    <p:extLst>
      <p:ext uri="{BB962C8B-B14F-4D97-AF65-F5344CB8AC3E}">
        <p14:creationId xmlns:p14="http://schemas.microsoft.com/office/powerpoint/2010/main" val="5135828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24578"/>
                                        </p:tgtEl>
                                        <p:attrNameLst>
                                          <p:attrName>style.visibility</p:attrName>
                                        </p:attrNameLst>
                                      </p:cBhvr>
                                      <p:to>
                                        <p:strVal val="visible"/>
                                      </p:to>
                                    </p:set>
                                    <p:animEffect transition="in" filter="blinds(horizontal)">
                                      <p:cBhvr>
                                        <p:cTn id="7" dur="500"/>
                                        <p:tgtEl>
                                          <p:spTgt spid="245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文本框 18434"/>
          <p:cNvSpPr txBox="1">
            <a:spLocks noChangeArrowheads="1"/>
          </p:cNvSpPr>
          <p:nvPr/>
        </p:nvSpPr>
        <p:spPr bwMode="auto">
          <a:xfrm>
            <a:off x="395288" y="1773238"/>
            <a:ext cx="4406900" cy="344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lnSpc>
                <a:spcPts val="4400"/>
              </a:lnSpc>
              <a:spcBef>
                <a:spcPct val="0"/>
              </a:spcBef>
              <a:buFontTx/>
              <a:buNone/>
            </a:pPr>
            <a:r>
              <a:rPr lang="en-US" altLang="zh-CN" b="1">
                <a:solidFill>
                  <a:srgbClr val="FF0000"/>
                </a:solidFill>
                <a:latin typeface="Times New Roman" pitchFamily="18" charset="0"/>
                <a:ea typeface="楷体_GB2312" pitchFamily="49" charset="-122"/>
              </a:rPr>
              <a:t>         </a:t>
            </a:r>
            <a:r>
              <a:rPr lang="zh-CN" altLang="en-US" sz="3600" b="1">
                <a:latin typeface="黑体" pitchFamily="49" charset="-122"/>
                <a:ea typeface="黑体" pitchFamily="49" charset="-122"/>
              </a:rPr>
              <a:t>欧盟委员会前主席普罗迪称，欧洲的一个主要</a:t>
            </a:r>
            <a:r>
              <a:rPr lang="zh-CN" altLang="en-US" sz="3600" b="1">
                <a:solidFill>
                  <a:srgbClr val="FF0066"/>
                </a:solidFill>
                <a:latin typeface="黑体" pitchFamily="49" charset="-122"/>
                <a:ea typeface="黑体" pitchFamily="49" charset="-122"/>
              </a:rPr>
              <a:t>目标</a:t>
            </a:r>
            <a:r>
              <a:rPr lang="zh-CN" altLang="en-US" sz="3600" b="1">
                <a:latin typeface="黑体" pitchFamily="49" charset="-122"/>
                <a:ea typeface="黑体" pitchFamily="49" charset="-122"/>
              </a:rPr>
              <a:t>是建立“一个和美国</a:t>
            </a:r>
            <a:r>
              <a:rPr lang="zh-CN" altLang="en-US" sz="3600" b="1">
                <a:solidFill>
                  <a:srgbClr val="FF0066"/>
                </a:solidFill>
                <a:latin typeface="黑体" pitchFamily="49" charset="-122"/>
                <a:ea typeface="黑体" pitchFamily="49" charset="-122"/>
              </a:rPr>
              <a:t>平起平坐</a:t>
            </a:r>
            <a:r>
              <a:rPr lang="zh-CN" altLang="en-US" sz="3600" b="1">
                <a:latin typeface="黑体" pitchFamily="49" charset="-122"/>
                <a:ea typeface="黑体" pitchFamily="49" charset="-122"/>
              </a:rPr>
              <a:t>的欧洲大陆上的超级大国</a:t>
            </a:r>
            <a:r>
              <a:rPr lang="zh-CN" altLang="en-US" b="1">
                <a:latin typeface="黑体" pitchFamily="49" charset="-122"/>
                <a:ea typeface="黑体" pitchFamily="49" charset="-122"/>
              </a:rPr>
              <a:t>”</a:t>
            </a:r>
            <a:r>
              <a:rPr lang="zh-CN" altLang="en-US" b="1">
                <a:latin typeface="Times New Roman" pitchFamily="18" charset="0"/>
                <a:ea typeface="黑体" pitchFamily="49" charset="-122"/>
              </a:rPr>
              <a:t>。</a:t>
            </a:r>
          </a:p>
        </p:txBody>
      </p:sp>
      <p:pic>
        <p:nvPicPr>
          <p:cNvPr id="29703" name="Picture 7" descr="https://gss3.bdstatic.com/7Po3dSag_xI4khGkpoWK1HF6hhy/baike/w%3D268%3Bg%3D0/sign=79b27a0ac11349547e1eef626e75f565/63d9f2d3572c11df8e817da8692762d0f603c2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363" y="1916113"/>
            <a:ext cx="3960812"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8175486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8370"/>
                                        </p:tgtEl>
                                        <p:attrNameLst>
                                          <p:attrName>style.visibility</p:attrName>
                                        </p:attrNameLst>
                                      </p:cBhvr>
                                      <p:to>
                                        <p:strVal val="visible"/>
                                      </p:to>
                                    </p:set>
                                    <p:anim calcmode="lin" valueType="num">
                                      <p:cBhvr additive="base">
                                        <p:cTn id="7" dur="500" fill="hold"/>
                                        <p:tgtEl>
                                          <p:spTgt spid="58370"/>
                                        </p:tgtEl>
                                        <p:attrNameLst>
                                          <p:attrName>ppt_x</p:attrName>
                                        </p:attrNameLst>
                                      </p:cBhvr>
                                      <p:tavLst>
                                        <p:tav tm="0">
                                          <p:val>
                                            <p:strVal val="#ppt_x"/>
                                          </p:val>
                                        </p:tav>
                                        <p:tav tm="100000">
                                          <p:val>
                                            <p:strVal val="#ppt_x"/>
                                          </p:val>
                                        </p:tav>
                                      </p:tavLst>
                                    </p:anim>
                                    <p:anim calcmode="lin" valueType="num">
                                      <p:cBhvr additive="base">
                                        <p:cTn id="8" dur="500" fill="hold"/>
                                        <p:tgtEl>
                                          <p:spTgt spid="5837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9703"/>
                                        </p:tgtEl>
                                        <p:attrNameLst>
                                          <p:attrName>style.visibility</p:attrName>
                                        </p:attrNameLst>
                                      </p:cBhvr>
                                      <p:to>
                                        <p:strVal val="visible"/>
                                      </p:to>
                                    </p:set>
                                    <p:anim calcmode="lin" valueType="num">
                                      <p:cBhvr additive="base">
                                        <p:cTn id="13" dur="500" fill="hold"/>
                                        <p:tgtEl>
                                          <p:spTgt spid="29703"/>
                                        </p:tgtEl>
                                        <p:attrNameLst>
                                          <p:attrName>ppt_x</p:attrName>
                                        </p:attrNameLst>
                                      </p:cBhvr>
                                      <p:tavLst>
                                        <p:tav tm="0">
                                          <p:val>
                                            <p:strVal val="#ppt_x"/>
                                          </p:val>
                                        </p:tav>
                                        <p:tav tm="100000">
                                          <p:val>
                                            <p:strVal val="#ppt_x"/>
                                          </p:val>
                                        </p:tav>
                                      </p:tavLst>
                                    </p:anim>
                                    <p:anim calcmode="lin" valueType="num">
                                      <p:cBhvr additive="base">
                                        <p:cTn id="14" dur="500" fill="hold"/>
                                        <p:tgtEl>
                                          <p:spTgt spid="2970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文本框 19458"/>
          <p:cNvSpPr txBox="1">
            <a:spLocks noChangeArrowheads="1"/>
          </p:cNvSpPr>
          <p:nvPr/>
        </p:nvSpPr>
        <p:spPr bwMode="auto">
          <a:xfrm>
            <a:off x="304800" y="4038600"/>
            <a:ext cx="8480425" cy="2336800"/>
          </a:xfrm>
          <a:prstGeom prst="rect">
            <a:avLst/>
          </a:prstGeom>
          <a:ln>
            <a:headEnd/>
            <a:tailEnd/>
          </a:ln>
        </p:spPr>
        <p:style>
          <a:lnRef idx="1">
            <a:schemeClr val="accent6"/>
          </a:lnRef>
          <a:fillRef idx="2">
            <a:schemeClr val="accent6"/>
          </a:fillRef>
          <a:effectRef idx="1">
            <a:schemeClr val="accent6"/>
          </a:effectRef>
          <a:fontRef idx="minor">
            <a:schemeClr val="dk1"/>
          </a:fontRef>
        </p:style>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nSpc>
                <a:spcPts val="4400"/>
              </a:lnSpc>
              <a:buFont typeface="Arial" pitchFamily="34" charset="0"/>
              <a:buNone/>
            </a:pPr>
            <a:r>
              <a:rPr lang="en-US" altLang="zh-CN" sz="3200">
                <a:solidFill>
                  <a:srgbClr val="000000"/>
                </a:solidFill>
                <a:latin typeface="黑体" pitchFamily="49" charset="-122"/>
                <a:ea typeface="黑体" pitchFamily="49" charset="-122"/>
              </a:rPr>
              <a:t>   </a:t>
            </a:r>
            <a:r>
              <a:rPr lang="zh-CN" altLang="en-US" sz="3200" b="1">
                <a:solidFill>
                  <a:srgbClr val="000000"/>
                </a:solidFill>
                <a:latin typeface="黑体" pitchFamily="49" charset="-122"/>
                <a:ea typeface="黑体" pitchFamily="49" charset="-122"/>
              </a:rPr>
              <a:t>日本是世界上经济大国，</a:t>
            </a:r>
            <a:r>
              <a:rPr lang="en-US" altLang="zh-CN" sz="3200" b="1">
                <a:solidFill>
                  <a:srgbClr val="000000"/>
                </a:solidFill>
                <a:latin typeface="黑体" pitchFamily="49" charset="-122"/>
                <a:ea typeface="黑体" pitchFamily="49" charset="-122"/>
              </a:rPr>
              <a:t>GDP</a:t>
            </a:r>
            <a:r>
              <a:rPr lang="zh-CN" altLang="en-US" sz="3200" b="1">
                <a:solidFill>
                  <a:srgbClr val="000000"/>
                </a:solidFill>
                <a:latin typeface="黑体" pitchFamily="49" charset="-122"/>
                <a:ea typeface="黑体" pitchFamily="49" charset="-122"/>
              </a:rPr>
              <a:t>值约为美国的</a:t>
            </a:r>
            <a:r>
              <a:rPr lang="en-US" altLang="zh-CN" sz="3200" b="1">
                <a:solidFill>
                  <a:srgbClr val="000000"/>
                </a:solidFill>
                <a:latin typeface="黑体" pitchFamily="49" charset="-122"/>
                <a:ea typeface="黑体" pitchFamily="49" charset="-122"/>
              </a:rPr>
              <a:t>25%</a:t>
            </a:r>
            <a:r>
              <a:rPr lang="zh-CN" altLang="en-US" sz="3200" b="1">
                <a:solidFill>
                  <a:srgbClr val="000000"/>
                </a:solidFill>
                <a:latin typeface="黑体" pitchFamily="49" charset="-122"/>
                <a:ea typeface="黑体" pitchFamily="49" charset="-122"/>
              </a:rPr>
              <a:t>左右。其军事力量在质量上已超过英、法、德等国。日本积极</a:t>
            </a:r>
            <a:r>
              <a:rPr lang="zh-CN" altLang="en-US" sz="3200" b="1">
                <a:solidFill>
                  <a:srgbClr val="FF0066"/>
                </a:solidFill>
                <a:latin typeface="黑体" pitchFamily="49" charset="-122"/>
                <a:ea typeface="黑体" pitchFamily="49" charset="-122"/>
              </a:rPr>
              <a:t>谋求</a:t>
            </a:r>
            <a:r>
              <a:rPr lang="zh-CN" altLang="en-US" sz="3200" b="1">
                <a:solidFill>
                  <a:srgbClr val="000000"/>
                </a:solidFill>
                <a:latin typeface="黑体" pitchFamily="49" charset="-122"/>
                <a:ea typeface="黑体" pitchFamily="49" charset="-122"/>
              </a:rPr>
              <a:t>政治大国和军事大国的</a:t>
            </a:r>
            <a:r>
              <a:rPr lang="zh-CN" altLang="en-US" sz="3200" b="1">
                <a:solidFill>
                  <a:srgbClr val="FF0066"/>
                </a:solidFill>
                <a:latin typeface="黑体" pitchFamily="49" charset="-122"/>
                <a:ea typeface="黑体" pitchFamily="49" charset="-122"/>
              </a:rPr>
              <a:t>地位</a:t>
            </a:r>
            <a:r>
              <a:rPr lang="zh-CN" altLang="en-US" sz="3200" b="1">
                <a:solidFill>
                  <a:srgbClr val="000000"/>
                </a:solidFill>
                <a:latin typeface="黑体" pitchFamily="49" charset="-122"/>
                <a:ea typeface="黑体" pitchFamily="49" charset="-122"/>
              </a:rPr>
              <a:t>。</a:t>
            </a:r>
          </a:p>
        </p:txBody>
      </p:sp>
      <p:pic>
        <p:nvPicPr>
          <p:cNvPr id="59395" name="Picture 5" descr="https://gss0.bdstatic.com/94o3dSag_xI4khGkpoWK1HF6hhy/baike/c0%3Dbaike116%2C5%2C5%2C116%2C38/sign=6604e8e77fd98d1062d904634056d36b/8d5494eef01f3a29652cabd59a25bc315d607cc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333375"/>
            <a:ext cx="4751387" cy="3400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254080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0723"/>
                                        </p:tgtEl>
                                        <p:attrNameLst>
                                          <p:attrName>style.visibility</p:attrName>
                                        </p:attrNameLst>
                                      </p:cBhvr>
                                      <p:to>
                                        <p:strVal val="visible"/>
                                      </p:to>
                                    </p:set>
                                    <p:anim calcmode="lin" valueType="num">
                                      <p:cBhvr additive="base">
                                        <p:cTn id="7" dur="500" fill="hold"/>
                                        <p:tgtEl>
                                          <p:spTgt spid="30723"/>
                                        </p:tgtEl>
                                        <p:attrNameLst>
                                          <p:attrName>ppt_x</p:attrName>
                                        </p:attrNameLst>
                                      </p:cBhvr>
                                      <p:tavLst>
                                        <p:tav tm="0">
                                          <p:val>
                                            <p:strVal val="#ppt_x"/>
                                          </p:val>
                                        </p:tav>
                                        <p:tav tm="100000">
                                          <p:val>
                                            <p:strVal val="#ppt_x"/>
                                          </p:val>
                                        </p:tav>
                                      </p:tavLst>
                                    </p:anim>
                                    <p:anim calcmode="lin" valueType="num">
                                      <p:cBhvr additive="base">
                                        <p:cTn id="8" dur="500" fill="hold"/>
                                        <p:tgtEl>
                                          <p:spTgt spid="307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文本框 14337"/>
          <p:cNvSpPr txBox="1">
            <a:spLocks noChangeArrowheads="1"/>
          </p:cNvSpPr>
          <p:nvPr/>
        </p:nvSpPr>
        <p:spPr bwMode="auto">
          <a:xfrm>
            <a:off x="539750" y="4365625"/>
            <a:ext cx="8229600" cy="2051050"/>
          </a:xfrm>
          <a:prstGeom prst="rect">
            <a:avLst/>
          </a:prstGeom>
          <a:solidFill>
            <a:srgbClr val="00CCFF"/>
          </a:solidFill>
          <a:ln w="9525" algn="ctr">
            <a:solidFill>
              <a:srgbClr val="292989"/>
            </a:solidFill>
            <a:miter lim="800000"/>
            <a:headEnd/>
            <a:tailEnd/>
          </a:ln>
          <a:effectLst>
            <a:outerShdw blurRad="40000" dist="20000" dir="5400000" rotWithShape="0">
              <a:srgbClr val="000000">
                <a:alpha val="37999"/>
              </a:srgbClr>
            </a:outerShdw>
          </a:effec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gn="just">
              <a:buFont typeface="Arial" pitchFamily="34" charset="0"/>
              <a:buNone/>
            </a:pPr>
            <a:r>
              <a:rPr lang="en-US" altLang="zh-CN" sz="3200" b="1">
                <a:solidFill>
                  <a:srgbClr val="000000"/>
                </a:solidFill>
                <a:latin typeface="黑体" pitchFamily="49" charset="-122"/>
                <a:ea typeface="黑体" pitchFamily="49" charset="-122"/>
              </a:rPr>
              <a:t>    </a:t>
            </a:r>
            <a:r>
              <a:rPr lang="zh-CN" altLang="en-US" sz="3200" b="1">
                <a:solidFill>
                  <a:srgbClr val="000000"/>
                </a:solidFill>
                <a:latin typeface="黑体" pitchFamily="49" charset="-122"/>
                <a:ea typeface="黑体" pitchFamily="49" charset="-122"/>
              </a:rPr>
              <a:t>中国改革开放</a:t>
            </a:r>
            <a:r>
              <a:rPr lang="en-US" altLang="zh-CN" sz="3200" b="1">
                <a:solidFill>
                  <a:srgbClr val="000000"/>
                </a:solidFill>
                <a:latin typeface="黑体" pitchFamily="49" charset="-122"/>
                <a:ea typeface="黑体" pitchFamily="49" charset="-122"/>
              </a:rPr>
              <a:t>40</a:t>
            </a:r>
            <a:r>
              <a:rPr lang="zh-CN" altLang="en-US" sz="3200" b="1">
                <a:solidFill>
                  <a:srgbClr val="000000"/>
                </a:solidFill>
                <a:latin typeface="黑体" pitchFamily="49" charset="-122"/>
                <a:ea typeface="黑体" pitchFamily="49" charset="-122"/>
              </a:rPr>
              <a:t>年来，经济建设取得了举世瞩目的成就，</a:t>
            </a:r>
            <a:r>
              <a:rPr lang="en-US" altLang="zh-CN" sz="3200" b="1">
                <a:solidFill>
                  <a:srgbClr val="000000"/>
                </a:solidFill>
                <a:latin typeface="黑体" pitchFamily="49" charset="-122"/>
                <a:ea typeface="黑体" pitchFamily="49" charset="-122"/>
              </a:rPr>
              <a:t>2010</a:t>
            </a:r>
            <a:r>
              <a:rPr lang="zh-CN" altLang="en-US" sz="3200" b="1">
                <a:solidFill>
                  <a:srgbClr val="000000"/>
                </a:solidFill>
                <a:latin typeface="黑体" pitchFamily="49" charset="-122"/>
                <a:ea typeface="黑体" pitchFamily="49" charset="-122"/>
              </a:rPr>
              <a:t>年，中国的经济规模仅次于美国，位居世界第二，中国的崛起对世界格局产生了重大影响</a:t>
            </a:r>
            <a:r>
              <a:rPr lang="zh-CN" altLang="en-US" sz="2800">
                <a:solidFill>
                  <a:srgbClr val="000000"/>
                </a:solidFill>
                <a:latin typeface="黑体" pitchFamily="49" charset="-122"/>
                <a:ea typeface="黑体" pitchFamily="49" charset="-122"/>
              </a:rPr>
              <a:t>。</a:t>
            </a:r>
          </a:p>
        </p:txBody>
      </p:sp>
      <p:pic>
        <p:nvPicPr>
          <p:cNvPr id="60419" name="Picture 5" descr="https://gss0.bdstatic.com/-4o3dSag_xI4khGkpoWK1HF6hhy/baike/w%3D268%3Bg%3D0/sign=f5dd395488025aafd33279cdc3d6cc59/4a36acaf2edda3cc5817c7b40be93901203f92b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404813"/>
            <a:ext cx="5270500" cy="367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0" name="AutoShape 7" descr="data:image/jpeg;base64,/9j/4AAQSkZJRgABAQAAAQABAAD/2wBDAAgGBgcGBQgHBwcJCQgKDBQNDAsLDBkSEw8UHRofHh0aHBwgJC4nICIsIxwcKDcpLDAxNDQ0Hyc5PTgyPC4zNDL/2wBDAQkJCQwLDBgNDRgyIRwhMjIyMjIyMjIyMjIyMjIyMjIyMjIyMjIyMjIyMjIyMjIyMjIyMjIyMjIyMjIyMjIyMjL/wAARCAEsAf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HcKN1Q5pQeKgslByK868a+BdOuC95azLa3TZbY3Kua9CVjUF5aW9/F5cw3AdCOq1FROSsdGFrujPmR86yafd2FwVbfFKvQrn+YrotJ8d+I9JEaPK1zAp+7KO31rvNQ8PXUMv7mPz4+gOORUll4U+1WubpRDk42Fa4kqidkfQzx+GqwtUijb8NeJrTxJYiaH5Jl4lhPVTW3xXIWfgmPTdQS9068eCRTgqB8rj0IrrkyV+Y845xXdBytqfP4iNPnbp7Dh0paBilx6A1RymR4h1238O6U9/cIzgEKqr1Yms3Q/Hei61tjE4guG6RS8Gm+OfD+peItLS0sZYkUPuYP3xXmsfwu8SmYZSJecb9/T3rGU5qWmx62HoYadH95KzPdAAVBB4IpGXFYfhfRdQ0XTktr7UnuyowARwv41uketbLY8ycYxk1F3GEYFJinkU0imRvoxMZ49RivFbvxZr/hbxHd2kk5mhSUt5cndT6Gva8enrXBfEbwn/AGpZ/wBp2iZuoFO8Acuv/wBasqie6PSy6VNVOSqtGdRoWtW2v6XHe25A3D5l67T3FaR4r5u0rW9S0W6EthcPEwPKD7pPuK9s8D+IrnxLo8lzdRokscmw7ehqadTm0Ncflzw6518J0n4UmM1IQAar3V1BZqjzyBFZwoz3J7Vuzyld7D8UhHqKkGCARyKwPFHiaPw1bQzS2ctwshK5jH3frSbsaQpyk+VI2CKMVieF/FFv4ptZp4LeSERMFO/ua3tv5HpQncU4ODsxu32o2j0p+KQ9aCCM9aDTiKaRQAZpdxFJikoAlDECnK+aiBp6nigCbNBFMBpd1ACFaaQBSk0wnmgBc0ZptFAC5pOKQ0lADuKQ0lGaQDqTApe1FMApCKWmsaAEooNFABRgUUtIBMUvajNFABilHWm0uaAHg4pc0wc80tAEm4UoYVDmlFMCfIoBFRbqUGgCTNFNBooGUYrhpOGgdD3zVjOKZml7UkD1HZoGKbSgUxD8n1pSaaKXn04pDu+g9Tginbz61HnmjNBOq3JlenBwagzSg4pjehZz0waM/jWNquvWuior3gmEbfxohYD61Rg8deHJ1BXVIQfRuKTkuppGhUkvdVzp+Sc0h4rIh8S6LcYEeq2jE9P3gq1LqNuls00UiXG0Z2xMGJpcyE6U1o0XM8UhzjiuXXxexchrQKo9Wwag1XxW89r5diGhkYYLnqPpUOtFGkcLUbtY6aTUbOO7W1e4jWZhkIzcn8KssFYbSAQRXz1eaJr13qDXcl2ZJd3EpkIbFdZpvibxRolqFm8rUol6qc7wPr3qFXTdjtqZdyxUoSuzA8faIuh+IW8uIC3uQZE44B7iq2g+MdS8P27Q2BiMbkko471Z8aeMY/FEdtG1jJbTQMSSx9q49SVc4xWE5csrxPpsLTdbDqFdXPbPDfxItNUdLXUk+z3LYAb+FjXS63BcPHBd2w877M/mGAf8tRjpXzgLhwwYHkHgjqPeu/0L4q3mn2a295ardbBhX3YP41rCtfc8nG5Pyvnobdjrb34labZ2Dt9nkF2jbWtZOGBrf0bWNO8TaUtxEEZWHzxPglT6EV5H4l1/RvE0TXbWr2l+v3dmCH+tYGia3qPh68W6spTj+KPPDfWj21nqQsocqXNFNSPou1s7axQpaW8cCsdxCDGTU9c54V8Y6f4ltgqSLFdgfPCx7+1dMVrpi01dHhVqc4TtMjNJjJqQjFNximZ3IqSpwlHligLkGKbjmpiMGmHFADcUqmlwaTGOlAC0oORQAfSjpQAh6UUE0UAJRS02gBM0lLSUAGaKKMUgHUtNzRupgOJpp5NITRmgANJS5ooAKM0UYpAGaKKMGgAoxS4ooAAcUZpKWgAB5peKTiigBc0oNNzQKAJQeKKjzRTAbilxS96XigAUcUoxSZozSBkcyzMn7qQKfcVj3EmoWjEuW2k9RyK2+9LgNwRkehqZRvsaRmlujg9Y8bXWnXCWNlELu/kGVjA6V0vhu61m708vrVqsFwW+VVPUVbi0qxgvJLyO1jW4fAL7eaujOKUYtPU3q1abilGIvFGKBRz6VpbU43uNdElQpIqup6hhkGuY1jwFomrozJbC2m/vx8DP0rqCQOpA/Gk3p3dfzqWkzopTrUneJ5AvwtmtWmuL+bbaxkn9z8zuPXFaGmweG9KtBrWm3F7cS252/ZmJBY+6mvUMx/3l596zNS0/S542M4hhfHDhgvNZyjyrQ7JYqpVsp/kcdcX76lOJ2jVC4GEA6e31q+PD1+1p54UA9RGTyRS6daeXeNJZS295JHyUV84rotO1K6lEx1C2W0WNgFZmA3+9YRpKTuyqlWUNII82PiXTLG5aG63h1OCkkZBFNm8f6Wkm2GzYp3fFbfjq90k3UaalpCz2jjH22Ijcp/CuJ1DwYht1u9EvI72BskR5AcD6d6l07PQ78P7Oa/eKzOnnk0zXrLzFgi8yRfvJjP41yFx4T1CGOR1CSRpk4U8kVz6SXFnKwV5IZF4IBwRWgniDVGiMJvH2kY98Vm/M9ShSnD4HdGaylTxz7U0EdcmrAhllfcoLE96txabESDNMEz1qOax6DXVmYH2tkHmrSSBgc4z61durO0C7YJA7is0xSRckHHrRuCT3JoJp7O4S5tJWjmQ5VlOOa9t8BeMx4ks2trkhL6EZcf3l9a8LJZcccHvXZ/DOW1t/FCz3NykAVCoDHG8mt6M7Ox5Oa4WFSk521R7rg4pcUmeARyKd15Fd9z4vXqGMUhFLk8U0mgdmMI5qPGKlNNY8UDGZozSZptAJ3JN2BTCeaMikNAC0ZpM8UZpALRRjJpSKAG4pMUpoxQAmKKD1pKAF70w06kOKAEopKM80AOHWlpOlFAC0UlLQAtGaSl7UALkUmaQ0UAFFFFMAozSGlHNIAoB5oooAXiikooAUdKKQE4qO4uYLO2ae5lWKJRku5xQ3YqMXLREuaK841f4sWcMvlaVbNcMDy8nygj2qgnxX1S4byrXQ1kmJwAHJ5PSo9ojs+oVuXmaPVx0oxVTTWum06Br8It0yguE6A+lXRx3zVnDJNOwmKUHHWnAUY5oAjkmjhGZZVRR/eIFZV74o0O1jYTanAvBB2Nk1dvtJtNSTZcqxGMcNisH/AIVt4ayS1pIx9PMNS79Dpoqlf3zyPXb9hqkosNXubm3dsqd5GPas1rjUcZ827I9dzV7afC/hbwvC9/LZMyZGCUaTH4VUn8f+D4V2+SzAcYFqR/MVg6b6s9ylj42UacLnj0epX68G9uAfTef8aSa5nuSDJcTOf9pya6rWfFvh+/lcJ4dTZ/DIH2k/lXKhfOmZ44SsZOQueg+tYzdup7GGtVV3Cw+z1C806bzbS5lgfuyNgmpdW13V9XZGvL6WVUGAM4/QUwx28ODNLk/3V6iprW3jvd6221pRyIycFvp6ms1UlsjepQo7tIorPPLB5MkkjRn+EkkVPpV7daNqcV7aj94h6HoRTLid7Zyr2zxN6OCD+tVnvpW6YH0ppyT1Bwozhyo6/wARajo3iS0W5a1NjqaDJK/deuRzBB0yx9aqtPIxwzGmgEnJOfrTbuRQhGirQLUuoSEYT5B7VXMjuckk004HalUUkkW5NscHxggkGrUN8QMPgiqJyTTTkUNIOdo0JMH5o24PY1C+7IJBBHOQe9VN5Hepo7nbwwyKSVhOcZaM9J8OfFKfSdOSz1C3a7Ea4jkVsHHofWpX+JmvNq9rcG3+zacXAMezO8H3rzuPyn74HcV2Ph7xdZ6fbLp2rQi6sc4BK5ZP8a3hUd9TzMVl9GMXOMbnuMM63EMcqH5WUEc+tB+tY2i6rpV9Yxrpd3HJEowqBvmUemOtaW4g812Jqx8lOm4t6WJd2KaTxTc5pB978adyEIGB6fnRnivMNS8cz+GfG99aSL5+nswZkz8yHHUf4V3mj6/peu24msLpHPeMnDD6io503Y6J4WcIqVtGaXNHandOKQ8GqMPUSl4oxRimIcGxQWzTcUuKQCE0vNJ3pQaAEpKUmkHNADTSGnGkNACUnelwaQjmgB1FGaO9AC0tJxnFGT2oAWg5GRjH41la/bajeaLcw6Tci3vSP3ch559PavC9ZsfidCskl698YowSzxyjGB1PFUkB9D7wTjcpPoDSk4NfIlt4h12O6jeDUrvziw2/OeTmvqjw+19JoFjJqa4vGiHmjvmkwuaeaM0AcCjvSAWgcUuOKSgAooooAKKKKAMXWvElnoihCHuLqTiK2jG52P07CuMv/Dfivxg5nv5V0+1/5ZwE9vevSRFH53neWnm/39o3fnUgqZRudNOv7LWK1PID8I9SMgH2+3Cdz3r0Tw14atfDmnLbRYllPLysvJPtW5z2NOA5pRppF1sdVqqz2GgccVIBgAnp3oCj0rmvF+h63q8ES6RftbqARJFnG78apt20OejFTlaWhf1fxRo+hJm/vERiMqg5Y/hXI33xd02JitjZzXHfc3yisI/CrxDcS5luIjxgs7k1dtvgxd9bnU40H+ytYuUz16dDA0170rnQaD8T9K1m8is54ZLWWQ7VLfdJ+td6FzyM15WPBPhDw44m1bVPPkU5CB8HP0FaV18WdEsohHZW004UYGT2q4yt8Rz1cH7WX+zxbR6GUVl2soI9COtULjQtLuVJmsIHz1ygrzOT4zT7yU0xAvbLVDL8ZbxkwmmxBu3zUOtBBHLcXHZHc3XgDw7dNn7AEP8As8Vz+sfCuKW2P9l3jxPj7rj5TXBXvxG8T30u8X7QL2WIYqNPiF4pjH/ITdvqAaycqb6HpU8HjqaupGdrfhvVtBl8u+tXVc8SqMqfxrKRmQiRWKlTwRxXSX3jrxBqVm1tdXatG4wfkGTXNEY/HrXO0k7o9igqrhaqes+BIJfF2lzpr1tHPaxjbFMy/OT9a898V2Nhp3iG4tNMkLwRnGSc4PcVBY67qunwmCzv5oYj/ArcVQYs8hLEsSckk5yfWrlJNHNQwdSFZyvoMCk0pUDualHyqcVGSQayPU5dCI0DI6U44zSjGOBTM7ajfrTGNPIJHNNI46UEtEZo49aUjmmnpTMZIerEcZpd5zjNRcjFPUEmgakye3vLiyn821nkilHRlOK9K8F/Em5lvoNM1j50kIRJ+4PvXmG3B5pVZkZXBwVIIPpWkJtM5MTg4VIttH1SBmlHAJB6VleH9Ui1bQrW7jkD7oxux645rT7/AIV2J3R8lOPJU5WfOXim5F14n1KZuf3xX8qyrW/urG4E9rO8Mq9CpxXR+PPDl5o+uXVx5Tta3DmRJAOBntXHlsdM8d64pJpn1tGcKlGKPXvCXxSE0kdlroCknatwOmfevUgysqupUqwyCD1HbFfJ+/PBr0bwZ8SZtJgh07Uh51quFST+JB6e4ranU6M8nGZfe8qZ7ZjmlIxVayvbbUbOO6tZRLG/QqelWCecV0Jp7HitOLsxKPxoJphoJA0dqKQigAzRmm0UALmkzmkPSkB5oAdmg9aMUhzmgBcc1Hc3MNnbSXNxII4YwWZz2FSd+aiubeO8tJ7aT5opoypx6YoAjsb+11K1S8sbhLi3k+66HI+lWQTmvEfhbqx0PxPrmkSysbGFJJADyF2Ht+Fet6Lrdh4hsBe6dMJYScHsVPuKGFyTWbi7t9Gu57BUe6jjLqH6cV4Drfxc8Qavpk2nOkEKyZSR4wckeleu/EnWhofgq8cP++uB5UXPUnr+lfNt5pl3ZWVpeXEZWO7UvEf7wzjP6VS2Ey/4R1Sz0fxLZ39/bC4t4nyU9/X8K+sbedbm3huIzlJUDr+NeUeAPhhoVxollrN+Gu55h5ioW+RfbHevWUARVRV2qowFHGBQwQvPelzSfjSUhjwaKaMUueaAFooopAFFFFACDp1qREJHtT40Udefwomura1GZpY4h28w4p6IIxlLYBGfaniMd6w7/wAa+H9NDedqURcDOxDuJ/KuTvPjJYK7LZ6ZcSgdGdguah1Io6qeCr1PhielBQvJOBXO6/450bw+hSSUTTjpFEcnPue1eU6/8Sta1mMwwFbKFuojbLH8a4xndnLyOzuTkljkmsZV+x62FyRyd6ux6Le/F/XJZ2FrbWsMWflDKWOPfmsLU/iD4l1JPLfUDEh6iEBa5Ykk0qj5s1g6k2e3DL8PDaA+SaWZi0jl3PUsck03nvSn5aZk45qNep2xioik0n0NIaUdKB7i0lBoHXmgLC54prZJpT7U/btGWoDlvoNVKUnbxTmPHpTOv1pFWsKDzTccmnH1pCeaAZGw5oHFOIz2pvQ0GTQnJppyKeSOwpNuaZLGHtTCPapSoHXmjBYcAYFBm4sjVNzAVKAF7UBSOlGGNBUVYRjTdwxzSkM/SoipFMznJmvpPifWNCYnTbtokJyUOCp/A12ei/F3UYplj1e2inhJ/wBZGu1l/Doa8y5xSBmA61pGTR51bC06l20e4eL3j8b+FIjomox5jfzHgLAFx6H0rxOdHhkaGRcOhwR6GmxzzRE+XKy/7pIpuS5yxyacnczw9D2Wi2ExSglcUtNJqTrkux2Xg3xdd6Bdrhi9u3+siJ4Ir3bTtRt9Vso7q1ffG4/I+lfLkTlCGB5HSvQ/h74rbTdRS1uZP9FuGCn/AGG7H6VpTqWdmcOPwUa0OaC1R7XSYp2O+AR2IPX3pM+tdSPmmtRMUlOyKQ4oAYaTtTjikoENPSmjrTmpooAkzQQDTcil+hoGZ+v5/wCEf1LY5Qi3fDDqOK8V+F/jqaxur7T9Wv2a2eFniaZshWA9fevbdYga70W+t14MkDr+lfIa21w921vFE7yhiNiLk/lVIlnS+GPEltpHiLU727jaWG7hmj46gt0Ndz8C7+Q3+qWIJ8pkEig9Ac1x3g34d6p4nv3ScPZWkPMssiEH6AdzXrdroejfCjQNR1NLiWWWRML5gGS3ZR+NDA4j4za9FeeIrXRlbNtaAGXHJ3Hr+lc94+8V6V4gtNKstKs3hisIvLEjn73TtWl4X8CXnxAt9V127ujCzO3lMeQ79cfSub1xNEtdEsbK0gmTVoZHW+8wcZHAx7UIRWs/GPiOxs0srXV7mG3j+6iNgCvXfhB4j8QawbuDU5Zbm0RcpPJyVb0z3ryrwp4O1PxRdhbaFhapzLOR8qgdcep9q9m8AeMfDsmzwzY2s9nNB8q+dt/esOp4PWmxnou7IzSZNBH/AOukqRi7qcpqM0ZNAEuacMEVGGpwNIBxzRQpooAw7yXxZJLMlla2UcecRu78keuK8e8c2uu2GoxR61ffaJZV3qFbgDOK7X4gePp7G4/szR5gsq486VecH0Feaa94j1HxHcR3GourSRpsUgY4rnqyWx72X4aompyWhlg4OcnNPBz3qNQD1NOOBwK5T6KEUh4JHFL360xTxR3oNYuw/qcU5eKToKQHPWg0Q40lAPtS9aChMcUoHY0Z4pVGaAsDDmjbxk1Kq0j+lIvlEG0YxzR35oA4460EUAkIQNuc0zPPAqXkjA4pgGG5oE0KEJqeOJe55pozj2pQTUNiaEdME4GagZCatBc01giD3qY3M2iqE+bHSlC44pW5ORQzE8+laoaVhhwD0yaYacxyeKb1pkMQHmlDYNA96CKCUwD7SaacMfSgjNMYUGcxjLg0004moyc1SOeTSCgHFNBp6oW4AyaoyWuwmaOtXoNLlnxyFz61ow+HCTmWUADqBUuSRp7KbWxhKMmrtoWWZQCfw7VvXdnYQWqoYvvHAI61lYhgUsvKjoDUqV9janSa1Z6R4Z8f6hEI7a+iWeIlUjboR9a9TJ3YIxgjOK+abG11bU7gSWcEk7QsDhBnHpX0XpjTtpNobnImMSmQH+9iuui5Pc+bzalSjK9Ms55pCaWm963PGAiikJpN1AwbpTO9KWpueaBD8U7IpmeKWgYuAeMZBHSsbT/C2i6XfyXtpp8UdxKSTJjJBNbGaQZLDmncRT1TUrPRdOnv7x1it4uXYCvCvF/iO4+JHiez0jRw5swwCcYyT1Y/StH4ueLZdV1OPw1p+5443Hmhed7+n4V2Pw18CDwvYtfXig6jcJgj/nmvp9aYihr3jGx+GOmW/huwtDNcpAG39FBPc+teDXt3LfXs11OcyyuXb6mvRfjVYXCeMlufKcxSwLhgvHArz+y0q91KcQ2dpNM5OAFUmmSdbo/xJ1LQfCf9i6dBHExLFrjHzYNc7oF/NbeJ7C7Vz5n2lCTn1bmu50P4LaxfxCXUbiOyBHCMNzU7wv8ACbVZPFKjUo2hsbWYMZD/AMtMHjFIbPf852n1AppFLgAYXoOKWkUhmOaAKfigAUAR856Uu4in5ppxSGKGopneigD5mZ5HZndi7E5JPeozGJOQfwp4cHtQVzyvWvNP0PlSXKtiJlK/w4puasAHoevvTSitzjBoDlIwKXvTiuKaOtA7DxjvR3oAzTgue9BokJnjilUEmnBewFSKgTkigtRYwR+tPXAzkUpx9KQ49almqSQhbPSmk96dlR2pvWgl3FB707GaRUJ57U4/KMA0FpAVGOtNHXGKcfu1H3oB2J1xjBoOB3qIGjknmlYTQ5npoyevSnbCScUoHbFOwlHuMIGKiPHA6VMwBHWoyB3pkTRHikCnmpdvHWm9OKZk0QkEmn44GaTFT2sTTTBe3c+gpN2ItqaGnaILuHzp3MaE4XHU1dvPD1jBEP3rhgOuepq1ZStiSUgLbQL8o9T2rm7m7mnmLu55OeTWScmyXBX1GPpb5IjYOKiOlXC8lMD3NXIrtkGTGceopTdljja341opMqVGm9SithtzuYD6c0/MVtjA5pJ5mUsC2B6CqTuW5PNWrs55uEPhNGK9O7p9KuTXkkcCkgbmOetY1tu3jAOR6VbuyTCpJ59KlxTNYVG4tssi4+2sqyMoxworb8P6Hby3stxqi+ZZWsZlaNDzJjsK5CByrlgQCOma2bXVGaBomyCeAQetNe6YTbqwcUz3DSdA0VvsWs6MjWgdA37tuHU9mHqK6Inn0HavnfTPGWueHJjHaXIa3U58mT5lH+Fe5eGtZ/t7QbW/KqkswJeMMDg12wqJo+UxmFq03eWpqMRmmk0pphrXzOC99DK1TxDYaRe2trduyPcnCNjj8a0j0H86wfFvhtPEuk+Up2XUXzQSdMH0q5odte2Oi29rqM6T3MY2l0z07Zz3qU2bzjDkujSNNPWlpDVmA8dKXNMzil5NIAJzRnGRRjnpSgYPSgGcdo3w50rS/ENxrkrvd3cshdPMHEZPcCuxH3u+aeB78+9Q3S3Js5hZ7Bc7D5RccBvegR5nrOo6hZ/F630+/uIptIulDJBOilACPf3r0y3srS1UC1tYIQehiiC/qK+ervTdT1j4kR2XivU4baVSC0vmDaq+gx0r1bxzcwWHglZrXWzYiIAQSRkN5xA+7VCO1Hy8/wA6O2Pw6VwvwsuNUvvCxvdU1AXZml/dgtlkAruc9uaQxwPFJmm5ozQA7NJupM5pKQC5pDRg0UDFxRTcmigD5fzipUYnpUZUjgilUkdDXnH6CrljIbqOPWgr6VCGOalWTtSNYtMaVwaNoIqXGRxTVTDYNBpyDQMVLGmetOVeafg0rmqhYZ904pCcnrTiKbt44ouU0xGPHWkHNP8ALNAUAc0gSYKoxk0oA9KAM07oOBQWkIW7U00v1pGFAMTPFJiilAyfagkAKeMd6UACkIJPFBVrIQnmk69KUjmjAA60CY1gQOMUwkjHQ0/p3pnQ0GUhjNz0xTGqQrmrVvpzzJ5jkRx+p7/SncyabKSIzuFUZJPArestNbKxbWBbl3xwPar+h6dCs0jCLO0cM/rV7Ub1IwYxneR8qqOprnnUu7IyTd7Gdqc0VvZC2jHykjGOhxXPvas3zsVVTzVtiVczXJO4fwntWfNO0jMSeD2rSEbI1sktSdpoo02x9B1z3qjcXLu+c4+lMJPPrUTkk1qlY5qk9NBjMW5PJpAfSnKM4oZSnUVZyNdSz5UkOGwQcZNMaR3Kg8+lNad3O5mPTFMRhn5snjilYtS6D3QAHJ5FNidkYipFjLxlgwyO1RyMwAzT3FL3XdFt1SeLg5k9qitNSvrCYNbXc0LL3RiBUUDMZAM4NJcIUfvzQtCK0Y1Fdnf6L8WNUsgsWpRrdxf3ujivQNG8f6FrtxFawTSR3UvCxOvOa+elc8irumXkmnalbXcTFXhkVh+daxm1ueXWwMJRbitT6dJ9qYTmuWg8f6Zd6tbadZpJcyzAFmjHypXUkHJroTVjwqlNwdmOHNLim9MevvVZtUsl1JdONyn2xl3iHPOKollqne3f+VHcgdRVHUNc0vR086/voYFU9HYZP4d6BHP+LPiPpHhG5NpMr3N5tyYo/wCH61heGfjFa65rcGnXOnNbmdtkbqcgE9M15H481Cw1TxhfXunTSTW8rbgz+vfHtWRpWpyaVqttqEIDS27h1DdDirsRfU+hPH/jrVPCOoWkFlpouY5oySxBPzZ6cVxOoa14813R7jUr2caRpSDBZh5e7PQDuaswfHdm2/bdEhkI5JBz+WelddFqmjfFnwxcWaPLA0Z8x4QfmGOlA73PGQnhmPTkur29vL/U5Rl4kGAn1Y12uumO/wDhno0sGg3a2VjdASRy53FcdR7GsHwXo2h2XjGW38TiS1SJs28U4wrkHjNfQkN1a3ECiG4t5IcAABgRjtxSYkjjfAfirw9qcZ0nR9PmsXjTe0TIQD68122OOtRRQWkLM0EVsjMOTGqgn8qnHTpSZSG/hRTs5FGT2pAIBR+FO3fLzSAigBOaCKUdaUigYzFFPAooA+aGi5wDn60xoSBnb+VSFvnNODYGc5rzL3P0rlRVMfoeaAuOtWMK5weKYwZT7UxciQ0H0qTOcDv60znsKlUY6daVzWI9RgUZOaMnPNJnnpUs6FsOoopQKEUlcYaQVJtzUwtJ2UOIjtPftQ2kS9CuOlIelStEyoDjANRHnpQmmK6Gc04DNAU0/FMEhuMGnYx9KUCkY4oLtYPpR39qbvoL0CTQHGetITignNNCk0EPyEJoxmnLHk4xmrSWuAoOSx6KBSbSM7a6kKRDhiPl/nVoTiPa0x3Y+6vpRPEYAC5+f+76VmyOSxyalK7CbSRpvrlwodI8KGpgvLhVEzPlsYHrVGCPe5PappOTnHtT5VciMepBNM8rlnYk+9VyTzUzjmoyD25q0YzvciJzUL1MeOtQkVRy1Bq9akJLDB5NMFO6VRmloRNkcdqUMOOKVgSaWNRuGRQZWaZM+AqlsgkdAKrsSc/1qdiDliSOwqBsb+pIoRU72HRnDAg1amImgDY5HFV1wWyRgCpFkHPzUeY42tZlQgq3pViOIvHuzkfTrTZEB5znHWuh8G6dbzeILSXVDJBYo2/eynYxHQE1SVzlq1FSTbIfC2ut4V1xbuS1LqQVZWGCR7V7loPiPTfEVsZrGX51+/EfvL9ak1Dw/o+s2wFzZwyI4+V0Azj1BFYPh/wBb+G/EDajZXsjW5QjyWHc9Oe9dEYtHg161OqrtWZa8beMrfwhpBlJWS9lBWCHPU/3j7CvBtA8Z3GneMk8QagJLp8tvGcZyOg9qvfFma4bx7eJMxZVC+Wp6Ae1cSAXYBQSTwBW6R5rbud3r/xX8Q6vJItrN9gtj0SH72PrWFp+geI/Fdzut7e6uyessjEgfia77wF8I2vki1PxAGjtz80VvnBf3b0Feka54s8N+BrQW0jIjqMR2sA+Yj+n40AfPfibwXq3hMWzamsS/aASmxs9Ko6RZWVy9y2oXZt44oiy7Rku3YCtTxv41uvGOqrcyxiG3i+WGIc7R7+9cwCxIx1JqkIXaW+7kjoK95+DXhW50myuNYvEaJ7lQkUbf3PU1S+HPwtiWKDWtbUOzASQW3UY9Wr1LUrtrKKBYfLUyyCNWfhUHrUNlIh13w3pHiW3MOqWkcv92QDDr9DXnlz8EwkxOm+IbmCIn7rZyPyNd5Lq9zausbrHdHDnNuCenqKqp4kuvOVmt1MAVmkIHzKO3FF2MwvDvwwl0DWbfUn8R3dz5OT5bA4b2OTXS61NqEV6gszKEwudoG3lhnd7Yqta6/eXX2kokWI4wyAjAJPvT7LXLu7vIIGCbSP3hVDwc+9FwKsupaorqd0hZkICKnQ+pzUkeo6wkY3o0hmmbyiExjAPyn26EGtDUNTurbU/s8YhWMp8rMMndjODVAeINRSRFdIHJVThVIByu489qALGmX1xJqKRFriVWjJkLqAqkfyrfHXHOK5u2129e3tZ2hR1kZjKFUgqgHOPWkHiSaWJpo2hiVF3ZcE7x/hQB068GnYrm21y8S6yIllgfyyqqp34Zc1saTfNqFj9oeMxnzHTZjkbWxzQBbANFSbaKQHzP9mm25MTk/7tIsM2ceWw+orYtvEUiQMJhuc/dIFZ11f3N0wZpTjPAHFeSr3P0qLY9dMu5T8lu5HXOMVaTQr1wA6Kg9Sajt9avU2Ay5Vf4abc6ldXB5kZV9jUvmuVab2L0fhvC5luVUnkUraPZKSBqCbqy/tk3llC5IPrUQJ3Z4z9KXLIuMJ9zVfw/Kcm3njl9gcVTl067g4eE8dcc1GLqZTlWK/Q06G9nhm8zzWJ6HJzTs0aKM1uyFkdTyh/KlXnsa0TrEhP+rjYepWnwasFJ8yKPOcghalykVzTIrTSZ7gF2Bjj9TUwvP7MlaEETIBxg1He6vcXQKK2yP0Ws05pcre4RjKXxGuNUjLEG1TDdcUjxWc67hA0X+0p4rKU1LFNJCflPB7Gh0+xfsktiy2l7mxBOj+x4p40O9bog5HGTUcN2kcqM8eUyC/vWtfeJ1vWQLbLHHHwiDj8zS99I55yrKajFaFVPDkmf3twiD25q+vhuwVCWmaRvas065P5gKxqFXtT5fEV0+RGqJ9BUP2jJlTrSZV1DTI7Z/lBCnpWf5GWABzmrdxfXFzxLJn8KrZxznmtoXtqdcKdlqPOnTLyQoHuaYYghxxSF/Uk/jTd4qlcaSW5Ytow8mwkKPXNaHnW1ihEWJJj39Kx/M9KQE+uKmUOZ6kSSew65lkmdnY/MaqbMYyamcZGe3rTRjFaLTYxlEVOOlSEqwx3qPr0pQcH3qgWiGsvJ/lUBYqSAKtOpcA4+nFQFc5Vhg9jTMJorvg5qBjVhkI4xUDjnFNHJUVhopS3ahaRutMx6Ac0KxU5puaM0yL6k27cM981HIRngYNOVzt9vpUbHJoHJ3QhY0isaCM03vTRk20TIw3dM8dK9b+HHii21OzHh/UkiMoXEW9Rh19PrXkCnsamt7iW1uI54HKSRtuVgeQaqLsc+Ipe1hY9kubyf4f67HDIzyaFdt8obnyG/wAK75HSaNJY2DI6hlYdwe9cVpmoWnxH8HyWdzhbuNcPnqr9mHtU3gG6vrW2n8PaqjLc2J/dM3R4+2DXSn1PAq00o26nl/xqiUeNo2VCGa3XJx96ug+Ffw8QRJr2r2+5s5toXHT/AGiK9WvdH0zUpop72wguJY+FeRMkCrgAUAKAAOAAOBWlzjtYS4uEtLWa4fhIY2f24FfIviDVpdZ129v5WLNNKxHPbPFfUXjE3J8H6mtpG0k7QkKq9TnivnTSPh/4k1q4WODTpEUnl5RtUUIGcpnJ9qt2VpcX1zFbWsTSzyNhVUZJNW9S0OfSvED6RclfPjlEbbemTX0p4U8F6N4YtIHtrRWvDGN9w/LZxzj0qm7CSNDwvYXOmeGdPsrxy1xFCA3PT2rUkRJVMbRq6nqpHWlzk9Otcz4xl8TDT0h8MwxPPJkPK7coPUVAzYnudN0tB9omtrZRn7zAVnDxR4XBYLq1iCRjhxz7V5xa/CLW9XvDc+JdYJ3clVYs3+ArqovhF4SS38p7ad3xjeZOaY0dbatpl4pktDbTKVwTGQ3HpxVlbS2Uowt4wV5U7eleMeKvCd78NZLfXfD2oT/YxIFkiZun19Qa9T8JeJbfxTocGoRbRIRiZB/C3pTBM2DBE8omaJDIBgMRzilMEf8AzzQj0xUm00YpAQpbQRH93EijnoKDZ2z7d1vGQv3Rt6VNinD0oAZ5MZYsUUscc49KkRAowqgDrxTgKXmkA5RxRQDjtRQB8vKMU4dcjio/mHJoEgz3rzD9LTJgME89acMgY7VEGB6mngjHBpG0WLznjNO5JyaTOByKXtwKDRDgRSYBNKDQcZpG1rgM9KOaUYpQByaTGkAyRijArR0nR73WZhHZW7yerAfKPxq7rvhv+wYo1uLuN7pjzEnOB71XJK1zmeNoqoqad2YGfands0hGTz0oZSRwam5082lwLkjApo3Z5NPiieSRY40Z3boqjJNd94d+F+o6mEn1Bvs0B52/xEVUKcp7I4MZj6GHV6jOBKszAKNzHoBRgjpX0NZ+B9F0ewl8i1RpQh/ePyc4r5+uMrdzg8Ykb+daVaLprUwy7NY42pJQVkiHJ70hFOzzSZxWB66SGEUm2nsOfSk79qabJaQ3p2oyDTyM8VGV96ZEtBHOV4pqDI9KdtGz71KsTPwFY/QU0n2OapNR1bI3O0gZNSKoPNRycEED8acrZI5phfUUb+3H1pobkq/NP3L1c0m+JunWhMmTI5F2NnqCOKrtGr8jg1OfLYnJqPanYmg55pMgaEp71CwPpVlnAOAaZkN1Iq0c84roViKQ1I+Ae1M7jI4pnPJWFViOD0p2B1zT0VHOBSmIDvQyoxdiIhSPeoyOalZWBwRmmHpTRnKw0HFAYdKQ0hpmbdjc8La/N4c1uK8Rj5RO2VP7y19EW00N3BDdxbWWRAyPjqD2zXy31BB6V7f8KtTkvfCzW8jEm1k2An+6ea3pPozyMfSVuZHoOOBjig9KajcUrMOlbHkDSfem7/nA9+aY5phOHzQFj588V24l+MTwkZDXaf0r6IJ5A9BxXgeuL5nxzjX1ukr3gkFzntTZJy8njeFPiBH4Z8v70YPm/wC31x+VaHivWb7QtGku9P0576bO3y15x7mvHdGnk1L44eaWJ23L/kBiut+JXj/WvD1+dO06BYUdM/aWXOfpRYZu/DrxfqHiy0vm1C3SGW2kC/ICK7KC4hnY+RNHI4PzKrglfrXzl8Pr/wAST+KQmlXMmbiQPc8ZUjuSK9U1H4fXieMLfWdE1A2kbyB7mPccH1wPehoSZa+LA3fDu9x/DIn86zPgja+X4NuZsczT4+uBW38TovM+HeqA9lU/juqj8HCB4BhI/wCezGmHU9BAJGaMULjp2qQY9qQyPFGOelSlRmkxSAQH2p2O9A+tOH1pgJtop4I9KKAPlZTxg0m09cULzmpFO047V5Z+krUAvy5BpU4PzU3kHNPB3dRSZpEkYggYNKDtGAaYPl4IzQDxg0jZMlGTQM55pqNg+1SIAzAEHmk3Y1UkJ8v0rp/BvhSbxNeszAx2MRHmSevsKpaRpL6rfQ2cEeXkbH0Hqa9G8T39r4X8OR6Bpc3k3QQFto5IPU5rSly/E+h4uZY2d1Qo/E/wMjxX4jttFiTRvDjpCq5WeRB82R2zWR4e8Eat4ol+0yu8VuTlppOWb6Zqz4D8LL4j1iS6uSXt7cgvu/5aNXtsvlabpzvGiokSZABwOK6acfa+89jxsVjFgV7CjrPqzx3xb4Q0/wAP2UdtZ2stzcyKWM5PCgVyWi+H77XrpbezjJ5+ZyOFHrXptol/8Q7O8S7jNmkc2IriPqVB6e9dzoegWOhWKW1nEFA6tjlj6mqeHjJ+Qo51UwtFwk7zMfwt4C03w/CshUTXWPmkccg+1dgFG3AHFKoHel7V0xio6I+crVp1pc1R3ZDOgeJ1PdTXy5q8Qi1q+j/uzsP1r6lkPynPpXy94gYN4j1Ijp9obFc2L2PpeFm1WkvIzCOafGhZhjBNIBg9KUMVOV6157Pt+UvSWcnlrvXI9qrSwxxyADBXv6irdhcz3E6wBWkMhCqqjJNdvpfgeXcIruwkmnk5BxhIx6k9zUwhUeyPMxGYUsN8bPN5YtrjH3W5FbXhzwjqPiW4C2y7IAfnlI4H09a9Os/hJYjm8uZJBnO1eB9BXfadplrpdoltaRLFEowABXdSwz3keDjuIYuLVDc5PSvhhoFhZ+XPb/aZGXDu/f6V0C+G9JjtPsqWcSoE2DCjIGK2MY6U1hzmuxU0tEfLTxVab5pTZ87+PvDFh4a1OO2s3lPmAuVfnA7YrjmZQOhBr334j+E/7c01r22jdr2AfIFGSw9MV5Lp/hGYSXDa6JNNt0TKvLgZb2HeuGrSalofXZdmUHhkpvVHKFjnNMzzxVq9jtkupVtZGeAHCMwwT71UPWsdj0+fmjzDc800sR0NKQaZTRjJiE0gG7qcUGm5qjJsdgY60xhg8UFqQnNMyk0ICc8VZSUsBuxkUWFul5qFtbSSrCksgVpG6KD3r1r/AIU7YYheHUpidyltwGGHtirUOY5KmMjR3OY8LaLaxatCfEUTwW88X7kuPlYn3qr4s8D3nh+Vp0Xz7FzlJk7Z7GvatQOgak58OXckP2jywFiYfMoxwQareH9Pkj0JtPvZY7yKKR4kfcG3pnjPuOn4VoqehwfX5OfOz5tZSD0NNxx0rufE/gy6sNT1ApGsWnxfvEmkOAc/wj1NclYwi5vreGOMu8kgAUc55rPld7HoKtCUOZMp8AY/WvXvhp4g0S30aLS9/k3zyEurdJD25ql458AQ29sdU0yIqqAGaEdvcVyPg7SpNU8SWgt1fbC4kd8cKBWivFnHVcK9N6n0GjkCkLmmg8U0muhHhtWHFiaQfM4HvimkkU5T84/3qGK54Nqk4f44q46C8UV7yw++R1wa+f8AULdofjSI+pN8rfrX0IQCxGR3FNiR4J8OkMvxYuXIyyNM2PxrpvjPrttFp0GjCJXuZD5hcj7i+xrnfCDjSfjLPBPhTJLIgJ9+RXqHiy58HwBX8SG0eSP7qNzJ9MCmI+ctKuNUt7jGlyXKTOMfuScn24r6U8BnWf8AhE7ZddVlvFJALn5ivbPvXH2/xO8DaPxpulOp9UiUH8zXV+FviFo/iy+azsY7hJ1QuRIOCPrQxIl+IcbSfD7WFHXygfyNYXwUl83wOyD/AJZ3Bz7V1/iu0a98I6tboAWa2bH4DNef/Ai4J0jVLQ8GOVTijoN7nreCBgUDrTsH0pwQmkMTNGafsPpRsP8AdoAZmnDkUhX1BoBIoAcAaKQMaKEB8vFVz8q8UoX0qeaJopCD1HXHSo8g855ryk7n6clYjPBzinRks2OKeNpHPNM2AHIPQ9KTCzHbTyD2oUYPXFAYqeR1p7EtjgUGm4RFSxDEVPGUjbkjGarhec4rV8OaHN4g122sIlO12zI3ZVHWhR5nYzrzVGm5y2Ou8O6haeGdPOp3MMjXF0CIQo6L657Vyup6pJfXs1y7O+88FucD611fxD1WCIw6Pp8yGG2HlyQ7OVI964VGeZhEibncgBQMnNVUg17iPNy2MZKWJqLV/kdv8N7zWTqRtdPZVtgfMncrnj0rv49av/EerG108xtp8b7LoyLgqR1A9c1j2MCeCPBe3Ef9qXvAVjyxPYfhXYeDtHj0nRYlWIxyyjfKCcncetd1GNopHzWZYinUrSqxXp/mbdtaw2sKxQRrGg6KowKsBRjpQqgU+uk8TfcTAoPSlwKQmgCKYZQ/Svl7XkWPxBqCqeBO386+o3HH1r5o8YxRW/i7UI4hhfMyfqa5MV8J9PwxO2IkvIwjWtoGgXniK/8AstnGeOXkPRB70vh3QbrxDqItrdDtX5nfHQV714T8OwaDpSwxwhJG5Y9yfrXPRpc7uz283zeOGi4U37xxHgzTLHSNeu4IohK8cixmSTgLgckE16tGEZAVwR61z8XhdJtdfU7za7KT5UajCr7n1NdGihVwBgCvQhHl0Ph8VXdaXM3qLijpSjiirRy7jTTW604000DWg1hk1h+IvCumeJbcQ30O4j7rg4K1uZOaO/tSeq1HGXI7o8D8XfC+50K0mv7GUXFpFy6n7yivOjtIyK+uLy1hvbaS3uY1khkGGRhkEeleBfEDwfeabrks9rZE2Mn3PJThfauKrStqj6XK8z5/3dVnn574phFTsuGII5qIrntXOe40REU0ipMH0phBqkYyQwijjFOxmkYYqjFoRsbeuK+jvAk9zP4N0+S63F9mNx67c8V4n4L8Nv4m19LYgi2jHmTN6KK+ioIY7W3ighXbFGoVQPauikjw8xnFvlMPxFp9paGXxOlm1zf2sOEVTwR615b4H8ZrYeJZ3v5xb6fdFnePkqre3pXugKlHDqCrDBB7j3rxHx/4FOmTSatpsZNm5JkiA/1Z/wAKqV1qjnwsoT/dzPW5YdN8S6WGHkXcDKTGTyoOMDPvXn3gvwxaaJ4tvbXUkRr+L95bH+Er6ge1P+DlpqMdne3TswsJDtSNu7eorstc0H+0tV03UoJRDcWcoJYD7ydxTSvqRzezbgnoXZkEkbRuAyuuGB6EVmaPoVhoUEkVlEF8xyzsepzzitaTBOQMA8iozyaqyOfmlHRMOp54pMUppRTJEoHBp1GBmhiOAuPA1zL8UI/EGY2ss+Y2TyrDtivQMfMT+lMnmS2t5Z3DbI1LNtGSQK8v1T42WEGY9N0+SZxkbpTgU9xbGv4r8Bw3PiG38Tw3qWRtnWS4L9CF5zVp9C8EeP7mS9icXMy/6xkcqfx9q8k1fxz4m8ZsNMBPlTNxbQL96r2laP478CO9/Z6fIqMv7wbdwK+9MVz2TT/AHhfT1xFpELH+9L8xrZ07QtK0qV5LCwgt3cYZo1wTXL/D3x4vi+1kiuUWLUoOZEXow9RXcKKTEjnvHSXx8EaqdOcpcCEk4HJX+L9K8w+AszjVtUhJ+QxBj9c17iVVkZGAIdSpB6EHqK5/w14M0nwvcXk+no2+6bLFj90eg9qY9zpdwx1pwkUVDj1pwA9aQyUTDNODg9agozzQBZ+U96YyjNRBqMmgB23iim5I70UDsfNiNuUI4y46MKglUA5A57imQylxx96rA2un+0O1eTY/T1aUblYY7U44I44oK85H41IyICuG4PU07jRGe2KATipZIfKx8wOe4qPgUJl6DgSK9R8EXlr4a8G3XiD7KZp94QjoSM9q8zt4vObHavYLu2t9N+FscMqK/mBSQOOSRV0pJNvseNnU+aMKXdnGa/c23i3xZBLp8BiNwVV+OpPevV9O+H+h2N5Beraj7RGoGe2R3x61w3w2sYLjXVLRKWgG9Seor2njpXRhv3i52fPZtiJ0ZLD03ZJHHN4Uub7xv/bF/Mslpbpi1h/unuTXZIoAAxQAM04dK7EktjxJVHPR9ApaKKZAU08GnU1vagCKZwkbtnopNfMOrl9Q8Q3bxgvLLcMFA7819H38ckVneOHLBoztX0OK4/wf4BttPkj1G8Blum+cbhwpNc9aDnZHs5VjI4NTqPfoXfh54Yk0DR91yB9on+Zhj7vtXahVx0FCgLgU8VtGKirI8yvWlXqOpPdiAClxRRVGImKTFLRQAwimkVISKYxpDGd6XvSUZpAIec+uK838ceJNc8P6xbAxQnSJHXfLsyQM8ivR881R1LTbTV7J7O8iWSFwQQ3+etJpvQ1oVIwneSPAfH2hfYNZbULRN2n3g82N1GQCe1cS74JGOK+moPDUWm+FZ9LDfbFUMYRMASuei14bL4A8ULuk/sd23dgy/wCNcVSk07n0eAx0ZQ5ZO1jkyeODTGOa1b3w7rNgD9q0q5iHclM/yrKIx1/Ko5Wej7WMldMZnmnIjyyqiKWdjgKO5r0fRPhimveDodTtborfOrHYfukjt7VZ8HfC/UTdx6hqbfYzbzfJCRuMm3qfpWqps8+pjoJPUv8Aws0XV9FursX+ntFBcxhllJ5BHavTwpx0qU7V6HNMZ8DiumKsj56tU9rPmIpuFwOpqEW8c0DwzqrxuCrKw4INSZLnNKTimZ7O6GW1vbafapa2kKwwx/dRRgCkZxjihsnPNQseaYeYjHNMNOzTTSAbSjrSYpelAC0vem4NOx3zxQwHYDfKQMHjBrwn4l6V4Z0a8a00y2Z9WuW3SYbKxZPQD1NeneOPGMHhPRzICHvpQRDF3B/vH2rh/ht4NuNZ1J/FWvhpNz7oI3/jbruPt6VSJbudH8L/AAPHoGlrql9Ep1Gcbl3DJiT0+tdd4o1qHQPDWoX0zAERMEU/xMeAK1HlihR5ZZFSFFyzHgKB3NeDeOPEV38QvE9voOiKz2cb7VI6Oe7H2oESfBjTL688WT6uuUtYlbzD0DE9q9+GPXisLwxoFr4Z0G30y1AJQfvH/vt3NbIPpSZSRKCKXNRilpAO3UnU0nenAUwClFAHNOAouAgzTsU4LTttAEeKKkEZopjPlCOQowIq/GwkAZT81ZoqaJ9h56V5TP0OjOzL+QxweGpSv93qaI9jpnNPBUYyM1DPQjZlcKxfDHGKlIiQ4YmptquPl/I0x4ASCcg1NyZRsXNOUT3PlxDqK7PUbi7u9JtrSV8xwjkD2rl9AhCakD3KmuyjVSu09+tcdWo4uyPOxMY8ycuhrfDC0aLVLqVhj5ABntXoGvX93p+mST2Vs1zMMBI1Gc1yHgULHrF2wPLqOK6vxLqM2l6FcXVum+WMZANe1gnfDpnx2ZNzxb8y/pss81jBJcpsmZQXX0PpV4VlaDenUtGtbtvvSIGPHfvWoK7IfCjzZqzsLRRRVEhTT1NLQaAK9wSFCgA5OMGpQoGOBxUOd92B/dHNWAOKQ2GBmnUYFJTEBoopKACkzRRjNACE0xqeVppWgCM00tzTVuIpZHjjkVnjOGVTkj60pFSU0MZjmoy55p5BpvlknJOKNg9SMv60wn61P5HI5/OqsbRzSSpFKHaJtsgHY9aL9xrVCND56lXQMvQgjNcaPBPh7WNdu5p7BVkt32FE4Vs9yK7hVZe+RkVzehXTf8Jfr8fZfLb9KiUVc3pzmk2nsaul6RZaLZ/ZbCPy4c7gmfWrDuR1qwZFAxjr2qGRUYdhVGLbk7lRn5NNzmnSIqg81WaQr9KQySRwpwDUatnNV3fLdakiOaBkjNgVAx5qcrmoyh9KBDO1KF4zShcdadjjigCIg+lN781Oc46VGyHPNACAdKzdf1208O6RLqF44VU4Rc8u3oBWlnmvLfGPh7WfGPj9dMLMml2yK5fHygHr9TTEzA8OaNf/ABI8UTazqgb+zo3zzwPZBXS/EbW9a8H6pp17pJCaeYfKEZX5Mjsa9D0zTbXSNOhsLKMRwRDAA4yfX60++sLTU7Rra+tUngbqjrkUAj5+1Xx34o8aGLSYlwJT/qbdfvn39q9T8C+DrLwPpxvdTlhjvpRiSWRgBGD/AAjPeuk0zw9pGilhp1hDbF/vOq/Nj615efEmpWeu6toOr2Q1nTrdzK4k5ZI89RTWpLR7NDNFMgeGVJFx95GDD9KmGMV5b8M44rzxFreq6YHh0gkJFDk4B+leng0ikSg0meaaDxSjk0gJBinioR1qQHtQA+nAHPWmZpdwHemgJh9aXNRB+OooVsmmBMGIopoNFID5QC+tSKMdRxTFkx2pxbnIrzD9DSiOWQoeM4q1FIGx61RzmnxsVIqWjanUaZrxYPWnPJ5WQMk1RWY4/Cu90XwSNb8ETasjsLoMxQdiFPSpjSlJ6E4nFwoJSnszO0+3uJvDY1Gwg8y4gmZZiOqpt64rt9DsoNb8JLfRHF5GD5gB6kdq574Uu0utX2lyA+VPbkuPcHH9atWPhfXdP8VT6La3Mttp8xMhlVSQV9M9K3WHhJao8HGVm6koOVrWfyNTwdqkSeJ403KfMUqceor1O6t4ruB4Zk3RsOQe9fPmoW8fg7xJCkV9JPcRzB5AY9oA+te/2F0l9YQ3CEMsqBhitsJDki4M8vNqaUo1obMnt4Ut4EhiUIijAUdqsCowQMU8Gu21tDxhaKTNLQAvakPpRRQBGsarIW/iPepaSigBaSiigBCaydR1+x0y6it7uUxNJ91iOPzrVYZqC4tILlds8Mcg9GXNA4tdSSKQSRhgcgjII7088UxECAKowBwAKcetLUQm7AqJ5Qqs7HAA59MVKcYrg/iPrk1lpg0yxc/bb0iNcdQp4OKUnZXNaNKVSajE2fD1rpbT3mpaahzcyt5khOd5B7e1b2Bisrw/YLpGgWdiOTFEAT6mtBpMfSkmKppKxJkCmM4wageU9zUTOxzzTvcki1bUk03TLm8bpGhPX2rlPhtdNd6FeX8gYPdXjyHJz6VD8Sr77P4ca2VvnnPT2q74HtTZ+DdPjYYZ1Ln8STWPNedjv9koYXm6s6rzBniuR8OMr+KvEE6tuy6p9CK6JnEaFieAMn8K5HwQGkttRvX4+1XTMPoKuT1MaStCT7nYtKAck5qGS4LjpTDzjnrWNqupfZdX0zT1OHuXJbHoKHKxlCDlsa7FiKZxtwRU+OcUyQADkU7iKUirnIpqPtapigzUbR85pgTq2cVLgYqmjkHmrIII60gEkChGJ6AZp+0BUIOQVBqC7byrKaTGQEPGafBJutYWIxlFP6UASFQBmo9pY1IxyKAMCgCMpikAUVNs3UxoT2piG7QTxSbOA2ce5pNpVgWz9K831Tw3451vXJ7eXWY7TRzISrRsd230AA5P40AdNrPjDRtHkMUlwbi4PAgtxuc/4V5x4n0u61nU5dfnb/hHrSWLZK0rnzJh3wveu0vNO0n4d+HJNRtNON9dKQokfl5G9ST0H0rz2T/hLdf0/Vdfv7SAW4hODdA/Ip7Rr600Jl3wp8P/ABNLpxnsddk060kffEATlx2YgGvXtFttQs9Lhg1W8S7ukGGlRdu4dvxrzT4UWfixViuLm4KaLtwkc3JYf7I7CvWu2eaTGhwxThiowT6CndqAJBjFBbAzTB0o6ikAu4nvSAnd1oxSYoGPLcU9DUYGacvFAiwrcUU1VopgfKgbaTxThk80KnrTwAK8w/QYxfUQLT1XHNKBxSg0joUUPXp9K9o+EmrW76BcabNIqmByfmPVW5/xrxZWPY1agu5bcOI2x5i7WGeCKunNxdzmx+EWKpcidj6I0DwZp+ha1earaMXe6GApPCgnPFa2t6tFoenyX00EsqJ97y0yR7/SuD+FPis3ls2kXkpMsIzCzH7y+n4V3uu6Lb69p5srh5FiJBcRtjcPQ+1d8GnG6PiMVTnTr8tZnnfxE0+x1vw5B4jsSG+UEuB95TVn4TeKPtNlJo1zIPNgP7sk/eX/AOtUd5ZDUA/gsQvp0SfNA6jcsiD1riNX0XUvAOvWky3AJPzIy8Z55BFYzbjLmPWoqnXwzw03r0Powd6eOlc/4V8Q2viLSkuImHmgYkTPKmt+uqMuZXR8/UhKnJxktUOFKKZuAp2aZAtFJRQAtFJmjNAC0U3NG6gLi0hppYetMckAnPOKVxDy1NLgVkaRc6tPPc/2haxwxK+IdrZLD1NaLNwScDA55ouXKPQratqcGladNe3DYihXc3/1q8z0GT/hN/Hrattf7FaoNm4d6pfEXxK+tanFoOnEyIrgPs/jfsPwr0HwdocXh7REtiB5zDfK3q1YX55W6HqqmsLh+d/FLb0OgEeD1qG9E62Mpt0DzAHYpOMmpWba2a5jXrq5m1vTLe0ukRN5a4jD4YittEjzacXOV0aOmfbhp6f2kU+09XC9B7VYJGf1rmtX1ua98QW+g2D7WYeZcyr/AAIOw9zW9JIlrbvJI2I4lyxJ9Ki6tc0dNtq+7PKfiHeSX/i620yFshAqkDnk16haQC0sYLdfuxxqo/KvHdNvFu/FlzrdyC6rKWRexYn5RXssO+RAWG1iASB24rKk7ts9DHr2cIUzI8Uah/Znhu8uP4ynloPVm4FL4c097Dw5ZwsmG2bmz6msnxOP7V8S6RoETZRZPtVxj0XoD+Nd4NrRKq4wBirWrOGfuUlHqZqjnBHNcraaHdyeOdR1a9VvIiVY7UN05AyR+NdjIrI+7gjNSffTOOaq12RCbitCkgJOTmnsVPFOJIJ7VXcjd1p2ICRBniq78GpS4FQs4Y0wGMKcjFabupSc/WkBV1qQnQbwBipEZOR1qXTCf7Gsg5LN5K5J+lct451i6sLSG3gGEnBDOR+lW/BOszappbRyr/x74RW7EUCOnDkVIJBxUJIPSjuKALYan5qqGNSBzmgCV1DDmoCuDUgJJpCuT1oAiZFddrKrD0YZFeZ/GVorfQoT9smhmkbYtujYVx3JFeoY5rlPHXguPxhpccCSiK5hJaJj0+lNAzL+E9/eX3g9Fu7uGYoxSGMMNyqPUV3g/H15FeXeFPhLPol/bahc6m6zRPuMcPAYema9SAB5FNgJUqpxTBxUimkAFD2pMVKCT16U7YDQMiA4pADnpVkQ5FKIaBFfbRirHlCmhOaBCx9KKeq9aKYXPlRSSeaBim7jsB7mkB4NeWfoalsS5yOKbz600GnCkap3HDp05qVRxlsikt+ZOakk5k29qluxXNZm54Otbm98VWUVncm2l3bvNHUAdRivetUXxAmraYbB4msVP+lh+CR7V86WV1Npt4l3auUmg2ujehJwa928P+INQ1DX7a2nkXyWtPNZQvVsV14eelj5bO4NVOdHYvFEH84xpvUfe28gfWuTTUfC/jKW5s3jikuIS0eJRhuO6115A8s5Gc8V4f8AEbRrbQNVW/0xpbeaUl22vxmumo7I8rCU1OVr69DIa/v/AAF4xuUs3Plxvkxk5Doe1e1+GfFth4isllt5MS4+eJj8ymvnG81O71KRZryXzZAAu5hyRT7DUrvSrn7VZTNFLGMgqeD9fWuWFZxlY+kxWVRr0FUb95dT6sBp2a5bwfrF3q+iQXN0VMhHJUYzXTLyM13RlzHyNSDhJxZIDRmmGjNFzMcTzRnmm0lAh4OTTGOOBx3FIWI6UmSRzQF7GB5uu3N1qFtLDFBDsxbXCMScnuRV7RLe8s9Lit9QuvtNyv3pMYzVm9dorOZ1+8kZYfWuD8AX95ql7qV5eXUsrq2xVJ+UDPYVL01N4Lng2egSSKiFy2F6k15l4z8dSSudG0DMtxJ8jSIM7fYe9T+LdWvLjxHZ6J5pjs5ziTy+GI+tdNofhnSdIiDWlookPWRuWP41F+bRHZRpwoRVWauc54E8EjSR/aepKJL5+UDc7P8A69dhqeqW2k2L3l4xWFByAOfwrRKg44qlf2lvdWkn2iFJRGC6hxkZAqlFRWhz1q0q9TmmZmv66mleHJdRzy0eY88EkjjiuS8H2kllot14i1BWnv7kEx7uTjtiuWuNVvPEniC1sdRmLWxm2+WnygCuq04HUPHUthM7ra2KDyY0OAPr61g5uTPRdFUqNur1NPwdotzZpdanqIzfXr7mB/gXsKzPiF4hFrZNpVu486YYlIP3U7138nEZI6gH+RP9K8TMa6r4vjF3lxLcENz29KKr5VYWCSq1XUn9kv8AhbQWlvLCFkysZFzMewP8K16lLcJbxM7cKikk9sCkgsre0UrDGEyecd6g1GJHtJYnXKNGcj1qoR5YnLiK7rVlc5fwkkt9qmpa9NyZn8qHPZBXbQzhBz3rM0+2htLGGCBAkarwoqhqd3NDqOmwxthJpSH9wAaqOmpnU/eSsdDK+7BByKjNx5YwBVMyv60wyMTyas5mWjvfLA4qrLvB5pwlYA801mJHNMCPJ70UUUAG2lA4pRS4pDOX8eIh8NlioJEg69an8FRonheAqoBZ2zgdai8fADw2f+uoqx4J/wCRXtv95v50AbwXgU8KKB0p+OB70xDcAEU7vS4oPFAxwJ9KR5kiZA52722r7mnDpXCeN9QuYdZtIo5SqJh1A9aBHfYHek2A1FaO0lpFIxyzICfyqwvJoGRlOKaVPFT4oxmgCHbSgc1KFBNAjBPegQKCRUgHFNUc47VMvWgGC5qTB9KYakSgSE2ZpfLFPFLimAwJjoKKlAGKKBH/2Q=="/>
          <p:cNvSpPr>
            <a:spLocks noChangeAspect="1" noChangeArrowheads="1"/>
          </p:cNvSpPr>
          <p:nvPr/>
        </p:nvSpPr>
        <p:spPr bwMode="auto">
          <a:xfrm>
            <a:off x="155575" y="4524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spcBef>
                <a:spcPct val="0"/>
              </a:spcBef>
              <a:buFontTx/>
              <a:buNone/>
            </a:pPr>
            <a:endParaRPr lang="zh-CN" altLang="zh-CN" sz="1800"/>
          </a:p>
        </p:txBody>
      </p:sp>
      <p:sp>
        <p:nvSpPr>
          <p:cNvPr id="60421" name="AutoShape 9" descr="data:image/jpeg;base64,/9j/4AAQSkZJRgABAQAAAQABAAD/2wBDAAgGBgcGBQgHBwcJCQgKDBQNDAsLDBkSEw8UHRofHh0aHBwgJC4nICIsIxwcKDcpLDAxNDQ0Hyc5PTgyPC4zNDL/2wBDAQkJCQwLDBgNDRgyIRwhMjIyMjIyMjIyMjIyMjIyMjIyMjIyMjIyMjIyMjIyMjIyMjIyMjIyMjIyMjIyMjIyMjL/wAARCAEsAfY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2HcKN1Q5pQeKgslByK868a+BdOuC95azLa3TZbY3Kua9CVjUF5aW9/F5cw3AdCOq1FROSsdGFrujPmR86yafd2FwVbfFKvQrn+YrotJ8d+I9JEaPK1zAp+7KO31rvNQ8PXUMv7mPz4+gOORUll4U+1WubpRDk42Fa4kqidkfQzx+GqwtUijb8NeJrTxJYiaH5Jl4lhPVTW3xXIWfgmPTdQS9068eCRTgqB8rj0IrrkyV+Y845xXdBytqfP4iNPnbp7Dh0paBilx6A1RymR4h1238O6U9/cIzgEKqr1Yms3Q/Hei61tjE4guG6RS8Gm+OfD+peItLS0sZYkUPuYP3xXmsfwu8SmYZSJecb9/T3rGU5qWmx62HoYadH95KzPdAAVBB4IpGXFYfhfRdQ0XTktr7UnuyowARwv41uketbLY8ycYxk1F3GEYFJinkU0imRvoxMZ49RivFbvxZr/hbxHd2kk5mhSUt5cndT6Gva8enrXBfEbwn/AGpZ/wBp2iZuoFO8Acuv/wBasqie6PSy6VNVOSqtGdRoWtW2v6XHe25A3D5l67T3FaR4r5u0rW9S0W6EthcPEwPKD7pPuK9s8D+IrnxLo8lzdRokscmw7ehqadTm0Ncflzw6518J0n4UmM1IQAar3V1BZqjzyBFZwoz3J7Vuzyld7D8UhHqKkGCARyKwPFHiaPw1bQzS2ctwshK5jH3frSbsaQpyk+VI2CKMVieF/FFv4ptZp4LeSERMFO/ua3tv5HpQncU4ODsxu32o2j0p+KQ9aCCM9aDTiKaRQAZpdxFJikoAlDECnK+aiBp6nigCbNBFMBpd1ACFaaQBSk0wnmgBc0ZptFAC5pOKQ0lADuKQ0lGaQDqTApe1FMApCKWmsaAEooNFABRgUUtIBMUvajNFABilHWm0uaAHg4pc0wc80tAEm4UoYVDmlFMCfIoBFRbqUGgCTNFNBooGUYrhpOGgdD3zVjOKZml7UkD1HZoGKbSgUxD8n1pSaaKXn04pDu+g9Tginbz61HnmjNBOq3JlenBwagzSg4pjehZz0waM/jWNquvWuior3gmEbfxohYD61Rg8deHJ1BXVIQfRuKTkuppGhUkvdVzp+Sc0h4rIh8S6LcYEeq2jE9P3gq1LqNuls00UiXG0Z2xMGJpcyE6U1o0XM8UhzjiuXXxexchrQKo9Wwag1XxW89r5diGhkYYLnqPpUOtFGkcLUbtY6aTUbOO7W1e4jWZhkIzcn8KssFYbSAQRXz1eaJr13qDXcl2ZJd3EpkIbFdZpvibxRolqFm8rUol6qc7wPr3qFXTdjtqZdyxUoSuzA8faIuh+IW8uIC3uQZE44B7iq2g+MdS8P27Q2BiMbkko471Z8aeMY/FEdtG1jJbTQMSSx9q49SVc4xWE5csrxPpsLTdbDqFdXPbPDfxItNUdLXUk+z3LYAb+FjXS63BcPHBd2w877M/mGAf8tRjpXzgLhwwYHkHgjqPeu/0L4q3mn2a295ardbBhX3YP41rCtfc8nG5Pyvnobdjrb34labZ2Dt9nkF2jbWtZOGBrf0bWNO8TaUtxEEZWHzxPglT6EV5H4l1/RvE0TXbWr2l+v3dmCH+tYGia3qPh68W6spTj+KPPDfWj21nqQsocqXNFNSPou1s7axQpaW8cCsdxCDGTU9c54V8Y6f4ltgqSLFdgfPCx7+1dMVrpi01dHhVqc4TtMjNJjJqQjFNximZ3IqSpwlHligLkGKbjmpiMGmHFADcUqmlwaTGOlAC0oORQAfSjpQAh6UUE0UAJRS02gBM0lLSUAGaKKMUgHUtNzRupgOJpp5NITRmgANJS5ooAKM0UYpAGaKKMGgAoxS4ooAAcUZpKWgAB5peKTiigBc0oNNzQKAJQeKKjzRTAbilxS96XigAUcUoxSZozSBkcyzMn7qQKfcVj3EmoWjEuW2k9RyK2+9LgNwRkehqZRvsaRmlujg9Y8bXWnXCWNlELu/kGVjA6V0vhu61m708vrVqsFwW+VVPUVbi0qxgvJLyO1jW4fAL7eaujOKUYtPU3q1abilGIvFGKBRz6VpbU43uNdElQpIqup6hhkGuY1jwFomrozJbC2m/vx8DP0rqCQOpA/Gk3p3dfzqWkzopTrUneJ5AvwtmtWmuL+bbaxkn9z8zuPXFaGmweG9KtBrWm3F7cS252/ZmJBY+6mvUMx/3l596zNS0/S542M4hhfHDhgvNZyjyrQ7JYqpVsp/kcdcX76lOJ2jVC4GEA6e31q+PD1+1p54UA9RGTyRS6daeXeNJZS295JHyUV84rotO1K6lEx1C2W0WNgFZmA3+9YRpKTuyqlWUNII82PiXTLG5aG63h1OCkkZBFNm8f6Wkm2GzYp3fFbfjq90k3UaalpCz2jjH22Ijcp/CuJ1DwYht1u9EvI72BskR5AcD6d6l07PQ78P7Oa/eKzOnnk0zXrLzFgi8yRfvJjP41yFx4T1CGOR1CSRpk4U8kVz6SXFnKwV5IZF4IBwRWgniDVGiMJvH2kY98Vm/M9ShSnD4HdGaylTxz7U0EdcmrAhllfcoLE96txabESDNMEz1qOax6DXVmYH2tkHmrSSBgc4z61durO0C7YJA7is0xSRckHHrRuCT3JoJp7O4S5tJWjmQ5VlOOa9t8BeMx4ks2trkhL6EZcf3l9a8LJZcccHvXZ/DOW1t/FCz3NykAVCoDHG8mt6M7Ox5Oa4WFSk521R7rg4pcUmeARyKd15Fd9z4vXqGMUhFLk8U0mgdmMI5qPGKlNNY8UDGZozSZptAJ3JN2BTCeaMikNAC0ZpM8UZpALRRjJpSKAG4pMUpoxQAmKKD1pKAF70w06kOKAEopKM80AOHWlpOlFAC0UlLQAtGaSl7UALkUmaQ0UAFFFFMAozSGlHNIAoB5oooAXiikooAUdKKQE4qO4uYLO2ae5lWKJRku5xQ3YqMXLREuaK841f4sWcMvlaVbNcMDy8nygj2qgnxX1S4byrXQ1kmJwAHJ5PSo9ojs+oVuXmaPVx0oxVTTWum06Br8It0yguE6A+lXRx3zVnDJNOwmKUHHWnAUY5oAjkmjhGZZVRR/eIFZV74o0O1jYTanAvBB2Nk1dvtJtNSTZcqxGMcNisH/AIVt4ayS1pIx9PMNS79Dpoqlf3zyPXb9hqkosNXubm3dsqd5GPas1rjUcZ827I9dzV7afC/hbwvC9/LZMyZGCUaTH4VUn8f+D4V2+SzAcYFqR/MVg6b6s9ylj42UacLnj0epX68G9uAfTef8aSa5nuSDJcTOf9pya6rWfFvh+/lcJ4dTZ/DIH2k/lXKhfOmZ44SsZOQueg+tYzdup7GGtVV3Cw+z1C806bzbS5lgfuyNgmpdW13V9XZGvL6WVUGAM4/QUwx28ODNLk/3V6iprW3jvd6221pRyIycFvp6ms1UlsjepQo7tIorPPLB5MkkjRn+EkkVPpV7daNqcV7aj94h6HoRTLid7Zyr2zxN6OCD+tVnvpW6YH0ppyT1Bwozhyo6/wARajo3iS0W5a1NjqaDJK/deuRzBB0yx9aqtPIxwzGmgEnJOfrTbuRQhGirQLUuoSEYT5B7VXMjuckk004HalUUkkW5NscHxggkGrUN8QMPgiqJyTTTkUNIOdo0JMH5o24PY1C+7IJBBHOQe9VN5Hepo7nbwwyKSVhOcZaM9J8OfFKfSdOSz1C3a7Ea4jkVsHHofWpX+JmvNq9rcG3+zacXAMezO8H3rzuPyn74HcV2Ph7xdZ6fbLp2rQi6sc4BK5ZP8a3hUd9TzMVl9GMXOMbnuMM63EMcqH5WUEc+tB+tY2i6rpV9Yxrpd3HJEowqBvmUemOtaW4g812Jqx8lOm4t6WJd2KaTxTc5pB978adyEIGB6fnRnivMNS8cz+GfG99aSL5+nswZkz8yHHUf4V3mj6/peu24msLpHPeMnDD6io503Y6J4WcIqVtGaXNHandOKQ8GqMPUSl4oxRimIcGxQWzTcUuKQCE0vNJ3pQaAEpKUmkHNADTSGnGkNACUnelwaQjmgB1FGaO9AC0tJxnFGT2oAWg5GRjH41la/bajeaLcw6Tci3vSP3ch559PavC9ZsfidCskl698YowSzxyjGB1PFUkB9D7wTjcpPoDSk4NfIlt4h12O6jeDUrvziw2/OeTmvqjw+19JoFjJqa4vGiHmjvmkwuaeaM0AcCjvSAWgcUuOKSgAooooAKKKKAMXWvElnoihCHuLqTiK2jG52P07CuMv/Dfivxg5nv5V0+1/5ZwE9vevSRFH53neWnm/39o3fnUgqZRudNOv7LWK1PID8I9SMgH2+3Cdz3r0Tw14atfDmnLbRYllPLysvJPtW5z2NOA5pRppF1sdVqqz2GgccVIBgAnp3oCj0rmvF+h63q8ES6RftbqARJFnG78apt20OejFTlaWhf1fxRo+hJm/vERiMqg5Y/hXI33xd02JitjZzXHfc3yisI/CrxDcS5luIjxgs7k1dtvgxd9bnU40H+ytYuUz16dDA0170rnQaD8T9K1m8is54ZLWWQ7VLfdJ+td6FzyM15WPBPhDw44m1bVPPkU5CB8HP0FaV18WdEsohHZW004UYGT2q4yt8Rz1cH7WX+zxbR6GUVl2soI9COtULjQtLuVJmsIHz1ygrzOT4zT7yU0xAvbLVDL8ZbxkwmmxBu3zUOtBBHLcXHZHc3XgDw7dNn7AEP8As8Vz+sfCuKW2P9l3jxPj7rj5TXBXvxG8T30u8X7QL2WIYqNPiF4pjH/ITdvqAaycqb6HpU8HjqaupGdrfhvVtBl8u+tXVc8SqMqfxrKRmQiRWKlTwRxXSX3jrxBqVm1tdXatG4wfkGTXNEY/HrXO0k7o9igqrhaqes+BIJfF2lzpr1tHPaxjbFMy/OT9a898V2Nhp3iG4tNMkLwRnGSc4PcVBY67qunwmCzv5oYj/ArcVQYs8hLEsSckk5yfWrlJNHNQwdSFZyvoMCk0pUDualHyqcVGSQayPU5dCI0DI6U44zSjGOBTM7ajfrTGNPIJHNNI46UEtEZo49aUjmmnpTMZIerEcZpd5zjNRcjFPUEmgakye3vLiyn821nkilHRlOK9K8F/Em5lvoNM1j50kIRJ+4PvXmG3B5pVZkZXBwVIIPpWkJtM5MTg4VIttH1SBmlHAJB6VleH9Ui1bQrW7jkD7oxux645rT7/AIV2J3R8lOPJU5WfOXim5F14n1KZuf3xX8qyrW/urG4E9rO8Mq9CpxXR+PPDl5o+uXVx5Tta3DmRJAOBntXHlsdM8d64pJpn1tGcKlGKPXvCXxSE0kdlroCknatwOmfevUgysqupUqwyCD1HbFfJ+/PBr0bwZ8SZtJgh07Uh51quFST+JB6e4ranU6M8nGZfe8qZ7ZjmlIxVayvbbUbOO6tZRLG/QqelWCecV0Jp7HitOLsxKPxoJphoJA0dqKQigAzRmm0UALmkzmkPSkB5oAdmg9aMUhzmgBcc1Hc3MNnbSXNxII4YwWZz2FSd+aiubeO8tJ7aT5opoypx6YoAjsb+11K1S8sbhLi3k+66HI+lWQTmvEfhbqx0PxPrmkSysbGFJJADyF2Ht+Fet6Lrdh4hsBe6dMJYScHsVPuKGFyTWbi7t9Gu57BUe6jjLqH6cV4Drfxc8Qavpk2nOkEKyZSR4wckeleu/EnWhofgq8cP++uB5UXPUnr+lfNt5pl3ZWVpeXEZWO7UvEf7wzjP6VS2Ey/4R1Sz0fxLZ39/bC4t4nyU9/X8K+sbedbm3huIzlJUDr+NeUeAPhhoVxollrN+Gu55h5ioW+RfbHevWUARVRV2qowFHGBQwQvPelzSfjSUhjwaKaMUueaAFooopAFFFFACDp1qREJHtT40Udefwomura1GZpY4h28w4p6IIxlLYBGfaniMd6w7/wAa+H9NDedqURcDOxDuJ/KuTvPjJYK7LZ6ZcSgdGdguah1Io6qeCr1PhielBQvJOBXO6/450bw+hSSUTTjpFEcnPue1eU6/8Sta1mMwwFbKFuojbLH8a4xndnLyOzuTkljkmsZV+x62FyRyd6ux6Le/F/XJZ2FrbWsMWflDKWOPfmsLU/iD4l1JPLfUDEh6iEBa5Ykk0qj5s1g6k2e3DL8PDaA+SaWZi0jl3PUsck03nvSn5aZk45qNep2xioik0n0NIaUdKB7i0lBoHXmgLC54prZJpT7U/btGWoDlvoNVKUnbxTmPHpTOv1pFWsKDzTccmnH1pCeaAZGw5oHFOIz2pvQ0GTQnJppyKeSOwpNuaZLGHtTCPapSoHXmjBYcAYFBm4sjVNzAVKAF7UBSOlGGNBUVYRjTdwxzSkM/SoipFMznJmvpPifWNCYnTbtokJyUOCp/A12ei/F3UYplj1e2inhJ/wBZGu1l/Doa8y5xSBmA61pGTR51bC06l20e4eL3j8b+FIjomox5jfzHgLAFx6H0rxOdHhkaGRcOhwR6GmxzzRE+XKy/7pIpuS5yxyacnczw9D2Wi2ExSglcUtNJqTrkux2Xg3xdd6Bdrhi9u3+siJ4Ir3bTtRt9Vso7q1ffG4/I+lfLkTlCGB5HSvQ/h74rbTdRS1uZP9FuGCn/AGG7H6VpTqWdmcOPwUa0OaC1R7XSYp2O+AR2IPX3pM+tdSPmmtRMUlOyKQ4oAYaTtTjikoENPSmjrTmpooAkzQQDTcil+hoGZ+v5/wCEf1LY5Qi3fDDqOK8V+F/jqaxur7T9Wv2a2eFniaZshWA9fevbdYga70W+t14MkDr+lfIa21w921vFE7yhiNiLk/lVIlnS+GPEltpHiLU727jaWG7hmj46gt0Ndz8C7+Q3+qWIJ8pkEig9Ac1x3g34d6p4nv3ScPZWkPMssiEH6AdzXrdroejfCjQNR1NLiWWWRML5gGS3ZR+NDA4j4za9FeeIrXRlbNtaAGXHJ3Hr+lc94+8V6V4gtNKstKs3hisIvLEjn73TtWl4X8CXnxAt9V127ujCzO3lMeQ79cfSub1xNEtdEsbK0gmTVoZHW+8wcZHAx7UIRWs/GPiOxs0srXV7mG3j+6iNgCvXfhB4j8QawbuDU5Zbm0RcpPJyVb0z3ryrwp4O1PxRdhbaFhapzLOR8qgdcep9q9m8AeMfDsmzwzY2s9nNB8q+dt/esOp4PWmxnou7IzSZNBH/AOukqRi7qcpqM0ZNAEuacMEVGGpwNIBxzRQpooAw7yXxZJLMlla2UcecRu78keuK8e8c2uu2GoxR61ffaJZV3qFbgDOK7X4gePp7G4/szR5gsq486VecH0Feaa94j1HxHcR3GourSRpsUgY4rnqyWx72X4aompyWhlg4OcnNPBz3qNQD1NOOBwK5T6KEUh4JHFL360xTxR3oNYuw/qcU5eKToKQHPWg0Q40lAPtS9aChMcUoHY0Z4pVGaAsDDmjbxk1Kq0j+lIvlEG0YxzR35oA4460EUAkIQNuc0zPPAqXkjA4pgGG5oE0KEJqeOJe55pozj2pQTUNiaEdME4GagZCatBc01giD3qY3M2iqE+bHSlC44pW5ORQzE8+laoaVhhwD0yaYacxyeKb1pkMQHmlDYNA96CKCUwD7SaacMfSgjNMYUGcxjLg0004moyc1SOeTSCgHFNBp6oW4AyaoyWuwmaOtXoNLlnxyFz61ow+HCTmWUADqBUuSRp7KbWxhKMmrtoWWZQCfw7VvXdnYQWqoYvvHAI61lYhgUsvKjoDUqV9janSa1Z6R4Z8f6hEI7a+iWeIlUjboR9a9TJ3YIxgjOK+abG11bU7gSWcEk7QsDhBnHpX0XpjTtpNobnImMSmQH+9iuui5Pc+bzalSjK9Ms55pCaWm963PGAiikJpN1AwbpTO9KWpueaBD8U7IpmeKWgYuAeMZBHSsbT/C2i6XfyXtpp8UdxKSTJjJBNbGaQZLDmncRT1TUrPRdOnv7x1it4uXYCvCvF/iO4+JHiez0jRw5swwCcYyT1Y/StH4ueLZdV1OPw1p+5443Hmhed7+n4V2Pw18CDwvYtfXig6jcJgj/nmvp9aYihr3jGx+GOmW/huwtDNcpAG39FBPc+teDXt3LfXs11OcyyuXb6mvRfjVYXCeMlufKcxSwLhgvHArz+y0q91KcQ2dpNM5OAFUmmSdbo/xJ1LQfCf9i6dBHExLFrjHzYNc7oF/NbeJ7C7Vz5n2lCTn1bmu50P4LaxfxCXUbiOyBHCMNzU7wv8ACbVZPFKjUo2hsbWYMZD/AMtMHjFIbPf852n1AppFLgAYXoOKWkUhmOaAKfigAUAR856Uu4in5ppxSGKGopneigD5mZ5HZndi7E5JPeozGJOQfwp4cHtQVzyvWvNP0PlSXKtiJlK/w4puasAHoevvTSitzjBoDlIwKXvTiuKaOtA7DxjvR3oAzTgue9BokJnjilUEmnBewFSKgTkigtRYwR+tPXAzkUpx9KQ49almqSQhbPSmk96dlR2pvWgl3FB707GaRUJ57U4/KMA0FpAVGOtNHXGKcfu1H3oB2J1xjBoOB3qIGjknmlYTQ5npoyevSnbCScUoHbFOwlHuMIGKiPHA6VMwBHWoyB3pkTRHikCnmpdvHWm9OKZk0QkEmn44GaTFT2sTTTBe3c+gpN2ItqaGnaILuHzp3MaE4XHU1dvPD1jBEP3rhgOuepq1ZStiSUgLbQL8o9T2rm7m7mnmLu55OeTWScmyXBX1GPpb5IjYOKiOlXC8lMD3NXIrtkGTGceopTdljja341opMqVGm9SithtzuYD6c0/MVtjA5pJ5mUsC2B6CqTuW5PNWrs55uEPhNGK9O7p9KuTXkkcCkgbmOetY1tu3jAOR6VbuyTCpJ59KlxTNYVG4tssi4+2sqyMoxworb8P6Hby3stxqi+ZZWsZlaNDzJjsK5CByrlgQCOma2bXVGaBomyCeAQetNe6YTbqwcUz3DSdA0VvsWs6MjWgdA37tuHU9mHqK6Inn0HavnfTPGWueHJjHaXIa3U58mT5lH+Fe5eGtZ/t7QbW/KqkswJeMMDg12wqJo+UxmFq03eWpqMRmmk0pphrXzOC99DK1TxDYaRe2trduyPcnCNjj8a0j0H86wfFvhtPEuk+Up2XUXzQSdMH0q5odte2Oi29rqM6T3MY2l0z07Zz3qU2bzjDkujSNNPWlpDVmA8dKXNMzil5NIAJzRnGRRjnpSgYPSgGcdo3w50rS/ENxrkrvd3cshdPMHEZPcCuxH3u+aeB78+9Q3S3Js5hZ7Bc7D5RccBvegR5nrOo6hZ/F630+/uIptIulDJBOilACPf3r0y3srS1UC1tYIQehiiC/qK+ervTdT1j4kR2XivU4baVSC0vmDaq+gx0r1bxzcwWHglZrXWzYiIAQSRkN5xA+7VCO1Hy8/wA6O2Pw6VwvwsuNUvvCxvdU1AXZml/dgtlkAruc9uaQxwPFJmm5ozQA7NJupM5pKQC5pDRg0UDFxRTcmigD5fzipUYnpUZUjgilUkdDXnH6CrljIbqOPWgr6VCGOalWTtSNYtMaVwaNoIqXGRxTVTDYNBpyDQMVLGmetOVeafg0rmqhYZ904pCcnrTiKbt44ouU0xGPHWkHNP8ALNAUAc0gSYKoxk0oA9KAM07oOBQWkIW7U00v1pGFAMTPFJiilAyfagkAKeMd6UACkIJPFBVrIQnmk69KUjmjAA60CY1gQOMUwkjHQ0/p3pnQ0GUhjNz0xTGqQrmrVvpzzJ5jkRx+p7/SncyabKSIzuFUZJPArestNbKxbWBbl3xwPar+h6dCs0jCLO0cM/rV7Ub1IwYxneR8qqOprnnUu7IyTd7Gdqc0VvZC2jHykjGOhxXPvas3zsVVTzVtiVczXJO4fwntWfNO0jMSeD2rSEbI1sktSdpoo02x9B1z3qjcXLu+c4+lMJPPrUTkk1qlY5qk9NBjMW5PJpAfSnKM4oZSnUVZyNdSz5UkOGwQcZNMaR3Kg8+lNad3O5mPTFMRhn5snjilYtS6D3QAHJ5FNidkYipFjLxlgwyO1RyMwAzT3FL3XdFt1SeLg5k9qitNSvrCYNbXc0LL3RiBUUDMZAM4NJcIUfvzQtCK0Y1Fdnf6L8WNUsgsWpRrdxf3ujivQNG8f6FrtxFawTSR3UvCxOvOa+elc8irumXkmnalbXcTFXhkVh+daxm1ueXWwMJRbitT6dJ9qYTmuWg8f6Zd6tbadZpJcyzAFmjHypXUkHJroTVjwqlNwdmOHNLim9MevvVZtUsl1JdONyn2xl3iHPOKollqne3f+VHcgdRVHUNc0vR086/voYFU9HYZP4d6BHP+LPiPpHhG5NpMr3N5tyYo/wCH61heGfjFa65rcGnXOnNbmdtkbqcgE9M15H481Cw1TxhfXunTSTW8rbgz+vfHtWRpWpyaVqttqEIDS27h1DdDirsRfU+hPH/jrVPCOoWkFlpouY5oySxBPzZ6cVxOoa14813R7jUr2caRpSDBZh5e7PQDuaswfHdm2/bdEhkI5JBz+WelddFqmjfFnwxcWaPLA0Z8x4QfmGOlA73PGQnhmPTkur29vL/U5Rl4kGAn1Y12uumO/wDhno0sGg3a2VjdASRy53FcdR7GsHwXo2h2XjGW38TiS1SJs28U4wrkHjNfQkN1a3ECiG4t5IcAABgRjtxSYkjjfAfirw9qcZ0nR9PmsXjTe0TIQD68122OOtRRQWkLM0EVsjMOTGqgn8qnHTpSZSG/hRTs5FGT2pAIBR+FO3fLzSAigBOaCKUdaUigYzFFPAooA+aGi5wDn60xoSBnb+VSFvnNODYGc5rzL3P0rlRVMfoeaAuOtWMK5weKYwZT7UxciQ0H0qTOcDv60znsKlUY6daVzWI9RgUZOaMnPNJnnpUs6FsOoopQKEUlcYaQVJtzUwtJ2UOIjtPftQ2kS9CuOlIelStEyoDjANRHnpQmmK6Gc04DNAU0/FMEhuMGnYx9KUCkY4oLtYPpR39qbvoL0CTQHGetITignNNCk0EPyEJoxmnLHk4xmrSWuAoOSx6KBSbSM7a6kKRDhiPl/nVoTiPa0x3Y+6vpRPEYAC5+f+76VmyOSxyalK7CbSRpvrlwodI8KGpgvLhVEzPlsYHrVGCPe5PappOTnHtT5VciMepBNM8rlnYk+9VyTzUzjmoyD25q0YzvciJzUL1MeOtQkVRy1Bq9akJLDB5NMFO6VRmloRNkcdqUMOOKVgSaWNRuGRQZWaZM+AqlsgkdAKrsSc/1qdiDliSOwqBsb+pIoRU72HRnDAg1amImgDY5HFV1wWyRgCpFkHPzUeY42tZlQgq3pViOIvHuzkfTrTZEB5znHWuh8G6dbzeILSXVDJBYo2/eynYxHQE1SVzlq1FSTbIfC2ut4V1xbuS1LqQVZWGCR7V7loPiPTfEVsZrGX51+/EfvL9ak1Dw/o+s2wFzZwyI4+V0Azj1BFYPh/wBb+G/EDajZXsjW5QjyWHc9Oe9dEYtHg161OqrtWZa8beMrfwhpBlJWS9lBWCHPU/3j7CvBtA8Z3GneMk8QagJLp8tvGcZyOg9qvfFma4bx7eJMxZVC+Wp6Ae1cSAXYBQSTwBW6R5rbud3r/xX8Q6vJItrN9gtj0SH72PrWFp+geI/Fdzut7e6uyessjEgfia77wF8I2vki1PxAGjtz80VvnBf3b0Feka54s8N+BrQW0jIjqMR2sA+Yj+n40AfPfibwXq3hMWzamsS/aASmxs9Ko6RZWVy9y2oXZt44oiy7Rku3YCtTxv41uvGOqrcyxiG3i+WGIc7R7+9cwCxIx1JqkIXaW+7kjoK95+DXhW50myuNYvEaJ7lQkUbf3PU1S+HPwtiWKDWtbUOzASQW3UY9Wr1LUrtrKKBYfLUyyCNWfhUHrUNlIh13w3pHiW3MOqWkcv92QDDr9DXnlz8EwkxOm+IbmCIn7rZyPyNd5Lq9zausbrHdHDnNuCenqKqp4kuvOVmt1MAVmkIHzKO3FF2MwvDvwwl0DWbfUn8R3dz5OT5bA4b2OTXS61NqEV6gszKEwudoG3lhnd7Yqta6/eXX2kokWI4wyAjAJPvT7LXLu7vIIGCbSP3hVDwc+9FwKsupaorqd0hZkICKnQ+pzUkeo6wkY3o0hmmbyiExjAPyn26EGtDUNTurbU/s8YhWMp8rMMndjODVAeINRSRFdIHJVThVIByu489qALGmX1xJqKRFriVWjJkLqAqkfyrfHXHOK5u2129e3tZ2hR1kZjKFUgqgHOPWkHiSaWJpo2hiVF3ZcE7x/hQB068GnYrm21y8S6yIllgfyyqqp34Zc1saTfNqFj9oeMxnzHTZjkbWxzQBbANFSbaKQHzP9mm25MTk/7tIsM2ceWw+orYtvEUiQMJhuc/dIFZ11f3N0wZpTjPAHFeSr3P0qLY9dMu5T8lu5HXOMVaTQr1wA6Kg9Sajt9avU2Ay5Vf4abc6ldXB5kZV9jUvmuVab2L0fhvC5luVUnkUraPZKSBqCbqy/tk3llC5IPrUQJ3Z4z9KXLIuMJ9zVfw/Kcm3njl9gcVTl067g4eE8dcc1GLqZTlWK/Q06G9nhm8zzWJ6HJzTs0aKM1uyFkdTyh/KlXnsa0TrEhP+rjYepWnwasFJ8yKPOcghalykVzTIrTSZ7gF2Bjj9TUwvP7MlaEETIBxg1He6vcXQKK2yP0Ws05pcre4RjKXxGuNUjLEG1TDdcUjxWc67hA0X+0p4rKU1LFNJCflPB7Gh0+xfsktiy2l7mxBOj+x4p40O9bog5HGTUcN2kcqM8eUyC/vWtfeJ1vWQLbLHHHwiDj8zS99I55yrKajFaFVPDkmf3twiD25q+vhuwVCWmaRvas065P5gKxqFXtT5fEV0+RGqJ9BUP2jJlTrSZV1DTI7Z/lBCnpWf5GWABzmrdxfXFzxLJn8KrZxznmtoXtqdcKdlqPOnTLyQoHuaYYghxxSF/Uk/jTd4qlcaSW5Ytow8mwkKPXNaHnW1ihEWJJj39Kx/M9KQE+uKmUOZ6kSSew65lkmdnY/MaqbMYyamcZGe3rTRjFaLTYxlEVOOlSEqwx3qPr0pQcH3qgWiGsvJ/lUBYqSAKtOpcA4+nFQFc5Vhg9jTMJorvg5qBjVhkI4xUDjnFNHJUVhopS3ahaRutMx6Ac0KxU5puaM0yL6k27cM981HIRngYNOVzt9vpUbHJoHJ3QhY0isaCM03vTRk20TIw3dM8dK9b+HHii21OzHh/UkiMoXEW9Rh19PrXkCnsamt7iW1uI54HKSRtuVgeQaqLsc+Ipe1hY9kubyf4f67HDIzyaFdt8obnyG/wAK75HSaNJY2DI6hlYdwe9cVpmoWnxH8HyWdzhbuNcPnqr9mHtU3gG6vrW2n8PaqjLc2J/dM3R4+2DXSn1PAq00o26nl/xqiUeNo2VCGa3XJx96ug+Ffw8QRJr2r2+5s5toXHT/AGiK9WvdH0zUpop72wguJY+FeRMkCrgAUAKAAOAAOBWlzjtYS4uEtLWa4fhIY2f24FfIviDVpdZ129v5WLNNKxHPbPFfUXjE3J8H6mtpG0k7QkKq9TnivnTSPh/4k1q4WODTpEUnl5RtUUIGcpnJ9qt2VpcX1zFbWsTSzyNhVUZJNW9S0OfSvED6RclfPjlEbbemTX0p4U8F6N4YtIHtrRWvDGN9w/LZxzj0qm7CSNDwvYXOmeGdPsrxy1xFCA3PT2rUkRJVMbRq6nqpHWlzk9Otcz4xl8TDT0h8MwxPPJkPK7coPUVAzYnudN0tB9omtrZRn7zAVnDxR4XBYLq1iCRjhxz7V5xa/CLW9XvDc+JdYJ3clVYs3+ArqovhF4SS38p7ad3xjeZOaY0dbatpl4pktDbTKVwTGQ3HpxVlbS2Uowt4wV5U7eleMeKvCd78NZLfXfD2oT/YxIFkiZun19Qa9T8JeJbfxTocGoRbRIRiZB/C3pTBM2DBE8omaJDIBgMRzilMEf8AzzQj0xUm00YpAQpbQRH93EijnoKDZ2z7d1vGQv3Rt6VNinD0oAZ5MZYsUUscc49KkRAowqgDrxTgKXmkA5RxRQDjtRQB8vKMU4dcjio/mHJoEgz3rzD9LTJgME89acMgY7VEGB6mngjHBpG0WLznjNO5JyaTOByKXtwKDRDgRSYBNKDQcZpG1rgM9KOaUYpQByaTGkAyRijArR0nR73WZhHZW7yerAfKPxq7rvhv+wYo1uLuN7pjzEnOB71XJK1zmeNoqoqad2YGfands0hGTz0oZSRwam5082lwLkjApo3Z5NPiieSRY40Z3boqjJNd94d+F+o6mEn1Bvs0B52/xEVUKcp7I4MZj6GHV6jOBKszAKNzHoBRgjpX0NZ+B9F0ewl8i1RpQh/ePyc4r5+uMrdzg8Ykb+daVaLprUwy7NY42pJQVkiHJ70hFOzzSZxWB66SGEUm2nsOfSk79qabJaQ3p2oyDTyM8VGV96ZEtBHOV4pqDI9KdtGz71KsTPwFY/QU0n2OapNR1bI3O0gZNSKoPNRycEED8acrZI5phfUUb+3H1pobkq/NP3L1c0m+JunWhMmTI5F2NnqCOKrtGr8jg1OfLYnJqPanYmg55pMgaEp71CwPpVlnAOAaZkN1Iq0c84roViKQ1I+Ae1M7jI4pnPJWFViOD0p2B1zT0VHOBSmIDvQyoxdiIhSPeoyOalZWBwRmmHpTRnKw0HFAYdKQ0hpmbdjc8La/N4c1uK8Rj5RO2VP7y19EW00N3BDdxbWWRAyPjqD2zXy31BB6V7f8KtTkvfCzW8jEm1k2An+6ea3pPozyMfSVuZHoOOBjig9KajcUrMOlbHkDSfem7/nA9+aY5phOHzQFj588V24l+MTwkZDXaf0r6IJ5A9BxXgeuL5nxzjX1ukr3gkFzntTZJy8njeFPiBH4Z8v70YPm/wC31x+VaHivWb7QtGku9P0576bO3y15x7mvHdGnk1L44eaWJ23L/kBiut+JXj/WvD1+dO06BYUdM/aWXOfpRYZu/DrxfqHiy0vm1C3SGW2kC/ICK7KC4hnY+RNHI4PzKrglfrXzl8Pr/wAST+KQmlXMmbiQPc8ZUjuSK9U1H4fXieMLfWdE1A2kbyB7mPccH1wPehoSZa+LA3fDu9x/DIn86zPgja+X4NuZsczT4+uBW38TovM+HeqA9lU/juqj8HCB4BhI/wCezGmHU9BAJGaMULjp2qQY9qQyPFGOelSlRmkxSAQH2p2O9A+tOH1pgJtop4I9KKAPlZTxg0m09cULzmpFO047V5Z+krUAvy5BpU4PzU3kHNPB3dRSZpEkYggYNKDtGAaYPl4IzQDxg0jZMlGTQM55pqNg+1SIAzAEHmk3Y1UkJ8v0rp/BvhSbxNeszAx2MRHmSevsKpaRpL6rfQ2cEeXkbH0Hqa9G8T39r4X8OR6Bpc3k3QQFto5IPU5rSly/E+h4uZY2d1Qo/E/wMjxX4jttFiTRvDjpCq5WeRB82R2zWR4e8Eat4ol+0yu8VuTlppOWb6Zqz4D8LL4j1iS6uSXt7cgvu/5aNXtsvlabpzvGiokSZABwOK6acfa+89jxsVjFgV7CjrPqzx3xb4Q0/wAP2UdtZ2stzcyKWM5PCgVyWi+H77XrpbezjJ5+ZyOFHrXptol/8Q7O8S7jNmkc2IriPqVB6e9dzoegWOhWKW1nEFA6tjlj6mqeHjJ+Qo51UwtFwk7zMfwt4C03w/CshUTXWPmkccg+1dgFG3AHFKoHel7V0xio6I+crVp1pc1R3ZDOgeJ1PdTXy5q8Qi1q+j/uzsP1r6lkPynPpXy94gYN4j1Ijp9obFc2L2PpeFm1WkvIzCOafGhZhjBNIBg9KUMVOV6157Pt+UvSWcnlrvXI9qrSwxxyADBXv6irdhcz3E6wBWkMhCqqjJNdvpfgeXcIruwkmnk5BxhIx6k9zUwhUeyPMxGYUsN8bPN5YtrjH3W5FbXhzwjqPiW4C2y7IAfnlI4H09a9Os/hJYjm8uZJBnO1eB9BXfadplrpdoltaRLFEowABXdSwz3keDjuIYuLVDc5PSvhhoFhZ+XPb/aZGXDu/f6V0C+G9JjtPsqWcSoE2DCjIGK2MY6U1hzmuxU0tEfLTxVab5pTZ87+PvDFh4a1OO2s3lPmAuVfnA7YrjmZQOhBr334j+E/7c01r22jdr2AfIFGSw9MV5Lp/hGYSXDa6JNNt0TKvLgZb2HeuGrSalofXZdmUHhkpvVHKFjnNMzzxVq9jtkupVtZGeAHCMwwT71UPWsdj0+fmjzDc800sR0NKQaZTRjJiE0gG7qcUGm5qjJsdgY60xhg8UFqQnNMyk0ICc8VZSUsBuxkUWFul5qFtbSSrCksgVpG6KD3r1r/AIU7YYheHUpidyltwGGHtirUOY5KmMjR3OY8LaLaxatCfEUTwW88X7kuPlYn3qr4s8D3nh+Vp0Xz7FzlJk7Z7GvatQOgak58OXckP2jywFiYfMoxwQareH9Pkj0JtPvZY7yKKR4kfcG3pnjPuOn4VoqehwfX5OfOz5tZSD0NNxx0rufE/gy6sNT1ApGsWnxfvEmkOAc/wj1NclYwi5vreGOMu8kgAUc55rPld7HoKtCUOZMp8AY/WvXvhp4g0S30aLS9/k3zyEurdJD25ql458AQ29sdU0yIqqAGaEdvcVyPg7SpNU8SWgt1fbC4kd8cKBWivFnHVcK9N6n0GjkCkLmmg8U0muhHhtWHFiaQfM4HvimkkU5T84/3qGK54Nqk4f44q46C8UV7yw++R1wa+f8AULdofjSI+pN8rfrX0IQCxGR3FNiR4J8OkMvxYuXIyyNM2PxrpvjPrttFp0GjCJXuZD5hcj7i+xrnfCDjSfjLPBPhTJLIgJ9+RXqHiy58HwBX8SG0eSP7qNzJ9MCmI+ctKuNUt7jGlyXKTOMfuScn24r6U8BnWf8AhE7ZddVlvFJALn5ivbPvXH2/xO8DaPxpulOp9UiUH8zXV+FviFo/iy+azsY7hJ1QuRIOCPrQxIl+IcbSfD7WFHXygfyNYXwUl83wOyD/AJZ3Bz7V1/iu0a98I6tboAWa2bH4DNef/Ai4J0jVLQ8GOVTijoN7nreCBgUDrTsH0pwQmkMTNGafsPpRsP8AdoAZmnDkUhX1BoBIoAcAaKQMaKEB8vFVz8q8UoX0qeaJopCD1HXHSo8g855ryk7n6clYjPBzinRks2OKeNpHPNM2AHIPQ9KTCzHbTyD2oUYPXFAYqeR1p7EtjgUGm4RFSxDEVPGUjbkjGarhec4rV8OaHN4g122sIlO12zI3ZVHWhR5nYzrzVGm5y2Ou8O6haeGdPOp3MMjXF0CIQo6L657Vyup6pJfXs1y7O+88FucD611fxD1WCIw6Pp8yGG2HlyQ7OVI964VGeZhEibncgBQMnNVUg17iPNy2MZKWJqLV/kdv8N7zWTqRtdPZVtgfMncrnj0rv49av/EerG108xtp8b7LoyLgqR1A9c1j2MCeCPBe3Ef9qXvAVjyxPYfhXYeDtHj0nRYlWIxyyjfKCcncetd1GNopHzWZYinUrSqxXp/mbdtaw2sKxQRrGg6KowKsBRjpQqgU+uk8TfcTAoPSlwKQmgCKYZQ/Svl7XkWPxBqCqeBO386+o3HH1r5o8YxRW/i7UI4hhfMyfqa5MV8J9PwxO2IkvIwjWtoGgXniK/8AstnGeOXkPRB70vh3QbrxDqItrdDtX5nfHQV714T8OwaDpSwxwhJG5Y9yfrXPRpc7uz283zeOGi4U37xxHgzTLHSNeu4IohK8cixmSTgLgckE16tGEZAVwR61z8XhdJtdfU7za7KT5UajCr7n1NdGihVwBgCvQhHl0Ph8VXdaXM3qLijpSjiirRy7jTTW604000DWg1hk1h+IvCumeJbcQ30O4j7rg4K1uZOaO/tSeq1HGXI7o8D8XfC+50K0mv7GUXFpFy6n7yivOjtIyK+uLy1hvbaS3uY1khkGGRhkEeleBfEDwfeabrks9rZE2Mn3PJThfauKrStqj6XK8z5/3dVnn574phFTsuGII5qIrntXOe40REU0ipMH0phBqkYyQwijjFOxmkYYqjFoRsbeuK+jvAk9zP4N0+S63F9mNx67c8V4n4L8Nv4m19LYgi2jHmTN6KK+ioIY7W3ighXbFGoVQPauikjw8xnFvlMPxFp9paGXxOlm1zf2sOEVTwR615b4H8ZrYeJZ3v5xb6fdFnePkqre3pXugKlHDqCrDBB7j3rxHx/4FOmTSatpsZNm5JkiA/1Z/wAKqV1qjnwsoT/dzPW5YdN8S6WGHkXcDKTGTyoOMDPvXn3gvwxaaJ4tvbXUkRr+L95bH+Er6ge1P+DlpqMdne3TswsJDtSNu7eorstc0H+0tV03UoJRDcWcoJYD7ydxTSvqRzezbgnoXZkEkbRuAyuuGB6EVmaPoVhoUEkVlEF8xyzsepzzitaTBOQMA8iozyaqyOfmlHRMOp54pMUppRTJEoHBp1GBmhiOAuPA1zL8UI/EGY2ss+Y2TyrDtivQMfMT+lMnmS2t5Z3DbI1LNtGSQK8v1T42WEGY9N0+SZxkbpTgU9xbGv4r8Bw3PiG38Tw3qWRtnWS4L9CF5zVp9C8EeP7mS9icXMy/6xkcqfx9q8k1fxz4m8ZsNMBPlTNxbQL96r2laP478CO9/Z6fIqMv7wbdwK+9MVz2TT/AHhfT1xFpELH+9L8xrZ07QtK0qV5LCwgt3cYZo1wTXL/D3x4vi+1kiuUWLUoOZEXow9RXcKKTEjnvHSXx8EaqdOcpcCEk4HJX+L9K8w+AszjVtUhJ+QxBj9c17iVVkZGAIdSpB6EHqK5/w14M0nwvcXk+no2+6bLFj90eg9qY9zpdwx1pwkUVDj1pwA9aQyUTDNODg9agozzQBZ+U96YyjNRBqMmgB23iim5I70UDsfNiNuUI4y46MKglUA5A57imQylxx96rA2un+0O1eTY/T1aUblYY7U44I44oK85H41IyICuG4PU07jRGe2KATipZIfKx8wOe4qPgUJl6DgSK9R8EXlr4a8G3XiD7KZp94QjoSM9q8zt4vObHavYLu2t9N+FscMqK/mBSQOOSRV0pJNvseNnU+aMKXdnGa/c23i3xZBLp8BiNwVV+OpPevV9O+H+h2N5Beraj7RGoGe2R3x61w3w2sYLjXVLRKWgG9Seor2njpXRhv3i52fPZtiJ0ZLD03ZJHHN4Uub7xv/bF/Mslpbpi1h/unuTXZIoAAxQAM04dK7EktjxJVHPR9ApaKKZAU08GnU1vagCKZwkbtnopNfMOrl9Q8Q3bxgvLLcMFA7819H38ckVneOHLBoztX0OK4/wf4BttPkj1G8Blum+cbhwpNc9aDnZHs5VjI4NTqPfoXfh54Yk0DR91yB9on+Zhj7vtXahVx0FCgLgU8VtGKirI8yvWlXqOpPdiAClxRRVGImKTFLRQAwimkVISKYxpDGd6XvSUZpAIec+uK838ceJNc8P6xbAxQnSJHXfLsyQM8ivR881R1LTbTV7J7O8iWSFwQQ3+etJpvQ1oVIwneSPAfH2hfYNZbULRN2n3g82N1GQCe1cS74JGOK+moPDUWm+FZ9LDfbFUMYRMASuei14bL4A8ULuk/sd23dgy/wCNcVSk07n0eAx0ZQ5ZO1jkyeODTGOa1b3w7rNgD9q0q5iHclM/yrKIx1/Ko5Wej7WMldMZnmnIjyyqiKWdjgKO5r0fRPhimveDodTtborfOrHYfukjt7VZ8HfC/UTdx6hqbfYzbzfJCRuMm3qfpWqps8+pjoJPUv8Aws0XV9FursX+ntFBcxhllJ5BHavTwpx0qU7V6HNMZ8DiumKsj56tU9rPmIpuFwOpqEW8c0DwzqrxuCrKw4INSZLnNKTimZ7O6GW1vbafapa2kKwwx/dRRgCkZxjihsnPNQseaYeYjHNMNOzTTSAbSjrSYpelAC0vem4NOx3zxQwHYDfKQMHjBrwn4l6V4Z0a8a00y2Z9WuW3SYbKxZPQD1NeneOPGMHhPRzICHvpQRDF3B/vH2rh/ht4NuNZ1J/FWvhpNz7oI3/jbruPt6VSJbudH8L/AAPHoGlrql9Ep1Gcbl3DJiT0+tdd4o1qHQPDWoX0zAERMEU/xMeAK1HlihR5ZZFSFFyzHgKB3NeDeOPEV38QvE9voOiKz2cb7VI6Oe7H2oESfBjTL688WT6uuUtYlbzD0DE9q9+GPXisLwxoFr4Z0G30y1AJQfvH/vt3NbIPpSZSRKCKXNRilpAO3UnU0nenAUwClFAHNOAouAgzTsU4LTttAEeKKkEZopjPlCOQowIq/GwkAZT81ZoqaJ9h56V5TP0OjOzL+QxweGpSv93qaI9jpnNPBUYyM1DPQjZlcKxfDHGKlIiQ4YmptquPl/I0x4ASCcg1NyZRsXNOUT3PlxDqK7PUbi7u9JtrSV8xwjkD2rl9AhCakD3KmuyjVSu09+tcdWo4uyPOxMY8ycuhrfDC0aLVLqVhj5ABntXoGvX93p+mST2Vs1zMMBI1Gc1yHgULHrF2wPLqOK6vxLqM2l6FcXVum+WMZANe1gnfDpnx2ZNzxb8y/pss81jBJcpsmZQXX0PpV4VlaDenUtGtbtvvSIGPHfvWoK7IfCjzZqzsLRRRVEhTT1NLQaAK9wSFCgA5OMGpQoGOBxUOd92B/dHNWAOKQ2GBmnUYFJTEBoopKACkzRRjNACE0xqeVppWgCM00tzTVuIpZHjjkVnjOGVTkj60pFSU0MZjmoy55p5BpvlknJOKNg9SMv60wn61P5HI5/OqsbRzSSpFKHaJtsgHY9aL9xrVCND56lXQMvQgjNcaPBPh7WNdu5p7BVkt32FE4Vs9yK7hVZe+RkVzehXTf8Jfr8fZfLb9KiUVc3pzmk2nsaul6RZaLZ/ZbCPy4c7gmfWrDuR1qwZFAxjr2qGRUYdhVGLbk7lRn5NNzmnSIqg81WaQr9KQySRwpwDUatnNV3fLdakiOaBkjNgVAx5qcrmoyh9KBDO1KF4zShcdadjjigCIg+lN781Oc46VGyHPNACAdKzdf1208O6RLqF44VU4Rc8u3oBWlnmvLfGPh7WfGPj9dMLMml2yK5fHygHr9TTEzA8OaNf/ABI8UTazqgb+zo3zzwPZBXS/EbW9a8H6pp17pJCaeYfKEZX5Mjsa9D0zTbXSNOhsLKMRwRDAA4yfX60++sLTU7Rra+tUngbqjrkUAj5+1Xx34o8aGLSYlwJT/qbdfvn39q9T8C+DrLwPpxvdTlhjvpRiSWRgBGD/AAjPeuk0zw9pGilhp1hDbF/vOq/Nj615efEmpWeu6toOr2Q1nTrdzK4k5ZI89RTWpLR7NDNFMgeGVJFx95GDD9KmGMV5b8M44rzxFreq6YHh0gkJFDk4B+leng0ikSg0meaaDxSjk0gJBinioR1qQHtQA+nAHPWmZpdwHemgJh9aXNRB+OooVsmmBMGIopoNFID5QC+tSKMdRxTFkx2pxbnIrzD9DSiOWQoeM4q1FIGx61RzmnxsVIqWjanUaZrxYPWnPJ5WQMk1RWY4/Cu90XwSNb8ETasjsLoMxQdiFPSpjSlJ6E4nFwoJSnszO0+3uJvDY1Gwg8y4gmZZiOqpt64rt9DsoNb8JLfRHF5GD5gB6kdq574Uu0utX2lyA+VPbkuPcHH9atWPhfXdP8VT6La3Mttp8xMhlVSQV9M9K3WHhJao8HGVm6koOVrWfyNTwdqkSeJ403KfMUqceor1O6t4ruB4Zk3RsOQe9fPmoW8fg7xJCkV9JPcRzB5AY9oA+te/2F0l9YQ3CEMsqBhitsJDki4M8vNqaUo1obMnt4Ut4EhiUIijAUdqsCowQMU8Gu21tDxhaKTNLQAvakPpRRQBGsarIW/iPepaSigBaSiigBCaydR1+x0y6it7uUxNJ91iOPzrVYZqC4tILlds8Mcg9GXNA4tdSSKQSRhgcgjII7088UxECAKowBwAKcetLUQm7AqJ5Qqs7HAA59MVKcYrg/iPrk1lpg0yxc/bb0iNcdQp4OKUnZXNaNKVSajE2fD1rpbT3mpaahzcyt5khOd5B7e1b2Bisrw/YLpGgWdiOTFEAT6mtBpMfSkmKppKxJkCmM4wageU9zUTOxzzTvcki1bUk03TLm8bpGhPX2rlPhtdNd6FeX8gYPdXjyHJz6VD8Sr77P4ca2VvnnPT2q74HtTZ+DdPjYYZ1Ln8STWPNedjv9koYXm6s6rzBniuR8OMr+KvEE6tuy6p9CK6JnEaFieAMn8K5HwQGkttRvX4+1XTMPoKuT1MaStCT7nYtKAck5qGS4LjpTDzjnrWNqupfZdX0zT1OHuXJbHoKHKxlCDlsa7FiKZxtwRU+OcUyQADkU7iKUirnIpqPtapigzUbR85pgTq2cVLgYqmjkHmrIII60gEkChGJ6AZp+0BUIOQVBqC7byrKaTGQEPGafBJutYWIxlFP6UASFQBmo9pY1IxyKAMCgCMpikAUVNs3UxoT2piG7QTxSbOA2ce5pNpVgWz9K831Tw3451vXJ7eXWY7TRzISrRsd230AA5P40AdNrPjDRtHkMUlwbi4PAgtxuc/4V5x4n0u61nU5dfnb/hHrSWLZK0rnzJh3wveu0vNO0n4d+HJNRtNON9dKQokfl5G9ST0H0rz2T/hLdf0/Vdfv7SAW4hODdA/Ip7Rr600Jl3wp8P/ABNLpxnsddk060kffEATlx2YgGvXtFttQs9Lhg1W8S7ukGGlRdu4dvxrzT4UWfixViuLm4KaLtwkc3JYf7I7CvWu2eaTGhwxThiowT6CndqAJBjFBbAzTB0o6ikAu4nvSAnd1oxSYoGPLcU9DUYGacvFAiwrcUU1VopgfKgbaTxThk80KnrTwAK8w/QYxfUQLT1XHNKBxSg0joUUPXp9K9o+EmrW76BcabNIqmByfmPVW5/xrxZWPY1agu5bcOI2x5i7WGeCKunNxdzmx+EWKpcidj6I0DwZp+ha1earaMXe6GApPCgnPFa2t6tFoenyX00EsqJ97y0yR7/SuD+FPis3ls2kXkpMsIzCzH7y+n4V3uu6Lb69p5srh5FiJBcRtjcPQ+1d8GnG6PiMVTnTr8tZnnfxE0+x1vw5B4jsSG+UEuB95TVn4TeKPtNlJo1zIPNgP7sk/eX/AOtUd5ZDUA/gsQvp0SfNA6jcsiD1riNX0XUvAOvWky3AJPzIy8Z55BFYzbjLmPWoqnXwzw03r0Powd6eOlc/4V8Q2viLSkuImHmgYkTPKmt+uqMuZXR8/UhKnJxktUOFKKZuAp2aZAtFJRQAtFJmjNAC0U3NG6gLi0hppYetMckAnPOKVxDy1NLgVkaRc6tPPc/2haxwxK+IdrZLD1NaLNwScDA55ouXKPQratqcGladNe3DYihXc3/1q8z0GT/hN/Hrattf7FaoNm4d6pfEXxK+tanFoOnEyIrgPs/jfsPwr0HwdocXh7REtiB5zDfK3q1YX55W6HqqmsLh+d/FLb0OgEeD1qG9E62Mpt0DzAHYpOMmpWba2a5jXrq5m1vTLe0ukRN5a4jD4YittEjzacXOV0aOmfbhp6f2kU+09XC9B7VYJGf1rmtX1ua98QW+g2D7WYeZcyr/AAIOw9zW9JIlrbvJI2I4lyxJ9Ki6tc0dNtq+7PKfiHeSX/i620yFshAqkDnk16haQC0sYLdfuxxqo/KvHdNvFu/FlzrdyC6rKWRexYn5RXssO+RAWG1iASB24rKk7ts9DHr2cIUzI8Uah/Znhu8uP4ynloPVm4FL4c097Dw5ZwsmG2bmz6msnxOP7V8S6RoETZRZPtVxj0XoD+Nd4NrRKq4wBirWrOGfuUlHqZqjnBHNcraaHdyeOdR1a9VvIiVY7UN05AyR+NdjIrI+7gjNSffTOOaq12RCbitCkgJOTmnsVPFOJIJ7VXcjd1p2ICRBniq78GpS4FQs4Y0wGMKcjFabupSc/WkBV1qQnQbwBipEZOR1qXTCf7Gsg5LN5K5J+lct451i6sLSG3gGEnBDOR+lW/BOszappbRyr/x74RW7EUCOnDkVIJBxUJIPSjuKALYan5qqGNSBzmgCV1DDmoCuDUgJJpCuT1oAiZFddrKrD0YZFeZ/GVorfQoT9smhmkbYtujYVx3JFeoY5rlPHXguPxhpccCSiK5hJaJj0+lNAzL+E9/eX3g9Fu7uGYoxSGMMNyqPUV3g/H15FeXeFPhLPol/bahc6m6zRPuMcPAYema9SAB5FNgJUqpxTBxUimkAFD2pMVKCT16U7YDQMiA4pADnpVkQ5FKIaBFfbRirHlCmhOaBCx9KKeq9aKYXPlRSSeaBim7jsB7mkB4NeWfoalsS5yOKbz600GnCkap3HDp05qVRxlsikt+ZOakk5k29qluxXNZm54Otbm98VWUVncm2l3bvNHUAdRivetUXxAmraYbB4msVP+lh+CR7V86WV1Npt4l3auUmg2ujehJwa928P+INQ1DX7a2nkXyWtPNZQvVsV14eelj5bO4NVOdHYvFEH84xpvUfe28gfWuTTUfC/jKW5s3jikuIS0eJRhuO6115A8s5Gc8V4f8AEbRrbQNVW/0xpbeaUl22vxmumo7I8rCU1OVr69DIa/v/AAF4xuUs3Plxvkxk5Doe1e1+GfFth4isllt5MS4+eJj8ymvnG81O71KRZryXzZAAu5hyRT7DUrvSrn7VZTNFLGMgqeD9fWuWFZxlY+kxWVRr0FUb95dT6sBp2a5bwfrF3q+iQXN0VMhHJUYzXTLyM13RlzHyNSDhJxZIDRmmGjNFzMcTzRnmm0lAh4OTTGOOBx3FIWI6UmSRzQF7GB5uu3N1qFtLDFBDsxbXCMScnuRV7RLe8s9Lit9QuvtNyv3pMYzVm9dorOZ1+8kZYfWuD8AX95ql7qV5eXUsrq2xVJ+UDPYVL01N4Lng2egSSKiFy2F6k15l4z8dSSudG0DMtxJ8jSIM7fYe9T+LdWvLjxHZ6J5pjs5ziTy+GI+tdNofhnSdIiDWlookPWRuWP41F+bRHZRpwoRVWauc54E8EjSR/aepKJL5+UDc7P8A69dhqeqW2k2L3l4xWFByAOfwrRKg44qlf2lvdWkn2iFJRGC6hxkZAqlFRWhz1q0q9TmmZmv66mleHJdRzy0eY88EkjjiuS8H2kllot14i1BWnv7kEx7uTjtiuWuNVvPEniC1sdRmLWxm2+WnygCuq04HUPHUthM7ra2KDyY0OAPr61g5uTPRdFUqNur1NPwdotzZpdanqIzfXr7mB/gXsKzPiF4hFrZNpVu486YYlIP3U7138nEZI6gH+RP9K8TMa6r4vjF3lxLcENz29KKr5VYWCSq1XUn9kv8AhbQWlvLCFkysZFzMewP8K16lLcJbxM7cKikk9sCkgsre0UrDGEyecd6g1GJHtJYnXKNGcj1qoR5YnLiK7rVlc5fwkkt9qmpa9NyZn8qHPZBXbQzhBz3rM0+2htLGGCBAkarwoqhqd3NDqOmwxthJpSH9wAaqOmpnU/eSsdDK+7BByKjNx5YwBVMyv60wyMTyas5mWjvfLA4qrLvB5pwlYA801mJHNMCPJ70UUUAG2lA4pRS4pDOX8eIh8NlioJEg69an8FRonheAqoBZ2zgdai8fADw2f+uoqx4J/wCRXtv95v50AbwXgU8KKB0p+OB70xDcAEU7vS4oPFAxwJ9KR5kiZA52722r7mnDpXCeN9QuYdZtIo5SqJh1A9aBHfYHek2A1FaO0lpFIxyzICfyqwvJoGRlOKaVPFT4oxmgCHbSgc1KFBNAjBPegQKCRUgHFNUc47VMvWgGC5qTB9KYakSgSE2ZpfLFPFLimAwJjoKKlAGKKBH/2Q=="/>
          <p:cNvSpPr>
            <a:spLocks noChangeAspect="1" noChangeArrowheads="1"/>
          </p:cNvSpPr>
          <p:nvPr/>
        </p:nvSpPr>
        <p:spPr bwMode="auto">
          <a:xfrm>
            <a:off x="155575" y="452438"/>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spcBef>
                <a:spcPct val="0"/>
              </a:spcBef>
              <a:buFontTx/>
              <a:buNone/>
            </a:pPr>
            <a:endParaRPr lang="zh-CN" altLang="zh-CN" sz="1800"/>
          </a:p>
        </p:txBody>
      </p:sp>
    </p:spTree>
    <p:extLst>
      <p:ext uri="{BB962C8B-B14F-4D97-AF65-F5344CB8AC3E}">
        <p14:creationId xmlns:p14="http://schemas.microsoft.com/office/powerpoint/2010/main" val="338270835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418"/>
                                        </p:tgtEl>
                                        <p:attrNameLst>
                                          <p:attrName>style.visibility</p:attrName>
                                        </p:attrNameLst>
                                      </p:cBhvr>
                                      <p:to>
                                        <p:strVal val="visible"/>
                                      </p:to>
                                    </p:set>
                                    <p:anim calcmode="lin" valueType="num">
                                      <p:cBhvr additive="base">
                                        <p:cTn id="7" dur="500" fill="hold"/>
                                        <p:tgtEl>
                                          <p:spTgt spid="60418"/>
                                        </p:tgtEl>
                                        <p:attrNameLst>
                                          <p:attrName>ppt_x</p:attrName>
                                        </p:attrNameLst>
                                      </p:cBhvr>
                                      <p:tavLst>
                                        <p:tav tm="0">
                                          <p:val>
                                            <p:strVal val="#ppt_x"/>
                                          </p:val>
                                        </p:tav>
                                        <p:tav tm="100000">
                                          <p:val>
                                            <p:strVal val="#ppt_x"/>
                                          </p:val>
                                        </p:tav>
                                      </p:tavLst>
                                    </p:anim>
                                    <p:anim calcmode="lin" valueType="num">
                                      <p:cBhvr additive="base">
                                        <p:cTn id="8" dur="500" fill="hold"/>
                                        <p:tgtEl>
                                          <p:spTgt spid="604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40" name="矩形 3"/>
          <p:cNvSpPr>
            <a:spLocks noChangeArrowheads="1"/>
          </p:cNvSpPr>
          <p:nvPr/>
        </p:nvSpPr>
        <p:spPr bwMode="auto">
          <a:xfrm>
            <a:off x="1908175" y="404813"/>
            <a:ext cx="5545138" cy="833437"/>
          </a:xfrm>
          <a:prstGeom prst="rect">
            <a:avLst/>
          </a:prstGeom>
          <a:solidFill>
            <a:srgbClr val="FFFF00">
              <a:alpha val="64999"/>
            </a:srgbClr>
          </a:solidFill>
          <a:ln w="9525">
            <a:solidFill>
              <a:srgbClr val="0000FF"/>
            </a:solidFill>
            <a:miter lim="800000"/>
            <a:headEnd/>
            <a:tailEnd/>
          </a:ln>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lgn="ctr">
              <a:spcBef>
                <a:spcPct val="0"/>
              </a:spcBef>
              <a:buFontTx/>
              <a:buNone/>
            </a:pPr>
            <a:r>
              <a:rPr lang="zh-CN" altLang="en-US" sz="4800" b="1">
                <a:solidFill>
                  <a:srgbClr val="000000"/>
                </a:solidFill>
                <a:latin typeface="黑体" pitchFamily="49" charset="-122"/>
                <a:ea typeface="黑体" pitchFamily="49" charset="-122"/>
                <a:sym typeface="楷体_GB2312" pitchFamily="49" charset="-122"/>
              </a:rPr>
              <a:t>二、当今世界格局</a:t>
            </a:r>
          </a:p>
        </p:txBody>
      </p:sp>
      <p:sp>
        <p:nvSpPr>
          <p:cNvPr id="44041" name="Text Box 9"/>
          <p:cNvSpPr txBox="1">
            <a:spLocks noChangeArrowheads="1"/>
          </p:cNvSpPr>
          <p:nvPr/>
        </p:nvSpPr>
        <p:spPr bwMode="auto">
          <a:xfrm>
            <a:off x="250825" y="1557338"/>
            <a:ext cx="8497888" cy="11906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spcBef>
                <a:spcPct val="0"/>
              </a:spcBef>
              <a:buFontTx/>
              <a:buNone/>
            </a:pPr>
            <a:r>
              <a:rPr lang="en-US" altLang="zh-CN" sz="2800">
                <a:solidFill>
                  <a:srgbClr val="000000"/>
                </a:solidFill>
                <a:latin typeface="黑体" pitchFamily="49" charset="-122"/>
                <a:ea typeface="黑体" pitchFamily="49" charset="-122"/>
                <a:sym typeface="Arial" pitchFamily="34" charset="0"/>
              </a:rPr>
              <a:t>     </a:t>
            </a:r>
            <a:r>
              <a:rPr lang="zh-CN" altLang="en-US" sz="3600" b="1">
                <a:solidFill>
                  <a:srgbClr val="000000"/>
                </a:solidFill>
                <a:latin typeface="黑体" pitchFamily="49" charset="-122"/>
                <a:ea typeface="黑体" pitchFamily="49" charset="-122"/>
                <a:sym typeface="Arial" pitchFamily="34" charset="0"/>
              </a:rPr>
              <a:t>暂时形成</a:t>
            </a:r>
            <a:r>
              <a:rPr lang="zh-CN" altLang="en-US" sz="3600" b="1">
                <a:solidFill>
                  <a:srgbClr val="FF0066"/>
                </a:solidFill>
                <a:latin typeface="黑体" pitchFamily="49" charset="-122"/>
                <a:ea typeface="黑体" pitchFamily="49" charset="-122"/>
                <a:sym typeface="Arial" pitchFamily="34" charset="0"/>
              </a:rPr>
              <a:t>“一超多强”</a:t>
            </a:r>
            <a:r>
              <a:rPr lang="zh-CN" altLang="en-US" sz="3600" b="1">
                <a:solidFill>
                  <a:srgbClr val="000000"/>
                </a:solidFill>
                <a:latin typeface="黑体" pitchFamily="49" charset="-122"/>
                <a:ea typeface="黑体" pitchFamily="49" charset="-122"/>
                <a:sym typeface="Arial" pitchFamily="34" charset="0"/>
              </a:rPr>
              <a:t>的局面，世界正朝着</a:t>
            </a:r>
            <a:r>
              <a:rPr lang="zh-CN" altLang="en-US" sz="3600" b="1">
                <a:solidFill>
                  <a:srgbClr val="FF0066"/>
                </a:solidFill>
                <a:latin typeface="黑体" pitchFamily="49" charset="-122"/>
                <a:ea typeface="黑体" pitchFamily="49" charset="-122"/>
                <a:sym typeface="Arial" pitchFamily="34" charset="0"/>
              </a:rPr>
              <a:t>多极化</a:t>
            </a:r>
            <a:r>
              <a:rPr lang="zh-CN" altLang="en-US" sz="3600" b="1">
                <a:solidFill>
                  <a:srgbClr val="000000"/>
                </a:solidFill>
                <a:latin typeface="黑体" pitchFamily="49" charset="-122"/>
                <a:ea typeface="黑体" pitchFamily="49" charset="-122"/>
                <a:sym typeface="Arial" pitchFamily="34" charset="0"/>
              </a:rPr>
              <a:t>方向发展。</a:t>
            </a:r>
          </a:p>
        </p:txBody>
      </p:sp>
      <p:sp>
        <p:nvSpPr>
          <p:cNvPr id="44042" name="Rectangle 12"/>
          <p:cNvSpPr>
            <a:spLocks noChangeArrowheads="1"/>
          </p:cNvSpPr>
          <p:nvPr/>
        </p:nvSpPr>
        <p:spPr bwMode="auto">
          <a:xfrm>
            <a:off x="684213" y="3429000"/>
            <a:ext cx="2663825" cy="1749425"/>
          </a:xfrm>
          <a:prstGeom prst="rect">
            <a:avLst/>
          </a:prstGeom>
          <a:solidFill>
            <a:srgbClr val="FF00FF"/>
          </a:solidFill>
          <a:ln w="9525">
            <a:solidFill>
              <a:srgbClr val="0066CC"/>
            </a:solidFill>
            <a:miter lim="800000"/>
            <a:headEnd/>
            <a:tailEnd/>
          </a:ln>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lgn="ctr">
              <a:spcBef>
                <a:spcPct val="50000"/>
              </a:spcBef>
              <a:buFontTx/>
              <a:buNone/>
            </a:pPr>
            <a:r>
              <a:rPr lang="zh-CN" altLang="en-US" sz="3600" b="1">
                <a:solidFill>
                  <a:srgbClr val="0000CC"/>
                </a:solidFill>
                <a:latin typeface="黑体" pitchFamily="49" charset="-122"/>
                <a:ea typeface="黑体" pitchFamily="49" charset="-122"/>
                <a:cs typeface="迷你简雪峰"/>
              </a:rPr>
              <a:t>世界格局形成的决定性因素</a:t>
            </a:r>
          </a:p>
        </p:txBody>
      </p:sp>
      <p:sp>
        <p:nvSpPr>
          <p:cNvPr id="44043" name="Rectangle 13"/>
          <p:cNvSpPr>
            <a:spLocks noChangeArrowheads="1"/>
          </p:cNvSpPr>
          <p:nvPr/>
        </p:nvSpPr>
        <p:spPr bwMode="auto">
          <a:xfrm>
            <a:off x="5795963" y="3500438"/>
            <a:ext cx="1512887" cy="1565275"/>
          </a:xfrm>
          <a:prstGeom prst="rect">
            <a:avLst/>
          </a:prstGeom>
          <a:solidFill>
            <a:srgbClr val="FFFF00"/>
          </a:solidFill>
          <a:ln w="9525">
            <a:solidFill>
              <a:srgbClr val="0066CC"/>
            </a:solidFill>
            <a:miter lim="800000"/>
            <a:headEnd/>
            <a:tailEnd/>
          </a:ln>
        </p:spPr>
        <p:txBody>
          <a:bodyPr>
            <a:spAutoFit/>
          </a:bodyP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spcBef>
                <a:spcPct val="50000"/>
              </a:spcBef>
              <a:buFontTx/>
              <a:buNone/>
            </a:pPr>
            <a:r>
              <a:rPr lang="zh-CN" altLang="en-US" sz="4800" b="1">
                <a:solidFill>
                  <a:srgbClr val="FF0000"/>
                </a:solidFill>
                <a:ea typeface="黑体" pitchFamily="49" charset="-122"/>
                <a:cs typeface="迷你简雪峰"/>
                <a:sym typeface="Arial" pitchFamily="34" charset="0"/>
              </a:rPr>
              <a:t>经济实力</a:t>
            </a:r>
          </a:p>
        </p:txBody>
      </p:sp>
      <p:sp>
        <p:nvSpPr>
          <p:cNvPr id="39949" name="AutoShape 12"/>
          <p:cNvSpPr>
            <a:spLocks noChangeArrowheads="1"/>
          </p:cNvSpPr>
          <p:nvPr/>
        </p:nvSpPr>
        <p:spPr bwMode="auto">
          <a:xfrm>
            <a:off x="3708400" y="4149725"/>
            <a:ext cx="1800225" cy="466725"/>
          </a:xfrm>
          <a:prstGeom prst="rightArrow">
            <a:avLst>
              <a:gd name="adj1" fmla="val 50000"/>
              <a:gd name="adj2" fmla="val 115518"/>
            </a:avLst>
          </a:prstGeom>
          <a:solidFill>
            <a:schemeClr val="accent1"/>
          </a:solidFill>
          <a:ln w="9525">
            <a:solidFill>
              <a:schemeClr val="tx1"/>
            </a:solidFill>
            <a:miter lim="800000"/>
            <a:headEnd/>
            <a:tailEnd/>
          </a:ln>
        </p:spPr>
        <p:txBody>
          <a:bodyPr anchor="ctr"/>
          <a:lstStyle>
            <a:lvl1pPr>
              <a:spcBef>
                <a:spcPct val="20000"/>
              </a:spcBef>
              <a:buChar char="•"/>
              <a:defRPr sz="3200">
                <a:solidFill>
                  <a:schemeClr val="tx1"/>
                </a:solidFill>
                <a:latin typeface="Arial" pitchFamily="34" charset="0"/>
                <a:ea typeface="宋体" pitchFamily="2" charset="-122"/>
              </a:defRPr>
            </a:lvl1pPr>
            <a:lvl2pPr marL="742950" indent="-285750">
              <a:spcBef>
                <a:spcPct val="20000"/>
              </a:spcBef>
              <a:buChar char="–"/>
              <a:defRPr sz="2800">
                <a:solidFill>
                  <a:schemeClr val="tx1"/>
                </a:solidFill>
                <a:latin typeface="Arial" pitchFamily="34" charset="0"/>
                <a:ea typeface="宋体" pitchFamily="2" charset="-122"/>
              </a:defRPr>
            </a:lvl2pPr>
            <a:lvl3pPr marL="1143000" indent="-228600">
              <a:spcBef>
                <a:spcPct val="20000"/>
              </a:spcBef>
              <a:buChar char="•"/>
              <a:defRPr sz="2400">
                <a:solidFill>
                  <a:schemeClr val="tx1"/>
                </a:solidFill>
                <a:latin typeface="Arial" pitchFamily="34" charset="0"/>
                <a:ea typeface="宋体" pitchFamily="2" charset="-122"/>
              </a:defRPr>
            </a:lvl3pPr>
            <a:lvl4pPr marL="1600200" indent="-228600">
              <a:spcBef>
                <a:spcPct val="20000"/>
              </a:spcBef>
              <a:buChar char="–"/>
              <a:defRPr sz="2000">
                <a:solidFill>
                  <a:schemeClr val="tx1"/>
                </a:solidFill>
                <a:latin typeface="Arial" pitchFamily="34" charset="0"/>
                <a:ea typeface="宋体" pitchFamily="2" charset="-122"/>
              </a:defRPr>
            </a:lvl4pPr>
            <a:lvl5pPr marL="2057400" indent="-228600">
              <a:spcBef>
                <a:spcPct val="20000"/>
              </a:spcBef>
              <a:buChar char="»"/>
              <a:defRPr sz="2000">
                <a:solidFill>
                  <a:schemeClr val="tx1"/>
                </a:solidFill>
                <a:latin typeface="Arial" pitchFamily="34" charset="0"/>
                <a:ea typeface="宋体" pitchFamily="2" charset="-122"/>
              </a:defRPr>
            </a:lvl5pPr>
            <a:lvl6pPr marL="2514600" indent="-228600" fontAlgn="base">
              <a:spcBef>
                <a:spcPct val="20000"/>
              </a:spcBef>
              <a:spcAft>
                <a:spcPct val="0"/>
              </a:spcAft>
              <a:buChar char="»"/>
              <a:defRPr sz="2000">
                <a:solidFill>
                  <a:schemeClr val="tx1"/>
                </a:solidFill>
                <a:latin typeface="Arial" pitchFamily="34" charset="0"/>
                <a:ea typeface="宋体" pitchFamily="2" charset="-122"/>
              </a:defRPr>
            </a:lvl6pPr>
            <a:lvl7pPr marL="2971800" indent="-228600" fontAlgn="base">
              <a:spcBef>
                <a:spcPct val="20000"/>
              </a:spcBef>
              <a:spcAft>
                <a:spcPct val="0"/>
              </a:spcAft>
              <a:buChar char="»"/>
              <a:defRPr sz="2000">
                <a:solidFill>
                  <a:schemeClr val="tx1"/>
                </a:solidFill>
                <a:latin typeface="Arial" pitchFamily="34" charset="0"/>
                <a:ea typeface="宋体" pitchFamily="2" charset="-122"/>
              </a:defRPr>
            </a:lvl7pPr>
            <a:lvl8pPr marL="3429000" indent="-228600" fontAlgn="base">
              <a:spcBef>
                <a:spcPct val="20000"/>
              </a:spcBef>
              <a:spcAft>
                <a:spcPct val="0"/>
              </a:spcAft>
              <a:buChar char="»"/>
              <a:defRPr sz="2000">
                <a:solidFill>
                  <a:schemeClr val="tx1"/>
                </a:solidFill>
                <a:latin typeface="Arial" pitchFamily="34" charset="0"/>
                <a:ea typeface="宋体" pitchFamily="2" charset="-122"/>
              </a:defRPr>
            </a:lvl8pPr>
            <a:lvl9pPr marL="3886200" indent="-228600" fontAlgn="base">
              <a:spcBef>
                <a:spcPct val="20000"/>
              </a:spcBef>
              <a:spcAft>
                <a:spcPct val="0"/>
              </a:spcAft>
              <a:buChar char="»"/>
              <a:defRPr sz="2000">
                <a:solidFill>
                  <a:schemeClr val="tx1"/>
                </a:solidFill>
                <a:latin typeface="Arial" pitchFamily="34" charset="0"/>
                <a:ea typeface="宋体" pitchFamily="2" charset="-122"/>
              </a:defRPr>
            </a:lvl9pPr>
          </a:lstStyle>
          <a:p>
            <a:pPr>
              <a:spcBef>
                <a:spcPct val="0"/>
              </a:spcBef>
              <a:buFontTx/>
              <a:buNone/>
            </a:pPr>
            <a:endParaRPr lang="zh-CN" altLang="en-US" sz="1300" noProof="1">
              <a:sym typeface="Arial" pitchFamily="34" charset="0"/>
            </a:endParaRPr>
          </a:p>
        </p:txBody>
      </p:sp>
    </p:spTree>
    <p:extLst>
      <p:ext uri="{BB962C8B-B14F-4D97-AF65-F5344CB8AC3E}">
        <p14:creationId xmlns:p14="http://schemas.microsoft.com/office/powerpoint/2010/main" val="370653893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040"/>
                                        </p:tgtEl>
                                        <p:attrNameLst>
                                          <p:attrName>style.visibility</p:attrName>
                                        </p:attrNameLst>
                                      </p:cBhvr>
                                      <p:to>
                                        <p:strVal val="visible"/>
                                      </p:to>
                                    </p:set>
                                    <p:anim calcmode="lin" valueType="num">
                                      <p:cBhvr additive="base">
                                        <p:cTn id="7" dur="500" fill="hold"/>
                                        <p:tgtEl>
                                          <p:spTgt spid="44040"/>
                                        </p:tgtEl>
                                        <p:attrNameLst>
                                          <p:attrName>ppt_x</p:attrName>
                                        </p:attrNameLst>
                                      </p:cBhvr>
                                      <p:tavLst>
                                        <p:tav tm="0">
                                          <p:val>
                                            <p:strVal val="#ppt_x"/>
                                          </p:val>
                                        </p:tav>
                                        <p:tav tm="100000">
                                          <p:val>
                                            <p:strVal val="#ppt_x"/>
                                          </p:val>
                                        </p:tav>
                                      </p:tavLst>
                                    </p:anim>
                                    <p:anim calcmode="lin" valueType="num">
                                      <p:cBhvr additive="base">
                                        <p:cTn id="8" dur="500" fill="hold"/>
                                        <p:tgtEl>
                                          <p:spTgt spid="4404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4041"/>
                                        </p:tgtEl>
                                        <p:attrNameLst>
                                          <p:attrName>style.visibility</p:attrName>
                                        </p:attrNameLst>
                                      </p:cBhvr>
                                      <p:to>
                                        <p:strVal val="visible"/>
                                      </p:to>
                                    </p:set>
                                    <p:anim calcmode="lin" valueType="num">
                                      <p:cBhvr additive="base">
                                        <p:cTn id="13" dur="500" fill="hold"/>
                                        <p:tgtEl>
                                          <p:spTgt spid="44041"/>
                                        </p:tgtEl>
                                        <p:attrNameLst>
                                          <p:attrName>ppt_x</p:attrName>
                                        </p:attrNameLst>
                                      </p:cBhvr>
                                      <p:tavLst>
                                        <p:tav tm="0">
                                          <p:val>
                                            <p:strVal val="#ppt_x"/>
                                          </p:val>
                                        </p:tav>
                                        <p:tav tm="100000">
                                          <p:val>
                                            <p:strVal val="#ppt_x"/>
                                          </p:val>
                                        </p:tav>
                                      </p:tavLst>
                                    </p:anim>
                                    <p:anim calcmode="lin" valueType="num">
                                      <p:cBhvr additive="base">
                                        <p:cTn id="14" dur="500" fill="hold"/>
                                        <p:tgtEl>
                                          <p:spTgt spid="4404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44042"/>
                                        </p:tgtEl>
                                        <p:attrNameLst>
                                          <p:attrName>style.visibility</p:attrName>
                                        </p:attrNameLst>
                                      </p:cBhvr>
                                      <p:to>
                                        <p:strVal val="visible"/>
                                      </p:to>
                                    </p:set>
                                    <p:animEffect transition="in" filter="dissolve">
                                      <p:cBhvr>
                                        <p:cTn id="19" dur="500"/>
                                        <p:tgtEl>
                                          <p:spTgt spid="4404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9949"/>
                                        </p:tgtEl>
                                        <p:attrNameLst>
                                          <p:attrName>style.visibility</p:attrName>
                                        </p:attrNameLst>
                                      </p:cBhvr>
                                      <p:to>
                                        <p:strVal val="visible"/>
                                      </p:to>
                                    </p:set>
                                    <p:anim calcmode="lin" valueType="num">
                                      <p:cBhvr additive="base">
                                        <p:cTn id="24" dur="500" fill="hold"/>
                                        <p:tgtEl>
                                          <p:spTgt spid="39949"/>
                                        </p:tgtEl>
                                        <p:attrNameLst>
                                          <p:attrName>ppt_x</p:attrName>
                                        </p:attrNameLst>
                                      </p:cBhvr>
                                      <p:tavLst>
                                        <p:tav tm="0">
                                          <p:val>
                                            <p:strVal val="#ppt_x"/>
                                          </p:val>
                                        </p:tav>
                                        <p:tav tm="100000">
                                          <p:val>
                                            <p:strVal val="#ppt_x"/>
                                          </p:val>
                                        </p:tav>
                                      </p:tavLst>
                                    </p:anim>
                                    <p:anim calcmode="lin" valueType="num">
                                      <p:cBhvr additive="base">
                                        <p:cTn id="25" dur="500" fill="hold"/>
                                        <p:tgtEl>
                                          <p:spTgt spid="39949"/>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9" presetClass="entr" presetSubtype="0" fill="hold" grpId="0" nodeType="clickEffect">
                                  <p:stCondLst>
                                    <p:cond delay="0"/>
                                  </p:stCondLst>
                                  <p:childTnLst>
                                    <p:set>
                                      <p:cBhvr>
                                        <p:cTn id="29" dur="1" fill="hold">
                                          <p:stCondLst>
                                            <p:cond delay="0"/>
                                          </p:stCondLst>
                                        </p:cTn>
                                        <p:tgtEl>
                                          <p:spTgt spid="44043"/>
                                        </p:tgtEl>
                                        <p:attrNameLst>
                                          <p:attrName>style.visibility</p:attrName>
                                        </p:attrNameLst>
                                      </p:cBhvr>
                                      <p:to>
                                        <p:strVal val="visible"/>
                                      </p:to>
                                    </p:set>
                                    <p:animEffect transition="in" filter="dissolve">
                                      <p:cBhvr>
                                        <p:cTn id="30" dur="500"/>
                                        <p:tgtEl>
                                          <p:spTgt spid="440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0" grpId="0" animBg="1"/>
      <p:bldP spid="44041" grpId="0" animBg="1"/>
      <p:bldP spid="44042" grpId="0" bldLvl="0" animBg="1"/>
      <p:bldP spid="44043" grpId="0" bldLvl="0" animBg="1"/>
      <p:bldP spid="39949" grpId="0" animBg="1"/>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11266" name="组合 11265"/>
          <p:cNvGrpSpPr>
            <a:grpSpLocks/>
          </p:cNvGrpSpPr>
          <p:nvPr/>
        </p:nvGrpSpPr>
        <p:grpSpPr bwMode="auto">
          <a:xfrm>
            <a:off x="900113" y="4508500"/>
            <a:ext cx="7745412" cy="2089150"/>
            <a:chOff x="0" y="0"/>
            <a:chExt cx="4879" cy="1316"/>
          </a:xfrm>
        </p:grpSpPr>
        <p:grpSp>
          <p:nvGrpSpPr>
            <p:cNvPr id="62467" name="组合 11266"/>
            <p:cNvGrpSpPr>
              <a:grpSpLocks/>
            </p:cNvGrpSpPr>
            <p:nvPr/>
          </p:nvGrpSpPr>
          <p:grpSpPr bwMode="auto">
            <a:xfrm>
              <a:off x="117" y="64"/>
              <a:ext cx="4661" cy="1252"/>
              <a:chOff x="0" y="0"/>
              <a:chExt cx="4661" cy="1252"/>
            </a:xfrm>
          </p:grpSpPr>
          <p:sp>
            <p:nvSpPr>
              <p:cNvPr id="62468" name="流程图: 摘录 11267"/>
              <p:cNvSpPr>
                <a:spLocks noChangeArrowheads="1"/>
              </p:cNvSpPr>
              <p:nvPr/>
            </p:nvSpPr>
            <p:spPr bwMode="auto">
              <a:xfrm>
                <a:off x="2105" y="798"/>
                <a:ext cx="499" cy="454"/>
              </a:xfrm>
              <a:prstGeom prst="flowChartExtract">
                <a:avLst/>
              </a:prstGeom>
              <a:gradFill rotWithShape="1">
                <a:gsLst>
                  <a:gs pos="0">
                    <a:srgbClr val="FFBF00"/>
                  </a:gs>
                  <a:gs pos="10001">
                    <a:srgbClr val="F27300"/>
                  </a:gs>
                  <a:gs pos="25000">
                    <a:srgbClr val="8F0040"/>
                  </a:gs>
                  <a:gs pos="50000">
                    <a:srgbClr val="400040"/>
                  </a:gs>
                  <a:gs pos="80000">
                    <a:srgbClr val="000040"/>
                  </a:gs>
                  <a:gs pos="100000">
                    <a:srgbClr val="000000"/>
                  </a:gs>
                </a:gsLst>
                <a:lin ang="5400000" scaled="1"/>
              </a:gradFill>
              <a:ln w="9525">
                <a:solidFill>
                  <a:schemeClr val="tx1"/>
                </a:solidFill>
                <a:miter lim="800000"/>
                <a:headEnd/>
                <a:tailEnd/>
              </a:ln>
            </p:spPr>
            <p:txBody>
              <a:bodyPr/>
              <a:lstStyle/>
              <a:p>
                <a:pPr>
                  <a:buFont typeface="Arial" pitchFamily="34" charset="0"/>
                  <a:buNone/>
                </a:pPr>
                <a:endParaRPr lang="zh-CN" altLang="zh-CN"/>
              </a:p>
            </p:txBody>
          </p:sp>
          <p:sp>
            <p:nvSpPr>
              <p:cNvPr id="62469" name="立方体 11268"/>
              <p:cNvSpPr>
                <a:spLocks noChangeArrowheads="1"/>
              </p:cNvSpPr>
              <p:nvPr/>
            </p:nvSpPr>
            <p:spPr bwMode="auto">
              <a:xfrm rot="-760466">
                <a:off x="0" y="503"/>
                <a:ext cx="2448" cy="544"/>
              </a:xfrm>
              <a:prstGeom prst="cube">
                <a:avLst>
                  <a:gd name="adj" fmla="val 25000"/>
                </a:avLst>
              </a:prstGeom>
              <a:gradFill rotWithShape="1">
                <a:gsLst>
                  <a:gs pos="0">
                    <a:schemeClr val="accent2"/>
                  </a:gs>
                  <a:gs pos="100000">
                    <a:srgbClr val="181847"/>
                  </a:gs>
                </a:gsLst>
                <a:lin ang="5400000" scaled="1"/>
              </a:gradFill>
              <a:ln w="9525">
                <a:solidFill>
                  <a:schemeClr val="tx1"/>
                </a:solidFill>
                <a:miter lim="800000"/>
                <a:headEnd/>
                <a:tailEnd/>
              </a:ln>
            </p:spPr>
            <p:txBody>
              <a:bodyPr/>
              <a:lstStyle/>
              <a:p>
                <a:pPr>
                  <a:buFont typeface="Arial" pitchFamily="34" charset="0"/>
                  <a:buNone/>
                </a:pPr>
                <a:endParaRPr lang="zh-CN" altLang="zh-CN"/>
              </a:p>
            </p:txBody>
          </p:sp>
          <p:sp>
            <p:nvSpPr>
              <p:cNvPr id="62470" name="立方体 11269"/>
              <p:cNvSpPr>
                <a:spLocks noChangeArrowheads="1"/>
              </p:cNvSpPr>
              <p:nvPr/>
            </p:nvSpPr>
            <p:spPr bwMode="auto">
              <a:xfrm rot="-760466">
                <a:off x="2257" y="0"/>
                <a:ext cx="2404" cy="544"/>
              </a:xfrm>
              <a:prstGeom prst="cube">
                <a:avLst>
                  <a:gd name="adj" fmla="val 25000"/>
                </a:avLst>
              </a:prstGeom>
              <a:solidFill>
                <a:srgbClr val="CC3300"/>
              </a:solidFill>
              <a:ln w="9525">
                <a:solidFill>
                  <a:schemeClr val="tx1"/>
                </a:solidFill>
                <a:miter lim="800000"/>
                <a:headEnd/>
                <a:tailEnd/>
              </a:ln>
            </p:spPr>
            <p:txBody>
              <a:bodyPr/>
              <a:lstStyle/>
              <a:p>
                <a:pPr>
                  <a:buFont typeface="Arial" pitchFamily="34" charset="0"/>
                  <a:buNone/>
                </a:pPr>
                <a:endParaRPr lang="zh-CN" altLang="zh-CN"/>
              </a:p>
            </p:txBody>
          </p:sp>
        </p:grpSp>
        <p:sp>
          <p:nvSpPr>
            <p:cNvPr id="62471" name="流程图: 直接访问存储器 11270"/>
            <p:cNvSpPr>
              <a:spLocks noChangeArrowheads="1"/>
            </p:cNvSpPr>
            <p:nvPr/>
          </p:nvSpPr>
          <p:spPr bwMode="auto">
            <a:xfrm rot="-6148246">
              <a:off x="1102" y="-512"/>
              <a:ext cx="136" cy="2339"/>
            </a:xfrm>
            <a:prstGeom prst="flowChartMagneticDrum">
              <a:avLst/>
            </a:prstGeom>
            <a:solidFill>
              <a:schemeClr val="accent1"/>
            </a:solidFill>
            <a:ln w="9525">
              <a:solidFill>
                <a:schemeClr val="tx1"/>
              </a:solidFill>
              <a:round/>
              <a:headEnd/>
              <a:tailEnd/>
            </a:ln>
          </p:spPr>
          <p:txBody>
            <a:bodyPr/>
            <a:lstStyle/>
            <a:p>
              <a:pPr>
                <a:buFont typeface="Arial" pitchFamily="34" charset="0"/>
                <a:buNone/>
              </a:pPr>
              <a:endParaRPr lang="zh-CN" altLang="zh-CN"/>
            </a:p>
          </p:txBody>
        </p:sp>
        <p:sp>
          <p:nvSpPr>
            <p:cNvPr id="62472" name="流程图: 直接访问存储器 11271"/>
            <p:cNvSpPr>
              <a:spLocks noChangeArrowheads="1"/>
            </p:cNvSpPr>
            <p:nvPr/>
          </p:nvSpPr>
          <p:spPr bwMode="auto">
            <a:xfrm rot="-6162323">
              <a:off x="3636" y="-1101"/>
              <a:ext cx="137" cy="2339"/>
            </a:xfrm>
            <a:prstGeom prst="flowChartMagneticDrum">
              <a:avLst/>
            </a:prstGeom>
            <a:solidFill>
              <a:schemeClr val="accent1"/>
            </a:solidFill>
            <a:ln w="9525">
              <a:solidFill>
                <a:schemeClr val="tx1"/>
              </a:solidFill>
              <a:round/>
              <a:headEnd/>
              <a:tailEnd/>
            </a:ln>
          </p:spPr>
          <p:txBody>
            <a:bodyPr/>
            <a:lstStyle/>
            <a:p>
              <a:pPr>
                <a:buFont typeface="Arial" pitchFamily="34" charset="0"/>
                <a:buNone/>
              </a:pPr>
              <a:endParaRPr lang="zh-CN" altLang="zh-CN"/>
            </a:p>
          </p:txBody>
        </p:sp>
      </p:grpSp>
      <p:sp>
        <p:nvSpPr>
          <p:cNvPr id="11273" name="文本框 11272"/>
          <p:cNvSpPr txBox="1">
            <a:spLocks noChangeArrowheads="1"/>
          </p:cNvSpPr>
          <p:nvPr/>
        </p:nvSpPr>
        <p:spPr bwMode="auto">
          <a:xfrm rot="-682570">
            <a:off x="1300163" y="5713413"/>
            <a:ext cx="3044825" cy="639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3600" b="1">
                <a:solidFill>
                  <a:schemeClr val="bg1"/>
                </a:solidFill>
                <a:latin typeface="华文行楷" pitchFamily="2" charset="-122"/>
                <a:ea typeface="华文行楷" pitchFamily="2" charset="-122"/>
              </a:rPr>
              <a:t>一        超</a:t>
            </a:r>
          </a:p>
        </p:txBody>
      </p:sp>
      <p:sp>
        <p:nvSpPr>
          <p:cNvPr id="11274" name="文本框 11273"/>
          <p:cNvSpPr txBox="1">
            <a:spLocks noChangeArrowheads="1"/>
          </p:cNvSpPr>
          <p:nvPr/>
        </p:nvSpPr>
        <p:spPr bwMode="auto">
          <a:xfrm rot="-831594">
            <a:off x="5111750" y="4799013"/>
            <a:ext cx="29908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3600" b="1">
                <a:solidFill>
                  <a:schemeClr val="bg1"/>
                </a:solidFill>
                <a:latin typeface="华文行楷" pitchFamily="2" charset="-122"/>
                <a:ea typeface="华文行楷" pitchFamily="2" charset="-122"/>
              </a:rPr>
              <a:t>多        强</a:t>
            </a:r>
          </a:p>
        </p:txBody>
      </p:sp>
      <p:grpSp>
        <p:nvGrpSpPr>
          <p:cNvPr id="11275" name="组合 11274"/>
          <p:cNvGrpSpPr>
            <a:grpSpLocks/>
          </p:cNvGrpSpPr>
          <p:nvPr/>
        </p:nvGrpSpPr>
        <p:grpSpPr bwMode="auto">
          <a:xfrm>
            <a:off x="457200" y="1981200"/>
            <a:ext cx="3814763" cy="3816350"/>
            <a:chOff x="0" y="0"/>
            <a:chExt cx="2403" cy="2404"/>
          </a:xfrm>
        </p:grpSpPr>
        <p:graphicFrame>
          <p:nvGraphicFramePr>
            <p:cNvPr id="62476" name="对象 11275"/>
            <p:cNvGraphicFramePr>
              <a:graphicFrameLocks noChangeAspect="1"/>
            </p:cNvGraphicFramePr>
            <p:nvPr/>
          </p:nvGraphicFramePr>
          <p:xfrm>
            <a:off x="0" y="0"/>
            <a:ext cx="2403" cy="2404"/>
          </p:xfrm>
          <a:graphic>
            <a:graphicData uri="http://schemas.openxmlformats.org/presentationml/2006/ole">
              <mc:AlternateContent xmlns:mc="http://schemas.openxmlformats.org/markup-compatibility/2006">
                <mc:Choice xmlns:v="urn:schemas-microsoft-com:vml" Requires="v">
                  <p:oleObj spid="_x0000_s2050" r:id="rId3" imgW="1844237" imgH="1844237" progId="">
                    <p:embed/>
                  </p:oleObj>
                </mc:Choice>
                <mc:Fallback>
                  <p:oleObj r:id="rId3" imgW="1844237" imgH="1844237" progId="">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403" cy="2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pic>
                  </p:oleObj>
                </mc:Fallback>
              </mc:AlternateContent>
            </a:graphicData>
          </a:graphic>
        </p:graphicFrame>
        <p:sp>
          <p:nvSpPr>
            <p:cNvPr id="62477" name="文本框 11276"/>
            <p:cNvSpPr txBox="1">
              <a:spLocks noChangeArrowheads="1"/>
            </p:cNvSpPr>
            <p:nvPr/>
          </p:nvSpPr>
          <p:spPr bwMode="auto">
            <a:xfrm>
              <a:off x="771" y="725"/>
              <a:ext cx="862" cy="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9600" b="1">
                  <a:solidFill>
                    <a:schemeClr val="accent2"/>
                  </a:solidFill>
                </a:rPr>
                <a:t>美</a:t>
              </a:r>
            </a:p>
          </p:txBody>
        </p:sp>
      </p:grpSp>
      <p:grpSp>
        <p:nvGrpSpPr>
          <p:cNvPr id="11278" name="组合 11277"/>
          <p:cNvGrpSpPr>
            <a:grpSpLocks/>
          </p:cNvGrpSpPr>
          <p:nvPr/>
        </p:nvGrpSpPr>
        <p:grpSpPr bwMode="auto">
          <a:xfrm>
            <a:off x="4800600" y="3276600"/>
            <a:ext cx="1511300" cy="1512888"/>
            <a:chOff x="0" y="0"/>
            <a:chExt cx="952" cy="953"/>
          </a:xfrm>
        </p:grpSpPr>
        <p:sp>
          <p:nvSpPr>
            <p:cNvPr id="62479" name="椭圆 11278"/>
            <p:cNvSpPr>
              <a:spLocks noChangeArrowheads="1"/>
            </p:cNvSpPr>
            <p:nvPr/>
          </p:nvSpPr>
          <p:spPr bwMode="auto">
            <a:xfrm>
              <a:off x="0" y="0"/>
              <a:ext cx="952" cy="953"/>
            </a:xfrm>
            <a:prstGeom prst="ellipse">
              <a:avLst/>
            </a:prstGeom>
            <a:gradFill rotWithShape="1">
              <a:gsLst>
                <a:gs pos="0">
                  <a:schemeClr val="accent1"/>
                </a:gs>
                <a:gs pos="100000">
                  <a:srgbClr val="576869"/>
                </a:gs>
              </a:gsLst>
              <a:path path="shape">
                <a:fillToRect l="50000" t="50000" r="50000" b="50000"/>
              </a:path>
            </a:gradFill>
            <a:ln w="9525">
              <a:solidFill>
                <a:schemeClr val="tx1"/>
              </a:solidFill>
              <a:round/>
              <a:headEnd/>
              <a:tailEnd/>
            </a:ln>
          </p:spPr>
          <p:txBody>
            <a:bodyPr/>
            <a:lstStyle/>
            <a:p>
              <a:pPr>
                <a:buFont typeface="Arial" pitchFamily="34" charset="0"/>
                <a:buNone/>
              </a:pPr>
              <a:endParaRPr lang="zh-CN" altLang="zh-CN"/>
            </a:p>
          </p:txBody>
        </p:sp>
        <p:sp>
          <p:nvSpPr>
            <p:cNvPr id="62480" name="文本框 11279"/>
            <p:cNvSpPr txBox="1">
              <a:spLocks noChangeArrowheads="1"/>
            </p:cNvSpPr>
            <p:nvPr/>
          </p:nvSpPr>
          <p:spPr bwMode="auto">
            <a:xfrm>
              <a:off x="227" y="227"/>
              <a:ext cx="453"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4800" b="1"/>
                <a:t>日</a:t>
              </a:r>
            </a:p>
          </p:txBody>
        </p:sp>
      </p:grpSp>
      <p:grpSp>
        <p:nvGrpSpPr>
          <p:cNvPr id="11281" name="组合 11280"/>
          <p:cNvGrpSpPr>
            <a:grpSpLocks/>
          </p:cNvGrpSpPr>
          <p:nvPr/>
        </p:nvGrpSpPr>
        <p:grpSpPr bwMode="auto">
          <a:xfrm>
            <a:off x="7272338" y="2514600"/>
            <a:ext cx="1871662" cy="1873250"/>
            <a:chOff x="0" y="0"/>
            <a:chExt cx="1179" cy="1180"/>
          </a:xfrm>
        </p:grpSpPr>
        <p:sp>
          <p:nvSpPr>
            <p:cNvPr id="62482" name="椭圆 11281"/>
            <p:cNvSpPr>
              <a:spLocks noChangeArrowheads="1"/>
            </p:cNvSpPr>
            <p:nvPr/>
          </p:nvSpPr>
          <p:spPr bwMode="auto">
            <a:xfrm>
              <a:off x="0" y="0"/>
              <a:ext cx="1179" cy="1180"/>
            </a:xfrm>
            <a:prstGeom prst="ellipse">
              <a:avLst/>
            </a:prstGeom>
            <a:gradFill rotWithShape="1">
              <a:gsLst>
                <a:gs pos="0">
                  <a:srgbClr val="FF3300"/>
                </a:gs>
                <a:gs pos="100000">
                  <a:srgbClr val="761800"/>
                </a:gs>
              </a:gsLst>
              <a:path path="shape">
                <a:fillToRect l="50000" t="50000" r="50000" b="50000"/>
              </a:path>
            </a:gradFill>
            <a:ln w="9525">
              <a:solidFill>
                <a:schemeClr val="tx1"/>
              </a:solidFill>
              <a:round/>
              <a:headEnd/>
              <a:tailEnd/>
            </a:ln>
          </p:spPr>
          <p:txBody>
            <a:bodyPr/>
            <a:lstStyle/>
            <a:p>
              <a:pPr>
                <a:buFont typeface="Arial" pitchFamily="34" charset="0"/>
                <a:buNone/>
              </a:pPr>
              <a:endParaRPr lang="zh-CN" altLang="zh-CN"/>
            </a:p>
          </p:txBody>
        </p:sp>
        <p:sp>
          <p:nvSpPr>
            <p:cNvPr id="62483" name="文本框 11282"/>
            <p:cNvSpPr txBox="1">
              <a:spLocks noChangeArrowheads="1"/>
            </p:cNvSpPr>
            <p:nvPr/>
          </p:nvSpPr>
          <p:spPr bwMode="auto">
            <a:xfrm>
              <a:off x="318" y="227"/>
              <a:ext cx="771" cy="6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6000" b="1">
                  <a:solidFill>
                    <a:schemeClr val="bg1"/>
                  </a:solidFill>
                </a:rPr>
                <a:t>中</a:t>
              </a:r>
            </a:p>
          </p:txBody>
        </p:sp>
      </p:grpSp>
      <p:grpSp>
        <p:nvGrpSpPr>
          <p:cNvPr id="11284" name="组合 11283"/>
          <p:cNvGrpSpPr>
            <a:grpSpLocks/>
          </p:cNvGrpSpPr>
          <p:nvPr/>
        </p:nvGrpSpPr>
        <p:grpSpPr bwMode="auto">
          <a:xfrm>
            <a:off x="5791200" y="2895600"/>
            <a:ext cx="1728788" cy="1655763"/>
            <a:chOff x="0" y="0"/>
            <a:chExt cx="1089" cy="1043"/>
          </a:xfrm>
        </p:grpSpPr>
        <p:sp>
          <p:nvSpPr>
            <p:cNvPr id="62485" name="椭圆 11284"/>
            <p:cNvSpPr>
              <a:spLocks noChangeArrowheads="1"/>
            </p:cNvSpPr>
            <p:nvPr/>
          </p:nvSpPr>
          <p:spPr bwMode="auto">
            <a:xfrm>
              <a:off x="0" y="0"/>
              <a:ext cx="1089" cy="1043"/>
            </a:xfrm>
            <a:prstGeom prst="ellipse">
              <a:avLst/>
            </a:prstGeom>
            <a:gradFill rotWithShape="1">
              <a:gsLst>
                <a:gs pos="0">
                  <a:schemeClr val="accent2"/>
                </a:gs>
                <a:gs pos="100000">
                  <a:srgbClr val="181847"/>
                </a:gs>
              </a:gsLst>
              <a:path path="shape">
                <a:fillToRect l="50000" t="50000" r="50000" b="50000"/>
              </a:path>
            </a:gradFill>
            <a:ln w="9525">
              <a:solidFill>
                <a:schemeClr val="tx1"/>
              </a:solidFill>
              <a:round/>
              <a:headEnd/>
              <a:tailEnd/>
            </a:ln>
          </p:spPr>
          <p:txBody>
            <a:bodyPr/>
            <a:lstStyle/>
            <a:p>
              <a:pPr>
                <a:buFont typeface="Arial" pitchFamily="34" charset="0"/>
                <a:buNone/>
              </a:pPr>
              <a:endParaRPr lang="zh-CN" altLang="zh-CN"/>
            </a:p>
          </p:txBody>
        </p:sp>
        <p:sp>
          <p:nvSpPr>
            <p:cNvPr id="62486" name="文本框 11285"/>
            <p:cNvSpPr txBox="1">
              <a:spLocks noChangeArrowheads="1"/>
            </p:cNvSpPr>
            <p:nvPr/>
          </p:nvSpPr>
          <p:spPr bwMode="auto">
            <a:xfrm>
              <a:off x="272" y="227"/>
              <a:ext cx="635" cy="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4800" b="1">
                  <a:solidFill>
                    <a:schemeClr val="bg1"/>
                  </a:solidFill>
                </a:rPr>
                <a:t>俄</a:t>
              </a:r>
            </a:p>
          </p:txBody>
        </p:sp>
      </p:grpSp>
      <p:grpSp>
        <p:nvGrpSpPr>
          <p:cNvPr id="11287" name="组合 11286"/>
          <p:cNvGrpSpPr>
            <a:grpSpLocks/>
          </p:cNvGrpSpPr>
          <p:nvPr/>
        </p:nvGrpSpPr>
        <p:grpSpPr bwMode="auto">
          <a:xfrm>
            <a:off x="6400800" y="1371600"/>
            <a:ext cx="1728788" cy="1728788"/>
            <a:chOff x="0" y="0"/>
            <a:chExt cx="1089" cy="1089"/>
          </a:xfrm>
        </p:grpSpPr>
        <p:sp>
          <p:nvSpPr>
            <p:cNvPr id="62488" name="椭圆 11287"/>
            <p:cNvSpPr>
              <a:spLocks noChangeArrowheads="1"/>
            </p:cNvSpPr>
            <p:nvPr/>
          </p:nvSpPr>
          <p:spPr bwMode="auto">
            <a:xfrm>
              <a:off x="0" y="0"/>
              <a:ext cx="1089" cy="1089"/>
            </a:xfrm>
            <a:prstGeom prst="ellipse">
              <a:avLst/>
            </a:prstGeom>
            <a:gradFill rotWithShape="1">
              <a:gsLst>
                <a:gs pos="0">
                  <a:srgbClr val="33CC33"/>
                </a:gs>
                <a:gs pos="100000">
                  <a:srgbClr val="185E18"/>
                </a:gs>
              </a:gsLst>
              <a:path path="shape">
                <a:fillToRect l="50000" t="50000" r="50000" b="50000"/>
              </a:path>
            </a:gradFill>
            <a:ln w="9525">
              <a:solidFill>
                <a:schemeClr val="tx1"/>
              </a:solidFill>
              <a:round/>
              <a:headEnd/>
              <a:tailEnd/>
            </a:ln>
          </p:spPr>
          <p:txBody>
            <a:bodyPr/>
            <a:lstStyle/>
            <a:p>
              <a:pPr>
                <a:buFont typeface="Arial" pitchFamily="34" charset="0"/>
                <a:buNone/>
              </a:pPr>
              <a:endParaRPr lang="zh-CN" altLang="zh-CN"/>
            </a:p>
          </p:txBody>
        </p:sp>
        <p:sp>
          <p:nvSpPr>
            <p:cNvPr id="62489" name="文本框 11288"/>
            <p:cNvSpPr txBox="1">
              <a:spLocks noChangeArrowheads="1"/>
            </p:cNvSpPr>
            <p:nvPr/>
          </p:nvSpPr>
          <p:spPr bwMode="auto">
            <a:xfrm>
              <a:off x="181" y="318"/>
              <a:ext cx="771" cy="4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spcBef>
                  <a:spcPct val="50000"/>
                </a:spcBef>
                <a:buFont typeface="Arial" pitchFamily="34" charset="0"/>
                <a:buNone/>
              </a:pPr>
              <a:r>
                <a:rPr lang="zh-CN" altLang="en-US" sz="4000" b="1">
                  <a:solidFill>
                    <a:srgbClr val="FF3300"/>
                  </a:solidFill>
                </a:rPr>
                <a:t>欧盟</a:t>
              </a:r>
            </a:p>
          </p:txBody>
        </p:sp>
      </p:grpSp>
      <p:sp>
        <p:nvSpPr>
          <p:cNvPr id="11297" name="椭圆 11296"/>
          <p:cNvSpPr>
            <a:spLocks noChangeArrowheads="1"/>
          </p:cNvSpPr>
          <p:nvPr/>
        </p:nvSpPr>
        <p:spPr bwMode="auto">
          <a:xfrm>
            <a:off x="4038600" y="609600"/>
            <a:ext cx="2590800" cy="2819400"/>
          </a:xfrm>
          <a:prstGeom prst="ellipse">
            <a:avLst/>
          </a:prstGeom>
          <a:solidFill>
            <a:srgbClr val="800000"/>
          </a:solidFill>
          <a:ln w="9525">
            <a:solidFill>
              <a:schemeClr val="tx1"/>
            </a:solidFill>
            <a:round/>
            <a:headEnd/>
            <a:tailEnd/>
          </a:ln>
        </p:spPr>
        <p:txBody>
          <a:bodyPr wrap="none" anchor="ctr"/>
          <a:lstStyle/>
          <a:p>
            <a:pPr algn="ctr">
              <a:buFont typeface="Arial" pitchFamily="34" charset="0"/>
              <a:buNone/>
            </a:pPr>
            <a:endParaRPr lang="zh-CN" altLang="zh-CN" sz="2800" b="1">
              <a:solidFill>
                <a:schemeClr val="bg1"/>
              </a:solidFill>
              <a:ea typeface="黑体" pitchFamily="49" charset="-122"/>
            </a:endParaRPr>
          </a:p>
        </p:txBody>
      </p:sp>
      <p:sp>
        <p:nvSpPr>
          <p:cNvPr id="62491" name="文本框 11297"/>
          <p:cNvSpPr txBox="1">
            <a:spLocks noChangeArrowheads="1"/>
          </p:cNvSpPr>
          <p:nvPr/>
        </p:nvSpPr>
        <p:spPr bwMode="auto">
          <a:xfrm>
            <a:off x="4427538" y="1341438"/>
            <a:ext cx="1903412"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buFont typeface="Arial" pitchFamily="34" charset="0"/>
              <a:buNone/>
            </a:pPr>
            <a:r>
              <a:rPr lang="zh-CN" altLang="en-US" sz="3600" b="1">
                <a:solidFill>
                  <a:schemeClr val="bg1"/>
                </a:solidFill>
              </a:rPr>
              <a:t>发展中国家</a:t>
            </a:r>
          </a:p>
        </p:txBody>
      </p:sp>
    </p:spTree>
    <p:extLst>
      <p:ext uri="{BB962C8B-B14F-4D97-AF65-F5344CB8AC3E}">
        <p14:creationId xmlns:p14="http://schemas.microsoft.com/office/powerpoint/2010/main" val="3047932964"/>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1274">
                                            <p:txEl>
                                              <p:pRg st="0" end="0"/>
                                            </p:txEl>
                                          </p:spTgt>
                                        </p:tgtEl>
                                        <p:attrNameLst>
                                          <p:attrName>style.visibility</p:attrName>
                                        </p:attrNameLst>
                                      </p:cBhvr>
                                      <p:to>
                                        <p:strVal val="visible"/>
                                      </p:to>
                                    </p:set>
                                    <p:anim calcmode="lin" valueType="num">
                                      <p:cBhvr>
                                        <p:cTn id="7" dur="1000" fill="hold"/>
                                        <p:tgtEl>
                                          <p:spTgt spid="11274">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274">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274">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3" presetClass="entr" presetSubtype="16" fill="hold" nodeType="clickEffect">
                                  <p:stCondLst>
                                    <p:cond delay="0"/>
                                  </p:stCondLst>
                                  <p:childTnLst>
                                    <p:set>
                                      <p:cBhvr>
                                        <p:cTn id="13" dur="1" fill="hold">
                                          <p:stCondLst>
                                            <p:cond delay="0"/>
                                          </p:stCondLst>
                                        </p:cTn>
                                        <p:tgtEl>
                                          <p:spTgt spid="11287"/>
                                        </p:tgtEl>
                                        <p:attrNameLst>
                                          <p:attrName>style.visibility</p:attrName>
                                        </p:attrNameLst>
                                      </p:cBhvr>
                                      <p:to>
                                        <p:strVal val="visible"/>
                                      </p:to>
                                    </p:set>
                                    <p:anim calcmode="lin" valueType="num">
                                      <p:cBhvr>
                                        <p:cTn id="14" dur="500" fill="hold"/>
                                        <p:tgtEl>
                                          <p:spTgt spid="11287"/>
                                        </p:tgtEl>
                                        <p:attrNameLst>
                                          <p:attrName>ppt_w</p:attrName>
                                        </p:attrNameLst>
                                      </p:cBhvr>
                                      <p:tavLst>
                                        <p:tav tm="0">
                                          <p:val>
                                            <p:fltVal val="0"/>
                                          </p:val>
                                        </p:tav>
                                        <p:tav tm="100000">
                                          <p:val>
                                            <p:strVal val="#ppt_w"/>
                                          </p:val>
                                        </p:tav>
                                      </p:tavLst>
                                    </p:anim>
                                    <p:anim calcmode="lin" valueType="num">
                                      <p:cBhvr>
                                        <p:cTn id="15" dur="500" fill="hold"/>
                                        <p:tgtEl>
                                          <p:spTgt spid="11287"/>
                                        </p:tgtEl>
                                        <p:attrNameLst>
                                          <p:attrName>ppt_h</p:attrName>
                                        </p:attrNameLst>
                                      </p:cBhvr>
                                      <p:tavLst>
                                        <p:tav tm="0">
                                          <p:val>
                                            <p:fltVal val="0"/>
                                          </p:val>
                                        </p:tav>
                                        <p:tav tm="100000">
                                          <p:val>
                                            <p:strVal val="#ppt_h"/>
                                          </p:val>
                                        </p:tav>
                                      </p:tavLst>
                                    </p:anim>
                                  </p:childTnLst>
                                </p:cTn>
                              </p:par>
                            </p:childTnLst>
                          </p:cTn>
                        </p:par>
                        <p:par>
                          <p:cTn id="16" fill="hold" nodeType="afterGroup">
                            <p:stCondLst>
                              <p:cond delay="500"/>
                            </p:stCondLst>
                            <p:childTnLst>
                              <p:par>
                                <p:cTn id="17" presetID="23" presetClass="entr" presetSubtype="16" fill="hold" nodeType="afterEffect">
                                  <p:stCondLst>
                                    <p:cond delay="0"/>
                                  </p:stCondLst>
                                  <p:childTnLst>
                                    <p:set>
                                      <p:cBhvr>
                                        <p:cTn id="18" dur="1" fill="hold">
                                          <p:stCondLst>
                                            <p:cond delay="0"/>
                                          </p:stCondLst>
                                        </p:cTn>
                                        <p:tgtEl>
                                          <p:spTgt spid="11278"/>
                                        </p:tgtEl>
                                        <p:attrNameLst>
                                          <p:attrName>style.visibility</p:attrName>
                                        </p:attrNameLst>
                                      </p:cBhvr>
                                      <p:to>
                                        <p:strVal val="visible"/>
                                      </p:to>
                                    </p:set>
                                    <p:anim calcmode="lin" valueType="num">
                                      <p:cBhvr>
                                        <p:cTn id="19" dur="500" fill="hold"/>
                                        <p:tgtEl>
                                          <p:spTgt spid="11278"/>
                                        </p:tgtEl>
                                        <p:attrNameLst>
                                          <p:attrName>ppt_w</p:attrName>
                                        </p:attrNameLst>
                                      </p:cBhvr>
                                      <p:tavLst>
                                        <p:tav tm="0">
                                          <p:val>
                                            <p:fltVal val="0"/>
                                          </p:val>
                                        </p:tav>
                                        <p:tav tm="100000">
                                          <p:val>
                                            <p:strVal val="#ppt_w"/>
                                          </p:val>
                                        </p:tav>
                                      </p:tavLst>
                                    </p:anim>
                                    <p:anim calcmode="lin" valueType="num">
                                      <p:cBhvr>
                                        <p:cTn id="20" dur="500" fill="hold"/>
                                        <p:tgtEl>
                                          <p:spTgt spid="11278"/>
                                        </p:tgtEl>
                                        <p:attrNameLst>
                                          <p:attrName>ppt_h</p:attrName>
                                        </p:attrNameLst>
                                      </p:cBhvr>
                                      <p:tavLst>
                                        <p:tav tm="0">
                                          <p:val>
                                            <p:fltVal val="0"/>
                                          </p:val>
                                        </p:tav>
                                        <p:tav tm="100000">
                                          <p:val>
                                            <p:strVal val="#ppt_h"/>
                                          </p:val>
                                        </p:tav>
                                      </p:tavLst>
                                    </p:anim>
                                  </p:childTnLst>
                                </p:cTn>
                              </p:par>
                            </p:childTnLst>
                          </p:cTn>
                        </p:par>
                        <p:par>
                          <p:cTn id="21" fill="hold" nodeType="afterGroup">
                            <p:stCondLst>
                              <p:cond delay="1000"/>
                            </p:stCondLst>
                            <p:childTnLst>
                              <p:par>
                                <p:cTn id="22" presetID="23" presetClass="entr" presetSubtype="16" fill="hold" nodeType="afterEffect">
                                  <p:stCondLst>
                                    <p:cond delay="0"/>
                                  </p:stCondLst>
                                  <p:childTnLst>
                                    <p:set>
                                      <p:cBhvr>
                                        <p:cTn id="23" dur="1" fill="hold">
                                          <p:stCondLst>
                                            <p:cond delay="0"/>
                                          </p:stCondLst>
                                        </p:cTn>
                                        <p:tgtEl>
                                          <p:spTgt spid="11284"/>
                                        </p:tgtEl>
                                        <p:attrNameLst>
                                          <p:attrName>style.visibility</p:attrName>
                                        </p:attrNameLst>
                                      </p:cBhvr>
                                      <p:to>
                                        <p:strVal val="visible"/>
                                      </p:to>
                                    </p:set>
                                    <p:anim calcmode="lin" valueType="num">
                                      <p:cBhvr>
                                        <p:cTn id="24" dur="500" fill="hold"/>
                                        <p:tgtEl>
                                          <p:spTgt spid="11284"/>
                                        </p:tgtEl>
                                        <p:attrNameLst>
                                          <p:attrName>ppt_w</p:attrName>
                                        </p:attrNameLst>
                                      </p:cBhvr>
                                      <p:tavLst>
                                        <p:tav tm="0">
                                          <p:val>
                                            <p:fltVal val="0"/>
                                          </p:val>
                                        </p:tav>
                                        <p:tav tm="100000">
                                          <p:val>
                                            <p:strVal val="#ppt_w"/>
                                          </p:val>
                                        </p:tav>
                                      </p:tavLst>
                                    </p:anim>
                                    <p:anim calcmode="lin" valueType="num">
                                      <p:cBhvr>
                                        <p:cTn id="25" dur="500" fill="hold"/>
                                        <p:tgtEl>
                                          <p:spTgt spid="11284"/>
                                        </p:tgtEl>
                                        <p:attrNameLst>
                                          <p:attrName>ppt_h</p:attrName>
                                        </p:attrNameLst>
                                      </p:cBhvr>
                                      <p:tavLst>
                                        <p:tav tm="0">
                                          <p:val>
                                            <p:fltVal val="0"/>
                                          </p:val>
                                        </p:tav>
                                        <p:tav tm="100000">
                                          <p:val>
                                            <p:strVal val="#ppt_h"/>
                                          </p:val>
                                        </p:tav>
                                      </p:tavLst>
                                    </p:anim>
                                  </p:childTnLst>
                                </p:cTn>
                              </p:par>
                            </p:childTnLst>
                          </p:cTn>
                        </p:par>
                        <p:par>
                          <p:cTn id="26" fill="hold" nodeType="afterGroup">
                            <p:stCondLst>
                              <p:cond delay="1500"/>
                            </p:stCondLst>
                            <p:childTnLst>
                              <p:par>
                                <p:cTn id="27" presetID="23" presetClass="entr" presetSubtype="16" fill="hold" nodeType="afterEffect">
                                  <p:stCondLst>
                                    <p:cond delay="0"/>
                                  </p:stCondLst>
                                  <p:childTnLst>
                                    <p:set>
                                      <p:cBhvr>
                                        <p:cTn id="28" dur="1" fill="hold">
                                          <p:stCondLst>
                                            <p:cond delay="0"/>
                                          </p:stCondLst>
                                        </p:cTn>
                                        <p:tgtEl>
                                          <p:spTgt spid="11281"/>
                                        </p:tgtEl>
                                        <p:attrNameLst>
                                          <p:attrName>style.visibility</p:attrName>
                                        </p:attrNameLst>
                                      </p:cBhvr>
                                      <p:to>
                                        <p:strVal val="visible"/>
                                      </p:to>
                                    </p:set>
                                    <p:anim calcmode="lin" valueType="num">
                                      <p:cBhvr>
                                        <p:cTn id="29" dur="500" fill="hold"/>
                                        <p:tgtEl>
                                          <p:spTgt spid="11281"/>
                                        </p:tgtEl>
                                        <p:attrNameLst>
                                          <p:attrName>ppt_w</p:attrName>
                                        </p:attrNameLst>
                                      </p:cBhvr>
                                      <p:tavLst>
                                        <p:tav tm="0">
                                          <p:val>
                                            <p:fltVal val="0"/>
                                          </p:val>
                                        </p:tav>
                                        <p:tav tm="100000">
                                          <p:val>
                                            <p:strVal val="#ppt_w"/>
                                          </p:val>
                                        </p:tav>
                                      </p:tavLst>
                                    </p:anim>
                                    <p:anim calcmode="lin" valueType="num">
                                      <p:cBhvr>
                                        <p:cTn id="30" dur="500" fill="hold"/>
                                        <p:tgtEl>
                                          <p:spTgt spid="11281"/>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1297"/>
                                        </p:tgtEl>
                                        <p:attrNameLst>
                                          <p:attrName>style.visibility</p:attrName>
                                        </p:attrNameLst>
                                      </p:cBhvr>
                                      <p:to>
                                        <p:strVal val="visible"/>
                                      </p:to>
                                    </p:set>
                                    <p:animEffect transition="in" filter="blinds(horizontal)">
                                      <p:cBhvr>
                                        <p:cTn id="35" dur="500"/>
                                        <p:tgtEl>
                                          <p:spTgt spid="11297"/>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62491"/>
                                        </p:tgtEl>
                                        <p:attrNameLst>
                                          <p:attrName>style.visibility</p:attrName>
                                        </p:attrNameLst>
                                      </p:cBhvr>
                                      <p:to>
                                        <p:strVal val="visible"/>
                                      </p:to>
                                    </p:set>
                                    <p:animEffect transition="in" filter="blinds(horizontal)">
                                      <p:cBhvr>
                                        <p:cTn id="40" dur="500"/>
                                        <p:tgtEl>
                                          <p:spTgt spid="624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97" grpId="0" bldLvl="0" animBg="1"/>
      <p:bldP spid="6249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4" name="Text Box 4"/>
          <p:cNvSpPr txBox="1">
            <a:spLocks noChangeArrowheads="1"/>
          </p:cNvSpPr>
          <p:nvPr/>
        </p:nvSpPr>
        <p:spPr bwMode="auto">
          <a:xfrm>
            <a:off x="755650" y="692150"/>
            <a:ext cx="7777163" cy="823913"/>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zh-CN" altLang="en-US" sz="4800" b="1">
                <a:ea typeface="黑体" pitchFamily="49" charset="-122"/>
              </a:rPr>
              <a:t>三、建立国际新秩序的努力</a:t>
            </a:r>
          </a:p>
        </p:txBody>
      </p:sp>
      <p:sp>
        <p:nvSpPr>
          <p:cNvPr id="61445" name="Text Box 5"/>
          <p:cNvSpPr txBox="1">
            <a:spLocks noChangeArrowheads="1"/>
          </p:cNvSpPr>
          <p:nvPr/>
        </p:nvSpPr>
        <p:spPr bwMode="auto">
          <a:xfrm>
            <a:off x="684213" y="1989138"/>
            <a:ext cx="7777162" cy="161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a:t>1</a:t>
            </a:r>
            <a:r>
              <a:rPr lang="zh-CN" altLang="en-US" sz="3200" u="sng"/>
              <a:t>、         </a:t>
            </a:r>
            <a:r>
              <a:rPr lang="zh-CN" altLang="en-US" sz="3200" b="1">
                <a:latin typeface="黑体" pitchFamily="49" charset="-122"/>
                <a:ea typeface="黑体" pitchFamily="49" charset="-122"/>
              </a:rPr>
              <a:t>年，</a:t>
            </a:r>
            <a:r>
              <a:rPr lang="zh-CN" altLang="en-US" sz="3200" b="1" u="sng">
                <a:latin typeface="黑体" pitchFamily="49" charset="-122"/>
                <a:ea typeface="黑体" pitchFamily="49" charset="-122"/>
              </a:rPr>
              <a:t>           </a:t>
            </a:r>
            <a:r>
              <a:rPr lang="zh-CN" altLang="en-US" sz="3200" b="1">
                <a:latin typeface="黑体" pitchFamily="49" charset="-122"/>
                <a:ea typeface="黑体" pitchFamily="49" charset="-122"/>
              </a:rPr>
              <a:t>正式成立，标志着广大</a:t>
            </a:r>
            <a:r>
              <a:rPr lang="zh-CN" altLang="en-US" sz="3600" b="1">
                <a:solidFill>
                  <a:srgbClr val="FF0000"/>
                </a:solidFill>
                <a:latin typeface="黑体" pitchFamily="49" charset="-122"/>
                <a:ea typeface="黑体" pitchFamily="49" charset="-122"/>
              </a:rPr>
              <a:t>发展中国家</a:t>
            </a:r>
            <a:r>
              <a:rPr lang="zh-CN" altLang="en-US" sz="3200" b="1">
                <a:latin typeface="黑体" pitchFamily="49" charset="-122"/>
                <a:ea typeface="黑体" pitchFamily="49" charset="-122"/>
              </a:rPr>
              <a:t>已成为国际舞台上一支重要力量，一定程度上</a:t>
            </a:r>
            <a:r>
              <a:rPr lang="zh-CN" altLang="en-US" sz="3200" b="1">
                <a:solidFill>
                  <a:srgbClr val="FF0000"/>
                </a:solidFill>
                <a:latin typeface="黑体" pitchFamily="49" charset="-122"/>
                <a:ea typeface="黑体" pitchFamily="49" charset="-122"/>
              </a:rPr>
              <a:t>冲击了</a:t>
            </a:r>
            <a:r>
              <a:rPr lang="zh-CN" altLang="en-US" sz="3200" b="1">
                <a:latin typeface="黑体" pitchFamily="49" charset="-122"/>
                <a:ea typeface="黑体" pitchFamily="49" charset="-122"/>
              </a:rPr>
              <a:t>两极格局。</a:t>
            </a:r>
          </a:p>
        </p:txBody>
      </p:sp>
      <p:sp>
        <p:nvSpPr>
          <p:cNvPr id="61446" name="Text Box 6"/>
          <p:cNvSpPr txBox="1">
            <a:spLocks noChangeArrowheads="1"/>
          </p:cNvSpPr>
          <p:nvPr/>
        </p:nvSpPr>
        <p:spPr bwMode="auto">
          <a:xfrm>
            <a:off x="684213" y="4005263"/>
            <a:ext cx="7777162"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zh-CN" sz="3200" b="1">
                <a:latin typeface="黑体" pitchFamily="49" charset="-122"/>
                <a:ea typeface="黑体" pitchFamily="49" charset="-122"/>
              </a:rPr>
              <a:t>2</a:t>
            </a:r>
            <a:r>
              <a:rPr lang="zh-CN" altLang="en-US" sz="3200" b="1">
                <a:latin typeface="黑体" pitchFamily="49" charset="-122"/>
                <a:ea typeface="黑体" pitchFamily="49" charset="-122"/>
              </a:rPr>
              <a:t>、中国作为</a:t>
            </a:r>
            <a:r>
              <a:rPr lang="zh-CN" altLang="en-US" sz="3200" b="1">
                <a:solidFill>
                  <a:srgbClr val="FF0000"/>
                </a:solidFill>
                <a:latin typeface="黑体" pitchFamily="49" charset="-122"/>
                <a:ea typeface="黑体" pitchFamily="49" charset="-122"/>
              </a:rPr>
              <a:t>最大</a:t>
            </a:r>
            <a:r>
              <a:rPr lang="zh-CN" altLang="en-US" sz="3200" b="1">
                <a:latin typeface="黑体" pitchFamily="49" charset="-122"/>
                <a:ea typeface="黑体" pitchFamily="49" charset="-122"/>
              </a:rPr>
              <a:t>的发展中国家，始终不渝的走</a:t>
            </a:r>
            <a:r>
              <a:rPr lang="zh-CN" altLang="en-US" sz="3200" b="1" u="sng">
                <a:latin typeface="黑体" pitchFamily="49" charset="-122"/>
                <a:ea typeface="黑体" pitchFamily="49" charset="-122"/>
              </a:rPr>
              <a:t>      </a:t>
            </a:r>
            <a:r>
              <a:rPr lang="zh-CN" altLang="en-US" sz="3200" b="1">
                <a:latin typeface="黑体" pitchFamily="49" charset="-122"/>
                <a:ea typeface="黑体" pitchFamily="49" charset="-122"/>
              </a:rPr>
              <a:t>道路，奉行</a:t>
            </a:r>
            <a:r>
              <a:rPr lang="zh-CN" altLang="en-US" sz="3200" b="1" u="sng">
                <a:latin typeface="黑体" pitchFamily="49" charset="-122"/>
                <a:ea typeface="黑体" pitchFamily="49" charset="-122"/>
              </a:rPr>
              <a:t>            </a:t>
            </a:r>
            <a:r>
              <a:rPr lang="zh-CN" altLang="en-US" sz="3200" b="1">
                <a:latin typeface="黑体" pitchFamily="49" charset="-122"/>
                <a:ea typeface="黑体" pitchFamily="49" charset="-122"/>
              </a:rPr>
              <a:t>外交政策，反对</a:t>
            </a:r>
            <a:r>
              <a:rPr lang="zh-CN" altLang="en-US" sz="3200" b="1" u="sng">
                <a:latin typeface="黑体" pitchFamily="49" charset="-122"/>
                <a:ea typeface="黑体" pitchFamily="49" charset="-122"/>
              </a:rPr>
              <a:t>      </a:t>
            </a:r>
            <a:r>
              <a:rPr lang="zh-CN" altLang="en-US" sz="3200" b="1">
                <a:latin typeface="黑体" pitchFamily="49" charset="-122"/>
                <a:ea typeface="黑体" pitchFamily="49" charset="-122"/>
              </a:rPr>
              <a:t>和</a:t>
            </a:r>
            <a:r>
              <a:rPr lang="zh-CN" altLang="en-US" sz="3200" b="1" u="sng">
                <a:latin typeface="黑体" pitchFamily="49" charset="-122"/>
                <a:ea typeface="黑体" pitchFamily="49" charset="-122"/>
              </a:rPr>
              <a:t>          </a:t>
            </a:r>
            <a:r>
              <a:rPr lang="zh-CN" altLang="en-US" sz="3200" b="1">
                <a:latin typeface="黑体" pitchFamily="49" charset="-122"/>
                <a:ea typeface="黑体" pitchFamily="49" charset="-122"/>
              </a:rPr>
              <a:t>，绝不干涉</a:t>
            </a:r>
            <a:r>
              <a:rPr lang="zh-CN" altLang="en-US" sz="3200" b="1" u="sng">
                <a:latin typeface="黑体" pitchFamily="49" charset="-122"/>
                <a:ea typeface="黑体" pitchFamily="49" charset="-122"/>
              </a:rPr>
              <a:t>           </a:t>
            </a:r>
            <a:r>
              <a:rPr lang="zh-CN" altLang="en-US" sz="3200" b="1">
                <a:latin typeface="黑体" pitchFamily="49" charset="-122"/>
                <a:ea typeface="黑体" pitchFamily="49" charset="-122"/>
              </a:rPr>
              <a:t>。</a:t>
            </a:r>
          </a:p>
        </p:txBody>
      </p:sp>
    </p:spTree>
    <p:extLst>
      <p:ext uri="{BB962C8B-B14F-4D97-AF65-F5344CB8AC3E}">
        <p14:creationId xmlns:p14="http://schemas.microsoft.com/office/powerpoint/2010/main" val="32197973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1444"/>
                                        </p:tgtEl>
                                        <p:attrNameLst>
                                          <p:attrName>style.visibility</p:attrName>
                                        </p:attrNameLst>
                                      </p:cBhvr>
                                      <p:to>
                                        <p:strVal val="visible"/>
                                      </p:to>
                                    </p:set>
                                    <p:anim calcmode="lin" valueType="num">
                                      <p:cBhvr additive="base">
                                        <p:cTn id="7" dur="500" fill="hold"/>
                                        <p:tgtEl>
                                          <p:spTgt spid="61444"/>
                                        </p:tgtEl>
                                        <p:attrNameLst>
                                          <p:attrName>ppt_x</p:attrName>
                                        </p:attrNameLst>
                                      </p:cBhvr>
                                      <p:tavLst>
                                        <p:tav tm="0">
                                          <p:val>
                                            <p:strVal val="#ppt_x"/>
                                          </p:val>
                                        </p:tav>
                                        <p:tav tm="100000">
                                          <p:val>
                                            <p:strVal val="#ppt_x"/>
                                          </p:val>
                                        </p:tav>
                                      </p:tavLst>
                                    </p:anim>
                                    <p:anim calcmode="lin" valueType="num">
                                      <p:cBhvr additive="base">
                                        <p:cTn id="8" dur="500" fill="hold"/>
                                        <p:tgtEl>
                                          <p:spTgt spid="614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1445"/>
                                        </p:tgtEl>
                                        <p:attrNameLst>
                                          <p:attrName>style.visibility</p:attrName>
                                        </p:attrNameLst>
                                      </p:cBhvr>
                                      <p:to>
                                        <p:strVal val="visible"/>
                                      </p:to>
                                    </p:set>
                                    <p:anim calcmode="lin" valueType="num">
                                      <p:cBhvr additive="base">
                                        <p:cTn id="13" dur="500" fill="hold"/>
                                        <p:tgtEl>
                                          <p:spTgt spid="61445"/>
                                        </p:tgtEl>
                                        <p:attrNameLst>
                                          <p:attrName>ppt_x</p:attrName>
                                        </p:attrNameLst>
                                      </p:cBhvr>
                                      <p:tavLst>
                                        <p:tav tm="0">
                                          <p:val>
                                            <p:strVal val="#ppt_x"/>
                                          </p:val>
                                        </p:tav>
                                        <p:tav tm="100000">
                                          <p:val>
                                            <p:strVal val="#ppt_x"/>
                                          </p:val>
                                        </p:tav>
                                      </p:tavLst>
                                    </p:anim>
                                    <p:anim calcmode="lin" valueType="num">
                                      <p:cBhvr additive="base">
                                        <p:cTn id="14" dur="500" fill="hold"/>
                                        <p:tgtEl>
                                          <p:spTgt spid="61445"/>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1446"/>
                                        </p:tgtEl>
                                        <p:attrNameLst>
                                          <p:attrName>style.visibility</p:attrName>
                                        </p:attrNameLst>
                                      </p:cBhvr>
                                      <p:to>
                                        <p:strVal val="visible"/>
                                      </p:to>
                                    </p:set>
                                    <p:anim calcmode="lin" valueType="num">
                                      <p:cBhvr additive="base">
                                        <p:cTn id="19" dur="500" fill="hold"/>
                                        <p:tgtEl>
                                          <p:spTgt spid="61446"/>
                                        </p:tgtEl>
                                        <p:attrNameLst>
                                          <p:attrName>ppt_x</p:attrName>
                                        </p:attrNameLst>
                                      </p:cBhvr>
                                      <p:tavLst>
                                        <p:tav tm="0">
                                          <p:val>
                                            <p:strVal val="#ppt_x"/>
                                          </p:val>
                                        </p:tav>
                                        <p:tav tm="100000">
                                          <p:val>
                                            <p:strVal val="#ppt_x"/>
                                          </p:val>
                                        </p:tav>
                                      </p:tavLst>
                                    </p:anim>
                                    <p:anim calcmode="lin" valueType="num">
                                      <p:cBhvr additive="base">
                                        <p:cTn id="20" dur="500" fill="hold"/>
                                        <p:tgtEl>
                                          <p:spTgt spid="614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animBg="1"/>
      <p:bldP spid="61445" grpId="0"/>
      <p:bldP spid="61446" grpId="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8" name="Rectangle 1026"/>
          <p:cNvSpPr>
            <a:spLocks noGrp="1" noChangeArrowheads="1"/>
          </p:cNvSpPr>
          <p:nvPr>
            <p:ph type="title" idx="4294967295"/>
          </p:nvPr>
        </p:nvSpPr>
        <p:spPr>
          <a:xfrm>
            <a:off x="1116013" y="1125538"/>
            <a:ext cx="6911975" cy="1150937"/>
          </a:xfrm>
        </p:spPr>
        <p:txBody>
          <a:bodyPr/>
          <a:lstStyle/>
          <a:p>
            <a:pPr algn="l"/>
            <a:r>
              <a:rPr lang="en-US" altLang="zh-CN" sz="2800" b="1">
                <a:solidFill>
                  <a:schemeClr val="tx1"/>
                </a:solidFill>
              </a:rPr>
              <a:t>         </a:t>
            </a:r>
            <a:r>
              <a:rPr lang="zh-CN" altLang="en-US" sz="3600" b="1">
                <a:solidFill>
                  <a:srgbClr val="0000CC"/>
                </a:solidFill>
                <a:ea typeface="黑体" pitchFamily="49" charset="-122"/>
              </a:rPr>
              <a:t>我们中国应如何面对当前世界局势的发展变化？</a:t>
            </a:r>
          </a:p>
        </p:txBody>
      </p:sp>
      <p:sp>
        <p:nvSpPr>
          <p:cNvPr id="19459" name="矩形 3"/>
          <p:cNvSpPr>
            <a:spLocks noChangeArrowheads="1"/>
          </p:cNvSpPr>
          <p:nvPr/>
        </p:nvSpPr>
        <p:spPr bwMode="auto">
          <a:xfrm>
            <a:off x="3132138" y="188913"/>
            <a:ext cx="2879725" cy="823912"/>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r>
              <a:rPr lang="zh-CN" altLang="en-US" sz="4800" b="1">
                <a:ea typeface="黑体" pitchFamily="49" charset="-122"/>
              </a:rPr>
              <a:t>合作探究</a:t>
            </a:r>
          </a:p>
        </p:txBody>
      </p:sp>
      <p:sp>
        <p:nvSpPr>
          <p:cNvPr id="19460" name="矩形 5"/>
          <p:cNvSpPr>
            <a:spLocks noChangeArrowheads="1"/>
          </p:cNvSpPr>
          <p:nvPr/>
        </p:nvSpPr>
        <p:spPr bwMode="auto">
          <a:xfrm>
            <a:off x="323850" y="2565400"/>
            <a:ext cx="8675688" cy="3911600"/>
          </a:xfrm>
          <a:prstGeom prst="rect">
            <a:avLst/>
          </a:prstGeom>
          <a:solidFill>
            <a:srgbClr val="FF00FF"/>
          </a:solidFill>
          <a:ln w="9525" algn="ctr">
            <a:solidFill>
              <a:srgbClr val="292989"/>
            </a:solidFill>
            <a:miter lim="800000"/>
            <a:headEnd/>
            <a:tailEnd/>
          </a:ln>
          <a:effectLst>
            <a:outerShdw dist="20000" dir="5400000" rotWithShape="0">
              <a:srgbClr val="000000">
                <a:alpha val="37999"/>
              </a:srgbClr>
            </a:outerShdw>
          </a:effec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fontAlgn="base">
              <a:spcBef>
                <a:spcPct val="0"/>
              </a:spcBef>
              <a:spcAft>
                <a:spcPct val="0"/>
              </a:spcAft>
              <a:defRPr>
                <a:solidFill>
                  <a:schemeClr val="tx1"/>
                </a:solidFill>
                <a:latin typeface="Arial" pitchFamily="34" charset="0"/>
                <a:ea typeface="宋体" pitchFamily="2" charset="-122"/>
              </a:defRPr>
            </a:lvl6pPr>
            <a:lvl7pPr marL="2971800" indent="-228600" fontAlgn="base">
              <a:spcBef>
                <a:spcPct val="0"/>
              </a:spcBef>
              <a:spcAft>
                <a:spcPct val="0"/>
              </a:spcAft>
              <a:defRPr>
                <a:solidFill>
                  <a:schemeClr val="tx1"/>
                </a:solidFill>
                <a:latin typeface="Arial" pitchFamily="34" charset="0"/>
                <a:ea typeface="宋体" pitchFamily="2" charset="-122"/>
              </a:defRPr>
            </a:lvl7pPr>
            <a:lvl8pPr marL="3429000" indent="-228600" fontAlgn="base">
              <a:spcBef>
                <a:spcPct val="0"/>
              </a:spcBef>
              <a:spcAft>
                <a:spcPct val="0"/>
              </a:spcAft>
              <a:defRPr>
                <a:solidFill>
                  <a:schemeClr val="tx1"/>
                </a:solidFill>
                <a:latin typeface="Arial" pitchFamily="34" charset="0"/>
                <a:ea typeface="宋体" pitchFamily="2" charset="-122"/>
              </a:defRPr>
            </a:lvl8pPr>
            <a:lvl9pPr marL="3886200" indent="-228600" fontAlgn="base">
              <a:spcBef>
                <a:spcPct val="0"/>
              </a:spcBef>
              <a:spcAft>
                <a:spcPct val="0"/>
              </a:spcAft>
              <a:defRPr>
                <a:solidFill>
                  <a:schemeClr val="tx1"/>
                </a:solidFill>
                <a:latin typeface="Arial" pitchFamily="34" charset="0"/>
                <a:ea typeface="宋体" pitchFamily="2" charset="-122"/>
              </a:defRPr>
            </a:lvl9pPr>
          </a:lstStyle>
          <a:p>
            <a:pPr>
              <a:lnSpc>
                <a:spcPts val="5000"/>
              </a:lnSpc>
              <a:buFont typeface="Arial" pitchFamily="34" charset="0"/>
              <a:buNone/>
            </a:pPr>
            <a:r>
              <a:rPr lang="zh-CN" altLang="en-US" sz="3200" b="1">
                <a:solidFill>
                  <a:srgbClr val="000000"/>
                </a:solidFill>
                <a:latin typeface="黑体" pitchFamily="49" charset="-122"/>
                <a:ea typeface="黑体" pitchFamily="49" charset="-122"/>
                <a:sym typeface="Wingdings" pitchFamily="2" charset="2"/>
              </a:rPr>
              <a:t>（</a:t>
            </a:r>
            <a:r>
              <a:rPr lang="en-US" altLang="zh-CN" sz="3200" b="1">
                <a:solidFill>
                  <a:srgbClr val="000000"/>
                </a:solidFill>
                <a:latin typeface="黑体" pitchFamily="49" charset="-122"/>
                <a:ea typeface="黑体" pitchFamily="49" charset="-122"/>
                <a:sym typeface="Wingdings" pitchFamily="2" charset="2"/>
              </a:rPr>
              <a:t>1</a:t>
            </a:r>
            <a:r>
              <a:rPr lang="zh-CN" altLang="en-US" sz="3200" b="1">
                <a:solidFill>
                  <a:srgbClr val="000000"/>
                </a:solidFill>
                <a:latin typeface="黑体" pitchFamily="49" charset="-122"/>
                <a:ea typeface="黑体" pitchFamily="49" charset="-122"/>
                <a:sym typeface="Wingdings" pitchFamily="2" charset="2"/>
              </a:rPr>
              <a:t>）国际竞争的实质是综合国力的竞争，中国发展经济，提高综合国力。</a:t>
            </a:r>
          </a:p>
          <a:p>
            <a:pPr>
              <a:lnSpc>
                <a:spcPts val="5000"/>
              </a:lnSpc>
              <a:buFont typeface="Arial" pitchFamily="34" charset="0"/>
              <a:buNone/>
            </a:pPr>
            <a:r>
              <a:rPr lang="zh-CN" altLang="en-US" sz="3200" b="1">
                <a:solidFill>
                  <a:srgbClr val="000000"/>
                </a:solidFill>
                <a:latin typeface="黑体" pitchFamily="49" charset="-122"/>
                <a:ea typeface="黑体" pitchFamily="49" charset="-122"/>
                <a:sym typeface="Wingdings" pitchFamily="2" charset="2"/>
              </a:rPr>
              <a:t>（</a:t>
            </a:r>
            <a:r>
              <a:rPr lang="en-US" altLang="zh-CN" sz="3200" b="1">
                <a:solidFill>
                  <a:srgbClr val="000000"/>
                </a:solidFill>
                <a:latin typeface="黑体" pitchFamily="49" charset="-122"/>
                <a:ea typeface="黑体" pitchFamily="49" charset="-122"/>
                <a:sym typeface="Wingdings" pitchFamily="2" charset="2"/>
              </a:rPr>
              <a:t>2</a:t>
            </a:r>
            <a:r>
              <a:rPr lang="zh-CN" altLang="en-US" sz="3200" b="1">
                <a:solidFill>
                  <a:srgbClr val="000000"/>
                </a:solidFill>
                <a:latin typeface="黑体" pitchFamily="49" charset="-122"/>
                <a:ea typeface="黑体" pitchFamily="49" charset="-122"/>
                <a:sym typeface="Wingdings" pitchFamily="2" charset="2"/>
              </a:rPr>
              <a:t>）中国是一个热爱和平的国家，主张协商对话解决矛盾，坚决反对霸权主义和恐怖主义。</a:t>
            </a:r>
          </a:p>
          <a:p>
            <a:pPr>
              <a:lnSpc>
                <a:spcPts val="5000"/>
              </a:lnSpc>
              <a:buFont typeface="Arial" pitchFamily="34" charset="0"/>
              <a:buNone/>
            </a:pPr>
            <a:r>
              <a:rPr lang="zh-CN" altLang="en-US" sz="3200" b="1">
                <a:solidFill>
                  <a:srgbClr val="000000"/>
                </a:solidFill>
                <a:latin typeface="黑体" pitchFamily="49" charset="-122"/>
                <a:ea typeface="黑体" pitchFamily="49" charset="-122"/>
                <a:sym typeface="Wingdings" pitchFamily="2" charset="2"/>
              </a:rPr>
              <a:t>（</a:t>
            </a:r>
            <a:r>
              <a:rPr lang="en-US" altLang="zh-CN" sz="3200" b="1">
                <a:solidFill>
                  <a:srgbClr val="000000"/>
                </a:solidFill>
                <a:latin typeface="黑体" pitchFamily="49" charset="-122"/>
                <a:ea typeface="黑体" pitchFamily="49" charset="-122"/>
                <a:sym typeface="Wingdings" pitchFamily="2" charset="2"/>
              </a:rPr>
              <a:t>3</a:t>
            </a:r>
            <a:r>
              <a:rPr lang="zh-CN" altLang="en-US" sz="3200" b="1">
                <a:solidFill>
                  <a:srgbClr val="000000"/>
                </a:solidFill>
                <a:latin typeface="黑体" pitchFamily="49" charset="-122"/>
                <a:ea typeface="黑体" pitchFamily="49" charset="-122"/>
                <a:sym typeface="Wingdings" pitchFamily="2" charset="2"/>
              </a:rPr>
              <a:t>）</a:t>
            </a:r>
            <a:r>
              <a:rPr lang="zh-CN" altLang="en-US" sz="3200" b="1">
                <a:solidFill>
                  <a:srgbClr val="000000"/>
                </a:solidFill>
                <a:latin typeface="黑体" pitchFamily="49" charset="-122"/>
                <a:ea typeface="黑体" pitchFamily="49" charset="-122"/>
              </a:rPr>
              <a:t>加强国际合作，积极参与国际事务，在国际事务中发挥更大作用。</a:t>
            </a:r>
            <a:endParaRPr lang="zh-CN" altLang="en-US" sz="3200" b="1">
              <a:solidFill>
                <a:srgbClr val="000000"/>
              </a:solidFill>
              <a:latin typeface="黑体" pitchFamily="49" charset="-122"/>
              <a:ea typeface="黑体" pitchFamily="49" charset="-122"/>
              <a:sym typeface="Wingdings" pitchFamily="2" charset="2"/>
            </a:endParaRPr>
          </a:p>
        </p:txBody>
      </p:sp>
    </p:spTree>
    <p:extLst>
      <p:ext uri="{BB962C8B-B14F-4D97-AF65-F5344CB8AC3E}">
        <p14:creationId xmlns:p14="http://schemas.microsoft.com/office/powerpoint/2010/main" val="2481334324"/>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60">
                                            <p:txEl>
                                              <p:pRg st="0" end="0"/>
                                            </p:txEl>
                                          </p:spTgt>
                                        </p:tgtEl>
                                        <p:attrNameLst>
                                          <p:attrName>style.visibility</p:attrName>
                                        </p:attrNameLst>
                                      </p:cBhvr>
                                      <p:to>
                                        <p:strVal val="visible"/>
                                      </p:to>
                                    </p:set>
                                    <p:anim calcmode="lin" valueType="num">
                                      <p:cBhvr additive="base">
                                        <p:cTn id="7" dur="500" fill="hold"/>
                                        <p:tgtEl>
                                          <p:spTgt spid="1946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6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460">
                                            <p:txEl>
                                              <p:pRg st="1" end="1"/>
                                            </p:txEl>
                                          </p:spTgt>
                                        </p:tgtEl>
                                        <p:attrNameLst>
                                          <p:attrName>style.visibility</p:attrName>
                                        </p:attrNameLst>
                                      </p:cBhvr>
                                      <p:to>
                                        <p:strVal val="visible"/>
                                      </p:to>
                                    </p:set>
                                    <p:anim calcmode="lin" valueType="num">
                                      <p:cBhvr additive="base">
                                        <p:cTn id="13" dur="500" fill="hold"/>
                                        <p:tgtEl>
                                          <p:spTgt spid="1946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6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9460">
                                            <p:txEl>
                                              <p:pRg st="2" end="2"/>
                                            </p:txEl>
                                          </p:spTgt>
                                        </p:tgtEl>
                                        <p:attrNameLst>
                                          <p:attrName>style.visibility</p:attrName>
                                        </p:attrNameLst>
                                      </p:cBhvr>
                                      <p:to>
                                        <p:strVal val="visible"/>
                                      </p:to>
                                    </p:set>
                                    <p:anim calcmode="lin" valueType="num">
                                      <p:cBhvr additive="base">
                                        <p:cTn id="19" dur="500" fill="hold"/>
                                        <p:tgtEl>
                                          <p:spTgt spid="1946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946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图片 3" descr="../../新文件没做/人教历史九下备课资源文件/KM191.EPS"/>
          <p:cNvPicPr>
            <a:picLocks noChangeAspect="1" noChangeArrowheads="1"/>
          </p:cNvPicPr>
          <p:nvPr>
            <p:ph type="body" idx="1"/>
          </p:nvPr>
        </p:nvPicPr>
        <p:blipFill>
          <a:blip r:embed="rId2" r:link="rId3">
            <a:extLst>
              <a:ext uri="{28A0092B-C50C-407E-A947-70E740481C1C}">
                <a14:useLocalDpi xmlns:a14="http://schemas.microsoft.com/office/drawing/2010/main" val="0"/>
              </a:ext>
            </a:extLst>
          </a:blip>
          <a:srcRect/>
          <a:stretch>
            <a:fillRect/>
          </a:stretch>
        </p:blipFill>
        <p:spPr>
          <a:xfrm>
            <a:off x="468313" y="260350"/>
            <a:ext cx="8135937" cy="6192838"/>
          </a:xfrm>
          <a:solidFill>
            <a:srgbClr val="FFFF00"/>
          </a:solidFill>
          <a:ln>
            <a:solidFill>
              <a:srgbClr val="FF00FF"/>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20235611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Fan</Template>
  <TotalTime>71</TotalTime>
  <Words>846</Words>
  <PresentationFormat>全屏显示(4:3)</PresentationFormat>
  <Paragraphs>52</Paragraphs>
  <Slides>20</Slides>
  <Notes>0</Notes>
  <HiddenSlides>0</HiddenSlides>
  <MMClips>0</MMClips>
  <ScaleCrop>false</ScaleCrop>
  <HeadingPairs>
    <vt:vector size="6" baseType="variant">
      <vt:variant>
        <vt:lpstr>主题</vt:lpstr>
      </vt:variant>
      <vt:variant>
        <vt:i4>1</vt:i4>
      </vt:variant>
      <vt:variant>
        <vt:lpstr>嵌入 OLE 服务器</vt:lpstr>
      </vt:variant>
      <vt:variant>
        <vt:i4>0</vt:i4>
      </vt:variant>
      <vt:variant>
        <vt:lpstr>幻灯片标题</vt:lpstr>
      </vt:variant>
      <vt:variant>
        <vt:i4>20</vt:i4>
      </vt:variant>
    </vt:vector>
  </HeadingPairs>
  <TitlesOfParts>
    <vt:vector size="21" baseType="lpstr">
      <vt:lpstr>暗香扑面</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我们中国应如何面对当前世界局势的发展变化？</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2018-12-05T02:51:38Z</dcterms:created>
  <dcterms:modified xsi:type="dcterms:W3CDTF">2018-12-17T06:58:16Z</dcterms:modified>
</cp:coreProperties>
</file>