
<file path=[Content_Types].xml><?xml version="1.0" encoding="utf-8"?>
<Types xmlns="http://schemas.openxmlformats.org/package/2006/content-types">
  <Default Extension="jpeg" ContentType="image/jpeg"/>
  <Default Extension="vml" ContentType="application/vnd.openxmlformats-officedocument.vmlDrawing"/>
  <Default Extension="bin" ContentType="application/vnd.openxmlformats-officedocument.oleObject"/>
  <Default Extension="wav" ContentType="audio/x-wav"/>
  <Default Extension="png" ContentType="image/png"/>
  <Default Extension="bmp" ContentType="image/bmp"/>
  <Default Extension="gif" ContentType="image/gi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ink/ink1.xml" ContentType="application/inkml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2"/>
  </p:notesMasterIdLst>
  <p:sldIdLst>
    <p:sldId id="308" r:id="rId3"/>
    <p:sldId id="282" r:id="rId4"/>
    <p:sldId id="309" r:id="rId5"/>
    <p:sldId id="310" r:id="rId6"/>
    <p:sldId id="263" r:id="rId7"/>
    <p:sldId id="273" r:id="rId8"/>
    <p:sldId id="274" r:id="rId9"/>
    <p:sldId id="312" r:id="rId10"/>
    <p:sldId id="275" r:id="rId11"/>
    <p:sldId id="314" r:id="rId13"/>
    <p:sldId id="313" r:id="rId14"/>
    <p:sldId id="316" r:id="rId15"/>
    <p:sldId id="315" r:id="rId16"/>
    <p:sldId id="278" r:id="rId17"/>
    <p:sldId id="293" r:id="rId18"/>
    <p:sldId id="317" r:id="rId19"/>
    <p:sldId id="318" r:id="rId20"/>
    <p:sldId id="320" r:id="rId21"/>
    <p:sldId id="321" r:id="rId22"/>
    <p:sldId id="283" r:id="rId23"/>
    <p:sldId id="323" r:id="rId24"/>
    <p:sldId id="285" r:id="rId25"/>
    <p:sldId id="286" r:id="rId26"/>
    <p:sldId id="292" r:id="rId27"/>
    <p:sldId id="325" r:id="rId28"/>
    <p:sldId id="326" r:id="rId29"/>
    <p:sldId id="288" r:id="rId30"/>
    <p:sldId id="327" r:id="rId31"/>
    <p:sldId id="290" r:id="rId32"/>
    <p:sldId id="328" r:id="rId33"/>
    <p:sldId id="332" r:id="rId34"/>
    <p:sldId id="333" r:id="rId35"/>
    <p:sldId id="329" r:id="rId36"/>
    <p:sldId id="331" r:id="rId37"/>
    <p:sldId id="330" r:id="rId38"/>
    <p:sldId id="334" r:id="rId39"/>
    <p:sldId id="335" r:id="rId40"/>
    <p:sldId id="336" r:id="rId41"/>
  </p:sldIdLst>
  <p:sldSz cx="9144000" cy="6858000" type="screen4x3"/>
  <p:notesSz cx="6858000" cy="9144000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99"/>
    <a:srgbClr val="000000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howGuides="1">
      <p:cViewPr varScale="1">
        <p:scale>
          <a:sx n="107" d="100"/>
          <a:sy n="107" d="100"/>
        </p:scale>
        <p:origin x="-1068" y="-84"/>
      </p:cViewPr>
      <p:guideLst>
        <p:guide orient="horz" pos="2122"/>
        <p:guide pos="2904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4" Type="http://schemas.openxmlformats.org/officeDocument/2006/relationships/tableStyles" Target="tableStyles.xml"/><Relationship Id="rId43" Type="http://schemas.openxmlformats.org/officeDocument/2006/relationships/viewProps" Target="viewProps.xml"/><Relationship Id="rId42" Type="http://schemas.openxmlformats.org/officeDocument/2006/relationships/presProps" Target="presProps.xml"/><Relationship Id="rId41" Type="http://schemas.openxmlformats.org/officeDocument/2006/relationships/slide" Target="slides/slide38.xml"/><Relationship Id="rId40" Type="http://schemas.openxmlformats.org/officeDocument/2006/relationships/slide" Target="slides/slide37.xml"/><Relationship Id="rId4" Type="http://schemas.openxmlformats.org/officeDocument/2006/relationships/slide" Target="slides/slide2.xml"/><Relationship Id="rId39" Type="http://schemas.openxmlformats.org/officeDocument/2006/relationships/slide" Target="slides/slide36.xml"/><Relationship Id="rId38" Type="http://schemas.openxmlformats.org/officeDocument/2006/relationships/slide" Target="slides/slide35.xml"/><Relationship Id="rId37" Type="http://schemas.openxmlformats.org/officeDocument/2006/relationships/slide" Target="slides/slide34.xml"/><Relationship Id="rId36" Type="http://schemas.openxmlformats.org/officeDocument/2006/relationships/slide" Target="slides/slide33.xml"/><Relationship Id="rId35" Type="http://schemas.openxmlformats.org/officeDocument/2006/relationships/slide" Target="slides/slide32.xml"/><Relationship Id="rId34" Type="http://schemas.openxmlformats.org/officeDocument/2006/relationships/slide" Target="slides/slide31.xml"/><Relationship Id="rId33" Type="http://schemas.openxmlformats.org/officeDocument/2006/relationships/slide" Target="slides/slide30.xml"/><Relationship Id="rId32" Type="http://schemas.openxmlformats.org/officeDocument/2006/relationships/slide" Target="slides/slide29.xml"/><Relationship Id="rId31" Type="http://schemas.openxmlformats.org/officeDocument/2006/relationships/slide" Target="slides/slide28.xml"/><Relationship Id="rId30" Type="http://schemas.openxmlformats.org/officeDocument/2006/relationships/slide" Target="slides/slide27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notesMaster" Target="notesMasters/notesMaster1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png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image" Target="../media/image29.bmp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2" min="-2" units="cm"/>
          <inkml:channel name="Y" type="integer" max="2" min="-2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18-12-18T10:31:36"/>
    </inkml:context>
    <inkml:brush xml:id="br0">
      <inkml:brushProperty name="width" value="0.09701" units="cm"/>
      <inkml:brushProperty name="height" value="0.09701" units="cm"/>
      <inkml:brushProperty name="color" value="#ff0000"/>
      <inkml:brushProperty name="fitToCurve" value="1"/>
    </inkml:brush>
  </inkml:definitions>
  <inkml:trace contextRef="#ctx0" brushRef="#br0">0 0,'25'25,"-25"26,0-27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78850" name="页眉占位符 78849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endParaRPr lang="zh-CN" altLang="en-US" sz="1200" dirty="0"/>
          </a:p>
        </p:txBody>
      </p:sp>
      <p:sp>
        <p:nvSpPr>
          <p:cNvPr id="78851" name="日期占位符 78850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 algn="r"/>
            <a:endParaRPr lang="zh-CN" altLang="en-US" sz="1200" dirty="0"/>
          </a:p>
        </p:txBody>
      </p:sp>
      <p:sp>
        <p:nvSpPr>
          <p:cNvPr id="78852" name="幻灯片图像占位符 78851"/>
          <p:cNvSpPr>
            <a:spLocks noRot="1" noTextEdi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78853" name="文本占位符 78852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78854" name="页脚占位符 78853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/>
            <a:endParaRPr lang="zh-CN" altLang="en-US" sz="1200" dirty="0"/>
          </a:p>
        </p:txBody>
      </p:sp>
      <p:sp>
        <p:nvSpPr>
          <p:cNvPr id="78855" name="灯片编号占位符 78854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lvl="0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9.xml"/></Relationships>
</file>

<file path=ppt/notesSlides/_rels/notesSlide4.xml.rels><?xml version="1.0" encoding="UTF-8" standalone="yes"?>
<Relationships xmlns="http://schemas.openxmlformats.org/package/2006/relationships"><Relationship Id="rId9" Type="http://schemas.openxmlformats.org/officeDocument/2006/relationships/hyperlink" Target="http://www.1ppt.com/ziliao/" TargetMode="External"/><Relationship Id="rId8" Type="http://schemas.openxmlformats.org/officeDocument/2006/relationships/hyperlink" Target="http://www.1ppt.com/powerpoint/" TargetMode="External"/><Relationship Id="rId7" Type="http://schemas.openxmlformats.org/officeDocument/2006/relationships/hyperlink" Target="http://www.1ppt.com/xiazai/" TargetMode="External"/><Relationship Id="rId6" Type="http://schemas.openxmlformats.org/officeDocument/2006/relationships/hyperlink" Target="http://www.1ppt.com/tubiao/" TargetMode="External"/><Relationship Id="rId5" Type="http://schemas.openxmlformats.org/officeDocument/2006/relationships/hyperlink" Target="http://www.1ppt.com/beijing/" TargetMode="External"/><Relationship Id="rId4" Type="http://schemas.openxmlformats.org/officeDocument/2006/relationships/hyperlink" Target="http://www.1ppt.com/sucai/" TargetMode="External"/><Relationship Id="rId3" Type="http://schemas.openxmlformats.org/officeDocument/2006/relationships/hyperlink" Target="http://www.1ppt.com/moban/" TargetMode="External"/><Relationship Id="rId24" Type="http://schemas.openxmlformats.org/officeDocument/2006/relationships/hyperlink" Target="http://www.1ppt.com/kejian/lishi/" TargetMode="External"/><Relationship Id="rId23" Type="http://schemas.openxmlformats.org/officeDocument/2006/relationships/hyperlink" Target="http://www.1ppt.com/kejian/dili/" TargetMode="External"/><Relationship Id="rId22" Type="http://schemas.openxmlformats.org/officeDocument/2006/relationships/hyperlink" Target="http://www.1ppt.com/kejian/shengwu/" TargetMode="External"/><Relationship Id="rId21" Type="http://schemas.openxmlformats.org/officeDocument/2006/relationships/hyperlink" Target="http://www.1ppt.com/kejian/huaxue/" TargetMode="External"/><Relationship Id="rId20" Type="http://schemas.openxmlformats.org/officeDocument/2006/relationships/hyperlink" Target="http://www.1ppt.com/kejian/wuli/" TargetMode="External"/><Relationship Id="rId2" Type="http://schemas.openxmlformats.org/officeDocument/2006/relationships/notesMaster" Target="../notesMasters/notesMaster1.xml"/><Relationship Id="rId19" Type="http://schemas.openxmlformats.org/officeDocument/2006/relationships/hyperlink" Target="http://www.1ppt.com/kejian/kexue/" TargetMode="External"/><Relationship Id="rId18" Type="http://schemas.openxmlformats.org/officeDocument/2006/relationships/hyperlink" Target="http://www.1ppt.com/kejian/meishu/" TargetMode="External"/><Relationship Id="rId17" Type="http://schemas.openxmlformats.org/officeDocument/2006/relationships/hyperlink" Target="http://www.1ppt.com/kejian/yingyu/" TargetMode="External"/><Relationship Id="rId16" Type="http://schemas.openxmlformats.org/officeDocument/2006/relationships/hyperlink" Target="http://www.1ppt.com/kejian/shuxue/" TargetMode="External"/><Relationship Id="rId15" Type="http://schemas.openxmlformats.org/officeDocument/2006/relationships/hyperlink" Target="http://www.1ppt.com/kejian/yuwen/" TargetMode="External"/><Relationship Id="rId14" Type="http://schemas.openxmlformats.org/officeDocument/2006/relationships/hyperlink" Target="http://www.1ppt.com/kejian/" TargetMode="External"/><Relationship Id="rId13" Type="http://schemas.openxmlformats.org/officeDocument/2006/relationships/hyperlink" Target="http://www.1ppt.cn/" TargetMode="External"/><Relationship Id="rId12" Type="http://schemas.openxmlformats.org/officeDocument/2006/relationships/hyperlink" Target="http://www.1ppt.com/jiaoan/" TargetMode="External"/><Relationship Id="rId11" Type="http://schemas.openxmlformats.org/officeDocument/2006/relationships/hyperlink" Target="http://www.1ppt.com/shiti/" TargetMode="External"/><Relationship Id="rId10" Type="http://schemas.openxmlformats.org/officeDocument/2006/relationships/hyperlink" Target="http://www.1ppt.com/fanwen/" TargetMode="External"/><Relationship Id="rId1" Type="http://schemas.openxmlformats.org/officeDocument/2006/relationships/slide" Target="../slides/slide2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79874" name="幻灯片图像占位符 79873"/>
          <p:cNvSpPr>
            <a:spLocks noTextEdit="1"/>
          </p:cNvSpPr>
          <p:nvPr>
            <p:ph type="sldImg"/>
          </p:nvPr>
        </p:nvSpPr>
        <p:spPr>
          <a:xfrm>
            <a:off x="1141413" y="754063"/>
            <a:ext cx="4391025" cy="3294062"/>
          </a:xfrm>
          <a:noFill/>
          <a:ln w="1">
            <a:solidFill>
              <a:schemeClr val="tx1"/>
            </a:solidFill>
          </a:ln>
        </p:spPr>
      </p:sp>
      <p:sp>
        <p:nvSpPr>
          <p:cNvPr id="79875" name="文本占位符 79874"/>
          <p:cNvSpPr/>
          <p:nvPr>
            <p:ph type="body" idx="1"/>
          </p:nvPr>
        </p:nvSpPr>
        <p:spPr>
          <a:xfrm>
            <a:off x="538163" y="4387850"/>
            <a:ext cx="5780087" cy="3952875"/>
          </a:xfrm>
          <a:ln w="1"/>
        </p:spPr>
        <p:txBody>
          <a:bodyPr/>
          <a:p>
            <a:pPr lvl="0"/>
            <a:r>
              <a:rPr lang="zh-CN" altLang="en-US" dirty="0"/>
              <a:t>强迫劳动，在整个殖民时期，被埋葬在矿井下的印第安人达到</a:t>
            </a:r>
            <a:r>
              <a:rPr lang="en-US" altLang="zh-CN" dirty="0"/>
              <a:t>800</a:t>
            </a:r>
            <a:r>
              <a:rPr lang="zh-CN" altLang="en-US" dirty="0"/>
              <a:t>万；黑奴的境遇比印第安人还惨，过度劳累的折磨下，黑奴的存活率仅为</a:t>
            </a:r>
            <a:r>
              <a:rPr lang="en-US" altLang="zh-CN" dirty="0"/>
              <a:t>4.5%</a:t>
            </a:r>
            <a:r>
              <a:rPr lang="zh-CN" altLang="en-US" dirty="0"/>
              <a:t>，到巴西后品均寿命不过七年。</a:t>
            </a:r>
            <a:endParaRPr lang="zh-CN" alt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7650" name="Rectangle 2"/>
          <p:cNvSpPr>
            <a:spLocks noGrp="1" noRot="1" noTextEdit="1"/>
          </p:cNvSpPr>
          <p:nvPr>
            <p:ph type="sldImg"/>
          </p:nvPr>
        </p:nvSpPr>
        <p:spPr/>
      </p:sp>
      <p:sp>
        <p:nvSpPr>
          <p:cNvPr id="27651" name="Rectangle 3"/>
          <p:cNvSpPr>
            <a:spLocks noGrp="1" noRot="1"/>
          </p:cNvSpPr>
          <p:nvPr>
            <p:ph type="body"/>
          </p:nvPr>
        </p:nvSpPr>
        <p:spPr/>
        <p:txBody>
          <a:bodyPr wrap="square" lIns="91440" tIns="45720" rIns="91440" bIns="45720" anchor="t"/>
          <a:p>
            <a:pPr lvl="0">
              <a:spcBef>
                <a:spcPct val="0"/>
              </a:spcBef>
            </a:pPr>
            <a:endParaRPr lang="zh-CN" altLang="zh-CN" dirty="0"/>
          </a:p>
          <a:p>
            <a:pPr lvl="0">
              <a:spcBef>
                <a:spcPct val="0"/>
              </a:spcBef>
            </a:pPr>
            <a:r>
              <a:rPr lang="zh-CN" altLang="en-US" dirty="0"/>
              <a:t>版权所有，盗版必究</a:t>
            </a:r>
            <a:endParaRPr lang="zh-CN" altLang="en-US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38914" name="Rectangle 2"/>
          <p:cNvSpPr>
            <a:spLocks noGrp="1" noRot="1" noTextEdit="1"/>
          </p:cNvSpPr>
          <p:nvPr>
            <p:ph type="sldImg"/>
          </p:nvPr>
        </p:nvSpPr>
        <p:spPr/>
      </p:sp>
      <p:sp>
        <p:nvSpPr>
          <p:cNvPr id="38915" name="Rectangle 3"/>
          <p:cNvSpPr>
            <a:spLocks noGrp="1" noRot="1"/>
          </p:cNvSpPr>
          <p:nvPr>
            <p:ph type="body"/>
          </p:nvPr>
        </p:nvSpPr>
        <p:spPr/>
        <p:txBody>
          <a:bodyPr wrap="square" lIns="91440" tIns="45720" rIns="91440" bIns="45720" anchor="t"/>
          <a:p>
            <a:pPr lvl="0">
              <a:spcBef>
                <a:spcPct val="0"/>
              </a:spcBef>
            </a:pPr>
            <a:endParaRPr lang="zh-CN" altLang="zh-CN" dirty="0"/>
          </a:p>
          <a:p>
            <a:pPr lvl="0">
              <a:spcBef>
                <a:spcPct val="0"/>
              </a:spcBef>
            </a:pPr>
            <a:r>
              <a:rPr lang="zh-CN" altLang="en-US" dirty="0"/>
              <a:t>版权所有，盗版必究</a:t>
            </a:r>
            <a:endParaRPr lang="zh-CN" altLang="en-US" dirty="0"/>
          </a:p>
          <a:p>
            <a:pPr lvl="0">
              <a:spcBef>
                <a:spcPct val="0"/>
              </a:spcBef>
            </a:pPr>
            <a:endParaRPr lang="zh-CN" altLang="zh-CN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4514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64515" name="备注占位符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p>
            <a:pPr lvl="0">
              <a:spcBef>
                <a:spcPct val="0"/>
              </a:spcBef>
            </a:pPr>
            <a:r>
              <a:rPr lang="en-US" altLang="zh-CN" dirty="0">
                <a:solidFill>
                  <a:srgbClr val="4A452A"/>
                </a:solidFill>
              </a:rPr>
              <a:t>PPT</a:t>
            </a:r>
            <a:r>
              <a:rPr lang="zh-CN" altLang="en-US" dirty="0">
                <a:solidFill>
                  <a:srgbClr val="4A452A"/>
                </a:solidFill>
              </a:rPr>
              <a:t>模板：</a:t>
            </a:r>
            <a:r>
              <a:rPr lang="en-US" altLang="zh-CN" dirty="0">
                <a:solidFill>
                  <a:srgbClr val="4A452A"/>
                </a:solidFill>
                <a:hlinkClick r:id="rId3"/>
              </a:rPr>
              <a:t>www.1ppt.com/moban/</a:t>
            </a:r>
            <a:r>
              <a:rPr lang="en-US" altLang="zh-CN" dirty="0">
                <a:solidFill>
                  <a:srgbClr val="4A452A"/>
                </a:solidFill>
              </a:rPr>
              <a:t>                  PPT</a:t>
            </a:r>
            <a:r>
              <a:rPr lang="zh-CN" altLang="en-US" dirty="0">
                <a:solidFill>
                  <a:srgbClr val="4A452A"/>
                </a:solidFill>
              </a:rPr>
              <a:t>素材：</a:t>
            </a:r>
            <a:r>
              <a:rPr lang="en-US" altLang="zh-CN" dirty="0">
                <a:solidFill>
                  <a:srgbClr val="4A452A"/>
                </a:solidFill>
                <a:hlinkClick r:id="rId4"/>
              </a:rPr>
              <a:t>www.1ppt.com/sucai/</a:t>
            </a:r>
            <a:endParaRPr lang="en-US" altLang="zh-CN" dirty="0">
              <a:solidFill>
                <a:srgbClr val="4A452A"/>
              </a:solidFill>
            </a:endParaRPr>
          </a:p>
          <a:p>
            <a:pPr lvl="0">
              <a:spcBef>
                <a:spcPct val="0"/>
              </a:spcBef>
            </a:pPr>
            <a:r>
              <a:rPr lang="en-US" altLang="zh-CN" dirty="0">
                <a:solidFill>
                  <a:srgbClr val="4A452A"/>
                </a:solidFill>
              </a:rPr>
              <a:t>PPT</a:t>
            </a:r>
            <a:r>
              <a:rPr lang="zh-CN" altLang="en-US" dirty="0">
                <a:solidFill>
                  <a:srgbClr val="4A452A"/>
                </a:solidFill>
              </a:rPr>
              <a:t>背景：</a:t>
            </a:r>
            <a:r>
              <a:rPr lang="en-US" altLang="zh-CN" dirty="0">
                <a:solidFill>
                  <a:srgbClr val="4A452A"/>
                </a:solidFill>
                <a:hlinkClick r:id="rId5"/>
              </a:rPr>
              <a:t>www.1ppt.com/beijing/</a:t>
            </a:r>
            <a:r>
              <a:rPr lang="en-US" altLang="zh-CN" dirty="0">
                <a:solidFill>
                  <a:srgbClr val="4A452A"/>
                </a:solidFill>
              </a:rPr>
              <a:t>                   PPT</a:t>
            </a:r>
            <a:r>
              <a:rPr lang="zh-CN" altLang="en-US" dirty="0">
                <a:solidFill>
                  <a:srgbClr val="4A452A"/>
                </a:solidFill>
              </a:rPr>
              <a:t>图表：</a:t>
            </a:r>
            <a:r>
              <a:rPr lang="en-US" altLang="zh-CN" dirty="0">
                <a:solidFill>
                  <a:srgbClr val="4A452A"/>
                </a:solidFill>
                <a:hlinkClick r:id="rId6"/>
              </a:rPr>
              <a:t>www.1ppt.com/tubiao/</a:t>
            </a:r>
            <a:r>
              <a:rPr lang="en-US" altLang="zh-CN" dirty="0">
                <a:solidFill>
                  <a:srgbClr val="4A452A"/>
                </a:solidFill>
              </a:rPr>
              <a:t>      </a:t>
            </a:r>
            <a:endParaRPr lang="en-US" altLang="zh-CN" dirty="0">
              <a:solidFill>
                <a:srgbClr val="4A452A"/>
              </a:solidFill>
            </a:endParaRPr>
          </a:p>
          <a:p>
            <a:pPr lvl="0">
              <a:spcBef>
                <a:spcPct val="0"/>
              </a:spcBef>
            </a:pPr>
            <a:r>
              <a:rPr lang="en-US" altLang="zh-CN" dirty="0">
                <a:solidFill>
                  <a:srgbClr val="4A452A"/>
                </a:solidFill>
              </a:rPr>
              <a:t>PPT</a:t>
            </a:r>
            <a:r>
              <a:rPr lang="zh-CN" altLang="en-US" dirty="0">
                <a:solidFill>
                  <a:srgbClr val="4A452A"/>
                </a:solidFill>
              </a:rPr>
              <a:t>下载：</a:t>
            </a:r>
            <a:r>
              <a:rPr lang="en-US" altLang="zh-CN" dirty="0">
                <a:solidFill>
                  <a:srgbClr val="4A452A"/>
                </a:solidFill>
                <a:hlinkClick r:id="rId7"/>
              </a:rPr>
              <a:t>www.1ppt.com/xiazai/</a:t>
            </a:r>
            <a:r>
              <a:rPr lang="en-US" altLang="zh-CN" dirty="0">
                <a:solidFill>
                  <a:srgbClr val="4A452A"/>
                </a:solidFill>
              </a:rPr>
              <a:t>                     PPT</a:t>
            </a:r>
            <a:r>
              <a:rPr lang="zh-CN" altLang="en-US" dirty="0">
                <a:solidFill>
                  <a:srgbClr val="4A452A"/>
                </a:solidFill>
              </a:rPr>
              <a:t>教程： </a:t>
            </a:r>
            <a:r>
              <a:rPr lang="en-US" altLang="zh-CN" dirty="0">
                <a:solidFill>
                  <a:srgbClr val="4A452A"/>
                </a:solidFill>
                <a:hlinkClick r:id="rId8"/>
              </a:rPr>
              <a:t>www.1ppt.com/powerpoint/</a:t>
            </a:r>
            <a:r>
              <a:rPr lang="en-US" altLang="zh-CN" dirty="0">
                <a:solidFill>
                  <a:srgbClr val="4A452A"/>
                </a:solidFill>
              </a:rPr>
              <a:t>      </a:t>
            </a:r>
            <a:endParaRPr lang="en-US" altLang="zh-CN" dirty="0">
              <a:solidFill>
                <a:srgbClr val="4A452A"/>
              </a:solidFill>
            </a:endParaRPr>
          </a:p>
          <a:p>
            <a:pPr lvl="0">
              <a:spcBef>
                <a:spcPct val="0"/>
              </a:spcBef>
            </a:pPr>
            <a:r>
              <a:rPr lang="zh-CN" altLang="en-US" dirty="0">
                <a:solidFill>
                  <a:srgbClr val="4A452A"/>
                </a:solidFill>
              </a:rPr>
              <a:t>资料下载：</a:t>
            </a:r>
            <a:r>
              <a:rPr lang="en-US" altLang="zh-CN" dirty="0">
                <a:solidFill>
                  <a:srgbClr val="4A452A"/>
                </a:solidFill>
                <a:hlinkClick r:id="rId9"/>
              </a:rPr>
              <a:t>www.1ppt.com/ziliao/</a:t>
            </a:r>
            <a:r>
              <a:rPr lang="en-US" altLang="zh-CN" dirty="0">
                <a:solidFill>
                  <a:srgbClr val="4A452A"/>
                </a:solidFill>
              </a:rPr>
              <a:t>                   </a:t>
            </a:r>
            <a:r>
              <a:rPr lang="zh-CN" altLang="en-US" dirty="0">
                <a:solidFill>
                  <a:srgbClr val="4A452A"/>
                </a:solidFill>
              </a:rPr>
              <a:t>范文下载：</a:t>
            </a:r>
            <a:r>
              <a:rPr lang="en-US" altLang="zh-CN" dirty="0">
                <a:solidFill>
                  <a:srgbClr val="4A452A"/>
                </a:solidFill>
                <a:hlinkClick r:id="rId10"/>
              </a:rPr>
              <a:t>www.1ppt.com/fanwen/</a:t>
            </a:r>
            <a:r>
              <a:rPr lang="en-US" altLang="zh-CN" dirty="0">
                <a:solidFill>
                  <a:srgbClr val="4A452A"/>
                </a:solidFill>
              </a:rPr>
              <a:t>             </a:t>
            </a:r>
            <a:endParaRPr lang="en-US" altLang="zh-CN" dirty="0">
              <a:solidFill>
                <a:srgbClr val="4A452A"/>
              </a:solidFill>
            </a:endParaRPr>
          </a:p>
          <a:p>
            <a:pPr lvl="0">
              <a:spcBef>
                <a:spcPct val="0"/>
              </a:spcBef>
            </a:pPr>
            <a:r>
              <a:rPr lang="zh-CN" altLang="en-US" dirty="0">
                <a:solidFill>
                  <a:srgbClr val="4A452A"/>
                </a:solidFill>
              </a:rPr>
              <a:t>试卷下载：</a:t>
            </a:r>
            <a:r>
              <a:rPr lang="en-US" altLang="zh-CN" dirty="0">
                <a:solidFill>
                  <a:srgbClr val="4A452A"/>
                </a:solidFill>
                <a:hlinkClick r:id="rId11"/>
              </a:rPr>
              <a:t>www.1ppt.com/shiti/</a:t>
            </a:r>
            <a:r>
              <a:rPr lang="en-US" altLang="zh-CN" dirty="0">
                <a:solidFill>
                  <a:srgbClr val="4A452A"/>
                </a:solidFill>
              </a:rPr>
              <a:t>                     </a:t>
            </a:r>
            <a:r>
              <a:rPr lang="zh-CN" altLang="en-US" dirty="0">
                <a:solidFill>
                  <a:srgbClr val="4A452A"/>
                </a:solidFill>
              </a:rPr>
              <a:t>教案下载：</a:t>
            </a:r>
            <a:r>
              <a:rPr lang="en-US" altLang="zh-CN" dirty="0">
                <a:solidFill>
                  <a:srgbClr val="4A452A"/>
                </a:solidFill>
                <a:hlinkClick r:id="rId12"/>
              </a:rPr>
              <a:t>www.1ppt.com/jiaoan/</a:t>
            </a:r>
            <a:r>
              <a:rPr lang="en-US" altLang="zh-CN" dirty="0">
                <a:solidFill>
                  <a:srgbClr val="4A452A"/>
                </a:solidFill>
              </a:rPr>
              <a:t>               </a:t>
            </a:r>
            <a:endParaRPr lang="en-US" altLang="zh-CN" dirty="0">
              <a:solidFill>
                <a:srgbClr val="4A452A"/>
              </a:solidFill>
            </a:endParaRPr>
          </a:p>
          <a:p>
            <a:pPr lvl="0">
              <a:spcBef>
                <a:spcPct val="0"/>
              </a:spcBef>
            </a:pPr>
            <a:r>
              <a:rPr lang="en-US" altLang="zh-CN" dirty="0">
                <a:solidFill>
                  <a:srgbClr val="4A452A"/>
                </a:solidFill>
              </a:rPr>
              <a:t>PPT</a:t>
            </a:r>
            <a:r>
              <a:rPr lang="zh-CN" altLang="en-US" dirty="0">
                <a:solidFill>
                  <a:srgbClr val="4A452A"/>
                </a:solidFill>
              </a:rPr>
              <a:t>论坛：</a:t>
            </a:r>
            <a:r>
              <a:rPr lang="en-US" altLang="zh-CN" dirty="0">
                <a:solidFill>
                  <a:srgbClr val="4A452A"/>
                </a:solidFill>
                <a:hlinkClick r:id="rId13"/>
              </a:rPr>
              <a:t>www.1ppt.cn</a:t>
            </a:r>
            <a:r>
              <a:rPr lang="en-US" altLang="zh-CN" dirty="0">
                <a:solidFill>
                  <a:srgbClr val="4A452A"/>
                </a:solidFill>
              </a:rPr>
              <a:t>                                      PPT</a:t>
            </a:r>
            <a:r>
              <a:rPr lang="zh-CN" altLang="en-US" dirty="0">
                <a:solidFill>
                  <a:srgbClr val="4A452A"/>
                </a:solidFill>
              </a:rPr>
              <a:t>课件：</a:t>
            </a:r>
            <a:r>
              <a:rPr lang="en-US" altLang="zh-CN" dirty="0">
                <a:solidFill>
                  <a:srgbClr val="4A452A"/>
                </a:solidFill>
                <a:hlinkClick r:id="rId14"/>
              </a:rPr>
              <a:t>www.1ppt.com/kejian/</a:t>
            </a:r>
            <a:r>
              <a:rPr lang="en-US" altLang="zh-CN" dirty="0">
                <a:solidFill>
                  <a:srgbClr val="4A452A"/>
                </a:solidFill>
              </a:rPr>
              <a:t> </a:t>
            </a:r>
            <a:endParaRPr lang="en-US" altLang="zh-CN" dirty="0">
              <a:solidFill>
                <a:srgbClr val="4A452A"/>
              </a:solidFill>
            </a:endParaRPr>
          </a:p>
          <a:p>
            <a:pPr lvl="0">
              <a:spcBef>
                <a:spcPct val="0"/>
              </a:spcBef>
            </a:pPr>
            <a:r>
              <a:rPr lang="zh-CN" altLang="en-US" dirty="0">
                <a:solidFill>
                  <a:srgbClr val="4A452A"/>
                </a:solidFill>
              </a:rPr>
              <a:t>语文课件：</a:t>
            </a:r>
            <a:r>
              <a:rPr lang="en-US" altLang="zh-CN" dirty="0">
                <a:solidFill>
                  <a:srgbClr val="4A452A"/>
                </a:solidFill>
                <a:hlinkClick r:id="rId15"/>
              </a:rPr>
              <a:t>www.1ppt.com/kejian/yuwen/</a:t>
            </a:r>
            <a:r>
              <a:rPr lang="en-US" altLang="zh-CN" dirty="0">
                <a:solidFill>
                  <a:srgbClr val="4A452A"/>
                </a:solidFill>
              </a:rPr>
              <a:t>    </a:t>
            </a:r>
            <a:r>
              <a:rPr lang="zh-CN" altLang="en-US" dirty="0">
                <a:solidFill>
                  <a:srgbClr val="4A452A"/>
                </a:solidFill>
              </a:rPr>
              <a:t>数学课件：</a:t>
            </a:r>
            <a:r>
              <a:rPr lang="en-US" altLang="zh-CN" dirty="0">
                <a:solidFill>
                  <a:srgbClr val="4A452A"/>
                </a:solidFill>
                <a:hlinkClick r:id="rId16"/>
              </a:rPr>
              <a:t>www.1ppt.com/kejian/shuxue/</a:t>
            </a:r>
            <a:r>
              <a:rPr lang="en-US" altLang="zh-CN" dirty="0">
                <a:solidFill>
                  <a:srgbClr val="4A452A"/>
                </a:solidFill>
              </a:rPr>
              <a:t> </a:t>
            </a:r>
            <a:endParaRPr lang="en-US" altLang="zh-CN" dirty="0">
              <a:solidFill>
                <a:srgbClr val="4A452A"/>
              </a:solidFill>
            </a:endParaRPr>
          </a:p>
          <a:p>
            <a:pPr lvl="0">
              <a:spcBef>
                <a:spcPct val="0"/>
              </a:spcBef>
            </a:pPr>
            <a:r>
              <a:rPr lang="zh-CN" altLang="en-US" dirty="0">
                <a:solidFill>
                  <a:srgbClr val="4A452A"/>
                </a:solidFill>
              </a:rPr>
              <a:t>英语课件：</a:t>
            </a:r>
            <a:r>
              <a:rPr lang="en-US" altLang="zh-CN" dirty="0">
                <a:solidFill>
                  <a:srgbClr val="4A452A"/>
                </a:solidFill>
                <a:hlinkClick r:id="rId17"/>
              </a:rPr>
              <a:t>www.1ppt.com/kejian/yingyu/</a:t>
            </a:r>
            <a:r>
              <a:rPr lang="en-US" altLang="zh-CN" dirty="0">
                <a:solidFill>
                  <a:srgbClr val="4A452A"/>
                </a:solidFill>
              </a:rPr>
              <a:t>    </a:t>
            </a:r>
            <a:r>
              <a:rPr lang="zh-CN" altLang="en-US" dirty="0">
                <a:solidFill>
                  <a:srgbClr val="4A452A"/>
                </a:solidFill>
              </a:rPr>
              <a:t>美术课件：</a:t>
            </a:r>
            <a:r>
              <a:rPr lang="en-US" altLang="zh-CN" dirty="0">
                <a:solidFill>
                  <a:srgbClr val="4A452A"/>
                </a:solidFill>
                <a:hlinkClick r:id="rId18"/>
              </a:rPr>
              <a:t>www.1ppt.com/kejian/meishu/</a:t>
            </a:r>
            <a:r>
              <a:rPr lang="en-US" altLang="zh-CN" dirty="0">
                <a:solidFill>
                  <a:srgbClr val="4A452A"/>
                </a:solidFill>
              </a:rPr>
              <a:t> </a:t>
            </a:r>
            <a:endParaRPr lang="en-US" altLang="zh-CN" dirty="0">
              <a:solidFill>
                <a:srgbClr val="4A452A"/>
              </a:solidFill>
            </a:endParaRPr>
          </a:p>
          <a:p>
            <a:pPr lvl="0">
              <a:spcBef>
                <a:spcPct val="0"/>
              </a:spcBef>
            </a:pPr>
            <a:r>
              <a:rPr lang="zh-CN" altLang="en-US" dirty="0">
                <a:solidFill>
                  <a:srgbClr val="4A452A"/>
                </a:solidFill>
              </a:rPr>
              <a:t>科学课件：</a:t>
            </a:r>
            <a:r>
              <a:rPr lang="en-US" altLang="zh-CN" dirty="0">
                <a:solidFill>
                  <a:srgbClr val="4A452A"/>
                </a:solidFill>
                <a:hlinkClick r:id="rId19"/>
              </a:rPr>
              <a:t>www.1ppt.com/kejian/kexue/</a:t>
            </a:r>
            <a:r>
              <a:rPr lang="en-US" altLang="zh-CN" dirty="0">
                <a:solidFill>
                  <a:srgbClr val="4A452A"/>
                </a:solidFill>
              </a:rPr>
              <a:t>     </a:t>
            </a:r>
            <a:r>
              <a:rPr lang="zh-CN" altLang="en-US" dirty="0">
                <a:solidFill>
                  <a:srgbClr val="4A452A"/>
                </a:solidFill>
              </a:rPr>
              <a:t>物理课件：</a:t>
            </a:r>
            <a:r>
              <a:rPr lang="en-US" altLang="zh-CN" dirty="0">
                <a:solidFill>
                  <a:srgbClr val="4A452A"/>
                </a:solidFill>
                <a:hlinkClick r:id="rId20"/>
              </a:rPr>
              <a:t>www.1ppt.com/kejian/wuli/</a:t>
            </a:r>
            <a:r>
              <a:rPr lang="en-US" altLang="zh-CN" dirty="0">
                <a:solidFill>
                  <a:srgbClr val="4A452A"/>
                </a:solidFill>
              </a:rPr>
              <a:t> </a:t>
            </a:r>
            <a:endParaRPr lang="en-US" altLang="zh-CN" dirty="0">
              <a:solidFill>
                <a:srgbClr val="4A452A"/>
              </a:solidFill>
            </a:endParaRPr>
          </a:p>
          <a:p>
            <a:pPr lvl="0">
              <a:spcBef>
                <a:spcPct val="0"/>
              </a:spcBef>
            </a:pPr>
            <a:r>
              <a:rPr lang="zh-CN" altLang="en-US" dirty="0">
                <a:solidFill>
                  <a:srgbClr val="4A452A"/>
                </a:solidFill>
              </a:rPr>
              <a:t>化学课件：</a:t>
            </a:r>
            <a:r>
              <a:rPr lang="en-US" altLang="zh-CN" dirty="0">
                <a:solidFill>
                  <a:srgbClr val="4A452A"/>
                </a:solidFill>
                <a:hlinkClick r:id="rId21"/>
              </a:rPr>
              <a:t>www.1ppt.com/kejian/huaxue/</a:t>
            </a:r>
            <a:r>
              <a:rPr lang="en-US" altLang="zh-CN" dirty="0">
                <a:solidFill>
                  <a:srgbClr val="4A452A"/>
                </a:solidFill>
              </a:rPr>
              <a:t>  </a:t>
            </a:r>
            <a:r>
              <a:rPr lang="zh-CN" altLang="en-US" dirty="0">
                <a:solidFill>
                  <a:srgbClr val="4A452A"/>
                </a:solidFill>
              </a:rPr>
              <a:t>生物课件：</a:t>
            </a:r>
            <a:r>
              <a:rPr lang="en-US" altLang="zh-CN" dirty="0">
                <a:solidFill>
                  <a:srgbClr val="4A452A"/>
                </a:solidFill>
                <a:hlinkClick r:id="rId22"/>
              </a:rPr>
              <a:t>www.1ppt.com/kejian/shengwu/</a:t>
            </a:r>
            <a:r>
              <a:rPr lang="en-US" altLang="zh-CN" dirty="0">
                <a:solidFill>
                  <a:srgbClr val="4A452A"/>
                </a:solidFill>
              </a:rPr>
              <a:t> </a:t>
            </a:r>
            <a:endParaRPr lang="en-US" altLang="zh-CN" dirty="0">
              <a:solidFill>
                <a:srgbClr val="4A452A"/>
              </a:solidFill>
            </a:endParaRPr>
          </a:p>
          <a:p>
            <a:pPr lvl="0">
              <a:spcBef>
                <a:spcPct val="0"/>
              </a:spcBef>
            </a:pPr>
            <a:r>
              <a:rPr lang="zh-CN" altLang="en-US" dirty="0">
                <a:solidFill>
                  <a:srgbClr val="4A452A"/>
                </a:solidFill>
              </a:rPr>
              <a:t>地理课件：</a:t>
            </a:r>
            <a:r>
              <a:rPr lang="en-US" altLang="zh-CN" dirty="0">
                <a:solidFill>
                  <a:srgbClr val="4A452A"/>
                </a:solidFill>
                <a:hlinkClick r:id="rId23"/>
              </a:rPr>
              <a:t>www.1ppt.com/kejian/dili/</a:t>
            </a:r>
            <a:r>
              <a:rPr lang="en-US" altLang="zh-CN" dirty="0">
                <a:solidFill>
                  <a:srgbClr val="4A452A"/>
                </a:solidFill>
              </a:rPr>
              <a:t>          </a:t>
            </a:r>
            <a:r>
              <a:rPr lang="zh-CN" altLang="en-US" dirty="0">
                <a:solidFill>
                  <a:srgbClr val="4A452A"/>
                </a:solidFill>
              </a:rPr>
              <a:t>历史课件：</a:t>
            </a:r>
            <a:r>
              <a:rPr lang="en-US" altLang="zh-CN" dirty="0">
                <a:solidFill>
                  <a:srgbClr val="4A452A"/>
                </a:solidFill>
                <a:hlinkClick r:id="rId24"/>
              </a:rPr>
              <a:t>www.1ppt.com/kejian/lishi/</a:t>
            </a:r>
            <a:r>
              <a:rPr lang="en-US" altLang="zh-CN" dirty="0">
                <a:solidFill>
                  <a:srgbClr val="4A452A"/>
                </a:solidFill>
              </a:rPr>
              <a:t>        </a:t>
            </a:r>
            <a:endParaRPr lang="en-US" altLang="zh-CN" dirty="0">
              <a:solidFill>
                <a:srgbClr val="4A452A"/>
              </a:solidFill>
            </a:endParaRPr>
          </a:p>
          <a:p>
            <a:pPr lvl="0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64516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showMasterPhAnim="0" showMasterSp="0">
  <p:cSld name="标题幻灯片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grpSp>
        <p:nvGrpSpPr>
          <p:cNvPr id="59394" name="组合 59393"/>
          <p:cNvGrpSpPr/>
          <p:nvPr/>
        </p:nvGrpSpPr>
        <p:grpSpPr>
          <a:xfrm>
            <a:off x="0" y="0"/>
            <a:ext cx="8763000" cy="5943600"/>
            <a:chOff x="0" y="0"/>
            <a:chExt cx="5520" cy="3744"/>
          </a:xfrm>
        </p:grpSpPr>
        <p:sp>
          <p:nvSpPr>
            <p:cNvPr id="59395" name="矩形 59394"/>
            <p:cNvSpPr/>
            <p:nvPr/>
          </p:nvSpPr>
          <p:spPr>
            <a:xfrm>
              <a:off x="0" y="0"/>
              <a:ext cx="1104" cy="3072"/>
            </a:xfrm>
            <a:prstGeom prst="rect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 wrap="none" anchor="ctr"/>
            <a:p>
              <a:pPr lvl="0" algn="ctr">
                <a:buClr>
                  <a:schemeClr val="bg1"/>
                </a:buClr>
              </a:pPr>
              <a:endParaRPr sz="2400" dirty="0">
                <a:latin typeface="Times New Roman" panose="02020603050405020304" pitchFamily="18" charset="0"/>
              </a:endParaRPr>
            </a:p>
          </p:txBody>
        </p:sp>
        <p:grpSp>
          <p:nvGrpSpPr>
            <p:cNvPr id="59396" name="组合 59395"/>
            <p:cNvGrpSpPr/>
            <p:nvPr userDrawn="1"/>
          </p:nvGrpSpPr>
          <p:grpSpPr>
            <a:xfrm>
              <a:off x="0" y="2208"/>
              <a:ext cx="5520" cy="1536"/>
              <a:chOff x="0" y="2208"/>
              <a:chExt cx="5520" cy="1536"/>
            </a:xfrm>
          </p:grpSpPr>
          <p:sp>
            <p:nvSpPr>
              <p:cNvPr id="59397" name="矩形 59396"/>
              <p:cNvSpPr/>
              <p:nvPr/>
            </p:nvSpPr>
            <p:spPr>
              <a:xfrm>
                <a:off x="624" y="2208"/>
                <a:ext cx="4896" cy="1536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 wrap="none" anchor="ctr"/>
              <a:p>
                <a:pPr lvl="0" algn="ctr">
                  <a:buClr>
                    <a:schemeClr val="bg1"/>
                  </a:buClr>
                </a:pPr>
                <a:endParaRPr sz="2400" dirty="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59398" name="矩形 59397"/>
              <p:cNvSpPr/>
              <p:nvPr/>
            </p:nvSpPr>
            <p:spPr>
              <a:xfrm>
                <a:off x="654" y="2352"/>
                <a:ext cx="4818" cy="1347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</a:ln>
            </p:spPr>
            <p:txBody>
              <a:bodyPr wrap="none" anchor="ctr"/>
              <a:p>
                <a:pPr lvl="0" algn="ctr">
                  <a:buClr>
                    <a:schemeClr val="bg1"/>
                  </a:buClr>
                </a:pPr>
                <a:endParaRPr sz="2400" dirty="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59399" name="直接连接符 59398"/>
              <p:cNvSpPr/>
              <p:nvPr/>
            </p:nvSpPr>
            <p:spPr>
              <a:xfrm>
                <a:off x="0" y="3072"/>
                <a:ext cx="624" cy="0"/>
              </a:xfrm>
              <a:prstGeom prst="line">
                <a:avLst/>
              </a:prstGeom>
              <a:ln w="50800" cap="flat" cmpd="sng">
                <a:solidFill>
                  <a:schemeClr val="bg2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59400" name="组合 59399"/>
            <p:cNvGrpSpPr/>
            <p:nvPr userDrawn="1"/>
          </p:nvGrpSpPr>
          <p:grpSpPr>
            <a:xfrm>
              <a:off x="400" y="336"/>
              <a:ext cx="5088" cy="192"/>
              <a:chOff x="400" y="336"/>
              <a:chExt cx="5088" cy="192"/>
            </a:xfrm>
          </p:grpSpPr>
          <p:sp>
            <p:nvSpPr>
              <p:cNvPr id="59401" name="矩形 59400"/>
              <p:cNvSpPr/>
              <p:nvPr/>
            </p:nvSpPr>
            <p:spPr>
              <a:xfrm>
                <a:off x="3952" y="336"/>
                <a:ext cx="1536" cy="192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</a:ln>
            </p:spPr>
            <p:txBody>
              <a:bodyPr wrap="none" anchor="ctr"/>
              <a:p>
                <a:pPr lvl="0" algn="ctr">
                  <a:buClr>
                    <a:schemeClr val="bg1"/>
                  </a:buClr>
                </a:pPr>
                <a:endParaRPr sz="2400" dirty="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59402" name="直接连接符 59401"/>
              <p:cNvSpPr/>
              <p:nvPr/>
            </p:nvSpPr>
            <p:spPr>
              <a:xfrm>
                <a:off x="400" y="432"/>
                <a:ext cx="5088" cy="0"/>
              </a:xfrm>
              <a:prstGeom prst="line">
                <a:avLst/>
              </a:prstGeom>
              <a:ln w="44450" cap="flat" cmpd="sng">
                <a:solidFill>
                  <a:schemeClr val="bg2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</p:grpSp>
      <p:sp>
        <p:nvSpPr>
          <p:cNvPr id="59403" name="标题 59402"/>
          <p:cNvSpPr>
            <a:spLocks noGrp="1"/>
          </p:cNvSpPr>
          <p:nvPr>
            <p:ph type="ctrTitle"/>
          </p:nvPr>
        </p:nvSpPr>
        <p:spPr>
          <a:xfrm>
            <a:off x="2057400" y="1143000"/>
            <a:ext cx="6629400" cy="22098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>
            <a:lvl1pPr lvl="0">
              <a:defRPr sz="4800"/>
            </a:lvl1pPr>
          </a:lstStyle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59404" name="副标题 59403"/>
          <p:cNvSpPr>
            <a:spLocks noGrp="1"/>
          </p:cNvSpPr>
          <p:nvPr>
            <p:ph type="subTitle" idx="1"/>
          </p:nvPr>
        </p:nvSpPr>
        <p:spPr>
          <a:xfrm>
            <a:off x="1371600" y="3962400"/>
            <a:ext cx="6858000" cy="16002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>
            <a:lvl1pPr marL="0" lvl="0" indent="0" algn="ctr">
              <a:buNone/>
              <a:defRPr/>
            </a:lvl1pPr>
            <a:lvl2pPr marL="457200" lvl="1" indent="0" algn="ctr">
              <a:buNone/>
              <a:defRPr/>
            </a:lvl2pPr>
            <a:lvl3pPr marL="914400" lvl="2" indent="0" algn="ctr">
              <a:buNone/>
              <a:defRPr/>
            </a:lvl3pPr>
            <a:lvl4pPr marL="1371600" lvl="3" indent="0" algn="ctr">
              <a:buNone/>
              <a:defRPr/>
            </a:lvl4pPr>
            <a:lvl5pPr marL="1828800" lvl="4" indent="0" algn="ctr">
              <a:buNone/>
              <a:defRPr/>
            </a:lvl5pPr>
          </a:lstStyle>
          <a:p>
            <a:pPr lvl="0"/>
            <a:r>
              <a:rPr lang="zh-CN" altLang="en-US" dirty="0"/>
              <a:t>单击此处编辑母版副标题样式</a:t>
            </a:r>
            <a:endParaRPr lang="zh-CN" altLang="en-US" dirty="0"/>
          </a:p>
        </p:txBody>
      </p:sp>
      <p:sp>
        <p:nvSpPr>
          <p:cNvPr id="59405" name="日期占位符 59404"/>
          <p:cNvSpPr>
            <a:spLocks noGrp="1"/>
          </p:cNvSpPr>
          <p:nvPr>
            <p:ph type="dt" sz="half" idx="2"/>
          </p:nvPr>
        </p:nvSpPr>
        <p:spPr>
          <a:xfrm>
            <a:off x="912813" y="6251575"/>
            <a:ext cx="1905000" cy="4572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>
              <a:defRPr sz="1000"/>
            </a:lvl1pPr>
          </a:lstStyle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9406" name="页脚占位符 59405"/>
          <p:cNvSpPr>
            <a:spLocks noGrp="1"/>
          </p:cNvSpPr>
          <p:nvPr>
            <p:ph type="ftr" sz="quarter" idx="3"/>
          </p:nvPr>
        </p:nvSpPr>
        <p:spPr>
          <a:xfrm>
            <a:off x="3354388" y="6248400"/>
            <a:ext cx="2895600" cy="4572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algn="ctr">
              <a:defRPr sz="1000"/>
            </a:lvl1pPr>
          </a:lstStyle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9407" name="灯片编号占位符 59406"/>
          <p:cNvSpPr>
            <a:spLocks noGrp="1"/>
          </p:cNvSpPr>
          <p:nvPr>
            <p:ph type="sldNum" sz="quarter" idx="4"/>
          </p:nvPr>
        </p:nvSpPr>
        <p:spPr>
          <a:xfrm>
            <a:off x="6781800" y="6248400"/>
            <a:ext cx="1905000" cy="4572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algn="r">
              <a:defRPr sz="1000"/>
            </a:lvl1pPr>
          </a:lstStyle>
          <a:p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914400" y="1600200"/>
            <a:ext cx="3808476" cy="453072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878324" y="1600200"/>
            <a:ext cx="3808476" cy="453072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743700" y="277813"/>
            <a:ext cx="1943100" cy="5853112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914400" y="277813"/>
            <a:ext cx="5716657" cy="5853112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标题和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01625" y="228600"/>
            <a:ext cx="8540750" cy="11430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</p:nvPr>
        </p:nvSpPr>
        <p:spPr>
          <a:xfrm>
            <a:off x="301625" y="1600200"/>
            <a:ext cx="8540750" cy="4498975"/>
          </a:xfrm>
        </p:spPr>
        <p:txBody>
          <a:bodyPr vert="horz" wrap="square" lIns="91440" tIns="45720" rIns="91440" bIns="45720" numCol="1" anchor="t" anchorCtr="0" compatLnSpc="1"/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0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0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zh-CN" dirty="0"/>
            </a:fld>
            <a:endParaRPr lang="zh-CN" altLang="zh-CN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grpSp>
        <p:nvGrpSpPr>
          <p:cNvPr id="58370" name="组合 58369"/>
          <p:cNvGrpSpPr/>
          <p:nvPr/>
        </p:nvGrpSpPr>
        <p:grpSpPr>
          <a:xfrm>
            <a:off x="0" y="0"/>
            <a:ext cx="8686800" cy="4876800"/>
            <a:chOff x="0" y="0"/>
            <a:chExt cx="5472" cy="3072"/>
          </a:xfrm>
        </p:grpSpPr>
        <p:sp>
          <p:nvSpPr>
            <p:cNvPr id="58371" name="矩形 58370"/>
            <p:cNvSpPr/>
            <p:nvPr/>
          </p:nvSpPr>
          <p:spPr>
            <a:xfrm>
              <a:off x="0" y="0"/>
              <a:ext cx="384" cy="3072"/>
            </a:xfrm>
            <a:prstGeom prst="rect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 wrap="none" anchor="ctr"/>
            <a:p>
              <a:pPr lvl="0" algn="ctr">
                <a:buClr>
                  <a:schemeClr val="bg1"/>
                </a:buClr>
              </a:pPr>
              <a:endParaRPr sz="2400" dirty="0">
                <a:latin typeface="Times New Roman" panose="02020603050405020304" pitchFamily="18" charset="0"/>
              </a:endParaRPr>
            </a:p>
          </p:txBody>
        </p:sp>
        <p:grpSp>
          <p:nvGrpSpPr>
            <p:cNvPr id="58372" name="组合 58371"/>
            <p:cNvGrpSpPr/>
            <p:nvPr/>
          </p:nvGrpSpPr>
          <p:grpSpPr>
            <a:xfrm>
              <a:off x="240" y="893"/>
              <a:ext cx="5232" cy="115"/>
              <a:chOff x="240" y="893"/>
              <a:chExt cx="5232" cy="115"/>
            </a:xfrm>
          </p:grpSpPr>
          <p:sp>
            <p:nvSpPr>
              <p:cNvPr id="58373" name="矩形 58372"/>
              <p:cNvSpPr/>
              <p:nvPr/>
            </p:nvSpPr>
            <p:spPr>
              <a:xfrm>
                <a:off x="4320" y="893"/>
                <a:ext cx="1152" cy="115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</a:ln>
            </p:spPr>
            <p:txBody>
              <a:bodyPr wrap="none" anchor="ctr"/>
              <a:p>
                <a:pPr lvl="0" algn="ctr">
                  <a:buClr>
                    <a:schemeClr val="bg1"/>
                  </a:buClr>
                </a:pPr>
                <a:endParaRPr sz="2400" dirty="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58374" name="直接连接符 58373"/>
              <p:cNvSpPr/>
              <p:nvPr/>
            </p:nvSpPr>
            <p:spPr>
              <a:xfrm>
                <a:off x="240" y="941"/>
                <a:ext cx="5232" cy="0"/>
              </a:xfrm>
              <a:prstGeom prst="line">
                <a:avLst/>
              </a:prstGeom>
              <a:ln w="19050" cap="flat" cmpd="sng">
                <a:solidFill>
                  <a:schemeClr val="bg2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</p:grpSp>
      <p:sp>
        <p:nvSpPr>
          <p:cNvPr id="58375" name="标题 58374"/>
          <p:cNvSpPr>
            <a:spLocks noGrp="1"/>
          </p:cNvSpPr>
          <p:nvPr>
            <p:ph type="title"/>
          </p:nvPr>
        </p:nvSpPr>
        <p:spPr>
          <a:xfrm>
            <a:off x="914400" y="277813"/>
            <a:ext cx="77724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58376" name="文本占位符 58375"/>
          <p:cNvSpPr>
            <a:spLocks noGrp="1"/>
          </p:cNvSpPr>
          <p:nvPr>
            <p:ph type="body" idx="1"/>
          </p:nvPr>
        </p:nvSpPr>
        <p:spPr>
          <a:xfrm>
            <a:off x="914400" y="1600200"/>
            <a:ext cx="7772400" cy="4530725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8377" name="日期占位符 58376"/>
          <p:cNvSpPr>
            <a:spLocks noGrp="1"/>
          </p:cNvSpPr>
          <p:nvPr>
            <p:ph type="dt" sz="half" idx="2"/>
          </p:nvPr>
        </p:nvSpPr>
        <p:spPr>
          <a:xfrm>
            <a:off x="914400" y="6251575"/>
            <a:ext cx="19812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000"/>
            </a:lvl1pPr>
          </a:lstStyle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8378" name="页脚占位符 58377"/>
          <p:cNvSpPr>
            <a:spLocks noGrp="1"/>
          </p:cNvSpPr>
          <p:nvPr>
            <p:ph type="ftr" sz="quarter" idx="3"/>
          </p:nvPr>
        </p:nvSpPr>
        <p:spPr>
          <a:xfrm>
            <a:off x="3352800" y="624840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000"/>
            </a:lvl1pPr>
          </a:lstStyle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8379" name="灯片编号占位符 58378"/>
          <p:cNvSpPr>
            <a:spLocks noGrp="1"/>
          </p:cNvSpPr>
          <p:nvPr>
            <p:ph type="sldNum" sz="quarter" idx="4"/>
          </p:nvPr>
        </p:nvSpPr>
        <p:spPr>
          <a:xfrm>
            <a:off x="6781800" y="6248400"/>
            <a:ext cx="19050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000"/>
            </a:lvl1pPr>
          </a:lstStyle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8380" name="直接连接符 58379"/>
          <p:cNvSpPr/>
          <p:nvPr/>
        </p:nvSpPr>
        <p:spPr>
          <a:xfrm>
            <a:off x="0" y="4876800"/>
            <a:ext cx="609600" cy="0"/>
          </a:xfrm>
          <a:prstGeom prst="line">
            <a:avLst/>
          </a:prstGeom>
          <a:ln w="44450" cap="flat" cmpd="sng">
            <a:solidFill>
              <a:schemeClr val="bg2"/>
            </a:solidFill>
            <a:prstDash val="solid"/>
            <a:headEnd type="none" w="med" len="med"/>
            <a:tailEnd type="none" w="med" len="med"/>
          </a:ln>
        </p:spPr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 ftr="0" dt="0"/>
  <p:txStyles>
    <p:title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2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" panose="05000000000000000000" pitchFamily="2" charset="2"/>
        <a:buChar char="n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anose="05000000000000000000" pitchFamily="2" charset="2"/>
        <a:buChar char="n"/>
        <a:defRPr sz="26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folHlink"/>
        </a:buClr>
        <a:buSzPct val="55000"/>
        <a:buFont typeface="Wingdings" panose="05000000000000000000" pitchFamily="2" charset="2"/>
        <a:buChar char="n"/>
        <a:defRPr sz="23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§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§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§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§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§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§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5.png"/><Relationship Id="rId1" Type="http://schemas.openxmlformats.org/officeDocument/2006/relationships/customXml" Target="../ink/ink1.xml"/></Relationships>
</file>

<file path=ppt/slides/_rels/slide4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tags" Target="../tags/tag4.xml"/><Relationship Id="rId3" Type="http://schemas.openxmlformats.org/officeDocument/2006/relationships/tags" Target="../tags/tag3.xml"/><Relationship Id="rId2" Type="http://schemas.openxmlformats.org/officeDocument/2006/relationships/tags" Target="../tags/tag2.xml"/><Relationship Id="rId1" Type="http://schemas.openxmlformats.org/officeDocument/2006/relationships/tags" Target="../tags/tag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1.vml"/><Relationship Id="rId5" Type="http://schemas.openxmlformats.org/officeDocument/2006/relationships/slideLayout" Target="../slideLayouts/slideLayout2.xml"/><Relationship Id="rId4" Type="http://schemas.openxmlformats.org/officeDocument/2006/relationships/audio" Target="../media/audio1.wav"/><Relationship Id="rId3" Type="http://schemas.openxmlformats.org/officeDocument/2006/relationships/slide" Target="slide1.xml"/><Relationship Id="rId2" Type="http://schemas.openxmlformats.org/officeDocument/2006/relationships/image" Target="../media/image10.png"/><Relationship Id="rId1" Type="http://schemas.openxmlformats.org/officeDocument/2006/relationships/oleObject" Target="../embeddings/oleObject1.bin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3.png"/><Relationship Id="rId1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2.vml"/><Relationship Id="rId5" Type="http://schemas.openxmlformats.org/officeDocument/2006/relationships/slideLayout" Target="../slideLayouts/slideLayout2.xml"/><Relationship Id="rId4" Type="http://schemas.openxmlformats.org/officeDocument/2006/relationships/audio" Target="../media/audio2.wav"/><Relationship Id="rId3" Type="http://schemas.openxmlformats.org/officeDocument/2006/relationships/image" Target="../media/image7.jpeg"/><Relationship Id="rId2" Type="http://schemas.openxmlformats.org/officeDocument/2006/relationships/image" Target="../media/image15.png"/><Relationship Id="rId1" Type="http://schemas.openxmlformats.org/officeDocument/2006/relationships/oleObject" Target="../embeddings/oleObject2.bin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7.jpeg"/></Relationships>
</file>

<file path=ppt/slides/_rels/slide16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3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8.png"/><Relationship Id="rId1" Type="http://schemas.openxmlformats.org/officeDocument/2006/relationships/oleObject" Target="../embeddings/oleObject3.bin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9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0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0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2.jpeg"/><Relationship Id="rId1" Type="http://schemas.openxmlformats.org/officeDocument/2006/relationships/image" Target="../media/image21.jpeg"/></Relationships>
</file>

<file path=ppt/slides/_rels/slide21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4.xml"/><Relationship Id="rId3" Type="http://schemas.openxmlformats.org/officeDocument/2006/relationships/slideLayout" Target="../slideLayouts/slideLayout2.xml"/><Relationship Id="rId2" Type="http://schemas.openxmlformats.org/officeDocument/2006/relationships/audio" Target="../media/audio2.wav"/><Relationship Id="rId1" Type="http://schemas.openxmlformats.org/officeDocument/2006/relationships/image" Target="../media/image21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1.jpeg"/></Relationships>
</file>

<file path=ppt/slides/_rels/slide2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image" Target="../media/image21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5.jpeg"/><Relationship Id="rId1" Type="http://schemas.openxmlformats.org/officeDocument/2006/relationships/image" Target="../media/image21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1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6.png"/><Relationship Id="rId1" Type="http://schemas.openxmlformats.org/officeDocument/2006/relationships/image" Target="../media/image21.jpe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6.png"/></Relationships>
</file>

<file path=ppt/slides/_rels/slide28.xml.rels><?xml version="1.0" encoding="UTF-8" standalone="yes"?>
<Relationships xmlns="http://schemas.openxmlformats.org/package/2006/relationships"><Relationship Id="rId7" Type="http://schemas.openxmlformats.org/officeDocument/2006/relationships/vmlDrawing" Target="../drawings/vmlDrawing4.vml"/><Relationship Id="rId6" Type="http://schemas.openxmlformats.org/officeDocument/2006/relationships/slideLayout" Target="../slideLayouts/slideLayout2.xml"/><Relationship Id="rId5" Type="http://schemas.openxmlformats.org/officeDocument/2006/relationships/audio" Target="../media/audio1.wav"/><Relationship Id="rId4" Type="http://schemas.openxmlformats.org/officeDocument/2006/relationships/image" Target="../media/image28.jpeg"/><Relationship Id="rId3" Type="http://schemas.openxmlformats.org/officeDocument/2006/relationships/slide" Target="slide9.xml"/><Relationship Id="rId2" Type="http://schemas.openxmlformats.org/officeDocument/2006/relationships/image" Target="../media/image27.png"/><Relationship Id="rId1" Type="http://schemas.openxmlformats.org/officeDocument/2006/relationships/oleObject" Target="../embeddings/oleObject4.bin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1.jpe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0.GIF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1.pn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2.jpe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3.jpeg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3.jpeg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3.jpeg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5842" name="Picture 2" descr="印度民族大起义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6200" y="76200"/>
            <a:ext cx="8991600" cy="67056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8676" name="Text Box 4"/>
          <p:cNvSpPr txBox="1">
            <a:spLocks noChangeArrowheads="1"/>
          </p:cNvSpPr>
          <p:nvPr/>
        </p:nvSpPr>
        <p:spPr bwMode="auto">
          <a:xfrm>
            <a:off x="318135" y="1158399"/>
            <a:ext cx="8229600" cy="15697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>
                    <a:alpha val="0"/>
                  </a:scheme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0000" tIns="46800" rIns="90000" bIns="46800" anchor="ctr">
            <a:spAutoFit/>
          </a:bodyPr>
          <a:lstStyle/>
          <a:p>
            <a:pPr marR="0" algn="ctr" defTabSz="914400">
              <a:buClrTx/>
              <a:buSzTx/>
              <a:buFontTx/>
              <a:buNone/>
              <a:defRPr/>
            </a:pPr>
            <a:r>
              <a:rPr kumimoji="0" lang="zh-CN" sz="4800" b="1" kern="1200" cap="none" spc="0" normalizeH="0" baseline="0" noProof="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第一课  </a:t>
            </a:r>
            <a:endParaRPr kumimoji="0" lang="zh-CN" sz="4800" b="1" kern="1200" cap="none" spc="0" normalizeH="0" baseline="0" noProof="0" dirty="0" smtClean="0">
              <a:solidFill>
                <a:schemeClr val="accent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R="0" algn="ctr" defTabSz="914400">
              <a:buClrTx/>
              <a:buSzTx/>
              <a:buFontTx/>
              <a:buNone/>
              <a:defRPr/>
            </a:pPr>
            <a:r>
              <a:rPr kumimoji="0" lang="zh-CN" sz="4800" b="1" kern="1200" cap="none" spc="0" normalizeH="0" baseline="0" noProof="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殖民地人民的抗争</a:t>
            </a:r>
            <a:endParaRPr kumimoji="0" lang="zh-CN" sz="4800" b="1" kern="1200" cap="none" spc="0" normalizeH="0" baseline="0" noProof="0" dirty="0" smtClean="0">
              <a:solidFill>
                <a:schemeClr val="accent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6" grpId="0" bldLvl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87045" name="图片 87044" descr="u=1316604453,659786373&amp;fm=52&amp;gp=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39243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7047" name="图片 87046" descr="u=1340781386,2776227117&amp;fm=51&amp;gp=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40650" y="260350"/>
            <a:ext cx="1133475" cy="16192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7049" name="图片 87048" descr="u=3305195084,1982006050&amp;fm=51&amp;gp=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950" y="1844675"/>
            <a:ext cx="1139825" cy="20177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7050" name="直接连接符 87049"/>
          <p:cNvSpPr/>
          <p:nvPr/>
        </p:nvSpPr>
        <p:spPr>
          <a:xfrm flipH="1" flipV="1">
            <a:off x="1258888" y="2708275"/>
            <a:ext cx="1081087" cy="288925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87051" name="直接连接符 87050"/>
          <p:cNvSpPr/>
          <p:nvPr/>
        </p:nvSpPr>
        <p:spPr>
          <a:xfrm flipV="1">
            <a:off x="5940425" y="1268413"/>
            <a:ext cx="1800225" cy="865187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87052" name="文本框 87051"/>
          <p:cNvSpPr txBox="1"/>
          <p:nvPr/>
        </p:nvSpPr>
        <p:spPr>
          <a:xfrm>
            <a:off x="323850" y="3860800"/>
            <a:ext cx="8496300" cy="2676525"/>
          </a:xfrm>
          <a:prstGeom prst="rect">
            <a:avLst/>
          </a:prstGeom>
          <a:solidFill>
            <a:srgbClr val="FFFF00"/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   </a:t>
            </a:r>
            <a:r>
              <a:rPr lang="en-US" altLang="zh-CN" sz="2800" b="1" dirty="0">
                <a:solidFill>
                  <a:schemeClr val="accent3">
                    <a:lumMod val="2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“</a:t>
            </a:r>
            <a:r>
              <a:rPr lang="zh-CN" altLang="en-US" sz="2800" b="1" dirty="0">
                <a:solidFill>
                  <a:schemeClr val="accent3">
                    <a:lumMod val="2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哪里有压迫，哪里就有反抗。”面对残暴的殖民统治，必定激起殖民地人民的抗争。</a:t>
            </a:r>
            <a:r>
              <a:rPr lang="zh-CN" altLang="en-US" sz="2800" b="1" dirty="0">
                <a:solidFill>
                  <a:schemeClr val="accent3">
                    <a:lumMod val="2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在拉丁美洲，为反抗葡萄牙、西班牙的殖民压迫和统治，人民掀起了独立斗争的风暴。</a:t>
            </a:r>
            <a:r>
              <a:rPr lang="zh-CN" altLang="en-US" sz="2800" b="1" dirty="0">
                <a:solidFill>
                  <a:schemeClr val="accent3">
                    <a:lumMod val="2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在亚洲，被称为“英国王冠上最明亮的宝石”的印度掀起了声势浩大的反英民族大起义。今天我们就来追忆历史，缅怀英雄。</a:t>
            </a:r>
            <a:endParaRPr lang="zh-CN" altLang="en-US" sz="2800" b="1" dirty="0">
              <a:solidFill>
                <a:schemeClr val="accent3">
                  <a:lumMod val="25000"/>
                </a:schemeClr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7890" name="Rectangle 2"/>
          <p:cNvSpPr>
            <a:spLocks noGrp="1"/>
          </p:cNvSpPr>
          <p:nvPr>
            <p:ph type="title"/>
          </p:nvPr>
        </p:nvSpPr>
        <p:spPr/>
        <p:txBody>
          <a:bodyPr vert="horz" wrap="square" lIns="91440" tIns="45720" rIns="91440" bIns="45720" anchor="ctr"/>
          <a:p>
            <a:r>
              <a:rPr lang="zh-CN" altLang="en-US" dirty="0"/>
              <a:t>教学目标</a:t>
            </a:r>
            <a:endParaRPr lang="zh-CN" altLang="en-US" dirty="0"/>
          </a:p>
        </p:txBody>
      </p:sp>
      <p:sp>
        <p:nvSpPr>
          <p:cNvPr id="37891" name="Rectangle 3"/>
          <p:cNvSpPr>
            <a:spLocks noGrp="1"/>
          </p:cNvSpPr>
          <p:nvPr>
            <p:ph idx="1"/>
          </p:nvPr>
        </p:nvSpPr>
        <p:spPr/>
        <p:txBody>
          <a:bodyPr vert="horz" wrap="square" lIns="91440" tIns="45720" rIns="91440" bIns="45720" anchor="t"/>
          <a:p>
            <a:r>
              <a:rPr lang="zh-CN" altLang="en-US" dirty="0">
                <a:latin typeface="宋体" panose="02010600030101010101" pitchFamily="2" charset="-122"/>
              </a:rPr>
              <a:t>知识目标:了解西班牙，葡萄牙在拉丁美洲的殖民统治，</a:t>
            </a:r>
            <a:r>
              <a:rPr lang="zh-CN" altLang="en-US" dirty="0">
                <a:latin typeface="宋体" panose="02010600030101010101" pitchFamily="2" charset="-122"/>
                <a:sym typeface="+mn-ea"/>
              </a:rPr>
              <a:t>英国在印度的殖民统治，</a:t>
            </a:r>
            <a:r>
              <a:rPr lang="zh-CN" altLang="en-US" dirty="0">
                <a:latin typeface="宋体" panose="02010600030101010101" pitchFamily="2" charset="-122"/>
              </a:rPr>
              <a:t>引发的拉丁美洲的民族独立运动和</a:t>
            </a:r>
            <a:r>
              <a:rPr lang="zh-CN" altLang="en-US" dirty="0">
                <a:latin typeface="宋体" panose="02010600030101010101" pitchFamily="2" charset="-122"/>
                <a:sym typeface="+mn-ea"/>
              </a:rPr>
              <a:t>印度民族大起义</a:t>
            </a:r>
            <a:r>
              <a:rPr lang="zh-CN" altLang="en-US" dirty="0">
                <a:latin typeface="宋体" panose="02010600030101010101" pitchFamily="2" charset="-122"/>
              </a:rPr>
              <a:t>。</a:t>
            </a:r>
            <a:endParaRPr lang="zh-CN" altLang="en-US" dirty="0">
              <a:latin typeface="宋体" panose="02010600030101010101" pitchFamily="2" charset="-122"/>
            </a:endParaRPr>
          </a:p>
          <a:p>
            <a:r>
              <a:rPr lang="zh-CN" altLang="en-US" dirty="0">
                <a:latin typeface="宋体" panose="02010600030101010101" pitchFamily="2" charset="-122"/>
              </a:rPr>
              <a:t>能力目标：引导学生思考和探究拉丁美洲的民族独立运动和</a:t>
            </a:r>
            <a:r>
              <a:rPr lang="zh-CN" altLang="en-US" dirty="0">
                <a:latin typeface="宋体" panose="02010600030101010101" pitchFamily="2" charset="-122"/>
                <a:sym typeface="+mn-ea"/>
              </a:rPr>
              <a:t>印度民族大起义</a:t>
            </a:r>
            <a:r>
              <a:rPr lang="zh-CN" altLang="en-US" dirty="0">
                <a:latin typeface="宋体" panose="02010600030101010101" pitchFamily="2" charset="-122"/>
              </a:rPr>
              <a:t>爆发的原因，掌握正确分析历史现象的基本方法和能力。</a:t>
            </a:r>
            <a:endParaRPr lang="zh-CN" altLang="en-US" dirty="0">
              <a:latin typeface="宋体" panose="02010600030101010101" pitchFamily="2" charset="-122"/>
            </a:endParaRPr>
          </a:p>
          <a:p>
            <a:r>
              <a:rPr lang="zh-CN" altLang="en-US" dirty="0">
                <a:latin typeface="宋体" panose="02010600030101010101" pitchFamily="2" charset="-122"/>
              </a:rPr>
              <a:t>情感目标：通过学习玻利和</a:t>
            </a:r>
            <a:r>
              <a:rPr lang="zh-CN" altLang="en-US" dirty="0">
                <a:latin typeface="宋体" panose="02010600030101010101" pitchFamily="2" charset="-122"/>
              </a:rPr>
              <a:t>瓦尔</a:t>
            </a:r>
            <a:r>
              <a:rPr lang="zh-CN" altLang="en-US" dirty="0">
                <a:latin typeface="宋体" panose="02010600030101010101" pitchFamily="2" charset="-122"/>
                <a:sym typeface="+mn-ea"/>
              </a:rPr>
              <a:t>章西女王</a:t>
            </a:r>
            <a:r>
              <a:rPr lang="zh-CN" altLang="en-US" dirty="0">
                <a:latin typeface="宋体" panose="02010600030101010101" pitchFamily="2" charset="-122"/>
              </a:rPr>
              <a:t>的主要事迹，学习其优秀品质和爱国精神。</a:t>
            </a:r>
            <a:endParaRPr lang="zh-CN" altLang="en-US" dirty="0">
              <a:latin typeface="宋体" panose="02010600030101010101" pitchFamily="2" charset="-122"/>
            </a:endParaRPr>
          </a:p>
          <a:p>
            <a:pPr marL="0" indent="0">
              <a:buNone/>
            </a:pPr>
            <a:endParaRPr lang="zh-CN" altLang="en-US" dirty="0">
              <a:latin typeface="宋体" panose="02010600030101010101" pitchFamily="2" charset="-122"/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r:id="rId1" p14:bwMode="auto">
            <p14:nvContentPartPr>
              <p14:cNvPr id="29700" name="未知"/>
              <p14:cNvContentPartPr/>
              <p14:nvPr/>
            </p14:nvContentPartPr>
            <p14:xfrm>
              <a:off x="1222375" y="5688013"/>
              <a:ext cx="9525" cy="36512"/>
            </p14:xfrm>
          </p:contentPart>
        </mc:Choice>
        <mc:Fallback xmlns="">
          <p:pic>
            <p:nvPicPr>
              <p:cNvPr id="29700" name="未知"/>
            </p:nvPicPr>
            <p:blipFill>
              <a:blip r:embed="rId2"/>
            </p:blipFill>
            <p:spPr>
              <a:xfrm>
                <a:off x="1222375" y="5688013"/>
                <a:ext cx="9525" cy="36512"/>
              </a:xfrm>
              <a:prstGeom prst="rect"/>
            </p:spPr>
          </p:pic>
        </mc:Fallback>
      </mc:AlternateContent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MH_Number_1">
            <a:hlinkClick r:id="" action="ppaction://noaction"/>
          </p:cNvPr>
          <p:cNvSpPr/>
          <p:nvPr>
            <p:custDataLst>
              <p:tags r:id="rId1"/>
            </p:custDataLst>
          </p:nvPr>
        </p:nvSpPr>
        <p:spPr>
          <a:xfrm>
            <a:off x="2263775" y="2703513"/>
            <a:ext cx="411163" cy="547688"/>
          </a:xfrm>
          <a:custGeom>
            <a:avLst/>
            <a:gdLst>
              <a:gd name="connsiteX0" fmla="*/ 93305 w 373220"/>
              <a:gd name="connsiteY0" fmla="*/ 0 h 323217"/>
              <a:gd name="connsiteX1" fmla="*/ 279915 w 373220"/>
              <a:gd name="connsiteY1" fmla="*/ 0 h 323217"/>
              <a:gd name="connsiteX2" fmla="*/ 373220 w 373220"/>
              <a:gd name="connsiteY2" fmla="*/ 161609 h 323217"/>
              <a:gd name="connsiteX3" fmla="*/ 279915 w 373220"/>
              <a:gd name="connsiteY3" fmla="*/ 323217 h 323217"/>
              <a:gd name="connsiteX4" fmla="*/ 93306 w 373220"/>
              <a:gd name="connsiteY4" fmla="*/ 323216 h 323217"/>
              <a:gd name="connsiteX5" fmla="*/ 0 w 373220"/>
              <a:gd name="connsiteY5" fmla="*/ 161608 h 323217"/>
              <a:gd name="connsiteX6" fmla="*/ 93305 w 373220"/>
              <a:gd name="connsiteY6" fmla="*/ 0 h 3232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73220" h="323217">
                <a:moveTo>
                  <a:pt x="93305" y="0"/>
                </a:moveTo>
                <a:lnTo>
                  <a:pt x="279915" y="0"/>
                </a:lnTo>
                <a:lnTo>
                  <a:pt x="373220" y="161609"/>
                </a:lnTo>
                <a:lnTo>
                  <a:pt x="279915" y="323217"/>
                </a:lnTo>
                <a:lnTo>
                  <a:pt x="93306" y="323216"/>
                </a:lnTo>
                <a:lnTo>
                  <a:pt x="0" y="161608"/>
                </a:lnTo>
                <a:lnTo>
                  <a:pt x="93305" y="0"/>
                </a:lnTo>
                <a:close/>
              </a:path>
            </a:pathLst>
          </a:custGeom>
          <a:solidFill>
            <a:srgbClr val="C00000"/>
          </a:solidFill>
          <a:ln w="38100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黑体" panose="02010609060101010101" pitchFamily="49" charset="-122"/>
                <a:cs typeface="Arial" panose="020B0604020202020204" pitchFamily="34" charset="0"/>
              </a:rPr>
              <a:t>一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黑体" panose="02010609060101010101" pitchFamily="49" charset="-122"/>
              <a:cs typeface="Arial" panose="020B0604020202020204" pitchFamily="34" charset="0"/>
            </a:endParaRPr>
          </a:p>
        </p:txBody>
      </p:sp>
      <p:sp>
        <p:nvSpPr>
          <p:cNvPr id="3" name="MH_Entry_2">
            <a:hlinkClick r:id="" action="ppaction://noaction"/>
          </p:cNvPr>
          <p:cNvSpPr/>
          <p:nvPr>
            <p:custDataLst>
              <p:tags r:id="rId2"/>
            </p:custDataLst>
          </p:nvPr>
        </p:nvSpPr>
        <p:spPr>
          <a:xfrm>
            <a:off x="2660650" y="3511550"/>
            <a:ext cx="3910013" cy="549275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-1" fmla="*/ 0 w 2520280"/>
              <a:gd name="connsiteY0-2" fmla="*/ 1584176 h 1872208"/>
              <a:gd name="connsiteX1-3" fmla="*/ 2520280 w 2520280"/>
              <a:gd name="connsiteY1-4" fmla="*/ 1584176 h 1872208"/>
              <a:gd name="connsiteX2-5" fmla="*/ 2520280 w 2520280"/>
              <a:gd name="connsiteY2-6" fmla="*/ 1872208 h 1872208"/>
              <a:gd name="connsiteX3-7" fmla="*/ 0 w 2520280"/>
              <a:gd name="connsiteY3-8" fmla="*/ 1872208 h 1872208"/>
              <a:gd name="connsiteX4-9" fmla="*/ 0 w 2520280"/>
              <a:gd name="connsiteY4-10" fmla="*/ 1584176 h 1872208"/>
              <a:gd name="connsiteX5-11" fmla="*/ 0 w 2520280"/>
              <a:gd name="connsiteY5-12" fmla="*/ 0 h 1872208"/>
              <a:gd name="connsiteX6-13" fmla="*/ 2520280 w 2520280"/>
              <a:gd name="connsiteY6-14" fmla="*/ 0 h 1872208"/>
              <a:gd name="connsiteX7-15" fmla="*/ 0 w 2520280"/>
              <a:gd name="connsiteY7-16" fmla="*/ 0 h 1872208"/>
              <a:gd name="connsiteX0-17" fmla="*/ 0 w 2520280"/>
              <a:gd name="connsiteY0-18" fmla="*/ 1872208 h 1872208"/>
              <a:gd name="connsiteX1-19" fmla="*/ 2520280 w 2520280"/>
              <a:gd name="connsiteY1-20" fmla="*/ 1584176 h 1872208"/>
              <a:gd name="connsiteX2-21" fmla="*/ 2520280 w 2520280"/>
              <a:gd name="connsiteY2-22" fmla="*/ 1872208 h 1872208"/>
              <a:gd name="connsiteX3-23" fmla="*/ 0 w 2520280"/>
              <a:gd name="connsiteY3-24" fmla="*/ 1872208 h 1872208"/>
              <a:gd name="connsiteX4-25" fmla="*/ 0 w 2520280"/>
              <a:gd name="connsiteY4-26" fmla="*/ 0 h 1872208"/>
              <a:gd name="connsiteX5-27" fmla="*/ 2520280 w 2520280"/>
              <a:gd name="connsiteY5-28" fmla="*/ 0 h 1872208"/>
              <a:gd name="connsiteX6-29" fmla="*/ 0 w 2520280"/>
              <a:gd name="connsiteY6-30" fmla="*/ 0 h 1872208"/>
              <a:gd name="connsiteX0-31" fmla="*/ 0 w 2520280"/>
              <a:gd name="connsiteY0-32" fmla="*/ 1872208 h 1872208"/>
              <a:gd name="connsiteX1-33" fmla="*/ 2520280 w 2520280"/>
              <a:gd name="connsiteY1-34" fmla="*/ 1872208 h 1872208"/>
              <a:gd name="connsiteX2-35" fmla="*/ 0 w 2520280"/>
              <a:gd name="connsiteY2-36" fmla="*/ 1872208 h 1872208"/>
              <a:gd name="connsiteX3-37" fmla="*/ 0 w 2520280"/>
              <a:gd name="connsiteY3-38" fmla="*/ 0 h 1872208"/>
              <a:gd name="connsiteX4-39" fmla="*/ 2520280 w 2520280"/>
              <a:gd name="connsiteY4-40" fmla="*/ 0 h 1872208"/>
              <a:gd name="connsiteX5-41" fmla="*/ 0 w 2520280"/>
              <a:gd name="connsiteY5-42" fmla="*/ 0 h 1872208"/>
              <a:gd name="connsiteX0-43" fmla="*/ 0 w 2520280"/>
              <a:gd name="connsiteY0-44" fmla="*/ 1872208 h 1872208"/>
              <a:gd name="connsiteX1-45" fmla="*/ 2520280 w 2520280"/>
              <a:gd name="connsiteY1-46" fmla="*/ 1872208 h 1872208"/>
              <a:gd name="connsiteX2-47" fmla="*/ 0 w 2520280"/>
              <a:gd name="connsiteY2-48" fmla="*/ 1872208 h 1872208"/>
              <a:gd name="connsiteX3-49" fmla="*/ 0 w 2520280"/>
              <a:gd name="connsiteY3-50" fmla="*/ 0 h 1872208"/>
              <a:gd name="connsiteX4-51" fmla="*/ 34255 w 2520280"/>
              <a:gd name="connsiteY4-52" fmla="*/ 0 h 1872208"/>
              <a:gd name="connsiteX5-53" fmla="*/ 0 w 2520280"/>
              <a:gd name="connsiteY5-54" fmla="*/ 0 h 1872208"/>
              <a:gd name="connsiteX0-55" fmla="*/ 0 w 2520280"/>
              <a:gd name="connsiteY0-56" fmla="*/ 1872208 h 1872208"/>
              <a:gd name="connsiteX1-57" fmla="*/ 2520280 w 2520280"/>
              <a:gd name="connsiteY1-58" fmla="*/ 1872208 h 1872208"/>
              <a:gd name="connsiteX2-59" fmla="*/ 0 w 2520280"/>
              <a:gd name="connsiteY2-60" fmla="*/ 1872208 h 1872208"/>
              <a:gd name="connsiteX3-61" fmla="*/ 0 w 2520280"/>
              <a:gd name="connsiteY3-62" fmla="*/ 0 h 1872208"/>
              <a:gd name="connsiteX4-63" fmla="*/ 917 w 2520280"/>
              <a:gd name="connsiteY4-64" fmla="*/ 6036 h 1872208"/>
              <a:gd name="connsiteX5-65" fmla="*/ 0 w 2520280"/>
              <a:gd name="connsiteY5-66" fmla="*/ 0 h 1872208"/>
              <a:gd name="connsiteX0-67" fmla="*/ 0 w 2520280"/>
              <a:gd name="connsiteY0-68" fmla="*/ 1890314 h 1890314"/>
              <a:gd name="connsiteX1-69" fmla="*/ 2520280 w 2520280"/>
              <a:gd name="connsiteY1-70" fmla="*/ 1890314 h 1890314"/>
              <a:gd name="connsiteX2-71" fmla="*/ 0 w 2520280"/>
              <a:gd name="connsiteY2-72" fmla="*/ 1890314 h 1890314"/>
              <a:gd name="connsiteX3-73" fmla="*/ 0 w 2520280"/>
              <a:gd name="connsiteY3-74" fmla="*/ 18106 h 1890314"/>
              <a:gd name="connsiteX4-75" fmla="*/ 53304 w 2520280"/>
              <a:gd name="connsiteY4-76" fmla="*/ 0 h 1890314"/>
              <a:gd name="connsiteX5-77" fmla="*/ 0 w 2520280"/>
              <a:gd name="connsiteY5-78" fmla="*/ 18106 h 1890314"/>
              <a:gd name="connsiteX0-79" fmla="*/ 0 w 2520280"/>
              <a:gd name="connsiteY0-80" fmla="*/ 1872208 h 1872208"/>
              <a:gd name="connsiteX1-81" fmla="*/ 2520280 w 2520280"/>
              <a:gd name="connsiteY1-82" fmla="*/ 1872208 h 1872208"/>
              <a:gd name="connsiteX2-83" fmla="*/ 0 w 2520280"/>
              <a:gd name="connsiteY2-84" fmla="*/ 1872208 h 1872208"/>
              <a:gd name="connsiteX3-85" fmla="*/ 0 w 2520280"/>
              <a:gd name="connsiteY3-86" fmla="*/ 0 h 1872208"/>
              <a:gd name="connsiteX4-87" fmla="*/ 916 w 2520280"/>
              <a:gd name="connsiteY4-88" fmla="*/ 0 h 1872208"/>
              <a:gd name="connsiteX5-89" fmla="*/ 0 w 2520280"/>
              <a:gd name="connsiteY5-90" fmla="*/ 0 h 187220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lIns="81000" tIns="0" rIns="0" bIns="54000" anchor="ctr"/>
          <a:lstStyle/>
          <a:p>
            <a:pPr marL="0" marR="0" lvl="0" indent="0" algn="ctr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印度民族大起义</a:t>
            </a:r>
            <a:endParaRPr kumimoji="0" lang="zh-CN" altLang="en-US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5" name="MH_Number_1">
            <a:hlinkClick r:id="" action="ppaction://noaction"/>
          </p:cNvPr>
          <p:cNvSpPr/>
          <p:nvPr>
            <p:custDataLst>
              <p:tags r:id="rId3"/>
            </p:custDataLst>
          </p:nvPr>
        </p:nvSpPr>
        <p:spPr>
          <a:xfrm>
            <a:off x="2263775" y="3503613"/>
            <a:ext cx="411163" cy="547688"/>
          </a:xfrm>
          <a:custGeom>
            <a:avLst/>
            <a:gdLst>
              <a:gd name="connsiteX0" fmla="*/ 93305 w 373220"/>
              <a:gd name="connsiteY0" fmla="*/ 0 h 323217"/>
              <a:gd name="connsiteX1" fmla="*/ 279915 w 373220"/>
              <a:gd name="connsiteY1" fmla="*/ 0 h 323217"/>
              <a:gd name="connsiteX2" fmla="*/ 373220 w 373220"/>
              <a:gd name="connsiteY2" fmla="*/ 161609 h 323217"/>
              <a:gd name="connsiteX3" fmla="*/ 279915 w 373220"/>
              <a:gd name="connsiteY3" fmla="*/ 323217 h 323217"/>
              <a:gd name="connsiteX4" fmla="*/ 93306 w 373220"/>
              <a:gd name="connsiteY4" fmla="*/ 323216 h 323217"/>
              <a:gd name="connsiteX5" fmla="*/ 0 w 373220"/>
              <a:gd name="connsiteY5" fmla="*/ 161608 h 323217"/>
              <a:gd name="connsiteX6" fmla="*/ 93305 w 373220"/>
              <a:gd name="connsiteY6" fmla="*/ 0 h 3232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73220" h="323217">
                <a:moveTo>
                  <a:pt x="93305" y="0"/>
                </a:moveTo>
                <a:lnTo>
                  <a:pt x="279915" y="0"/>
                </a:lnTo>
                <a:lnTo>
                  <a:pt x="373220" y="161609"/>
                </a:lnTo>
                <a:lnTo>
                  <a:pt x="279915" y="323217"/>
                </a:lnTo>
                <a:lnTo>
                  <a:pt x="93306" y="323216"/>
                </a:lnTo>
                <a:lnTo>
                  <a:pt x="0" y="161608"/>
                </a:lnTo>
                <a:lnTo>
                  <a:pt x="93305" y="0"/>
                </a:lnTo>
                <a:close/>
              </a:path>
            </a:pathLst>
          </a:custGeom>
          <a:solidFill>
            <a:srgbClr val="C00000"/>
          </a:solidFill>
          <a:ln w="38100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黑体" panose="02010609060101010101" pitchFamily="49" charset="-122"/>
                <a:cs typeface="Arial" panose="020B0604020202020204" pitchFamily="34" charset="0"/>
              </a:rPr>
              <a:t>二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黑体" panose="02010609060101010101" pitchFamily="49" charset="-122"/>
              <a:cs typeface="Arial" panose="020B0604020202020204" pitchFamily="34" charset="0"/>
            </a:endParaRPr>
          </a:p>
        </p:txBody>
      </p:sp>
      <p:sp>
        <p:nvSpPr>
          <p:cNvPr id="8" name="MH_Entry_2">
            <a:hlinkClick r:id="" action="ppaction://noaction"/>
          </p:cNvPr>
          <p:cNvSpPr/>
          <p:nvPr>
            <p:custDataLst>
              <p:tags r:id="rId4"/>
            </p:custDataLst>
          </p:nvPr>
        </p:nvSpPr>
        <p:spPr>
          <a:xfrm>
            <a:off x="2692400" y="2706688"/>
            <a:ext cx="3910013" cy="549275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-1" fmla="*/ 0 w 2520280"/>
              <a:gd name="connsiteY0-2" fmla="*/ 1584176 h 1872208"/>
              <a:gd name="connsiteX1-3" fmla="*/ 2520280 w 2520280"/>
              <a:gd name="connsiteY1-4" fmla="*/ 1584176 h 1872208"/>
              <a:gd name="connsiteX2-5" fmla="*/ 2520280 w 2520280"/>
              <a:gd name="connsiteY2-6" fmla="*/ 1872208 h 1872208"/>
              <a:gd name="connsiteX3-7" fmla="*/ 0 w 2520280"/>
              <a:gd name="connsiteY3-8" fmla="*/ 1872208 h 1872208"/>
              <a:gd name="connsiteX4-9" fmla="*/ 0 w 2520280"/>
              <a:gd name="connsiteY4-10" fmla="*/ 1584176 h 1872208"/>
              <a:gd name="connsiteX5-11" fmla="*/ 0 w 2520280"/>
              <a:gd name="connsiteY5-12" fmla="*/ 0 h 1872208"/>
              <a:gd name="connsiteX6-13" fmla="*/ 2520280 w 2520280"/>
              <a:gd name="connsiteY6-14" fmla="*/ 0 h 1872208"/>
              <a:gd name="connsiteX7-15" fmla="*/ 0 w 2520280"/>
              <a:gd name="connsiteY7-16" fmla="*/ 0 h 1872208"/>
              <a:gd name="connsiteX0-17" fmla="*/ 0 w 2520280"/>
              <a:gd name="connsiteY0-18" fmla="*/ 1872208 h 1872208"/>
              <a:gd name="connsiteX1-19" fmla="*/ 2520280 w 2520280"/>
              <a:gd name="connsiteY1-20" fmla="*/ 1584176 h 1872208"/>
              <a:gd name="connsiteX2-21" fmla="*/ 2520280 w 2520280"/>
              <a:gd name="connsiteY2-22" fmla="*/ 1872208 h 1872208"/>
              <a:gd name="connsiteX3-23" fmla="*/ 0 w 2520280"/>
              <a:gd name="connsiteY3-24" fmla="*/ 1872208 h 1872208"/>
              <a:gd name="connsiteX4-25" fmla="*/ 0 w 2520280"/>
              <a:gd name="connsiteY4-26" fmla="*/ 0 h 1872208"/>
              <a:gd name="connsiteX5-27" fmla="*/ 2520280 w 2520280"/>
              <a:gd name="connsiteY5-28" fmla="*/ 0 h 1872208"/>
              <a:gd name="connsiteX6-29" fmla="*/ 0 w 2520280"/>
              <a:gd name="connsiteY6-30" fmla="*/ 0 h 1872208"/>
              <a:gd name="connsiteX0-31" fmla="*/ 0 w 2520280"/>
              <a:gd name="connsiteY0-32" fmla="*/ 1872208 h 1872208"/>
              <a:gd name="connsiteX1-33" fmla="*/ 2520280 w 2520280"/>
              <a:gd name="connsiteY1-34" fmla="*/ 1872208 h 1872208"/>
              <a:gd name="connsiteX2-35" fmla="*/ 0 w 2520280"/>
              <a:gd name="connsiteY2-36" fmla="*/ 1872208 h 1872208"/>
              <a:gd name="connsiteX3-37" fmla="*/ 0 w 2520280"/>
              <a:gd name="connsiteY3-38" fmla="*/ 0 h 1872208"/>
              <a:gd name="connsiteX4-39" fmla="*/ 2520280 w 2520280"/>
              <a:gd name="connsiteY4-40" fmla="*/ 0 h 1872208"/>
              <a:gd name="connsiteX5-41" fmla="*/ 0 w 2520280"/>
              <a:gd name="connsiteY5-42" fmla="*/ 0 h 1872208"/>
              <a:gd name="connsiteX0-43" fmla="*/ 0 w 2520280"/>
              <a:gd name="connsiteY0-44" fmla="*/ 1872208 h 1872208"/>
              <a:gd name="connsiteX1-45" fmla="*/ 2520280 w 2520280"/>
              <a:gd name="connsiteY1-46" fmla="*/ 1872208 h 1872208"/>
              <a:gd name="connsiteX2-47" fmla="*/ 0 w 2520280"/>
              <a:gd name="connsiteY2-48" fmla="*/ 1872208 h 1872208"/>
              <a:gd name="connsiteX3-49" fmla="*/ 0 w 2520280"/>
              <a:gd name="connsiteY3-50" fmla="*/ 0 h 1872208"/>
              <a:gd name="connsiteX4-51" fmla="*/ 34255 w 2520280"/>
              <a:gd name="connsiteY4-52" fmla="*/ 0 h 1872208"/>
              <a:gd name="connsiteX5-53" fmla="*/ 0 w 2520280"/>
              <a:gd name="connsiteY5-54" fmla="*/ 0 h 1872208"/>
              <a:gd name="connsiteX0-55" fmla="*/ 0 w 2520280"/>
              <a:gd name="connsiteY0-56" fmla="*/ 1872208 h 1872208"/>
              <a:gd name="connsiteX1-57" fmla="*/ 2520280 w 2520280"/>
              <a:gd name="connsiteY1-58" fmla="*/ 1872208 h 1872208"/>
              <a:gd name="connsiteX2-59" fmla="*/ 0 w 2520280"/>
              <a:gd name="connsiteY2-60" fmla="*/ 1872208 h 1872208"/>
              <a:gd name="connsiteX3-61" fmla="*/ 0 w 2520280"/>
              <a:gd name="connsiteY3-62" fmla="*/ 0 h 1872208"/>
              <a:gd name="connsiteX4-63" fmla="*/ 917 w 2520280"/>
              <a:gd name="connsiteY4-64" fmla="*/ 6036 h 1872208"/>
              <a:gd name="connsiteX5-65" fmla="*/ 0 w 2520280"/>
              <a:gd name="connsiteY5-66" fmla="*/ 0 h 1872208"/>
              <a:gd name="connsiteX0-67" fmla="*/ 0 w 2520280"/>
              <a:gd name="connsiteY0-68" fmla="*/ 1890314 h 1890314"/>
              <a:gd name="connsiteX1-69" fmla="*/ 2520280 w 2520280"/>
              <a:gd name="connsiteY1-70" fmla="*/ 1890314 h 1890314"/>
              <a:gd name="connsiteX2-71" fmla="*/ 0 w 2520280"/>
              <a:gd name="connsiteY2-72" fmla="*/ 1890314 h 1890314"/>
              <a:gd name="connsiteX3-73" fmla="*/ 0 w 2520280"/>
              <a:gd name="connsiteY3-74" fmla="*/ 18106 h 1890314"/>
              <a:gd name="connsiteX4-75" fmla="*/ 53304 w 2520280"/>
              <a:gd name="connsiteY4-76" fmla="*/ 0 h 1890314"/>
              <a:gd name="connsiteX5-77" fmla="*/ 0 w 2520280"/>
              <a:gd name="connsiteY5-78" fmla="*/ 18106 h 1890314"/>
              <a:gd name="connsiteX0-79" fmla="*/ 0 w 2520280"/>
              <a:gd name="connsiteY0-80" fmla="*/ 1872208 h 1872208"/>
              <a:gd name="connsiteX1-81" fmla="*/ 2520280 w 2520280"/>
              <a:gd name="connsiteY1-82" fmla="*/ 1872208 h 1872208"/>
              <a:gd name="connsiteX2-83" fmla="*/ 0 w 2520280"/>
              <a:gd name="connsiteY2-84" fmla="*/ 1872208 h 1872208"/>
              <a:gd name="connsiteX3-85" fmla="*/ 0 w 2520280"/>
              <a:gd name="connsiteY3-86" fmla="*/ 0 h 1872208"/>
              <a:gd name="connsiteX4-87" fmla="*/ 916 w 2520280"/>
              <a:gd name="connsiteY4-88" fmla="*/ 0 h 1872208"/>
              <a:gd name="connsiteX5-89" fmla="*/ 0 w 2520280"/>
              <a:gd name="connsiteY5-90" fmla="*/ 0 h 187220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lIns="81000" tIns="0" rIns="0" bIns="54000" anchor="ctr"/>
          <a:lstStyle/>
          <a:p>
            <a:pPr marL="0" marR="0" lvl="0" indent="0" algn="ctr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黑体" panose="02010609060101010101" pitchFamily="49" charset="-122"/>
                <a:cs typeface="+mn-cs"/>
              </a:rPr>
              <a:t>拉丁美洲独立运动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黑体" panose="02010609060101010101" pitchFamily="49" charset="-122"/>
              <a:cs typeface="+mn-cs"/>
            </a:endParaRPr>
          </a:p>
        </p:txBody>
      </p:sp>
      <p:pic>
        <p:nvPicPr>
          <p:cNvPr id="50177" name="Picture 3" descr="占西女王"/>
          <p:cNvPicPr>
            <a:picLocks noChangeAspect="1"/>
          </p:cNvPicPr>
          <p:nvPr/>
        </p:nvPicPr>
        <p:blipFill>
          <a:blip r:embed="rId5">
            <a:lum bright="-6000" contrast="6000"/>
          </a:blip>
          <a:srcRect l="5833" t="8888" r="66667" b="31111"/>
          <a:stretch>
            <a:fillRect/>
          </a:stretch>
        </p:blipFill>
        <p:spPr>
          <a:xfrm>
            <a:off x="6711950" y="2550160"/>
            <a:ext cx="2445385" cy="368363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0181" name="Picture 5" descr="玻利瓦尔"/>
          <p:cNvPicPr>
            <a:picLocks noRot="1" noChangeAspect="1"/>
          </p:cNvPicPr>
          <p:nvPr/>
        </p:nvPicPr>
        <p:blipFill>
          <a:blip r:embed="rId6"/>
          <a:srcRect/>
          <a:stretch>
            <a:fillRect/>
          </a:stretch>
        </p:blipFill>
        <p:spPr>
          <a:xfrm>
            <a:off x="60325" y="170815"/>
            <a:ext cx="2203450" cy="335851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>
    <p:fade thruBlk="1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63490" name="标题 63489"/>
          <p:cNvSpPr>
            <a:spLocks noGrp="1"/>
          </p:cNvSpPr>
          <p:nvPr>
            <p:ph type="title"/>
          </p:nvPr>
        </p:nvSpPr>
        <p:spPr>
          <a:xfrm>
            <a:off x="971550" y="333375"/>
            <a:ext cx="6840538" cy="944563"/>
          </a:xfrm>
          <a:ln/>
        </p:spPr>
        <p:txBody>
          <a:bodyPr anchor="ctr"/>
          <a:p>
            <a:r>
              <a:rPr lang="zh-CN" altLang="en-US" sz="50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一、</a:t>
            </a:r>
            <a:r>
              <a:rPr lang="zh-CN" altLang="en-US" sz="5000" b="1" dirty="0">
                <a:solidFill>
                  <a:schemeClr val="tx1"/>
                </a:solidFill>
                <a:ea typeface="黑体" panose="02010609060101010101" pitchFamily="49" charset="-122"/>
              </a:rPr>
              <a:t>拉丁美洲独立运动</a:t>
            </a:r>
            <a:endParaRPr lang="zh-CN" altLang="en-US" sz="5000" b="1" dirty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63515" name="图片 63514" descr="0130000024701112795164205633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700338" y="1412875"/>
            <a:ext cx="3190875" cy="4967288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75780" name="图片 75779" descr="拉丁美洲政区图"/>
          <p:cNvPicPr>
            <a:picLocks noChangeAspect="1"/>
          </p:cNvPicPr>
          <p:nvPr/>
        </p:nvPicPr>
        <p:blipFill>
          <a:blip r:embed="rId1"/>
          <a:srcRect r="81" b="40"/>
          <a:stretch>
            <a:fillRect/>
          </a:stretch>
        </p:blipFill>
        <p:spPr>
          <a:xfrm>
            <a:off x="755650" y="0"/>
            <a:ext cx="6629400" cy="6856413"/>
          </a:xfrm>
          <a:prstGeom prst="rect">
            <a:avLst/>
          </a:prstGeom>
          <a:solidFill>
            <a:schemeClr val="accent2"/>
          </a:solidFill>
          <a:ln w="38100" cap="flat" cmpd="sng">
            <a:solidFill>
              <a:schemeClr val="accent2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75781" name="任意多边形 75780"/>
          <p:cNvSpPr/>
          <p:nvPr/>
        </p:nvSpPr>
        <p:spPr>
          <a:xfrm>
            <a:off x="3103563" y="719138"/>
            <a:ext cx="881062" cy="287337"/>
          </a:xfrm>
          <a:custGeom>
            <a:avLst/>
            <a:gdLst/>
            <a:ahLst/>
            <a:cxnLst/>
            <a:pathLst>
              <a:path w="555" h="181">
                <a:moveTo>
                  <a:pt x="8" y="64"/>
                </a:moveTo>
                <a:cubicBezTo>
                  <a:pt x="120" y="26"/>
                  <a:pt x="36" y="33"/>
                  <a:pt x="208" y="17"/>
                </a:cubicBezTo>
                <a:cubicBezTo>
                  <a:pt x="338" y="50"/>
                  <a:pt x="175" y="0"/>
                  <a:pt x="290" y="64"/>
                </a:cubicBezTo>
                <a:cubicBezTo>
                  <a:pt x="358" y="102"/>
                  <a:pt x="452" y="110"/>
                  <a:pt x="525" y="135"/>
                </a:cubicBezTo>
                <a:cubicBezTo>
                  <a:pt x="533" y="147"/>
                  <a:pt x="555" y="157"/>
                  <a:pt x="549" y="170"/>
                </a:cubicBezTo>
                <a:cubicBezTo>
                  <a:pt x="544" y="181"/>
                  <a:pt x="526" y="162"/>
                  <a:pt x="514" y="158"/>
                </a:cubicBezTo>
                <a:cubicBezTo>
                  <a:pt x="502" y="154"/>
                  <a:pt x="490" y="151"/>
                  <a:pt x="478" y="147"/>
                </a:cubicBezTo>
                <a:cubicBezTo>
                  <a:pt x="428" y="163"/>
                  <a:pt x="386" y="151"/>
                  <a:pt x="337" y="135"/>
                </a:cubicBezTo>
                <a:cubicBezTo>
                  <a:pt x="317" y="75"/>
                  <a:pt x="337" y="103"/>
                  <a:pt x="255" y="76"/>
                </a:cubicBezTo>
                <a:cubicBezTo>
                  <a:pt x="243" y="72"/>
                  <a:pt x="220" y="64"/>
                  <a:pt x="220" y="64"/>
                </a:cubicBezTo>
                <a:cubicBezTo>
                  <a:pt x="185" y="68"/>
                  <a:pt x="149" y="67"/>
                  <a:pt x="114" y="76"/>
                </a:cubicBezTo>
                <a:cubicBezTo>
                  <a:pt x="100" y="79"/>
                  <a:pt x="93" y="99"/>
                  <a:pt x="79" y="99"/>
                </a:cubicBezTo>
                <a:cubicBezTo>
                  <a:pt x="65" y="99"/>
                  <a:pt x="55" y="84"/>
                  <a:pt x="43" y="76"/>
                </a:cubicBezTo>
                <a:cubicBezTo>
                  <a:pt x="0" y="91"/>
                  <a:pt x="8" y="100"/>
                  <a:pt x="8" y="64"/>
                </a:cubicBezTo>
                <a:close/>
              </a:path>
            </a:pathLst>
          </a:custGeom>
          <a:solidFill>
            <a:schemeClr val="accent1"/>
          </a:solidFill>
          <a:ln w="44450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75782" name="任意多边形 75781"/>
          <p:cNvSpPr/>
          <p:nvPr/>
        </p:nvSpPr>
        <p:spPr>
          <a:xfrm>
            <a:off x="3890963" y="920750"/>
            <a:ext cx="595312" cy="239713"/>
          </a:xfrm>
          <a:custGeom>
            <a:avLst/>
            <a:gdLst/>
            <a:ahLst/>
            <a:cxnLst/>
            <a:pathLst>
              <a:path w="375" h="151">
                <a:moveTo>
                  <a:pt x="100" y="43"/>
                </a:moveTo>
                <a:cubicBezTo>
                  <a:pt x="104" y="55"/>
                  <a:pt x="122" y="70"/>
                  <a:pt x="112" y="78"/>
                </a:cubicBezTo>
                <a:cubicBezTo>
                  <a:pt x="63" y="117"/>
                  <a:pt x="0" y="62"/>
                  <a:pt x="76" y="114"/>
                </a:cubicBezTo>
                <a:cubicBezTo>
                  <a:pt x="88" y="110"/>
                  <a:pt x="99" y="101"/>
                  <a:pt x="112" y="102"/>
                </a:cubicBezTo>
                <a:cubicBezTo>
                  <a:pt x="136" y="105"/>
                  <a:pt x="182" y="125"/>
                  <a:pt x="182" y="125"/>
                </a:cubicBezTo>
                <a:cubicBezTo>
                  <a:pt x="258" y="107"/>
                  <a:pt x="341" y="151"/>
                  <a:pt x="370" y="67"/>
                </a:cubicBezTo>
                <a:cubicBezTo>
                  <a:pt x="347" y="63"/>
                  <a:pt x="319" y="70"/>
                  <a:pt x="300" y="55"/>
                </a:cubicBezTo>
                <a:cubicBezTo>
                  <a:pt x="262" y="25"/>
                  <a:pt x="375" y="0"/>
                  <a:pt x="276" y="31"/>
                </a:cubicBezTo>
                <a:cubicBezTo>
                  <a:pt x="228" y="16"/>
                  <a:pt x="243" y="15"/>
                  <a:pt x="182" y="31"/>
                </a:cubicBezTo>
                <a:cubicBezTo>
                  <a:pt x="158" y="37"/>
                  <a:pt x="112" y="55"/>
                  <a:pt x="112" y="55"/>
                </a:cubicBezTo>
                <a:cubicBezTo>
                  <a:pt x="68" y="98"/>
                  <a:pt x="93" y="90"/>
                  <a:pt x="41" y="90"/>
                </a:cubicBezTo>
              </a:path>
            </a:pathLst>
          </a:custGeom>
          <a:solidFill>
            <a:schemeClr val="accent1"/>
          </a:solidFill>
          <a:ln w="31750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75783" name="任意多边形 75782"/>
          <p:cNvSpPr/>
          <p:nvPr/>
        </p:nvSpPr>
        <p:spPr>
          <a:xfrm>
            <a:off x="4552950" y="1044575"/>
            <a:ext cx="223838" cy="38100"/>
          </a:xfrm>
          <a:custGeom>
            <a:avLst/>
            <a:gdLst/>
            <a:ahLst/>
            <a:cxnLst/>
            <a:pathLst>
              <a:path w="141" h="24">
                <a:moveTo>
                  <a:pt x="0" y="12"/>
                </a:moveTo>
                <a:cubicBezTo>
                  <a:pt x="12" y="8"/>
                  <a:pt x="23" y="0"/>
                  <a:pt x="36" y="0"/>
                </a:cubicBezTo>
                <a:cubicBezTo>
                  <a:pt x="141" y="0"/>
                  <a:pt x="63" y="19"/>
                  <a:pt x="47" y="24"/>
                </a:cubicBezTo>
                <a:cubicBezTo>
                  <a:pt x="31" y="20"/>
                  <a:pt x="0" y="12"/>
                  <a:pt x="0" y="12"/>
                </a:cubicBezTo>
                <a:close/>
              </a:path>
            </a:pathLst>
          </a:custGeom>
          <a:solidFill>
            <a:schemeClr val="accent1"/>
          </a:solidFill>
          <a:ln w="44450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75784" name="任意多边形 75783"/>
          <p:cNvSpPr/>
          <p:nvPr/>
        </p:nvSpPr>
        <p:spPr>
          <a:xfrm>
            <a:off x="3632200" y="1066800"/>
            <a:ext cx="177800" cy="76200"/>
          </a:xfrm>
          <a:custGeom>
            <a:avLst/>
            <a:gdLst/>
            <a:ahLst/>
            <a:cxnLst/>
            <a:pathLst>
              <a:path w="75" h="37">
                <a:moveTo>
                  <a:pt x="4" y="12"/>
                </a:moveTo>
                <a:cubicBezTo>
                  <a:pt x="16" y="8"/>
                  <a:pt x="27" y="0"/>
                  <a:pt x="40" y="0"/>
                </a:cubicBezTo>
                <a:cubicBezTo>
                  <a:pt x="52" y="0"/>
                  <a:pt x="75" y="0"/>
                  <a:pt x="75" y="12"/>
                </a:cubicBezTo>
                <a:cubicBezTo>
                  <a:pt x="75" y="26"/>
                  <a:pt x="52" y="27"/>
                  <a:pt x="40" y="35"/>
                </a:cubicBezTo>
                <a:cubicBezTo>
                  <a:pt x="0" y="23"/>
                  <a:pt x="4" y="37"/>
                  <a:pt x="4" y="12"/>
                </a:cubicBezTo>
                <a:close/>
              </a:path>
            </a:pathLst>
          </a:custGeom>
          <a:solidFill>
            <a:schemeClr val="accent1"/>
          </a:solidFill>
          <a:ln w="44450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75785" name="文本框 75784"/>
          <p:cNvSpPr txBox="1"/>
          <p:nvPr/>
        </p:nvSpPr>
        <p:spPr>
          <a:xfrm>
            <a:off x="7524750" y="1125538"/>
            <a:ext cx="914400" cy="43592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4000" b="1" dirty="0">
                <a:solidFill>
                  <a:srgbClr val="000099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拉丁美洲政区图</a:t>
            </a:r>
            <a:endParaRPr lang="zh-CN" altLang="en-US" sz="4000" b="1" dirty="0">
              <a:solidFill>
                <a:srgbClr val="000099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grpSp>
        <p:nvGrpSpPr>
          <p:cNvPr id="75786" name="组合 75785"/>
          <p:cNvGrpSpPr/>
          <p:nvPr/>
        </p:nvGrpSpPr>
        <p:grpSpPr>
          <a:xfrm>
            <a:off x="323850" y="0"/>
            <a:ext cx="2638425" cy="2090738"/>
            <a:chOff x="192" y="27"/>
            <a:chExt cx="1662" cy="1317"/>
          </a:xfrm>
        </p:grpSpPr>
        <p:sp>
          <p:nvSpPr>
            <p:cNvPr id="75787" name="任意多边形 75786"/>
            <p:cNvSpPr/>
            <p:nvPr/>
          </p:nvSpPr>
          <p:spPr>
            <a:xfrm>
              <a:off x="494" y="27"/>
              <a:ext cx="1360" cy="796"/>
            </a:xfrm>
            <a:custGeom>
              <a:avLst/>
              <a:gdLst/>
              <a:ahLst/>
              <a:cxnLst/>
              <a:pathLst>
                <a:path w="1360" h="796">
                  <a:moveTo>
                    <a:pt x="164" y="114"/>
                  </a:moveTo>
                  <a:cubicBezTo>
                    <a:pt x="162" y="111"/>
                    <a:pt x="120" y="22"/>
                    <a:pt x="94" y="91"/>
                  </a:cubicBezTo>
                  <a:cubicBezTo>
                    <a:pt x="84" y="117"/>
                    <a:pt x="100" y="146"/>
                    <a:pt x="106" y="173"/>
                  </a:cubicBezTo>
                  <a:cubicBezTo>
                    <a:pt x="124" y="250"/>
                    <a:pt x="114" y="233"/>
                    <a:pt x="164" y="267"/>
                  </a:cubicBezTo>
                  <a:cubicBezTo>
                    <a:pt x="186" y="330"/>
                    <a:pt x="197" y="400"/>
                    <a:pt x="235" y="455"/>
                  </a:cubicBezTo>
                  <a:cubicBezTo>
                    <a:pt x="173" y="496"/>
                    <a:pt x="219" y="482"/>
                    <a:pt x="188" y="443"/>
                  </a:cubicBezTo>
                  <a:cubicBezTo>
                    <a:pt x="179" y="432"/>
                    <a:pt x="165" y="428"/>
                    <a:pt x="153" y="420"/>
                  </a:cubicBezTo>
                  <a:cubicBezTo>
                    <a:pt x="74" y="301"/>
                    <a:pt x="187" y="489"/>
                    <a:pt x="141" y="326"/>
                  </a:cubicBezTo>
                  <a:cubicBezTo>
                    <a:pt x="138" y="317"/>
                    <a:pt x="48" y="276"/>
                    <a:pt x="35" y="267"/>
                  </a:cubicBezTo>
                  <a:cubicBezTo>
                    <a:pt x="39" y="255"/>
                    <a:pt x="42" y="243"/>
                    <a:pt x="47" y="232"/>
                  </a:cubicBezTo>
                  <a:cubicBezTo>
                    <a:pt x="53" y="219"/>
                    <a:pt x="70" y="210"/>
                    <a:pt x="70" y="196"/>
                  </a:cubicBezTo>
                  <a:cubicBezTo>
                    <a:pt x="70" y="182"/>
                    <a:pt x="53" y="173"/>
                    <a:pt x="47" y="161"/>
                  </a:cubicBezTo>
                  <a:cubicBezTo>
                    <a:pt x="2" y="72"/>
                    <a:pt x="74" y="183"/>
                    <a:pt x="11" y="91"/>
                  </a:cubicBezTo>
                  <a:cubicBezTo>
                    <a:pt x="7" y="79"/>
                    <a:pt x="0" y="68"/>
                    <a:pt x="0" y="55"/>
                  </a:cubicBezTo>
                  <a:cubicBezTo>
                    <a:pt x="0" y="0"/>
                    <a:pt x="20" y="23"/>
                    <a:pt x="58" y="32"/>
                  </a:cubicBezTo>
                  <a:cubicBezTo>
                    <a:pt x="78" y="36"/>
                    <a:pt x="97" y="40"/>
                    <a:pt x="117" y="44"/>
                  </a:cubicBezTo>
                  <a:cubicBezTo>
                    <a:pt x="172" y="97"/>
                    <a:pt x="190" y="81"/>
                    <a:pt x="258" y="102"/>
                  </a:cubicBezTo>
                  <a:cubicBezTo>
                    <a:pt x="297" y="98"/>
                    <a:pt x="337" y="100"/>
                    <a:pt x="376" y="91"/>
                  </a:cubicBezTo>
                  <a:cubicBezTo>
                    <a:pt x="494" y="64"/>
                    <a:pt x="290" y="47"/>
                    <a:pt x="482" y="79"/>
                  </a:cubicBezTo>
                  <a:cubicBezTo>
                    <a:pt x="518" y="133"/>
                    <a:pt x="528" y="177"/>
                    <a:pt x="587" y="196"/>
                  </a:cubicBezTo>
                  <a:cubicBezTo>
                    <a:pt x="618" y="189"/>
                    <a:pt x="662" y="172"/>
                    <a:pt x="693" y="196"/>
                  </a:cubicBezTo>
                  <a:cubicBezTo>
                    <a:pt x="715" y="213"/>
                    <a:pt x="724" y="243"/>
                    <a:pt x="740" y="267"/>
                  </a:cubicBezTo>
                  <a:cubicBezTo>
                    <a:pt x="747" y="277"/>
                    <a:pt x="742" y="295"/>
                    <a:pt x="752" y="302"/>
                  </a:cubicBezTo>
                  <a:cubicBezTo>
                    <a:pt x="772" y="316"/>
                    <a:pt x="799" y="318"/>
                    <a:pt x="823" y="326"/>
                  </a:cubicBezTo>
                  <a:cubicBezTo>
                    <a:pt x="835" y="330"/>
                    <a:pt x="858" y="337"/>
                    <a:pt x="858" y="337"/>
                  </a:cubicBezTo>
                  <a:cubicBezTo>
                    <a:pt x="842" y="361"/>
                    <a:pt x="806" y="380"/>
                    <a:pt x="811" y="408"/>
                  </a:cubicBezTo>
                  <a:cubicBezTo>
                    <a:pt x="813" y="418"/>
                    <a:pt x="839" y="564"/>
                    <a:pt x="846" y="573"/>
                  </a:cubicBezTo>
                  <a:cubicBezTo>
                    <a:pt x="863" y="595"/>
                    <a:pt x="897" y="600"/>
                    <a:pt x="917" y="620"/>
                  </a:cubicBezTo>
                  <a:cubicBezTo>
                    <a:pt x="929" y="632"/>
                    <a:pt x="938" y="646"/>
                    <a:pt x="952" y="655"/>
                  </a:cubicBezTo>
                  <a:cubicBezTo>
                    <a:pt x="962" y="662"/>
                    <a:pt x="975" y="663"/>
                    <a:pt x="987" y="667"/>
                  </a:cubicBezTo>
                  <a:cubicBezTo>
                    <a:pt x="1070" y="639"/>
                    <a:pt x="1034" y="635"/>
                    <a:pt x="1093" y="655"/>
                  </a:cubicBezTo>
                  <a:cubicBezTo>
                    <a:pt x="1105" y="651"/>
                    <a:pt x="1121" y="653"/>
                    <a:pt x="1128" y="643"/>
                  </a:cubicBezTo>
                  <a:cubicBezTo>
                    <a:pt x="1146" y="616"/>
                    <a:pt x="1129" y="572"/>
                    <a:pt x="1152" y="549"/>
                  </a:cubicBezTo>
                  <a:cubicBezTo>
                    <a:pt x="1161" y="540"/>
                    <a:pt x="1175" y="541"/>
                    <a:pt x="1187" y="537"/>
                  </a:cubicBezTo>
                  <a:cubicBezTo>
                    <a:pt x="1278" y="599"/>
                    <a:pt x="1170" y="542"/>
                    <a:pt x="1246" y="525"/>
                  </a:cubicBezTo>
                  <a:cubicBezTo>
                    <a:pt x="1273" y="519"/>
                    <a:pt x="1301" y="533"/>
                    <a:pt x="1328" y="537"/>
                  </a:cubicBezTo>
                  <a:cubicBezTo>
                    <a:pt x="1360" y="633"/>
                    <a:pt x="1336" y="522"/>
                    <a:pt x="1305" y="584"/>
                  </a:cubicBezTo>
                  <a:cubicBezTo>
                    <a:pt x="1299" y="595"/>
                    <a:pt x="1312" y="608"/>
                    <a:pt x="1316" y="620"/>
                  </a:cubicBezTo>
                  <a:cubicBezTo>
                    <a:pt x="1294" y="634"/>
                    <a:pt x="1268" y="641"/>
                    <a:pt x="1246" y="655"/>
                  </a:cubicBezTo>
                  <a:cubicBezTo>
                    <a:pt x="1232" y="664"/>
                    <a:pt x="1225" y="682"/>
                    <a:pt x="1210" y="690"/>
                  </a:cubicBezTo>
                  <a:cubicBezTo>
                    <a:pt x="1188" y="702"/>
                    <a:pt x="1140" y="714"/>
                    <a:pt x="1140" y="714"/>
                  </a:cubicBezTo>
                  <a:cubicBezTo>
                    <a:pt x="1114" y="790"/>
                    <a:pt x="1150" y="716"/>
                    <a:pt x="1093" y="761"/>
                  </a:cubicBezTo>
                  <a:cubicBezTo>
                    <a:pt x="1082" y="770"/>
                    <a:pt x="1077" y="784"/>
                    <a:pt x="1069" y="796"/>
                  </a:cubicBezTo>
                  <a:cubicBezTo>
                    <a:pt x="1031" y="783"/>
                    <a:pt x="1002" y="762"/>
                    <a:pt x="964" y="749"/>
                  </a:cubicBezTo>
                  <a:cubicBezTo>
                    <a:pt x="886" y="775"/>
                    <a:pt x="766" y="773"/>
                    <a:pt x="693" y="725"/>
                  </a:cubicBezTo>
                  <a:cubicBezTo>
                    <a:pt x="681" y="717"/>
                    <a:pt x="671" y="707"/>
                    <a:pt x="658" y="702"/>
                  </a:cubicBezTo>
                  <a:cubicBezTo>
                    <a:pt x="596" y="679"/>
                    <a:pt x="524" y="666"/>
                    <a:pt x="458" y="655"/>
                  </a:cubicBezTo>
                  <a:cubicBezTo>
                    <a:pt x="482" y="585"/>
                    <a:pt x="473" y="649"/>
                    <a:pt x="411" y="608"/>
                  </a:cubicBezTo>
                  <a:cubicBezTo>
                    <a:pt x="401" y="601"/>
                    <a:pt x="403" y="585"/>
                    <a:pt x="399" y="573"/>
                  </a:cubicBezTo>
                  <a:cubicBezTo>
                    <a:pt x="411" y="565"/>
                    <a:pt x="431" y="563"/>
                    <a:pt x="435" y="549"/>
                  </a:cubicBezTo>
                  <a:cubicBezTo>
                    <a:pt x="450" y="497"/>
                    <a:pt x="399" y="455"/>
                    <a:pt x="364" y="431"/>
                  </a:cubicBezTo>
                  <a:cubicBezTo>
                    <a:pt x="310" y="351"/>
                    <a:pt x="344" y="370"/>
                    <a:pt x="282" y="349"/>
                  </a:cubicBezTo>
                  <a:cubicBezTo>
                    <a:pt x="239" y="286"/>
                    <a:pt x="263" y="262"/>
                    <a:pt x="200" y="220"/>
                  </a:cubicBezTo>
                  <a:cubicBezTo>
                    <a:pt x="176" y="185"/>
                    <a:pt x="164" y="150"/>
                    <a:pt x="141" y="114"/>
                  </a:cubicBezTo>
                  <a:cubicBezTo>
                    <a:pt x="145" y="103"/>
                    <a:pt x="169" y="55"/>
                    <a:pt x="141" y="44"/>
                  </a:cubicBezTo>
                  <a:cubicBezTo>
                    <a:pt x="126" y="38"/>
                    <a:pt x="110" y="51"/>
                    <a:pt x="94" y="55"/>
                  </a:cubicBezTo>
                  <a:cubicBezTo>
                    <a:pt x="109" y="99"/>
                    <a:pt x="117" y="86"/>
                    <a:pt x="82" y="102"/>
                  </a:cubicBezTo>
                </a:path>
              </a:pathLst>
            </a:custGeom>
            <a:solidFill>
              <a:srgbClr val="FFFF00"/>
            </a:solidFill>
            <a:ln w="41275" cap="flat" cmpd="sng">
              <a:solidFill>
                <a:schemeClr val="accent2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788" name="线形标注 1(带强调线) 75787"/>
            <p:cNvSpPr/>
            <p:nvPr/>
          </p:nvSpPr>
          <p:spPr>
            <a:xfrm>
              <a:off x="192" y="816"/>
              <a:ext cx="1008" cy="528"/>
            </a:xfrm>
            <a:prstGeom prst="accentCallout1">
              <a:avLst>
                <a:gd name="adj1" fmla="val 13634"/>
                <a:gd name="adj2" fmla="val 104764"/>
                <a:gd name="adj3" fmla="val -35037"/>
                <a:gd name="adj4" fmla="val 147917"/>
              </a:avLst>
            </a:prstGeom>
            <a:solidFill>
              <a:schemeClr val="accent2"/>
            </a:solidFill>
            <a:ln w="38100" cap="flat" cmpd="sng">
              <a:solidFill>
                <a:schemeClr val="accent2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pPr algn="ctr">
                <a:buClr>
                  <a:schemeClr val="bg1"/>
                </a:buClr>
              </a:pPr>
              <a:r>
                <a:rPr lang="zh-CN" altLang="en-US" sz="3200" b="1" dirty="0">
                  <a:solidFill>
                    <a:schemeClr val="bg1"/>
                  </a:solidFill>
                  <a:latin typeface="Times New Roman" panose="02020603050405020304" pitchFamily="18" charset="0"/>
                </a:rPr>
                <a:t>墨西哥</a:t>
              </a:r>
              <a:endParaRPr lang="zh-CN" altLang="en-US" sz="3200" b="1" dirty="0">
                <a:solidFill>
                  <a:schemeClr val="bg1"/>
                </a:solidFill>
                <a:latin typeface="Times New Roman" panose="02020603050405020304" pitchFamily="18" charset="0"/>
              </a:endParaRPr>
            </a:p>
          </p:txBody>
        </p:sp>
      </p:grpSp>
      <p:grpSp>
        <p:nvGrpSpPr>
          <p:cNvPr id="75789" name="组合 75788"/>
          <p:cNvGrpSpPr/>
          <p:nvPr/>
        </p:nvGrpSpPr>
        <p:grpSpPr>
          <a:xfrm>
            <a:off x="457200" y="1063625"/>
            <a:ext cx="3141663" cy="1984375"/>
            <a:chOff x="288" y="670"/>
            <a:chExt cx="1979" cy="1250"/>
          </a:xfrm>
        </p:grpSpPr>
        <p:sp>
          <p:nvSpPr>
            <p:cNvPr id="75790" name="任意多边形 75789"/>
            <p:cNvSpPr/>
            <p:nvPr/>
          </p:nvSpPr>
          <p:spPr>
            <a:xfrm>
              <a:off x="1559" y="670"/>
              <a:ext cx="708" cy="503"/>
            </a:xfrm>
            <a:custGeom>
              <a:avLst/>
              <a:gdLst/>
              <a:ahLst/>
              <a:cxnLst/>
              <a:pathLst>
                <a:path w="708" h="503">
                  <a:moveTo>
                    <a:pt x="134" y="59"/>
                  </a:moveTo>
                  <a:cubicBezTo>
                    <a:pt x="122" y="63"/>
                    <a:pt x="109" y="65"/>
                    <a:pt x="98" y="71"/>
                  </a:cubicBezTo>
                  <a:cubicBezTo>
                    <a:pt x="73" y="85"/>
                    <a:pt x="28" y="118"/>
                    <a:pt x="28" y="118"/>
                  </a:cubicBezTo>
                  <a:cubicBezTo>
                    <a:pt x="18" y="148"/>
                    <a:pt x="0" y="179"/>
                    <a:pt x="28" y="212"/>
                  </a:cubicBezTo>
                  <a:cubicBezTo>
                    <a:pt x="38" y="224"/>
                    <a:pt x="60" y="218"/>
                    <a:pt x="75" y="223"/>
                  </a:cubicBezTo>
                  <a:cubicBezTo>
                    <a:pt x="99" y="230"/>
                    <a:pt x="122" y="239"/>
                    <a:pt x="145" y="247"/>
                  </a:cubicBezTo>
                  <a:cubicBezTo>
                    <a:pt x="157" y="251"/>
                    <a:pt x="181" y="259"/>
                    <a:pt x="181" y="259"/>
                  </a:cubicBezTo>
                  <a:cubicBezTo>
                    <a:pt x="193" y="255"/>
                    <a:pt x="204" y="243"/>
                    <a:pt x="216" y="247"/>
                  </a:cubicBezTo>
                  <a:cubicBezTo>
                    <a:pt x="243" y="256"/>
                    <a:pt x="287" y="294"/>
                    <a:pt x="287" y="294"/>
                  </a:cubicBezTo>
                  <a:cubicBezTo>
                    <a:pt x="295" y="306"/>
                    <a:pt x="304" y="317"/>
                    <a:pt x="310" y="329"/>
                  </a:cubicBezTo>
                  <a:cubicBezTo>
                    <a:pt x="316" y="340"/>
                    <a:pt x="312" y="357"/>
                    <a:pt x="322" y="364"/>
                  </a:cubicBezTo>
                  <a:cubicBezTo>
                    <a:pt x="342" y="378"/>
                    <a:pt x="392" y="388"/>
                    <a:pt x="392" y="388"/>
                  </a:cubicBezTo>
                  <a:cubicBezTo>
                    <a:pt x="427" y="439"/>
                    <a:pt x="439" y="432"/>
                    <a:pt x="498" y="447"/>
                  </a:cubicBezTo>
                  <a:cubicBezTo>
                    <a:pt x="582" y="503"/>
                    <a:pt x="541" y="501"/>
                    <a:pt x="616" y="482"/>
                  </a:cubicBezTo>
                  <a:cubicBezTo>
                    <a:pt x="624" y="470"/>
                    <a:pt x="628" y="456"/>
                    <a:pt x="639" y="447"/>
                  </a:cubicBezTo>
                  <a:cubicBezTo>
                    <a:pt x="649" y="439"/>
                    <a:pt x="666" y="445"/>
                    <a:pt x="674" y="435"/>
                  </a:cubicBezTo>
                  <a:cubicBezTo>
                    <a:pt x="684" y="422"/>
                    <a:pt x="682" y="404"/>
                    <a:pt x="686" y="388"/>
                  </a:cubicBezTo>
                  <a:cubicBezTo>
                    <a:pt x="594" y="356"/>
                    <a:pt x="694" y="392"/>
                    <a:pt x="698" y="388"/>
                  </a:cubicBezTo>
                  <a:cubicBezTo>
                    <a:pt x="708" y="378"/>
                    <a:pt x="676" y="370"/>
                    <a:pt x="663" y="364"/>
                  </a:cubicBezTo>
                  <a:cubicBezTo>
                    <a:pt x="652" y="358"/>
                    <a:pt x="639" y="357"/>
                    <a:pt x="627" y="353"/>
                  </a:cubicBezTo>
                  <a:cubicBezTo>
                    <a:pt x="544" y="379"/>
                    <a:pt x="627" y="342"/>
                    <a:pt x="627" y="400"/>
                  </a:cubicBezTo>
                  <a:cubicBezTo>
                    <a:pt x="627" y="412"/>
                    <a:pt x="604" y="407"/>
                    <a:pt x="592" y="411"/>
                  </a:cubicBezTo>
                  <a:cubicBezTo>
                    <a:pt x="576" y="407"/>
                    <a:pt x="558" y="409"/>
                    <a:pt x="545" y="400"/>
                  </a:cubicBezTo>
                  <a:cubicBezTo>
                    <a:pt x="443" y="331"/>
                    <a:pt x="600" y="388"/>
                    <a:pt x="486" y="353"/>
                  </a:cubicBezTo>
                  <a:cubicBezTo>
                    <a:pt x="474" y="345"/>
                    <a:pt x="464" y="335"/>
                    <a:pt x="451" y="329"/>
                  </a:cubicBezTo>
                  <a:cubicBezTo>
                    <a:pt x="440" y="323"/>
                    <a:pt x="416" y="329"/>
                    <a:pt x="416" y="317"/>
                  </a:cubicBezTo>
                  <a:cubicBezTo>
                    <a:pt x="416" y="303"/>
                    <a:pt x="439" y="302"/>
                    <a:pt x="451" y="294"/>
                  </a:cubicBezTo>
                  <a:cubicBezTo>
                    <a:pt x="455" y="282"/>
                    <a:pt x="467" y="270"/>
                    <a:pt x="463" y="259"/>
                  </a:cubicBezTo>
                  <a:cubicBezTo>
                    <a:pt x="458" y="246"/>
                    <a:pt x="426" y="249"/>
                    <a:pt x="428" y="235"/>
                  </a:cubicBezTo>
                  <a:cubicBezTo>
                    <a:pt x="432" y="207"/>
                    <a:pt x="475" y="165"/>
                    <a:pt x="475" y="165"/>
                  </a:cubicBezTo>
                  <a:cubicBezTo>
                    <a:pt x="471" y="153"/>
                    <a:pt x="474" y="135"/>
                    <a:pt x="463" y="129"/>
                  </a:cubicBezTo>
                  <a:cubicBezTo>
                    <a:pt x="438" y="117"/>
                    <a:pt x="409" y="120"/>
                    <a:pt x="381" y="118"/>
                  </a:cubicBezTo>
                  <a:cubicBezTo>
                    <a:pt x="306" y="112"/>
                    <a:pt x="232" y="110"/>
                    <a:pt x="157" y="106"/>
                  </a:cubicBezTo>
                  <a:cubicBezTo>
                    <a:pt x="223" y="84"/>
                    <a:pt x="205" y="64"/>
                    <a:pt x="193" y="0"/>
                  </a:cubicBezTo>
                  <a:cubicBezTo>
                    <a:pt x="161" y="11"/>
                    <a:pt x="134" y="19"/>
                    <a:pt x="134" y="59"/>
                  </a:cubicBezTo>
                  <a:close/>
                </a:path>
              </a:pathLst>
            </a:custGeom>
            <a:solidFill>
              <a:srgbClr val="00FFFF"/>
            </a:solidFill>
            <a:ln w="44450" cap="flat" cmpd="sng">
              <a:solidFill>
                <a:schemeClr val="accent2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791" name="线形标注 1(带强调线) 75790"/>
            <p:cNvSpPr/>
            <p:nvPr/>
          </p:nvSpPr>
          <p:spPr>
            <a:xfrm>
              <a:off x="288" y="1488"/>
              <a:ext cx="1056" cy="432"/>
            </a:xfrm>
            <a:prstGeom prst="accentCallout1">
              <a:avLst>
                <a:gd name="adj1" fmla="val 16667"/>
                <a:gd name="adj2" fmla="val 104546"/>
                <a:gd name="adj3" fmla="val -130556"/>
                <a:gd name="adj4" fmla="val 150662"/>
              </a:avLst>
            </a:prstGeom>
            <a:solidFill>
              <a:schemeClr val="accent2"/>
            </a:solidFill>
            <a:ln w="38100" cap="flat" cmpd="sng">
              <a:solidFill>
                <a:schemeClr val="accent2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pPr algn="ctr">
                <a:buClr>
                  <a:schemeClr val="bg1"/>
                </a:buClr>
              </a:pPr>
              <a:r>
                <a:rPr lang="zh-CN" altLang="en-US" sz="3200" b="1" dirty="0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中美洲</a:t>
              </a:r>
              <a:endParaRPr lang="zh-CN" altLang="en-US" sz="32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</p:grpSp>
      <p:grpSp>
        <p:nvGrpSpPr>
          <p:cNvPr id="75792" name="组合 75791"/>
          <p:cNvGrpSpPr/>
          <p:nvPr/>
        </p:nvGrpSpPr>
        <p:grpSpPr>
          <a:xfrm>
            <a:off x="4872038" y="838200"/>
            <a:ext cx="2519362" cy="1447800"/>
            <a:chOff x="3069" y="528"/>
            <a:chExt cx="1587" cy="912"/>
          </a:xfrm>
        </p:grpSpPr>
        <p:sp>
          <p:nvSpPr>
            <p:cNvPr id="75793" name="任意多边形 75792"/>
            <p:cNvSpPr/>
            <p:nvPr/>
          </p:nvSpPr>
          <p:spPr>
            <a:xfrm>
              <a:off x="3069" y="660"/>
              <a:ext cx="211" cy="336"/>
            </a:xfrm>
            <a:custGeom>
              <a:avLst/>
              <a:gdLst/>
              <a:ahLst/>
              <a:cxnLst/>
              <a:pathLst>
                <a:path w="211" h="336">
                  <a:moveTo>
                    <a:pt x="34" y="22"/>
                  </a:moveTo>
                  <a:cubicBezTo>
                    <a:pt x="26" y="34"/>
                    <a:pt x="8" y="43"/>
                    <a:pt x="11" y="57"/>
                  </a:cubicBezTo>
                  <a:cubicBezTo>
                    <a:pt x="14" y="69"/>
                    <a:pt x="37" y="60"/>
                    <a:pt x="46" y="69"/>
                  </a:cubicBezTo>
                  <a:cubicBezTo>
                    <a:pt x="109" y="132"/>
                    <a:pt x="0" y="84"/>
                    <a:pt x="93" y="116"/>
                  </a:cubicBezTo>
                  <a:cubicBezTo>
                    <a:pt x="127" y="166"/>
                    <a:pt x="132" y="182"/>
                    <a:pt x="117" y="245"/>
                  </a:cubicBezTo>
                  <a:cubicBezTo>
                    <a:pt x="115" y="252"/>
                    <a:pt x="88" y="325"/>
                    <a:pt x="93" y="327"/>
                  </a:cubicBezTo>
                  <a:cubicBezTo>
                    <a:pt x="124" y="336"/>
                    <a:pt x="187" y="304"/>
                    <a:pt x="187" y="304"/>
                  </a:cubicBezTo>
                  <a:cubicBezTo>
                    <a:pt x="170" y="255"/>
                    <a:pt x="182" y="240"/>
                    <a:pt x="211" y="198"/>
                  </a:cubicBezTo>
                  <a:cubicBezTo>
                    <a:pt x="182" y="115"/>
                    <a:pt x="207" y="142"/>
                    <a:pt x="152" y="104"/>
                  </a:cubicBezTo>
                  <a:cubicBezTo>
                    <a:pt x="134" y="33"/>
                    <a:pt x="127" y="50"/>
                    <a:pt x="58" y="34"/>
                  </a:cubicBezTo>
                  <a:cubicBezTo>
                    <a:pt x="19" y="7"/>
                    <a:pt x="13" y="0"/>
                    <a:pt x="34" y="22"/>
                  </a:cubicBezTo>
                  <a:close/>
                </a:path>
              </a:pathLst>
            </a:custGeom>
            <a:solidFill>
              <a:schemeClr val="accent1"/>
            </a:solidFill>
            <a:ln w="44450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794" name="线形标注 1(带强调线) 75793"/>
            <p:cNvSpPr/>
            <p:nvPr/>
          </p:nvSpPr>
          <p:spPr>
            <a:xfrm>
              <a:off x="3696" y="528"/>
              <a:ext cx="960" cy="912"/>
            </a:xfrm>
            <a:prstGeom prst="accentCallout1">
              <a:avLst>
                <a:gd name="adj1" fmla="val 7894"/>
                <a:gd name="adj2" fmla="val -5000"/>
                <a:gd name="adj3" fmla="val 11843"/>
                <a:gd name="adj4" fmla="val -106773"/>
              </a:avLst>
            </a:prstGeom>
            <a:solidFill>
              <a:schemeClr val="accent2"/>
            </a:solidFill>
            <a:ln w="38100" cap="flat" cmpd="sng">
              <a:solidFill>
                <a:schemeClr val="accent2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pPr algn="ctr">
                <a:buClr>
                  <a:schemeClr val="bg1"/>
                </a:buClr>
              </a:pPr>
              <a:r>
                <a:rPr lang="zh-CN" altLang="en-US" sz="3200" b="1" dirty="0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西印度</a:t>
              </a:r>
              <a:endParaRPr lang="zh-CN" altLang="en-US" sz="32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</a:endParaRPr>
            </a:p>
            <a:p>
              <a:pPr algn="ctr">
                <a:buClr>
                  <a:schemeClr val="bg1"/>
                </a:buClr>
              </a:pPr>
              <a:r>
                <a:rPr lang="zh-CN" altLang="en-US" sz="3200" b="1" dirty="0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群岛</a:t>
              </a:r>
              <a:endParaRPr lang="zh-CN" altLang="en-US" sz="32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</p:grpSp>
      <p:grpSp>
        <p:nvGrpSpPr>
          <p:cNvPr id="75795" name="组合 75794"/>
          <p:cNvGrpSpPr/>
          <p:nvPr/>
        </p:nvGrpSpPr>
        <p:grpSpPr>
          <a:xfrm>
            <a:off x="3348038" y="1412875"/>
            <a:ext cx="3935412" cy="4665663"/>
            <a:chOff x="2117" y="912"/>
            <a:chExt cx="2479" cy="2939"/>
          </a:xfrm>
        </p:grpSpPr>
        <p:sp>
          <p:nvSpPr>
            <p:cNvPr id="75796" name="任意多边形 75795"/>
            <p:cNvSpPr/>
            <p:nvPr/>
          </p:nvSpPr>
          <p:spPr>
            <a:xfrm>
              <a:off x="2117" y="912"/>
              <a:ext cx="2479" cy="2939"/>
            </a:xfrm>
            <a:custGeom>
              <a:avLst/>
              <a:gdLst/>
              <a:ahLst/>
              <a:cxnLst/>
              <a:pathLst>
                <a:path w="2479" h="2939">
                  <a:moveTo>
                    <a:pt x="504" y="40"/>
                  </a:moveTo>
                  <a:cubicBezTo>
                    <a:pt x="492" y="44"/>
                    <a:pt x="480" y="46"/>
                    <a:pt x="469" y="52"/>
                  </a:cubicBezTo>
                  <a:cubicBezTo>
                    <a:pt x="457" y="58"/>
                    <a:pt x="448" y="73"/>
                    <a:pt x="434" y="75"/>
                  </a:cubicBezTo>
                  <a:cubicBezTo>
                    <a:pt x="414" y="78"/>
                    <a:pt x="395" y="68"/>
                    <a:pt x="375" y="64"/>
                  </a:cubicBezTo>
                  <a:cubicBezTo>
                    <a:pt x="314" y="83"/>
                    <a:pt x="330" y="97"/>
                    <a:pt x="305" y="146"/>
                  </a:cubicBezTo>
                  <a:cubicBezTo>
                    <a:pt x="286" y="184"/>
                    <a:pt x="279" y="182"/>
                    <a:pt x="246" y="205"/>
                  </a:cubicBezTo>
                  <a:cubicBezTo>
                    <a:pt x="165" y="151"/>
                    <a:pt x="202" y="149"/>
                    <a:pt x="140" y="169"/>
                  </a:cubicBezTo>
                  <a:cubicBezTo>
                    <a:pt x="158" y="240"/>
                    <a:pt x="172" y="218"/>
                    <a:pt x="211" y="275"/>
                  </a:cubicBezTo>
                  <a:cubicBezTo>
                    <a:pt x="199" y="369"/>
                    <a:pt x="184" y="499"/>
                    <a:pt x="81" y="534"/>
                  </a:cubicBezTo>
                  <a:cubicBezTo>
                    <a:pt x="58" y="569"/>
                    <a:pt x="46" y="605"/>
                    <a:pt x="22" y="640"/>
                  </a:cubicBezTo>
                  <a:cubicBezTo>
                    <a:pt x="26" y="652"/>
                    <a:pt x="25" y="666"/>
                    <a:pt x="34" y="675"/>
                  </a:cubicBezTo>
                  <a:cubicBezTo>
                    <a:pt x="43" y="684"/>
                    <a:pt x="71" y="675"/>
                    <a:pt x="69" y="687"/>
                  </a:cubicBezTo>
                  <a:cubicBezTo>
                    <a:pt x="65" y="715"/>
                    <a:pt x="22" y="757"/>
                    <a:pt x="22" y="757"/>
                  </a:cubicBezTo>
                  <a:cubicBezTo>
                    <a:pt x="15" y="780"/>
                    <a:pt x="0" y="805"/>
                    <a:pt x="22" y="828"/>
                  </a:cubicBezTo>
                  <a:cubicBezTo>
                    <a:pt x="42" y="848"/>
                    <a:pt x="93" y="875"/>
                    <a:pt x="93" y="875"/>
                  </a:cubicBezTo>
                  <a:cubicBezTo>
                    <a:pt x="119" y="949"/>
                    <a:pt x="153" y="949"/>
                    <a:pt x="199" y="1004"/>
                  </a:cubicBezTo>
                  <a:cubicBezTo>
                    <a:pt x="247" y="1061"/>
                    <a:pt x="214" y="1089"/>
                    <a:pt x="281" y="1133"/>
                  </a:cubicBezTo>
                  <a:cubicBezTo>
                    <a:pt x="304" y="1222"/>
                    <a:pt x="315" y="1211"/>
                    <a:pt x="387" y="1251"/>
                  </a:cubicBezTo>
                  <a:cubicBezTo>
                    <a:pt x="482" y="1304"/>
                    <a:pt x="451" y="1303"/>
                    <a:pt x="563" y="1321"/>
                  </a:cubicBezTo>
                  <a:cubicBezTo>
                    <a:pt x="630" y="1367"/>
                    <a:pt x="613" y="1410"/>
                    <a:pt x="622" y="1498"/>
                  </a:cubicBezTo>
                  <a:cubicBezTo>
                    <a:pt x="618" y="1537"/>
                    <a:pt x="617" y="1576"/>
                    <a:pt x="610" y="1615"/>
                  </a:cubicBezTo>
                  <a:cubicBezTo>
                    <a:pt x="598" y="1678"/>
                    <a:pt x="567" y="1740"/>
                    <a:pt x="551" y="1803"/>
                  </a:cubicBezTo>
                  <a:cubicBezTo>
                    <a:pt x="524" y="2041"/>
                    <a:pt x="550" y="1935"/>
                    <a:pt x="504" y="2074"/>
                  </a:cubicBezTo>
                  <a:cubicBezTo>
                    <a:pt x="503" y="2076"/>
                    <a:pt x="483" y="2143"/>
                    <a:pt x="481" y="2144"/>
                  </a:cubicBezTo>
                  <a:cubicBezTo>
                    <a:pt x="469" y="2152"/>
                    <a:pt x="458" y="2160"/>
                    <a:pt x="446" y="2168"/>
                  </a:cubicBezTo>
                  <a:cubicBezTo>
                    <a:pt x="450" y="2199"/>
                    <a:pt x="449" y="2232"/>
                    <a:pt x="457" y="2262"/>
                  </a:cubicBezTo>
                  <a:cubicBezTo>
                    <a:pt x="461" y="2276"/>
                    <a:pt x="479" y="2283"/>
                    <a:pt x="481" y="2297"/>
                  </a:cubicBezTo>
                  <a:cubicBezTo>
                    <a:pt x="485" y="2320"/>
                    <a:pt x="447" y="2395"/>
                    <a:pt x="434" y="2415"/>
                  </a:cubicBezTo>
                  <a:cubicBezTo>
                    <a:pt x="466" y="2425"/>
                    <a:pt x="481" y="2419"/>
                    <a:pt x="481" y="2462"/>
                  </a:cubicBezTo>
                  <a:cubicBezTo>
                    <a:pt x="481" y="2502"/>
                    <a:pt x="422" y="2568"/>
                    <a:pt x="422" y="2568"/>
                  </a:cubicBezTo>
                  <a:cubicBezTo>
                    <a:pt x="432" y="2571"/>
                    <a:pt x="496" y="2583"/>
                    <a:pt x="481" y="2615"/>
                  </a:cubicBezTo>
                  <a:cubicBezTo>
                    <a:pt x="474" y="2629"/>
                    <a:pt x="450" y="2622"/>
                    <a:pt x="434" y="2626"/>
                  </a:cubicBezTo>
                  <a:cubicBezTo>
                    <a:pt x="430" y="2638"/>
                    <a:pt x="418" y="2650"/>
                    <a:pt x="422" y="2662"/>
                  </a:cubicBezTo>
                  <a:cubicBezTo>
                    <a:pt x="431" y="2689"/>
                    <a:pt x="469" y="2732"/>
                    <a:pt x="469" y="2732"/>
                  </a:cubicBezTo>
                  <a:cubicBezTo>
                    <a:pt x="406" y="2754"/>
                    <a:pt x="441" y="2731"/>
                    <a:pt x="469" y="2767"/>
                  </a:cubicBezTo>
                  <a:cubicBezTo>
                    <a:pt x="477" y="2777"/>
                    <a:pt x="477" y="2791"/>
                    <a:pt x="481" y="2803"/>
                  </a:cubicBezTo>
                  <a:cubicBezTo>
                    <a:pt x="469" y="2811"/>
                    <a:pt x="446" y="2812"/>
                    <a:pt x="446" y="2826"/>
                  </a:cubicBezTo>
                  <a:cubicBezTo>
                    <a:pt x="446" y="2838"/>
                    <a:pt x="470" y="2832"/>
                    <a:pt x="481" y="2838"/>
                  </a:cubicBezTo>
                  <a:cubicBezTo>
                    <a:pt x="517" y="2856"/>
                    <a:pt x="554" y="2875"/>
                    <a:pt x="587" y="2897"/>
                  </a:cubicBezTo>
                  <a:cubicBezTo>
                    <a:pt x="591" y="2909"/>
                    <a:pt x="586" y="2931"/>
                    <a:pt x="598" y="2932"/>
                  </a:cubicBezTo>
                  <a:cubicBezTo>
                    <a:pt x="664" y="2939"/>
                    <a:pt x="733" y="2936"/>
                    <a:pt x="798" y="2920"/>
                  </a:cubicBezTo>
                  <a:cubicBezTo>
                    <a:pt x="810" y="2917"/>
                    <a:pt x="796" y="2894"/>
                    <a:pt x="787" y="2885"/>
                  </a:cubicBezTo>
                  <a:cubicBezTo>
                    <a:pt x="778" y="2876"/>
                    <a:pt x="763" y="2877"/>
                    <a:pt x="751" y="2873"/>
                  </a:cubicBezTo>
                  <a:cubicBezTo>
                    <a:pt x="743" y="2861"/>
                    <a:pt x="738" y="2848"/>
                    <a:pt x="728" y="2838"/>
                  </a:cubicBezTo>
                  <a:cubicBezTo>
                    <a:pt x="718" y="2828"/>
                    <a:pt x="700" y="2826"/>
                    <a:pt x="692" y="2814"/>
                  </a:cubicBezTo>
                  <a:cubicBezTo>
                    <a:pt x="679" y="2793"/>
                    <a:pt x="669" y="2744"/>
                    <a:pt x="669" y="2744"/>
                  </a:cubicBezTo>
                  <a:cubicBezTo>
                    <a:pt x="701" y="2651"/>
                    <a:pt x="653" y="2760"/>
                    <a:pt x="716" y="2697"/>
                  </a:cubicBezTo>
                  <a:cubicBezTo>
                    <a:pt x="725" y="2688"/>
                    <a:pt x="719" y="2671"/>
                    <a:pt x="728" y="2662"/>
                  </a:cubicBezTo>
                  <a:cubicBezTo>
                    <a:pt x="748" y="2642"/>
                    <a:pt x="798" y="2615"/>
                    <a:pt x="798" y="2615"/>
                  </a:cubicBezTo>
                  <a:cubicBezTo>
                    <a:pt x="822" y="2542"/>
                    <a:pt x="813" y="2609"/>
                    <a:pt x="751" y="2568"/>
                  </a:cubicBezTo>
                  <a:cubicBezTo>
                    <a:pt x="740" y="2561"/>
                    <a:pt x="743" y="2544"/>
                    <a:pt x="739" y="2532"/>
                  </a:cubicBezTo>
                  <a:cubicBezTo>
                    <a:pt x="777" y="2421"/>
                    <a:pt x="704" y="2602"/>
                    <a:pt x="822" y="2485"/>
                  </a:cubicBezTo>
                  <a:cubicBezTo>
                    <a:pt x="942" y="2367"/>
                    <a:pt x="756" y="2442"/>
                    <a:pt x="869" y="2403"/>
                  </a:cubicBezTo>
                  <a:cubicBezTo>
                    <a:pt x="865" y="2391"/>
                    <a:pt x="862" y="2379"/>
                    <a:pt x="857" y="2368"/>
                  </a:cubicBezTo>
                  <a:cubicBezTo>
                    <a:pt x="851" y="2355"/>
                    <a:pt x="824" y="2342"/>
                    <a:pt x="834" y="2332"/>
                  </a:cubicBezTo>
                  <a:cubicBezTo>
                    <a:pt x="838" y="2328"/>
                    <a:pt x="908" y="2353"/>
                    <a:pt x="916" y="2356"/>
                  </a:cubicBezTo>
                  <a:cubicBezTo>
                    <a:pt x="1005" y="2325"/>
                    <a:pt x="895" y="2329"/>
                    <a:pt x="963" y="2274"/>
                  </a:cubicBezTo>
                  <a:cubicBezTo>
                    <a:pt x="1012" y="2235"/>
                    <a:pt x="1088" y="2255"/>
                    <a:pt x="1151" y="2250"/>
                  </a:cubicBezTo>
                  <a:cubicBezTo>
                    <a:pt x="1167" y="2227"/>
                    <a:pt x="1182" y="2203"/>
                    <a:pt x="1198" y="2180"/>
                  </a:cubicBezTo>
                  <a:cubicBezTo>
                    <a:pt x="1212" y="2160"/>
                    <a:pt x="1164" y="2094"/>
                    <a:pt x="1151" y="2074"/>
                  </a:cubicBezTo>
                  <a:cubicBezTo>
                    <a:pt x="1210" y="2054"/>
                    <a:pt x="1173" y="2058"/>
                    <a:pt x="1257" y="2086"/>
                  </a:cubicBezTo>
                  <a:cubicBezTo>
                    <a:pt x="1269" y="2090"/>
                    <a:pt x="1292" y="2097"/>
                    <a:pt x="1292" y="2097"/>
                  </a:cubicBezTo>
                  <a:cubicBezTo>
                    <a:pt x="1308" y="2093"/>
                    <a:pt x="1325" y="2094"/>
                    <a:pt x="1339" y="2086"/>
                  </a:cubicBezTo>
                  <a:cubicBezTo>
                    <a:pt x="1457" y="2018"/>
                    <a:pt x="1302" y="2072"/>
                    <a:pt x="1410" y="2039"/>
                  </a:cubicBezTo>
                  <a:cubicBezTo>
                    <a:pt x="1451" y="1974"/>
                    <a:pt x="1478" y="2005"/>
                    <a:pt x="1539" y="1944"/>
                  </a:cubicBezTo>
                  <a:cubicBezTo>
                    <a:pt x="1584" y="1899"/>
                    <a:pt x="1560" y="1918"/>
                    <a:pt x="1609" y="1886"/>
                  </a:cubicBezTo>
                  <a:cubicBezTo>
                    <a:pt x="1638" y="1842"/>
                    <a:pt x="1663" y="1841"/>
                    <a:pt x="1680" y="1792"/>
                  </a:cubicBezTo>
                  <a:cubicBezTo>
                    <a:pt x="1681" y="1785"/>
                    <a:pt x="1694" y="1692"/>
                    <a:pt x="1703" y="1686"/>
                  </a:cubicBezTo>
                  <a:cubicBezTo>
                    <a:pt x="1708" y="1683"/>
                    <a:pt x="1788" y="1658"/>
                    <a:pt x="1809" y="1651"/>
                  </a:cubicBezTo>
                  <a:cubicBezTo>
                    <a:pt x="1888" y="1626"/>
                    <a:pt x="1965" y="1612"/>
                    <a:pt x="2044" y="1592"/>
                  </a:cubicBezTo>
                  <a:cubicBezTo>
                    <a:pt x="2113" y="1491"/>
                    <a:pt x="2021" y="1610"/>
                    <a:pt x="2103" y="1545"/>
                  </a:cubicBezTo>
                  <a:cubicBezTo>
                    <a:pt x="2114" y="1536"/>
                    <a:pt x="2117" y="1520"/>
                    <a:pt x="2127" y="1510"/>
                  </a:cubicBezTo>
                  <a:cubicBezTo>
                    <a:pt x="2137" y="1500"/>
                    <a:pt x="2150" y="1494"/>
                    <a:pt x="2162" y="1486"/>
                  </a:cubicBezTo>
                  <a:cubicBezTo>
                    <a:pt x="2154" y="1474"/>
                    <a:pt x="2135" y="1465"/>
                    <a:pt x="2138" y="1451"/>
                  </a:cubicBezTo>
                  <a:cubicBezTo>
                    <a:pt x="2141" y="1439"/>
                    <a:pt x="2164" y="1447"/>
                    <a:pt x="2174" y="1439"/>
                  </a:cubicBezTo>
                  <a:cubicBezTo>
                    <a:pt x="2185" y="1430"/>
                    <a:pt x="2188" y="1415"/>
                    <a:pt x="2197" y="1404"/>
                  </a:cubicBezTo>
                  <a:cubicBezTo>
                    <a:pt x="2208" y="1391"/>
                    <a:pt x="2220" y="1380"/>
                    <a:pt x="2232" y="1368"/>
                  </a:cubicBezTo>
                  <a:cubicBezTo>
                    <a:pt x="2228" y="1352"/>
                    <a:pt x="2219" y="1337"/>
                    <a:pt x="2221" y="1321"/>
                  </a:cubicBezTo>
                  <a:cubicBezTo>
                    <a:pt x="2224" y="1297"/>
                    <a:pt x="2239" y="1275"/>
                    <a:pt x="2244" y="1251"/>
                  </a:cubicBezTo>
                  <a:cubicBezTo>
                    <a:pt x="2248" y="1231"/>
                    <a:pt x="2246" y="1209"/>
                    <a:pt x="2256" y="1192"/>
                  </a:cubicBezTo>
                  <a:cubicBezTo>
                    <a:pt x="2263" y="1180"/>
                    <a:pt x="2279" y="1177"/>
                    <a:pt x="2291" y="1169"/>
                  </a:cubicBezTo>
                  <a:cubicBezTo>
                    <a:pt x="2323" y="1121"/>
                    <a:pt x="2338" y="1130"/>
                    <a:pt x="2385" y="1098"/>
                  </a:cubicBezTo>
                  <a:cubicBezTo>
                    <a:pt x="2393" y="1086"/>
                    <a:pt x="2399" y="1073"/>
                    <a:pt x="2409" y="1063"/>
                  </a:cubicBezTo>
                  <a:cubicBezTo>
                    <a:pt x="2419" y="1053"/>
                    <a:pt x="2436" y="1051"/>
                    <a:pt x="2444" y="1039"/>
                  </a:cubicBezTo>
                  <a:cubicBezTo>
                    <a:pt x="2453" y="1026"/>
                    <a:pt x="2450" y="1007"/>
                    <a:pt x="2456" y="992"/>
                  </a:cubicBezTo>
                  <a:cubicBezTo>
                    <a:pt x="2461" y="979"/>
                    <a:pt x="2471" y="969"/>
                    <a:pt x="2479" y="957"/>
                  </a:cubicBezTo>
                  <a:cubicBezTo>
                    <a:pt x="2452" y="875"/>
                    <a:pt x="2449" y="910"/>
                    <a:pt x="2467" y="851"/>
                  </a:cubicBezTo>
                  <a:cubicBezTo>
                    <a:pt x="2433" y="840"/>
                    <a:pt x="2393" y="846"/>
                    <a:pt x="2362" y="828"/>
                  </a:cubicBezTo>
                  <a:cubicBezTo>
                    <a:pt x="2351" y="822"/>
                    <a:pt x="2359" y="801"/>
                    <a:pt x="2350" y="792"/>
                  </a:cubicBezTo>
                  <a:cubicBezTo>
                    <a:pt x="2330" y="772"/>
                    <a:pt x="2303" y="761"/>
                    <a:pt x="2279" y="745"/>
                  </a:cubicBezTo>
                  <a:cubicBezTo>
                    <a:pt x="2259" y="731"/>
                    <a:pt x="2232" y="730"/>
                    <a:pt x="2209" y="722"/>
                  </a:cubicBezTo>
                  <a:cubicBezTo>
                    <a:pt x="2197" y="718"/>
                    <a:pt x="2174" y="710"/>
                    <a:pt x="2174" y="710"/>
                  </a:cubicBezTo>
                  <a:cubicBezTo>
                    <a:pt x="2158" y="714"/>
                    <a:pt x="2143" y="718"/>
                    <a:pt x="2127" y="722"/>
                  </a:cubicBezTo>
                  <a:cubicBezTo>
                    <a:pt x="2115" y="726"/>
                    <a:pt x="2102" y="740"/>
                    <a:pt x="2091" y="734"/>
                  </a:cubicBezTo>
                  <a:cubicBezTo>
                    <a:pt x="2080" y="728"/>
                    <a:pt x="2084" y="710"/>
                    <a:pt x="2080" y="698"/>
                  </a:cubicBezTo>
                  <a:cubicBezTo>
                    <a:pt x="2049" y="702"/>
                    <a:pt x="2016" y="720"/>
                    <a:pt x="1986" y="710"/>
                  </a:cubicBezTo>
                  <a:cubicBezTo>
                    <a:pt x="1973" y="706"/>
                    <a:pt x="2018" y="686"/>
                    <a:pt x="2009" y="675"/>
                  </a:cubicBezTo>
                  <a:cubicBezTo>
                    <a:pt x="2006" y="671"/>
                    <a:pt x="1923" y="646"/>
                    <a:pt x="1903" y="640"/>
                  </a:cubicBezTo>
                  <a:cubicBezTo>
                    <a:pt x="1851" y="604"/>
                    <a:pt x="1788" y="601"/>
                    <a:pt x="1727" y="581"/>
                  </a:cubicBezTo>
                  <a:cubicBezTo>
                    <a:pt x="1715" y="577"/>
                    <a:pt x="1704" y="573"/>
                    <a:pt x="1692" y="569"/>
                  </a:cubicBezTo>
                  <a:cubicBezTo>
                    <a:pt x="1680" y="565"/>
                    <a:pt x="1656" y="557"/>
                    <a:pt x="1656" y="557"/>
                  </a:cubicBezTo>
                  <a:cubicBezTo>
                    <a:pt x="1666" y="550"/>
                    <a:pt x="1721" y="522"/>
                    <a:pt x="1715" y="499"/>
                  </a:cubicBezTo>
                  <a:cubicBezTo>
                    <a:pt x="1712" y="487"/>
                    <a:pt x="1692" y="491"/>
                    <a:pt x="1680" y="487"/>
                  </a:cubicBezTo>
                  <a:cubicBezTo>
                    <a:pt x="1664" y="463"/>
                    <a:pt x="1649" y="440"/>
                    <a:pt x="1633" y="416"/>
                  </a:cubicBezTo>
                  <a:cubicBezTo>
                    <a:pt x="1625" y="404"/>
                    <a:pt x="1622" y="386"/>
                    <a:pt x="1609" y="381"/>
                  </a:cubicBezTo>
                  <a:cubicBezTo>
                    <a:pt x="1571" y="368"/>
                    <a:pt x="1542" y="334"/>
                    <a:pt x="1504" y="322"/>
                  </a:cubicBezTo>
                  <a:cubicBezTo>
                    <a:pt x="1456" y="307"/>
                    <a:pt x="1480" y="315"/>
                    <a:pt x="1433" y="299"/>
                  </a:cubicBezTo>
                  <a:cubicBezTo>
                    <a:pt x="1338" y="313"/>
                    <a:pt x="1344" y="305"/>
                    <a:pt x="1257" y="287"/>
                  </a:cubicBezTo>
                  <a:cubicBezTo>
                    <a:pt x="1253" y="275"/>
                    <a:pt x="1254" y="261"/>
                    <a:pt x="1245" y="252"/>
                  </a:cubicBezTo>
                  <a:cubicBezTo>
                    <a:pt x="1236" y="243"/>
                    <a:pt x="1221" y="246"/>
                    <a:pt x="1210" y="240"/>
                  </a:cubicBezTo>
                  <a:cubicBezTo>
                    <a:pt x="1126" y="197"/>
                    <a:pt x="1220" y="231"/>
                    <a:pt x="1139" y="205"/>
                  </a:cubicBezTo>
                  <a:cubicBezTo>
                    <a:pt x="1107" y="156"/>
                    <a:pt x="1092" y="166"/>
                    <a:pt x="1045" y="134"/>
                  </a:cubicBezTo>
                  <a:cubicBezTo>
                    <a:pt x="1009" y="79"/>
                    <a:pt x="1035" y="103"/>
                    <a:pt x="951" y="75"/>
                  </a:cubicBezTo>
                  <a:cubicBezTo>
                    <a:pt x="939" y="71"/>
                    <a:pt x="916" y="64"/>
                    <a:pt x="916" y="64"/>
                  </a:cubicBezTo>
                  <a:cubicBezTo>
                    <a:pt x="920" y="76"/>
                    <a:pt x="934" y="88"/>
                    <a:pt x="928" y="99"/>
                  </a:cubicBezTo>
                  <a:cubicBezTo>
                    <a:pt x="922" y="110"/>
                    <a:pt x="905" y="111"/>
                    <a:pt x="892" y="111"/>
                  </a:cubicBezTo>
                  <a:cubicBezTo>
                    <a:pt x="877" y="111"/>
                    <a:pt x="737" y="90"/>
                    <a:pt x="716" y="87"/>
                  </a:cubicBezTo>
                  <a:cubicBezTo>
                    <a:pt x="704" y="79"/>
                    <a:pt x="694" y="70"/>
                    <a:pt x="681" y="64"/>
                  </a:cubicBezTo>
                  <a:cubicBezTo>
                    <a:pt x="658" y="54"/>
                    <a:pt x="610" y="40"/>
                    <a:pt x="610" y="40"/>
                  </a:cubicBezTo>
                  <a:cubicBezTo>
                    <a:pt x="598" y="48"/>
                    <a:pt x="588" y="58"/>
                    <a:pt x="575" y="64"/>
                  </a:cubicBezTo>
                  <a:cubicBezTo>
                    <a:pt x="564" y="69"/>
                    <a:pt x="544" y="63"/>
                    <a:pt x="540" y="75"/>
                  </a:cubicBezTo>
                  <a:cubicBezTo>
                    <a:pt x="534" y="94"/>
                    <a:pt x="547" y="114"/>
                    <a:pt x="551" y="134"/>
                  </a:cubicBezTo>
                  <a:cubicBezTo>
                    <a:pt x="539" y="142"/>
                    <a:pt x="520" y="171"/>
                    <a:pt x="516" y="158"/>
                  </a:cubicBezTo>
                  <a:cubicBezTo>
                    <a:pt x="505" y="125"/>
                    <a:pt x="528" y="65"/>
                    <a:pt x="540" y="28"/>
                  </a:cubicBezTo>
                  <a:cubicBezTo>
                    <a:pt x="528" y="20"/>
                    <a:pt x="518" y="7"/>
                    <a:pt x="504" y="5"/>
                  </a:cubicBezTo>
                  <a:cubicBezTo>
                    <a:pt x="473" y="0"/>
                    <a:pt x="451" y="38"/>
                    <a:pt x="434" y="52"/>
                  </a:cubicBezTo>
                  <a:cubicBezTo>
                    <a:pt x="400" y="80"/>
                    <a:pt x="396" y="76"/>
                    <a:pt x="352" y="87"/>
                  </a:cubicBezTo>
                  <a:cubicBezTo>
                    <a:pt x="340" y="99"/>
                    <a:pt x="329" y="112"/>
                    <a:pt x="316" y="122"/>
                  </a:cubicBezTo>
                  <a:cubicBezTo>
                    <a:pt x="294" y="139"/>
                    <a:pt x="246" y="169"/>
                    <a:pt x="246" y="169"/>
                  </a:cubicBezTo>
                  <a:cubicBezTo>
                    <a:pt x="242" y="181"/>
                    <a:pt x="240" y="194"/>
                    <a:pt x="234" y="205"/>
                  </a:cubicBezTo>
                  <a:cubicBezTo>
                    <a:pt x="228" y="218"/>
                    <a:pt x="219" y="251"/>
                    <a:pt x="211" y="240"/>
                  </a:cubicBezTo>
                  <a:cubicBezTo>
                    <a:pt x="195" y="218"/>
                    <a:pt x="203" y="185"/>
                    <a:pt x="199" y="158"/>
                  </a:cubicBezTo>
                  <a:cubicBezTo>
                    <a:pt x="180" y="162"/>
                    <a:pt x="126" y="161"/>
                    <a:pt x="140" y="205"/>
                  </a:cubicBezTo>
                  <a:cubicBezTo>
                    <a:pt x="149" y="232"/>
                    <a:pt x="187" y="275"/>
                    <a:pt x="187" y="275"/>
                  </a:cubicBezTo>
                </a:path>
              </a:pathLst>
            </a:custGeom>
            <a:noFill/>
            <a:ln w="44450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797" name="线形标注 1(带强调线) 75796"/>
            <p:cNvSpPr/>
            <p:nvPr/>
          </p:nvSpPr>
          <p:spPr>
            <a:xfrm>
              <a:off x="3456" y="3312"/>
              <a:ext cx="1104" cy="432"/>
            </a:xfrm>
            <a:prstGeom prst="accentCallout1">
              <a:avLst>
                <a:gd name="adj1" fmla="val 16667"/>
                <a:gd name="adj2" fmla="val -4347"/>
                <a:gd name="adj3" fmla="val -111111"/>
                <a:gd name="adj4" fmla="val -29801"/>
              </a:avLst>
            </a:prstGeom>
            <a:solidFill>
              <a:schemeClr val="accent2"/>
            </a:solidFill>
            <a:ln w="38100" cap="flat" cmpd="sng">
              <a:solidFill>
                <a:schemeClr val="accent2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pPr algn="ctr">
                <a:buClr>
                  <a:schemeClr val="bg1"/>
                </a:buClr>
              </a:pPr>
              <a:r>
                <a:rPr lang="zh-CN" altLang="en-US" sz="3200" b="1" dirty="0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南美洲</a:t>
              </a:r>
              <a:endParaRPr lang="zh-CN" altLang="en-US" sz="32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</p:grpSp>
      <p:grpSp>
        <p:nvGrpSpPr>
          <p:cNvPr id="75798" name="组合 75797"/>
          <p:cNvGrpSpPr/>
          <p:nvPr/>
        </p:nvGrpSpPr>
        <p:grpSpPr>
          <a:xfrm>
            <a:off x="334963" y="0"/>
            <a:ext cx="2638425" cy="2090738"/>
            <a:chOff x="192" y="27"/>
            <a:chExt cx="1662" cy="1317"/>
          </a:xfrm>
        </p:grpSpPr>
        <p:sp>
          <p:nvSpPr>
            <p:cNvPr id="75799" name="任意多边形 75798"/>
            <p:cNvSpPr/>
            <p:nvPr/>
          </p:nvSpPr>
          <p:spPr>
            <a:xfrm>
              <a:off x="494" y="27"/>
              <a:ext cx="1360" cy="796"/>
            </a:xfrm>
            <a:custGeom>
              <a:avLst/>
              <a:gdLst/>
              <a:ahLst/>
              <a:cxnLst/>
              <a:pathLst>
                <a:path w="1360" h="796">
                  <a:moveTo>
                    <a:pt x="164" y="114"/>
                  </a:moveTo>
                  <a:cubicBezTo>
                    <a:pt x="162" y="111"/>
                    <a:pt x="120" y="22"/>
                    <a:pt x="94" y="91"/>
                  </a:cubicBezTo>
                  <a:cubicBezTo>
                    <a:pt x="84" y="117"/>
                    <a:pt x="100" y="146"/>
                    <a:pt x="106" y="173"/>
                  </a:cubicBezTo>
                  <a:cubicBezTo>
                    <a:pt x="124" y="250"/>
                    <a:pt x="114" y="233"/>
                    <a:pt x="164" y="267"/>
                  </a:cubicBezTo>
                  <a:cubicBezTo>
                    <a:pt x="186" y="330"/>
                    <a:pt x="197" y="400"/>
                    <a:pt x="235" y="455"/>
                  </a:cubicBezTo>
                  <a:cubicBezTo>
                    <a:pt x="173" y="496"/>
                    <a:pt x="219" y="482"/>
                    <a:pt x="188" y="443"/>
                  </a:cubicBezTo>
                  <a:cubicBezTo>
                    <a:pt x="179" y="432"/>
                    <a:pt x="165" y="428"/>
                    <a:pt x="153" y="420"/>
                  </a:cubicBezTo>
                  <a:cubicBezTo>
                    <a:pt x="74" y="301"/>
                    <a:pt x="187" y="489"/>
                    <a:pt x="141" y="326"/>
                  </a:cubicBezTo>
                  <a:cubicBezTo>
                    <a:pt x="138" y="317"/>
                    <a:pt x="48" y="276"/>
                    <a:pt x="35" y="267"/>
                  </a:cubicBezTo>
                  <a:cubicBezTo>
                    <a:pt x="39" y="255"/>
                    <a:pt x="42" y="243"/>
                    <a:pt x="47" y="232"/>
                  </a:cubicBezTo>
                  <a:cubicBezTo>
                    <a:pt x="53" y="219"/>
                    <a:pt x="70" y="210"/>
                    <a:pt x="70" y="196"/>
                  </a:cubicBezTo>
                  <a:cubicBezTo>
                    <a:pt x="70" y="182"/>
                    <a:pt x="53" y="173"/>
                    <a:pt x="47" y="161"/>
                  </a:cubicBezTo>
                  <a:cubicBezTo>
                    <a:pt x="2" y="72"/>
                    <a:pt x="74" y="183"/>
                    <a:pt x="11" y="91"/>
                  </a:cubicBezTo>
                  <a:cubicBezTo>
                    <a:pt x="7" y="79"/>
                    <a:pt x="0" y="68"/>
                    <a:pt x="0" y="55"/>
                  </a:cubicBezTo>
                  <a:cubicBezTo>
                    <a:pt x="0" y="0"/>
                    <a:pt x="20" y="23"/>
                    <a:pt x="58" y="32"/>
                  </a:cubicBezTo>
                  <a:cubicBezTo>
                    <a:pt x="78" y="36"/>
                    <a:pt x="97" y="40"/>
                    <a:pt x="117" y="44"/>
                  </a:cubicBezTo>
                  <a:cubicBezTo>
                    <a:pt x="172" y="97"/>
                    <a:pt x="190" y="81"/>
                    <a:pt x="258" y="102"/>
                  </a:cubicBezTo>
                  <a:cubicBezTo>
                    <a:pt x="297" y="98"/>
                    <a:pt x="337" y="100"/>
                    <a:pt x="376" y="91"/>
                  </a:cubicBezTo>
                  <a:cubicBezTo>
                    <a:pt x="494" y="64"/>
                    <a:pt x="290" y="47"/>
                    <a:pt x="482" y="79"/>
                  </a:cubicBezTo>
                  <a:cubicBezTo>
                    <a:pt x="518" y="133"/>
                    <a:pt x="528" y="177"/>
                    <a:pt x="587" y="196"/>
                  </a:cubicBezTo>
                  <a:cubicBezTo>
                    <a:pt x="618" y="189"/>
                    <a:pt x="662" y="172"/>
                    <a:pt x="693" y="196"/>
                  </a:cubicBezTo>
                  <a:cubicBezTo>
                    <a:pt x="715" y="213"/>
                    <a:pt x="724" y="243"/>
                    <a:pt x="740" y="267"/>
                  </a:cubicBezTo>
                  <a:cubicBezTo>
                    <a:pt x="747" y="277"/>
                    <a:pt x="742" y="295"/>
                    <a:pt x="752" y="302"/>
                  </a:cubicBezTo>
                  <a:cubicBezTo>
                    <a:pt x="772" y="316"/>
                    <a:pt x="799" y="318"/>
                    <a:pt x="823" y="326"/>
                  </a:cubicBezTo>
                  <a:cubicBezTo>
                    <a:pt x="835" y="330"/>
                    <a:pt x="858" y="337"/>
                    <a:pt x="858" y="337"/>
                  </a:cubicBezTo>
                  <a:cubicBezTo>
                    <a:pt x="842" y="361"/>
                    <a:pt x="806" y="380"/>
                    <a:pt x="811" y="408"/>
                  </a:cubicBezTo>
                  <a:cubicBezTo>
                    <a:pt x="813" y="418"/>
                    <a:pt x="839" y="564"/>
                    <a:pt x="846" y="573"/>
                  </a:cubicBezTo>
                  <a:cubicBezTo>
                    <a:pt x="863" y="595"/>
                    <a:pt x="897" y="600"/>
                    <a:pt x="917" y="620"/>
                  </a:cubicBezTo>
                  <a:cubicBezTo>
                    <a:pt x="929" y="632"/>
                    <a:pt x="938" y="646"/>
                    <a:pt x="952" y="655"/>
                  </a:cubicBezTo>
                  <a:cubicBezTo>
                    <a:pt x="962" y="662"/>
                    <a:pt x="975" y="663"/>
                    <a:pt x="987" y="667"/>
                  </a:cubicBezTo>
                  <a:cubicBezTo>
                    <a:pt x="1070" y="639"/>
                    <a:pt x="1034" y="635"/>
                    <a:pt x="1093" y="655"/>
                  </a:cubicBezTo>
                  <a:cubicBezTo>
                    <a:pt x="1105" y="651"/>
                    <a:pt x="1121" y="653"/>
                    <a:pt x="1128" y="643"/>
                  </a:cubicBezTo>
                  <a:cubicBezTo>
                    <a:pt x="1146" y="616"/>
                    <a:pt x="1129" y="572"/>
                    <a:pt x="1152" y="549"/>
                  </a:cubicBezTo>
                  <a:cubicBezTo>
                    <a:pt x="1161" y="540"/>
                    <a:pt x="1175" y="541"/>
                    <a:pt x="1187" y="537"/>
                  </a:cubicBezTo>
                  <a:cubicBezTo>
                    <a:pt x="1278" y="599"/>
                    <a:pt x="1170" y="542"/>
                    <a:pt x="1246" y="525"/>
                  </a:cubicBezTo>
                  <a:cubicBezTo>
                    <a:pt x="1273" y="519"/>
                    <a:pt x="1301" y="533"/>
                    <a:pt x="1328" y="537"/>
                  </a:cubicBezTo>
                  <a:cubicBezTo>
                    <a:pt x="1360" y="633"/>
                    <a:pt x="1336" y="522"/>
                    <a:pt x="1305" y="584"/>
                  </a:cubicBezTo>
                  <a:cubicBezTo>
                    <a:pt x="1299" y="595"/>
                    <a:pt x="1312" y="608"/>
                    <a:pt x="1316" y="620"/>
                  </a:cubicBezTo>
                  <a:cubicBezTo>
                    <a:pt x="1294" y="634"/>
                    <a:pt x="1268" y="641"/>
                    <a:pt x="1246" y="655"/>
                  </a:cubicBezTo>
                  <a:cubicBezTo>
                    <a:pt x="1232" y="664"/>
                    <a:pt x="1225" y="682"/>
                    <a:pt x="1210" y="690"/>
                  </a:cubicBezTo>
                  <a:cubicBezTo>
                    <a:pt x="1188" y="702"/>
                    <a:pt x="1140" y="714"/>
                    <a:pt x="1140" y="714"/>
                  </a:cubicBezTo>
                  <a:cubicBezTo>
                    <a:pt x="1114" y="790"/>
                    <a:pt x="1150" y="716"/>
                    <a:pt x="1093" y="761"/>
                  </a:cubicBezTo>
                  <a:cubicBezTo>
                    <a:pt x="1082" y="770"/>
                    <a:pt x="1077" y="784"/>
                    <a:pt x="1069" y="796"/>
                  </a:cubicBezTo>
                  <a:cubicBezTo>
                    <a:pt x="1031" y="783"/>
                    <a:pt x="1002" y="762"/>
                    <a:pt x="964" y="749"/>
                  </a:cubicBezTo>
                  <a:cubicBezTo>
                    <a:pt x="886" y="775"/>
                    <a:pt x="766" y="773"/>
                    <a:pt x="693" y="725"/>
                  </a:cubicBezTo>
                  <a:cubicBezTo>
                    <a:pt x="681" y="717"/>
                    <a:pt x="671" y="707"/>
                    <a:pt x="658" y="702"/>
                  </a:cubicBezTo>
                  <a:cubicBezTo>
                    <a:pt x="596" y="679"/>
                    <a:pt x="524" y="666"/>
                    <a:pt x="458" y="655"/>
                  </a:cubicBezTo>
                  <a:cubicBezTo>
                    <a:pt x="482" y="585"/>
                    <a:pt x="473" y="649"/>
                    <a:pt x="411" y="608"/>
                  </a:cubicBezTo>
                  <a:cubicBezTo>
                    <a:pt x="401" y="601"/>
                    <a:pt x="403" y="585"/>
                    <a:pt x="399" y="573"/>
                  </a:cubicBezTo>
                  <a:cubicBezTo>
                    <a:pt x="411" y="565"/>
                    <a:pt x="431" y="563"/>
                    <a:pt x="435" y="549"/>
                  </a:cubicBezTo>
                  <a:cubicBezTo>
                    <a:pt x="450" y="497"/>
                    <a:pt x="399" y="455"/>
                    <a:pt x="364" y="431"/>
                  </a:cubicBezTo>
                  <a:cubicBezTo>
                    <a:pt x="310" y="351"/>
                    <a:pt x="344" y="370"/>
                    <a:pt x="282" y="349"/>
                  </a:cubicBezTo>
                  <a:cubicBezTo>
                    <a:pt x="239" y="286"/>
                    <a:pt x="263" y="262"/>
                    <a:pt x="200" y="220"/>
                  </a:cubicBezTo>
                  <a:cubicBezTo>
                    <a:pt x="176" y="185"/>
                    <a:pt x="164" y="150"/>
                    <a:pt x="141" y="114"/>
                  </a:cubicBezTo>
                  <a:cubicBezTo>
                    <a:pt x="145" y="103"/>
                    <a:pt x="169" y="55"/>
                    <a:pt x="141" y="44"/>
                  </a:cubicBezTo>
                  <a:cubicBezTo>
                    <a:pt x="126" y="38"/>
                    <a:pt x="110" y="51"/>
                    <a:pt x="94" y="55"/>
                  </a:cubicBezTo>
                  <a:cubicBezTo>
                    <a:pt x="109" y="99"/>
                    <a:pt x="117" y="86"/>
                    <a:pt x="82" y="102"/>
                  </a:cubicBezTo>
                </a:path>
              </a:pathLst>
            </a:custGeom>
            <a:solidFill>
              <a:srgbClr val="FFFF00"/>
            </a:solidFill>
            <a:ln w="41275" cap="flat" cmpd="sng">
              <a:solidFill>
                <a:schemeClr val="accent2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800" name="线形标注 1(带强调线) 75799"/>
            <p:cNvSpPr/>
            <p:nvPr/>
          </p:nvSpPr>
          <p:spPr>
            <a:xfrm>
              <a:off x="192" y="816"/>
              <a:ext cx="1008" cy="528"/>
            </a:xfrm>
            <a:prstGeom prst="accentCallout1">
              <a:avLst>
                <a:gd name="adj1" fmla="val 13634"/>
                <a:gd name="adj2" fmla="val 104764"/>
                <a:gd name="adj3" fmla="val -35037"/>
                <a:gd name="adj4" fmla="val 147917"/>
              </a:avLst>
            </a:prstGeom>
            <a:solidFill>
              <a:schemeClr val="accent2"/>
            </a:solidFill>
            <a:ln w="38100" cap="flat" cmpd="sng">
              <a:solidFill>
                <a:schemeClr val="accent2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pPr algn="ctr">
                <a:buClr>
                  <a:schemeClr val="bg1"/>
                </a:buClr>
              </a:pPr>
              <a:r>
                <a:rPr lang="zh-CN" altLang="en-US" sz="3200" b="1" dirty="0">
                  <a:solidFill>
                    <a:schemeClr val="bg1"/>
                  </a:solidFill>
                  <a:latin typeface="Times New Roman" panose="02020603050405020304" pitchFamily="18" charset="0"/>
                </a:rPr>
                <a:t>墨西哥</a:t>
              </a:r>
              <a:endParaRPr lang="zh-CN" altLang="en-US" sz="3200" b="1" dirty="0">
                <a:solidFill>
                  <a:schemeClr val="bg1"/>
                </a:solidFill>
                <a:latin typeface="Times New Roman" panose="02020603050405020304" pitchFamily="18" charset="0"/>
              </a:endParaRPr>
            </a:p>
          </p:txBody>
        </p:sp>
      </p:grpSp>
      <p:grpSp>
        <p:nvGrpSpPr>
          <p:cNvPr id="75801" name="组合 75800"/>
          <p:cNvGrpSpPr/>
          <p:nvPr/>
        </p:nvGrpSpPr>
        <p:grpSpPr>
          <a:xfrm>
            <a:off x="468313" y="1063625"/>
            <a:ext cx="3141662" cy="1984375"/>
            <a:chOff x="288" y="670"/>
            <a:chExt cx="1979" cy="1250"/>
          </a:xfrm>
        </p:grpSpPr>
        <p:sp>
          <p:nvSpPr>
            <p:cNvPr id="75802" name="任意多边形 75801"/>
            <p:cNvSpPr/>
            <p:nvPr/>
          </p:nvSpPr>
          <p:spPr>
            <a:xfrm>
              <a:off x="1559" y="670"/>
              <a:ext cx="708" cy="503"/>
            </a:xfrm>
            <a:custGeom>
              <a:avLst/>
              <a:gdLst/>
              <a:ahLst/>
              <a:cxnLst/>
              <a:pathLst>
                <a:path w="708" h="503">
                  <a:moveTo>
                    <a:pt x="134" y="59"/>
                  </a:moveTo>
                  <a:cubicBezTo>
                    <a:pt x="122" y="63"/>
                    <a:pt x="109" y="65"/>
                    <a:pt x="98" y="71"/>
                  </a:cubicBezTo>
                  <a:cubicBezTo>
                    <a:pt x="73" y="85"/>
                    <a:pt x="28" y="118"/>
                    <a:pt x="28" y="118"/>
                  </a:cubicBezTo>
                  <a:cubicBezTo>
                    <a:pt x="18" y="148"/>
                    <a:pt x="0" y="179"/>
                    <a:pt x="28" y="212"/>
                  </a:cubicBezTo>
                  <a:cubicBezTo>
                    <a:pt x="38" y="224"/>
                    <a:pt x="60" y="218"/>
                    <a:pt x="75" y="223"/>
                  </a:cubicBezTo>
                  <a:cubicBezTo>
                    <a:pt x="99" y="230"/>
                    <a:pt x="122" y="239"/>
                    <a:pt x="145" y="247"/>
                  </a:cubicBezTo>
                  <a:cubicBezTo>
                    <a:pt x="157" y="251"/>
                    <a:pt x="181" y="259"/>
                    <a:pt x="181" y="259"/>
                  </a:cubicBezTo>
                  <a:cubicBezTo>
                    <a:pt x="193" y="255"/>
                    <a:pt x="204" y="243"/>
                    <a:pt x="216" y="247"/>
                  </a:cubicBezTo>
                  <a:cubicBezTo>
                    <a:pt x="243" y="256"/>
                    <a:pt x="287" y="294"/>
                    <a:pt x="287" y="294"/>
                  </a:cubicBezTo>
                  <a:cubicBezTo>
                    <a:pt x="295" y="306"/>
                    <a:pt x="304" y="317"/>
                    <a:pt x="310" y="329"/>
                  </a:cubicBezTo>
                  <a:cubicBezTo>
                    <a:pt x="316" y="340"/>
                    <a:pt x="312" y="357"/>
                    <a:pt x="322" y="364"/>
                  </a:cubicBezTo>
                  <a:cubicBezTo>
                    <a:pt x="342" y="378"/>
                    <a:pt x="392" y="388"/>
                    <a:pt x="392" y="388"/>
                  </a:cubicBezTo>
                  <a:cubicBezTo>
                    <a:pt x="427" y="439"/>
                    <a:pt x="439" y="432"/>
                    <a:pt x="498" y="447"/>
                  </a:cubicBezTo>
                  <a:cubicBezTo>
                    <a:pt x="582" y="503"/>
                    <a:pt x="541" y="501"/>
                    <a:pt x="616" y="482"/>
                  </a:cubicBezTo>
                  <a:cubicBezTo>
                    <a:pt x="624" y="470"/>
                    <a:pt x="628" y="456"/>
                    <a:pt x="639" y="447"/>
                  </a:cubicBezTo>
                  <a:cubicBezTo>
                    <a:pt x="649" y="439"/>
                    <a:pt x="666" y="445"/>
                    <a:pt x="674" y="435"/>
                  </a:cubicBezTo>
                  <a:cubicBezTo>
                    <a:pt x="684" y="422"/>
                    <a:pt x="682" y="404"/>
                    <a:pt x="686" y="388"/>
                  </a:cubicBezTo>
                  <a:cubicBezTo>
                    <a:pt x="594" y="356"/>
                    <a:pt x="694" y="392"/>
                    <a:pt x="698" y="388"/>
                  </a:cubicBezTo>
                  <a:cubicBezTo>
                    <a:pt x="708" y="378"/>
                    <a:pt x="676" y="370"/>
                    <a:pt x="663" y="364"/>
                  </a:cubicBezTo>
                  <a:cubicBezTo>
                    <a:pt x="652" y="358"/>
                    <a:pt x="639" y="357"/>
                    <a:pt x="627" y="353"/>
                  </a:cubicBezTo>
                  <a:cubicBezTo>
                    <a:pt x="544" y="379"/>
                    <a:pt x="627" y="342"/>
                    <a:pt x="627" y="400"/>
                  </a:cubicBezTo>
                  <a:cubicBezTo>
                    <a:pt x="627" y="412"/>
                    <a:pt x="604" y="407"/>
                    <a:pt x="592" y="411"/>
                  </a:cubicBezTo>
                  <a:cubicBezTo>
                    <a:pt x="576" y="407"/>
                    <a:pt x="558" y="409"/>
                    <a:pt x="545" y="400"/>
                  </a:cubicBezTo>
                  <a:cubicBezTo>
                    <a:pt x="443" y="331"/>
                    <a:pt x="600" y="388"/>
                    <a:pt x="486" y="353"/>
                  </a:cubicBezTo>
                  <a:cubicBezTo>
                    <a:pt x="474" y="345"/>
                    <a:pt x="464" y="335"/>
                    <a:pt x="451" y="329"/>
                  </a:cubicBezTo>
                  <a:cubicBezTo>
                    <a:pt x="440" y="323"/>
                    <a:pt x="416" y="329"/>
                    <a:pt x="416" y="317"/>
                  </a:cubicBezTo>
                  <a:cubicBezTo>
                    <a:pt x="416" y="303"/>
                    <a:pt x="439" y="302"/>
                    <a:pt x="451" y="294"/>
                  </a:cubicBezTo>
                  <a:cubicBezTo>
                    <a:pt x="455" y="282"/>
                    <a:pt x="467" y="270"/>
                    <a:pt x="463" y="259"/>
                  </a:cubicBezTo>
                  <a:cubicBezTo>
                    <a:pt x="458" y="246"/>
                    <a:pt x="426" y="249"/>
                    <a:pt x="428" y="235"/>
                  </a:cubicBezTo>
                  <a:cubicBezTo>
                    <a:pt x="432" y="207"/>
                    <a:pt x="475" y="165"/>
                    <a:pt x="475" y="165"/>
                  </a:cubicBezTo>
                  <a:cubicBezTo>
                    <a:pt x="471" y="153"/>
                    <a:pt x="474" y="135"/>
                    <a:pt x="463" y="129"/>
                  </a:cubicBezTo>
                  <a:cubicBezTo>
                    <a:pt x="438" y="117"/>
                    <a:pt x="409" y="120"/>
                    <a:pt x="381" y="118"/>
                  </a:cubicBezTo>
                  <a:cubicBezTo>
                    <a:pt x="306" y="112"/>
                    <a:pt x="232" y="110"/>
                    <a:pt x="157" y="106"/>
                  </a:cubicBezTo>
                  <a:cubicBezTo>
                    <a:pt x="223" y="84"/>
                    <a:pt x="205" y="64"/>
                    <a:pt x="193" y="0"/>
                  </a:cubicBezTo>
                  <a:cubicBezTo>
                    <a:pt x="161" y="11"/>
                    <a:pt x="134" y="19"/>
                    <a:pt x="134" y="59"/>
                  </a:cubicBezTo>
                  <a:close/>
                </a:path>
              </a:pathLst>
            </a:custGeom>
            <a:solidFill>
              <a:srgbClr val="00FFFF"/>
            </a:solidFill>
            <a:ln w="44450" cap="flat" cmpd="sng">
              <a:solidFill>
                <a:schemeClr val="accent2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803" name="线形标注 1(带强调线) 75802"/>
            <p:cNvSpPr/>
            <p:nvPr/>
          </p:nvSpPr>
          <p:spPr>
            <a:xfrm>
              <a:off x="288" y="1488"/>
              <a:ext cx="1056" cy="432"/>
            </a:xfrm>
            <a:prstGeom prst="accentCallout1">
              <a:avLst>
                <a:gd name="adj1" fmla="val 16667"/>
                <a:gd name="adj2" fmla="val 104546"/>
                <a:gd name="adj3" fmla="val -130556"/>
                <a:gd name="adj4" fmla="val 150662"/>
              </a:avLst>
            </a:prstGeom>
            <a:solidFill>
              <a:schemeClr val="accent2"/>
            </a:solidFill>
            <a:ln w="38100" cap="flat" cmpd="sng">
              <a:solidFill>
                <a:schemeClr val="accent2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pPr algn="ctr">
                <a:buClr>
                  <a:schemeClr val="bg1"/>
                </a:buClr>
              </a:pPr>
              <a:r>
                <a:rPr lang="zh-CN" altLang="en-US" sz="3200" b="1" dirty="0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中美洲</a:t>
              </a:r>
              <a:endParaRPr lang="zh-CN" altLang="en-US" sz="32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</p:grpSp>
      <p:grpSp>
        <p:nvGrpSpPr>
          <p:cNvPr id="75804" name="组合 75803"/>
          <p:cNvGrpSpPr/>
          <p:nvPr/>
        </p:nvGrpSpPr>
        <p:grpSpPr>
          <a:xfrm>
            <a:off x="4859338" y="838200"/>
            <a:ext cx="2519362" cy="1447800"/>
            <a:chOff x="3069" y="528"/>
            <a:chExt cx="1587" cy="912"/>
          </a:xfrm>
        </p:grpSpPr>
        <p:sp>
          <p:nvSpPr>
            <p:cNvPr id="75805" name="任意多边形 75804"/>
            <p:cNvSpPr/>
            <p:nvPr/>
          </p:nvSpPr>
          <p:spPr>
            <a:xfrm>
              <a:off x="3069" y="660"/>
              <a:ext cx="211" cy="336"/>
            </a:xfrm>
            <a:custGeom>
              <a:avLst/>
              <a:gdLst/>
              <a:ahLst/>
              <a:cxnLst/>
              <a:pathLst>
                <a:path w="211" h="336">
                  <a:moveTo>
                    <a:pt x="34" y="22"/>
                  </a:moveTo>
                  <a:cubicBezTo>
                    <a:pt x="26" y="34"/>
                    <a:pt x="8" y="43"/>
                    <a:pt x="11" y="57"/>
                  </a:cubicBezTo>
                  <a:cubicBezTo>
                    <a:pt x="14" y="69"/>
                    <a:pt x="37" y="60"/>
                    <a:pt x="46" y="69"/>
                  </a:cubicBezTo>
                  <a:cubicBezTo>
                    <a:pt x="109" y="132"/>
                    <a:pt x="0" y="84"/>
                    <a:pt x="93" y="116"/>
                  </a:cubicBezTo>
                  <a:cubicBezTo>
                    <a:pt x="127" y="166"/>
                    <a:pt x="132" y="182"/>
                    <a:pt x="117" y="245"/>
                  </a:cubicBezTo>
                  <a:cubicBezTo>
                    <a:pt x="115" y="252"/>
                    <a:pt x="88" y="325"/>
                    <a:pt x="93" y="327"/>
                  </a:cubicBezTo>
                  <a:cubicBezTo>
                    <a:pt x="124" y="336"/>
                    <a:pt x="187" y="304"/>
                    <a:pt x="187" y="304"/>
                  </a:cubicBezTo>
                  <a:cubicBezTo>
                    <a:pt x="170" y="255"/>
                    <a:pt x="182" y="240"/>
                    <a:pt x="211" y="198"/>
                  </a:cubicBezTo>
                  <a:cubicBezTo>
                    <a:pt x="182" y="115"/>
                    <a:pt x="207" y="142"/>
                    <a:pt x="152" y="104"/>
                  </a:cubicBezTo>
                  <a:cubicBezTo>
                    <a:pt x="134" y="33"/>
                    <a:pt x="127" y="50"/>
                    <a:pt x="58" y="34"/>
                  </a:cubicBezTo>
                  <a:cubicBezTo>
                    <a:pt x="19" y="7"/>
                    <a:pt x="13" y="0"/>
                    <a:pt x="34" y="22"/>
                  </a:cubicBezTo>
                  <a:close/>
                </a:path>
              </a:pathLst>
            </a:custGeom>
            <a:solidFill>
              <a:schemeClr val="accent1"/>
            </a:solidFill>
            <a:ln w="44450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806" name="线形标注 1(带强调线) 75805"/>
            <p:cNvSpPr/>
            <p:nvPr/>
          </p:nvSpPr>
          <p:spPr>
            <a:xfrm>
              <a:off x="3696" y="528"/>
              <a:ext cx="960" cy="912"/>
            </a:xfrm>
            <a:prstGeom prst="accentCallout1">
              <a:avLst>
                <a:gd name="adj1" fmla="val 7894"/>
                <a:gd name="adj2" fmla="val -5000"/>
                <a:gd name="adj3" fmla="val 11843"/>
                <a:gd name="adj4" fmla="val -106773"/>
              </a:avLst>
            </a:prstGeom>
            <a:solidFill>
              <a:schemeClr val="accent2"/>
            </a:solidFill>
            <a:ln w="38100" cap="flat" cmpd="sng">
              <a:solidFill>
                <a:schemeClr val="accent2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pPr algn="ctr">
                <a:buClr>
                  <a:schemeClr val="bg1"/>
                </a:buClr>
              </a:pPr>
              <a:r>
                <a:rPr lang="zh-CN" altLang="en-US" sz="3200" b="1" dirty="0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西印度</a:t>
              </a:r>
              <a:endParaRPr lang="zh-CN" altLang="en-US" sz="32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</a:endParaRPr>
            </a:p>
            <a:p>
              <a:pPr algn="ctr">
                <a:buClr>
                  <a:schemeClr val="bg1"/>
                </a:buClr>
              </a:pPr>
              <a:r>
                <a:rPr lang="zh-CN" altLang="en-US" sz="3200" b="1" dirty="0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群岛</a:t>
              </a:r>
              <a:endParaRPr lang="zh-CN" altLang="en-US" sz="32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</p:grpSp>
      <p:grpSp>
        <p:nvGrpSpPr>
          <p:cNvPr id="75807" name="组合 75806"/>
          <p:cNvGrpSpPr/>
          <p:nvPr/>
        </p:nvGrpSpPr>
        <p:grpSpPr>
          <a:xfrm>
            <a:off x="322263" y="0"/>
            <a:ext cx="2638425" cy="2090738"/>
            <a:chOff x="192" y="27"/>
            <a:chExt cx="1662" cy="1317"/>
          </a:xfrm>
        </p:grpSpPr>
        <p:sp>
          <p:nvSpPr>
            <p:cNvPr id="75808" name="任意多边形 75807"/>
            <p:cNvSpPr/>
            <p:nvPr/>
          </p:nvSpPr>
          <p:spPr>
            <a:xfrm>
              <a:off x="494" y="27"/>
              <a:ext cx="1360" cy="796"/>
            </a:xfrm>
            <a:custGeom>
              <a:avLst/>
              <a:gdLst/>
              <a:ahLst/>
              <a:cxnLst/>
              <a:pathLst>
                <a:path w="1360" h="796">
                  <a:moveTo>
                    <a:pt x="164" y="114"/>
                  </a:moveTo>
                  <a:cubicBezTo>
                    <a:pt x="162" y="111"/>
                    <a:pt x="120" y="22"/>
                    <a:pt x="94" y="91"/>
                  </a:cubicBezTo>
                  <a:cubicBezTo>
                    <a:pt x="84" y="117"/>
                    <a:pt x="100" y="146"/>
                    <a:pt x="106" y="173"/>
                  </a:cubicBezTo>
                  <a:cubicBezTo>
                    <a:pt x="124" y="250"/>
                    <a:pt x="114" y="233"/>
                    <a:pt x="164" y="267"/>
                  </a:cubicBezTo>
                  <a:cubicBezTo>
                    <a:pt x="186" y="330"/>
                    <a:pt x="197" y="400"/>
                    <a:pt x="235" y="455"/>
                  </a:cubicBezTo>
                  <a:cubicBezTo>
                    <a:pt x="173" y="496"/>
                    <a:pt x="219" y="482"/>
                    <a:pt x="188" y="443"/>
                  </a:cubicBezTo>
                  <a:cubicBezTo>
                    <a:pt x="179" y="432"/>
                    <a:pt x="165" y="428"/>
                    <a:pt x="153" y="420"/>
                  </a:cubicBezTo>
                  <a:cubicBezTo>
                    <a:pt x="74" y="301"/>
                    <a:pt x="187" y="489"/>
                    <a:pt x="141" y="326"/>
                  </a:cubicBezTo>
                  <a:cubicBezTo>
                    <a:pt x="138" y="317"/>
                    <a:pt x="48" y="276"/>
                    <a:pt x="35" y="267"/>
                  </a:cubicBezTo>
                  <a:cubicBezTo>
                    <a:pt x="39" y="255"/>
                    <a:pt x="42" y="243"/>
                    <a:pt x="47" y="232"/>
                  </a:cubicBezTo>
                  <a:cubicBezTo>
                    <a:pt x="53" y="219"/>
                    <a:pt x="70" y="210"/>
                    <a:pt x="70" y="196"/>
                  </a:cubicBezTo>
                  <a:cubicBezTo>
                    <a:pt x="70" y="182"/>
                    <a:pt x="53" y="173"/>
                    <a:pt x="47" y="161"/>
                  </a:cubicBezTo>
                  <a:cubicBezTo>
                    <a:pt x="2" y="72"/>
                    <a:pt x="74" y="183"/>
                    <a:pt x="11" y="91"/>
                  </a:cubicBezTo>
                  <a:cubicBezTo>
                    <a:pt x="7" y="79"/>
                    <a:pt x="0" y="68"/>
                    <a:pt x="0" y="55"/>
                  </a:cubicBezTo>
                  <a:cubicBezTo>
                    <a:pt x="0" y="0"/>
                    <a:pt x="20" y="23"/>
                    <a:pt x="58" y="32"/>
                  </a:cubicBezTo>
                  <a:cubicBezTo>
                    <a:pt x="78" y="36"/>
                    <a:pt x="97" y="40"/>
                    <a:pt x="117" y="44"/>
                  </a:cubicBezTo>
                  <a:cubicBezTo>
                    <a:pt x="172" y="97"/>
                    <a:pt x="190" y="81"/>
                    <a:pt x="258" y="102"/>
                  </a:cubicBezTo>
                  <a:cubicBezTo>
                    <a:pt x="297" y="98"/>
                    <a:pt x="337" y="100"/>
                    <a:pt x="376" y="91"/>
                  </a:cubicBezTo>
                  <a:cubicBezTo>
                    <a:pt x="494" y="64"/>
                    <a:pt x="290" y="47"/>
                    <a:pt x="482" y="79"/>
                  </a:cubicBezTo>
                  <a:cubicBezTo>
                    <a:pt x="518" y="133"/>
                    <a:pt x="528" y="177"/>
                    <a:pt x="587" y="196"/>
                  </a:cubicBezTo>
                  <a:cubicBezTo>
                    <a:pt x="618" y="189"/>
                    <a:pt x="662" y="172"/>
                    <a:pt x="693" y="196"/>
                  </a:cubicBezTo>
                  <a:cubicBezTo>
                    <a:pt x="715" y="213"/>
                    <a:pt x="724" y="243"/>
                    <a:pt x="740" y="267"/>
                  </a:cubicBezTo>
                  <a:cubicBezTo>
                    <a:pt x="747" y="277"/>
                    <a:pt x="742" y="295"/>
                    <a:pt x="752" y="302"/>
                  </a:cubicBezTo>
                  <a:cubicBezTo>
                    <a:pt x="772" y="316"/>
                    <a:pt x="799" y="318"/>
                    <a:pt x="823" y="326"/>
                  </a:cubicBezTo>
                  <a:cubicBezTo>
                    <a:pt x="835" y="330"/>
                    <a:pt x="858" y="337"/>
                    <a:pt x="858" y="337"/>
                  </a:cubicBezTo>
                  <a:cubicBezTo>
                    <a:pt x="842" y="361"/>
                    <a:pt x="806" y="380"/>
                    <a:pt x="811" y="408"/>
                  </a:cubicBezTo>
                  <a:cubicBezTo>
                    <a:pt x="813" y="418"/>
                    <a:pt x="839" y="564"/>
                    <a:pt x="846" y="573"/>
                  </a:cubicBezTo>
                  <a:cubicBezTo>
                    <a:pt x="863" y="595"/>
                    <a:pt x="897" y="600"/>
                    <a:pt x="917" y="620"/>
                  </a:cubicBezTo>
                  <a:cubicBezTo>
                    <a:pt x="929" y="632"/>
                    <a:pt x="938" y="646"/>
                    <a:pt x="952" y="655"/>
                  </a:cubicBezTo>
                  <a:cubicBezTo>
                    <a:pt x="962" y="662"/>
                    <a:pt x="975" y="663"/>
                    <a:pt x="987" y="667"/>
                  </a:cubicBezTo>
                  <a:cubicBezTo>
                    <a:pt x="1070" y="639"/>
                    <a:pt x="1034" y="635"/>
                    <a:pt x="1093" y="655"/>
                  </a:cubicBezTo>
                  <a:cubicBezTo>
                    <a:pt x="1105" y="651"/>
                    <a:pt x="1121" y="653"/>
                    <a:pt x="1128" y="643"/>
                  </a:cubicBezTo>
                  <a:cubicBezTo>
                    <a:pt x="1146" y="616"/>
                    <a:pt x="1129" y="572"/>
                    <a:pt x="1152" y="549"/>
                  </a:cubicBezTo>
                  <a:cubicBezTo>
                    <a:pt x="1161" y="540"/>
                    <a:pt x="1175" y="541"/>
                    <a:pt x="1187" y="537"/>
                  </a:cubicBezTo>
                  <a:cubicBezTo>
                    <a:pt x="1278" y="599"/>
                    <a:pt x="1170" y="542"/>
                    <a:pt x="1246" y="525"/>
                  </a:cubicBezTo>
                  <a:cubicBezTo>
                    <a:pt x="1273" y="519"/>
                    <a:pt x="1301" y="533"/>
                    <a:pt x="1328" y="537"/>
                  </a:cubicBezTo>
                  <a:cubicBezTo>
                    <a:pt x="1360" y="633"/>
                    <a:pt x="1336" y="522"/>
                    <a:pt x="1305" y="584"/>
                  </a:cubicBezTo>
                  <a:cubicBezTo>
                    <a:pt x="1299" y="595"/>
                    <a:pt x="1312" y="608"/>
                    <a:pt x="1316" y="620"/>
                  </a:cubicBezTo>
                  <a:cubicBezTo>
                    <a:pt x="1294" y="634"/>
                    <a:pt x="1268" y="641"/>
                    <a:pt x="1246" y="655"/>
                  </a:cubicBezTo>
                  <a:cubicBezTo>
                    <a:pt x="1232" y="664"/>
                    <a:pt x="1225" y="682"/>
                    <a:pt x="1210" y="690"/>
                  </a:cubicBezTo>
                  <a:cubicBezTo>
                    <a:pt x="1188" y="702"/>
                    <a:pt x="1140" y="714"/>
                    <a:pt x="1140" y="714"/>
                  </a:cubicBezTo>
                  <a:cubicBezTo>
                    <a:pt x="1114" y="790"/>
                    <a:pt x="1150" y="716"/>
                    <a:pt x="1093" y="761"/>
                  </a:cubicBezTo>
                  <a:cubicBezTo>
                    <a:pt x="1082" y="770"/>
                    <a:pt x="1077" y="784"/>
                    <a:pt x="1069" y="796"/>
                  </a:cubicBezTo>
                  <a:cubicBezTo>
                    <a:pt x="1031" y="783"/>
                    <a:pt x="1002" y="762"/>
                    <a:pt x="964" y="749"/>
                  </a:cubicBezTo>
                  <a:cubicBezTo>
                    <a:pt x="886" y="775"/>
                    <a:pt x="766" y="773"/>
                    <a:pt x="693" y="725"/>
                  </a:cubicBezTo>
                  <a:cubicBezTo>
                    <a:pt x="681" y="717"/>
                    <a:pt x="671" y="707"/>
                    <a:pt x="658" y="702"/>
                  </a:cubicBezTo>
                  <a:cubicBezTo>
                    <a:pt x="596" y="679"/>
                    <a:pt x="524" y="666"/>
                    <a:pt x="458" y="655"/>
                  </a:cubicBezTo>
                  <a:cubicBezTo>
                    <a:pt x="482" y="585"/>
                    <a:pt x="473" y="649"/>
                    <a:pt x="411" y="608"/>
                  </a:cubicBezTo>
                  <a:cubicBezTo>
                    <a:pt x="401" y="601"/>
                    <a:pt x="403" y="585"/>
                    <a:pt x="399" y="573"/>
                  </a:cubicBezTo>
                  <a:cubicBezTo>
                    <a:pt x="411" y="565"/>
                    <a:pt x="431" y="563"/>
                    <a:pt x="435" y="549"/>
                  </a:cubicBezTo>
                  <a:cubicBezTo>
                    <a:pt x="450" y="497"/>
                    <a:pt x="399" y="455"/>
                    <a:pt x="364" y="431"/>
                  </a:cubicBezTo>
                  <a:cubicBezTo>
                    <a:pt x="310" y="351"/>
                    <a:pt x="344" y="370"/>
                    <a:pt x="282" y="349"/>
                  </a:cubicBezTo>
                  <a:cubicBezTo>
                    <a:pt x="239" y="286"/>
                    <a:pt x="263" y="262"/>
                    <a:pt x="200" y="220"/>
                  </a:cubicBezTo>
                  <a:cubicBezTo>
                    <a:pt x="176" y="185"/>
                    <a:pt x="164" y="150"/>
                    <a:pt x="141" y="114"/>
                  </a:cubicBezTo>
                  <a:cubicBezTo>
                    <a:pt x="145" y="103"/>
                    <a:pt x="169" y="55"/>
                    <a:pt x="141" y="44"/>
                  </a:cubicBezTo>
                  <a:cubicBezTo>
                    <a:pt x="126" y="38"/>
                    <a:pt x="110" y="51"/>
                    <a:pt x="94" y="55"/>
                  </a:cubicBezTo>
                  <a:cubicBezTo>
                    <a:pt x="109" y="99"/>
                    <a:pt x="117" y="86"/>
                    <a:pt x="82" y="102"/>
                  </a:cubicBezTo>
                </a:path>
              </a:pathLst>
            </a:custGeom>
            <a:solidFill>
              <a:srgbClr val="FFFF00"/>
            </a:solidFill>
            <a:ln w="41275" cap="flat" cmpd="sng">
              <a:solidFill>
                <a:schemeClr val="accent2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809" name="线形标注 1(带强调线) 75808"/>
            <p:cNvSpPr/>
            <p:nvPr/>
          </p:nvSpPr>
          <p:spPr>
            <a:xfrm>
              <a:off x="192" y="816"/>
              <a:ext cx="1008" cy="528"/>
            </a:xfrm>
            <a:prstGeom prst="accentCallout1">
              <a:avLst>
                <a:gd name="adj1" fmla="val 13634"/>
                <a:gd name="adj2" fmla="val 104764"/>
                <a:gd name="adj3" fmla="val -35037"/>
                <a:gd name="adj4" fmla="val 147917"/>
              </a:avLst>
            </a:prstGeom>
            <a:solidFill>
              <a:schemeClr val="accent2"/>
            </a:solidFill>
            <a:ln w="38100" cap="flat" cmpd="sng">
              <a:solidFill>
                <a:schemeClr val="accent2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pPr algn="ctr">
                <a:buClr>
                  <a:schemeClr val="bg1"/>
                </a:buClr>
              </a:pPr>
              <a:r>
                <a:rPr lang="zh-CN" altLang="en-US" sz="3200" b="1" dirty="0">
                  <a:solidFill>
                    <a:schemeClr val="bg1"/>
                  </a:solidFill>
                  <a:latin typeface="Times New Roman" panose="02020603050405020304" pitchFamily="18" charset="0"/>
                </a:rPr>
                <a:t>墨西哥</a:t>
              </a:r>
              <a:endParaRPr lang="zh-CN" altLang="en-US" sz="3200" b="1" dirty="0">
                <a:solidFill>
                  <a:schemeClr val="bg1"/>
                </a:solidFill>
                <a:latin typeface="Times New Roman" panose="02020603050405020304" pitchFamily="18" charset="0"/>
              </a:endParaRPr>
            </a:p>
          </p:txBody>
        </p:sp>
      </p:grpSp>
      <p:grpSp>
        <p:nvGrpSpPr>
          <p:cNvPr id="75810" name="组合 75809"/>
          <p:cNvGrpSpPr/>
          <p:nvPr/>
        </p:nvGrpSpPr>
        <p:grpSpPr>
          <a:xfrm>
            <a:off x="455613" y="1063625"/>
            <a:ext cx="3141662" cy="1984375"/>
            <a:chOff x="288" y="670"/>
            <a:chExt cx="1979" cy="1250"/>
          </a:xfrm>
        </p:grpSpPr>
        <p:sp>
          <p:nvSpPr>
            <p:cNvPr id="75811" name="任意多边形 75810"/>
            <p:cNvSpPr/>
            <p:nvPr/>
          </p:nvSpPr>
          <p:spPr>
            <a:xfrm>
              <a:off x="1559" y="670"/>
              <a:ext cx="708" cy="503"/>
            </a:xfrm>
            <a:custGeom>
              <a:avLst/>
              <a:gdLst/>
              <a:ahLst/>
              <a:cxnLst/>
              <a:pathLst>
                <a:path w="708" h="503">
                  <a:moveTo>
                    <a:pt x="134" y="59"/>
                  </a:moveTo>
                  <a:cubicBezTo>
                    <a:pt x="122" y="63"/>
                    <a:pt x="109" y="65"/>
                    <a:pt x="98" y="71"/>
                  </a:cubicBezTo>
                  <a:cubicBezTo>
                    <a:pt x="73" y="85"/>
                    <a:pt x="28" y="118"/>
                    <a:pt x="28" y="118"/>
                  </a:cubicBezTo>
                  <a:cubicBezTo>
                    <a:pt x="18" y="148"/>
                    <a:pt x="0" y="179"/>
                    <a:pt x="28" y="212"/>
                  </a:cubicBezTo>
                  <a:cubicBezTo>
                    <a:pt x="38" y="224"/>
                    <a:pt x="60" y="218"/>
                    <a:pt x="75" y="223"/>
                  </a:cubicBezTo>
                  <a:cubicBezTo>
                    <a:pt x="99" y="230"/>
                    <a:pt x="122" y="239"/>
                    <a:pt x="145" y="247"/>
                  </a:cubicBezTo>
                  <a:cubicBezTo>
                    <a:pt x="157" y="251"/>
                    <a:pt x="181" y="259"/>
                    <a:pt x="181" y="259"/>
                  </a:cubicBezTo>
                  <a:cubicBezTo>
                    <a:pt x="193" y="255"/>
                    <a:pt x="204" y="243"/>
                    <a:pt x="216" y="247"/>
                  </a:cubicBezTo>
                  <a:cubicBezTo>
                    <a:pt x="243" y="256"/>
                    <a:pt x="287" y="294"/>
                    <a:pt x="287" y="294"/>
                  </a:cubicBezTo>
                  <a:cubicBezTo>
                    <a:pt x="295" y="306"/>
                    <a:pt x="304" y="317"/>
                    <a:pt x="310" y="329"/>
                  </a:cubicBezTo>
                  <a:cubicBezTo>
                    <a:pt x="316" y="340"/>
                    <a:pt x="312" y="357"/>
                    <a:pt x="322" y="364"/>
                  </a:cubicBezTo>
                  <a:cubicBezTo>
                    <a:pt x="342" y="378"/>
                    <a:pt x="392" y="388"/>
                    <a:pt x="392" y="388"/>
                  </a:cubicBezTo>
                  <a:cubicBezTo>
                    <a:pt x="427" y="439"/>
                    <a:pt x="439" y="432"/>
                    <a:pt x="498" y="447"/>
                  </a:cubicBezTo>
                  <a:cubicBezTo>
                    <a:pt x="582" y="503"/>
                    <a:pt x="541" y="501"/>
                    <a:pt x="616" y="482"/>
                  </a:cubicBezTo>
                  <a:cubicBezTo>
                    <a:pt x="624" y="470"/>
                    <a:pt x="628" y="456"/>
                    <a:pt x="639" y="447"/>
                  </a:cubicBezTo>
                  <a:cubicBezTo>
                    <a:pt x="649" y="439"/>
                    <a:pt x="666" y="445"/>
                    <a:pt x="674" y="435"/>
                  </a:cubicBezTo>
                  <a:cubicBezTo>
                    <a:pt x="684" y="422"/>
                    <a:pt x="682" y="404"/>
                    <a:pt x="686" y="388"/>
                  </a:cubicBezTo>
                  <a:cubicBezTo>
                    <a:pt x="594" y="356"/>
                    <a:pt x="694" y="392"/>
                    <a:pt x="698" y="388"/>
                  </a:cubicBezTo>
                  <a:cubicBezTo>
                    <a:pt x="708" y="378"/>
                    <a:pt x="676" y="370"/>
                    <a:pt x="663" y="364"/>
                  </a:cubicBezTo>
                  <a:cubicBezTo>
                    <a:pt x="652" y="358"/>
                    <a:pt x="639" y="357"/>
                    <a:pt x="627" y="353"/>
                  </a:cubicBezTo>
                  <a:cubicBezTo>
                    <a:pt x="544" y="379"/>
                    <a:pt x="627" y="342"/>
                    <a:pt x="627" y="400"/>
                  </a:cubicBezTo>
                  <a:cubicBezTo>
                    <a:pt x="627" y="412"/>
                    <a:pt x="604" y="407"/>
                    <a:pt x="592" y="411"/>
                  </a:cubicBezTo>
                  <a:cubicBezTo>
                    <a:pt x="576" y="407"/>
                    <a:pt x="558" y="409"/>
                    <a:pt x="545" y="400"/>
                  </a:cubicBezTo>
                  <a:cubicBezTo>
                    <a:pt x="443" y="331"/>
                    <a:pt x="600" y="388"/>
                    <a:pt x="486" y="353"/>
                  </a:cubicBezTo>
                  <a:cubicBezTo>
                    <a:pt x="474" y="345"/>
                    <a:pt x="464" y="335"/>
                    <a:pt x="451" y="329"/>
                  </a:cubicBezTo>
                  <a:cubicBezTo>
                    <a:pt x="440" y="323"/>
                    <a:pt x="416" y="329"/>
                    <a:pt x="416" y="317"/>
                  </a:cubicBezTo>
                  <a:cubicBezTo>
                    <a:pt x="416" y="303"/>
                    <a:pt x="439" y="302"/>
                    <a:pt x="451" y="294"/>
                  </a:cubicBezTo>
                  <a:cubicBezTo>
                    <a:pt x="455" y="282"/>
                    <a:pt x="467" y="270"/>
                    <a:pt x="463" y="259"/>
                  </a:cubicBezTo>
                  <a:cubicBezTo>
                    <a:pt x="458" y="246"/>
                    <a:pt x="426" y="249"/>
                    <a:pt x="428" y="235"/>
                  </a:cubicBezTo>
                  <a:cubicBezTo>
                    <a:pt x="432" y="207"/>
                    <a:pt x="475" y="165"/>
                    <a:pt x="475" y="165"/>
                  </a:cubicBezTo>
                  <a:cubicBezTo>
                    <a:pt x="471" y="153"/>
                    <a:pt x="474" y="135"/>
                    <a:pt x="463" y="129"/>
                  </a:cubicBezTo>
                  <a:cubicBezTo>
                    <a:pt x="438" y="117"/>
                    <a:pt x="409" y="120"/>
                    <a:pt x="381" y="118"/>
                  </a:cubicBezTo>
                  <a:cubicBezTo>
                    <a:pt x="306" y="112"/>
                    <a:pt x="232" y="110"/>
                    <a:pt x="157" y="106"/>
                  </a:cubicBezTo>
                  <a:cubicBezTo>
                    <a:pt x="223" y="84"/>
                    <a:pt x="205" y="64"/>
                    <a:pt x="193" y="0"/>
                  </a:cubicBezTo>
                  <a:cubicBezTo>
                    <a:pt x="161" y="11"/>
                    <a:pt x="134" y="19"/>
                    <a:pt x="134" y="59"/>
                  </a:cubicBezTo>
                  <a:close/>
                </a:path>
              </a:pathLst>
            </a:custGeom>
            <a:solidFill>
              <a:srgbClr val="00FFFF"/>
            </a:solidFill>
            <a:ln w="44450" cap="flat" cmpd="sng">
              <a:solidFill>
                <a:schemeClr val="accent2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812" name="线形标注 1(带强调线) 75811"/>
            <p:cNvSpPr/>
            <p:nvPr/>
          </p:nvSpPr>
          <p:spPr>
            <a:xfrm>
              <a:off x="288" y="1488"/>
              <a:ext cx="1056" cy="432"/>
            </a:xfrm>
            <a:prstGeom prst="accentCallout1">
              <a:avLst>
                <a:gd name="adj1" fmla="val 16667"/>
                <a:gd name="adj2" fmla="val 104546"/>
                <a:gd name="adj3" fmla="val -130556"/>
                <a:gd name="adj4" fmla="val 150662"/>
              </a:avLst>
            </a:prstGeom>
            <a:solidFill>
              <a:schemeClr val="accent2"/>
            </a:solidFill>
            <a:ln w="38100" cap="flat" cmpd="sng">
              <a:solidFill>
                <a:schemeClr val="accent2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pPr algn="ctr">
                <a:buClr>
                  <a:schemeClr val="bg1"/>
                </a:buClr>
              </a:pPr>
              <a:r>
                <a:rPr lang="zh-CN" altLang="en-US" sz="3200" b="1" dirty="0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中美洲</a:t>
              </a:r>
              <a:endParaRPr lang="zh-CN" altLang="en-US" sz="32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</p:grpSp>
      <p:grpSp>
        <p:nvGrpSpPr>
          <p:cNvPr id="75823" name="组合 75822"/>
          <p:cNvGrpSpPr/>
          <p:nvPr/>
        </p:nvGrpSpPr>
        <p:grpSpPr>
          <a:xfrm>
            <a:off x="3348038" y="1411288"/>
            <a:ext cx="3935412" cy="4665662"/>
            <a:chOff x="2117" y="912"/>
            <a:chExt cx="2479" cy="2939"/>
          </a:xfrm>
        </p:grpSpPr>
        <p:sp>
          <p:nvSpPr>
            <p:cNvPr id="75824" name="任意多边形 75823"/>
            <p:cNvSpPr/>
            <p:nvPr/>
          </p:nvSpPr>
          <p:spPr>
            <a:xfrm>
              <a:off x="2117" y="912"/>
              <a:ext cx="2479" cy="2939"/>
            </a:xfrm>
            <a:custGeom>
              <a:avLst/>
              <a:gdLst/>
              <a:ahLst/>
              <a:cxnLst/>
              <a:pathLst>
                <a:path w="2479" h="2939">
                  <a:moveTo>
                    <a:pt x="504" y="40"/>
                  </a:moveTo>
                  <a:cubicBezTo>
                    <a:pt x="492" y="44"/>
                    <a:pt x="480" y="46"/>
                    <a:pt x="469" y="52"/>
                  </a:cubicBezTo>
                  <a:cubicBezTo>
                    <a:pt x="457" y="58"/>
                    <a:pt x="448" y="73"/>
                    <a:pt x="434" y="75"/>
                  </a:cubicBezTo>
                  <a:cubicBezTo>
                    <a:pt x="414" y="78"/>
                    <a:pt x="395" y="68"/>
                    <a:pt x="375" y="64"/>
                  </a:cubicBezTo>
                  <a:cubicBezTo>
                    <a:pt x="314" y="83"/>
                    <a:pt x="330" y="97"/>
                    <a:pt x="305" y="146"/>
                  </a:cubicBezTo>
                  <a:cubicBezTo>
                    <a:pt x="286" y="184"/>
                    <a:pt x="279" y="182"/>
                    <a:pt x="246" y="205"/>
                  </a:cubicBezTo>
                  <a:cubicBezTo>
                    <a:pt x="165" y="151"/>
                    <a:pt x="202" y="149"/>
                    <a:pt x="140" y="169"/>
                  </a:cubicBezTo>
                  <a:cubicBezTo>
                    <a:pt x="158" y="240"/>
                    <a:pt x="172" y="218"/>
                    <a:pt x="211" y="275"/>
                  </a:cubicBezTo>
                  <a:cubicBezTo>
                    <a:pt x="199" y="369"/>
                    <a:pt x="184" y="499"/>
                    <a:pt x="81" y="534"/>
                  </a:cubicBezTo>
                  <a:cubicBezTo>
                    <a:pt x="58" y="569"/>
                    <a:pt x="46" y="605"/>
                    <a:pt x="22" y="640"/>
                  </a:cubicBezTo>
                  <a:cubicBezTo>
                    <a:pt x="26" y="652"/>
                    <a:pt x="25" y="666"/>
                    <a:pt x="34" y="675"/>
                  </a:cubicBezTo>
                  <a:cubicBezTo>
                    <a:pt x="43" y="684"/>
                    <a:pt x="71" y="675"/>
                    <a:pt x="69" y="687"/>
                  </a:cubicBezTo>
                  <a:cubicBezTo>
                    <a:pt x="65" y="715"/>
                    <a:pt x="22" y="757"/>
                    <a:pt x="22" y="757"/>
                  </a:cubicBezTo>
                  <a:cubicBezTo>
                    <a:pt x="15" y="780"/>
                    <a:pt x="0" y="805"/>
                    <a:pt x="22" y="828"/>
                  </a:cubicBezTo>
                  <a:cubicBezTo>
                    <a:pt x="42" y="848"/>
                    <a:pt x="93" y="875"/>
                    <a:pt x="93" y="875"/>
                  </a:cubicBezTo>
                  <a:cubicBezTo>
                    <a:pt x="119" y="949"/>
                    <a:pt x="153" y="949"/>
                    <a:pt x="199" y="1004"/>
                  </a:cubicBezTo>
                  <a:cubicBezTo>
                    <a:pt x="247" y="1061"/>
                    <a:pt x="214" y="1089"/>
                    <a:pt x="281" y="1133"/>
                  </a:cubicBezTo>
                  <a:cubicBezTo>
                    <a:pt x="304" y="1222"/>
                    <a:pt x="315" y="1211"/>
                    <a:pt x="387" y="1251"/>
                  </a:cubicBezTo>
                  <a:cubicBezTo>
                    <a:pt x="482" y="1304"/>
                    <a:pt x="451" y="1303"/>
                    <a:pt x="563" y="1321"/>
                  </a:cubicBezTo>
                  <a:cubicBezTo>
                    <a:pt x="630" y="1367"/>
                    <a:pt x="613" y="1410"/>
                    <a:pt x="622" y="1498"/>
                  </a:cubicBezTo>
                  <a:cubicBezTo>
                    <a:pt x="618" y="1537"/>
                    <a:pt x="617" y="1576"/>
                    <a:pt x="610" y="1615"/>
                  </a:cubicBezTo>
                  <a:cubicBezTo>
                    <a:pt x="598" y="1678"/>
                    <a:pt x="567" y="1740"/>
                    <a:pt x="551" y="1803"/>
                  </a:cubicBezTo>
                  <a:cubicBezTo>
                    <a:pt x="524" y="2041"/>
                    <a:pt x="550" y="1935"/>
                    <a:pt x="504" y="2074"/>
                  </a:cubicBezTo>
                  <a:cubicBezTo>
                    <a:pt x="503" y="2076"/>
                    <a:pt x="483" y="2143"/>
                    <a:pt x="481" y="2144"/>
                  </a:cubicBezTo>
                  <a:cubicBezTo>
                    <a:pt x="469" y="2152"/>
                    <a:pt x="458" y="2160"/>
                    <a:pt x="446" y="2168"/>
                  </a:cubicBezTo>
                  <a:cubicBezTo>
                    <a:pt x="450" y="2199"/>
                    <a:pt x="449" y="2232"/>
                    <a:pt x="457" y="2262"/>
                  </a:cubicBezTo>
                  <a:cubicBezTo>
                    <a:pt x="461" y="2276"/>
                    <a:pt x="479" y="2283"/>
                    <a:pt x="481" y="2297"/>
                  </a:cubicBezTo>
                  <a:cubicBezTo>
                    <a:pt x="485" y="2320"/>
                    <a:pt x="447" y="2395"/>
                    <a:pt x="434" y="2415"/>
                  </a:cubicBezTo>
                  <a:cubicBezTo>
                    <a:pt x="466" y="2425"/>
                    <a:pt x="481" y="2419"/>
                    <a:pt x="481" y="2462"/>
                  </a:cubicBezTo>
                  <a:cubicBezTo>
                    <a:pt x="481" y="2502"/>
                    <a:pt x="422" y="2568"/>
                    <a:pt x="422" y="2568"/>
                  </a:cubicBezTo>
                  <a:cubicBezTo>
                    <a:pt x="432" y="2571"/>
                    <a:pt x="496" y="2583"/>
                    <a:pt x="481" y="2615"/>
                  </a:cubicBezTo>
                  <a:cubicBezTo>
                    <a:pt x="474" y="2629"/>
                    <a:pt x="450" y="2622"/>
                    <a:pt x="434" y="2626"/>
                  </a:cubicBezTo>
                  <a:cubicBezTo>
                    <a:pt x="430" y="2638"/>
                    <a:pt x="418" y="2650"/>
                    <a:pt x="422" y="2662"/>
                  </a:cubicBezTo>
                  <a:cubicBezTo>
                    <a:pt x="431" y="2689"/>
                    <a:pt x="469" y="2732"/>
                    <a:pt x="469" y="2732"/>
                  </a:cubicBezTo>
                  <a:cubicBezTo>
                    <a:pt x="406" y="2754"/>
                    <a:pt x="441" y="2731"/>
                    <a:pt x="469" y="2767"/>
                  </a:cubicBezTo>
                  <a:cubicBezTo>
                    <a:pt x="477" y="2777"/>
                    <a:pt x="477" y="2791"/>
                    <a:pt x="481" y="2803"/>
                  </a:cubicBezTo>
                  <a:cubicBezTo>
                    <a:pt x="469" y="2811"/>
                    <a:pt x="446" y="2812"/>
                    <a:pt x="446" y="2826"/>
                  </a:cubicBezTo>
                  <a:cubicBezTo>
                    <a:pt x="446" y="2838"/>
                    <a:pt x="470" y="2832"/>
                    <a:pt x="481" y="2838"/>
                  </a:cubicBezTo>
                  <a:cubicBezTo>
                    <a:pt x="517" y="2856"/>
                    <a:pt x="554" y="2875"/>
                    <a:pt x="587" y="2897"/>
                  </a:cubicBezTo>
                  <a:cubicBezTo>
                    <a:pt x="591" y="2909"/>
                    <a:pt x="586" y="2931"/>
                    <a:pt x="598" y="2932"/>
                  </a:cubicBezTo>
                  <a:cubicBezTo>
                    <a:pt x="664" y="2939"/>
                    <a:pt x="733" y="2936"/>
                    <a:pt x="798" y="2920"/>
                  </a:cubicBezTo>
                  <a:cubicBezTo>
                    <a:pt x="810" y="2917"/>
                    <a:pt x="796" y="2894"/>
                    <a:pt x="787" y="2885"/>
                  </a:cubicBezTo>
                  <a:cubicBezTo>
                    <a:pt x="778" y="2876"/>
                    <a:pt x="763" y="2877"/>
                    <a:pt x="751" y="2873"/>
                  </a:cubicBezTo>
                  <a:cubicBezTo>
                    <a:pt x="743" y="2861"/>
                    <a:pt x="738" y="2848"/>
                    <a:pt x="728" y="2838"/>
                  </a:cubicBezTo>
                  <a:cubicBezTo>
                    <a:pt x="718" y="2828"/>
                    <a:pt x="700" y="2826"/>
                    <a:pt x="692" y="2814"/>
                  </a:cubicBezTo>
                  <a:cubicBezTo>
                    <a:pt x="679" y="2793"/>
                    <a:pt x="669" y="2744"/>
                    <a:pt x="669" y="2744"/>
                  </a:cubicBezTo>
                  <a:cubicBezTo>
                    <a:pt x="701" y="2651"/>
                    <a:pt x="653" y="2760"/>
                    <a:pt x="716" y="2697"/>
                  </a:cubicBezTo>
                  <a:cubicBezTo>
                    <a:pt x="725" y="2688"/>
                    <a:pt x="719" y="2671"/>
                    <a:pt x="728" y="2662"/>
                  </a:cubicBezTo>
                  <a:cubicBezTo>
                    <a:pt x="748" y="2642"/>
                    <a:pt x="798" y="2615"/>
                    <a:pt x="798" y="2615"/>
                  </a:cubicBezTo>
                  <a:cubicBezTo>
                    <a:pt x="822" y="2542"/>
                    <a:pt x="813" y="2609"/>
                    <a:pt x="751" y="2568"/>
                  </a:cubicBezTo>
                  <a:cubicBezTo>
                    <a:pt x="740" y="2561"/>
                    <a:pt x="743" y="2544"/>
                    <a:pt x="739" y="2532"/>
                  </a:cubicBezTo>
                  <a:cubicBezTo>
                    <a:pt x="777" y="2421"/>
                    <a:pt x="704" y="2602"/>
                    <a:pt x="822" y="2485"/>
                  </a:cubicBezTo>
                  <a:cubicBezTo>
                    <a:pt x="942" y="2367"/>
                    <a:pt x="756" y="2442"/>
                    <a:pt x="869" y="2403"/>
                  </a:cubicBezTo>
                  <a:cubicBezTo>
                    <a:pt x="865" y="2391"/>
                    <a:pt x="862" y="2379"/>
                    <a:pt x="857" y="2368"/>
                  </a:cubicBezTo>
                  <a:cubicBezTo>
                    <a:pt x="851" y="2355"/>
                    <a:pt x="824" y="2342"/>
                    <a:pt x="834" y="2332"/>
                  </a:cubicBezTo>
                  <a:cubicBezTo>
                    <a:pt x="838" y="2328"/>
                    <a:pt x="908" y="2353"/>
                    <a:pt x="916" y="2356"/>
                  </a:cubicBezTo>
                  <a:cubicBezTo>
                    <a:pt x="1005" y="2325"/>
                    <a:pt x="895" y="2329"/>
                    <a:pt x="963" y="2274"/>
                  </a:cubicBezTo>
                  <a:cubicBezTo>
                    <a:pt x="1012" y="2235"/>
                    <a:pt x="1088" y="2255"/>
                    <a:pt x="1151" y="2250"/>
                  </a:cubicBezTo>
                  <a:cubicBezTo>
                    <a:pt x="1167" y="2227"/>
                    <a:pt x="1182" y="2203"/>
                    <a:pt x="1198" y="2180"/>
                  </a:cubicBezTo>
                  <a:cubicBezTo>
                    <a:pt x="1212" y="2160"/>
                    <a:pt x="1164" y="2094"/>
                    <a:pt x="1151" y="2074"/>
                  </a:cubicBezTo>
                  <a:cubicBezTo>
                    <a:pt x="1210" y="2054"/>
                    <a:pt x="1173" y="2058"/>
                    <a:pt x="1257" y="2086"/>
                  </a:cubicBezTo>
                  <a:cubicBezTo>
                    <a:pt x="1269" y="2090"/>
                    <a:pt x="1292" y="2097"/>
                    <a:pt x="1292" y="2097"/>
                  </a:cubicBezTo>
                  <a:cubicBezTo>
                    <a:pt x="1308" y="2093"/>
                    <a:pt x="1325" y="2094"/>
                    <a:pt x="1339" y="2086"/>
                  </a:cubicBezTo>
                  <a:cubicBezTo>
                    <a:pt x="1457" y="2018"/>
                    <a:pt x="1302" y="2072"/>
                    <a:pt x="1410" y="2039"/>
                  </a:cubicBezTo>
                  <a:cubicBezTo>
                    <a:pt x="1451" y="1974"/>
                    <a:pt x="1478" y="2005"/>
                    <a:pt x="1539" y="1944"/>
                  </a:cubicBezTo>
                  <a:cubicBezTo>
                    <a:pt x="1584" y="1899"/>
                    <a:pt x="1560" y="1918"/>
                    <a:pt x="1609" y="1886"/>
                  </a:cubicBezTo>
                  <a:cubicBezTo>
                    <a:pt x="1638" y="1842"/>
                    <a:pt x="1663" y="1841"/>
                    <a:pt x="1680" y="1792"/>
                  </a:cubicBezTo>
                  <a:cubicBezTo>
                    <a:pt x="1681" y="1785"/>
                    <a:pt x="1694" y="1692"/>
                    <a:pt x="1703" y="1686"/>
                  </a:cubicBezTo>
                  <a:cubicBezTo>
                    <a:pt x="1708" y="1683"/>
                    <a:pt x="1788" y="1658"/>
                    <a:pt x="1809" y="1651"/>
                  </a:cubicBezTo>
                  <a:cubicBezTo>
                    <a:pt x="1888" y="1626"/>
                    <a:pt x="1965" y="1612"/>
                    <a:pt x="2044" y="1592"/>
                  </a:cubicBezTo>
                  <a:cubicBezTo>
                    <a:pt x="2113" y="1491"/>
                    <a:pt x="2021" y="1610"/>
                    <a:pt x="2103" y="1545"/>
                  </a:cubicBezTo>
                  <a:cubicBezTo>
                    <a:pt x="2114" y="1536"/>
                    <a:pt x="2117" y="1520"/>
                    <a:pt x="2127" y="1510"/>
                  </a:cubicBezTo>
                  <a:cubicBezTo>
                    <a:pt x="2137" y="1500"/>
                    <a:pt x="2150" y="1494"/>
                    <a:pt x="2162" y="1486"/>
                  </a:cubicBezTo>
                  <a:cubicBezTo>
                    <a:pt x="2154" y="1474"/>
                    <a:pt x="2135" y="1465"/>
                    <a:pt x="2138" y="1451"/>
                  </a:cubicBezTo>
                  <a:cubicBezTo>
                    <a:pt x="2141" y="1439"/>
                    <a:pt x="2164" y="1447"/>
                    <a:pt x="2174" y="1439"/>
                  </a:cubicBezTo>
                  <a:cubicBezTo>
                    <a:pt x="2185" y="1430"/>
                    <a:pt x="2188" y="1415"/>
                    <a:pt x="2197" y="1404"/>
                  </a:cubicBezTo>
                  <a:cubicBezTo>
                    <a:pt x="2208" y="1391"/>
                    <a:pt x="2220" y="1380"/>
                    <a:pt x="2232" y="1368"/>
                  </a:cubicBezTo>
                  <a:cubicBezTo>
                    <a:pt x="2228" y="1352"/>
                    <a:pt x="2219" y="1337"/>
                    <a:pt x="2221" y="1321"/>
                  </a:cubicBezTo>
                  <a:cubicBezTo>
                    <a:pt x="2224" y="1297"/>
                    <a:pt x="2239" y="1275"/>
                    <a:pt x="2244" y="1251"/>
                  </a:cubicBezTo>
                  <a:cubicBezTo>
                    <a:pt x="2248" y="1231"/>
                    <a:pt x="2246" y="1209"/>
                    <a:pt x="2256" y="1192"/>
                  </a:cubicBezTo>
                  <a:cubicBezTo>
                    <a:pt x="2263" y="1180"/>
                    <a:pt x="2279" y="1177"/>
                    <a:pt x="2291" y="1169"/>
                  </a:cubicBezTo>
                  <a:cubicBezTo>
                    <a:pt x="2323" y="1121"/>
                    <a:pt x="2338" y="1130"/>
                    <a:pt x="2385" y="1098"/>
                  </a:cubicBezTo>
                  <a:cubicBezTo>
                    <a:pt x="2393" y="1086"/>
                    <a:pt x="2399" y="1073"/>
                    <a:pt x="2409" y="1063"/>
                  </a:cubicBezTo>
                  <a:cubicBezTo>
                    <a:pt x="2419" y="1053"/>
                    <a:pt x="2436" y="1051"/>
                    <a:pt x="2444" y="1039"/>
                  </a:cubicBezTo>
                  <a:cubicBezTo>
                    <a:pt x="2453" y="1026"/>
                    <a:pt x="2450" y="1007"/>
                    <a:pt x="2456" y="992"/>
                  </a:cubicBezTo>
                  <a:cubicBezTo>
                    <a:pt x="2461" y="979"/>
                    <a:pt x="2471" y="969"/>
                    <a:pt x="2479" y="957"/>
                  </a:cubicBezTo>
                  <a:cubicBezTo>
                    <a:pt x="2452" y="875"/>
                    <a:pt x="2449" y="910"/>
                    <a:pt x="2467" y="851"/>
                  </a:cubicBezTo>
                  <a:cubicBezTo>
                    <a:pt x="2433" y="840"/>
                    <a:pt x="2393" y="846"/>
                    <a:pt x="2362" y="828"/>
                  </a:cubicBezTo>
                  <a:cubicBezTo>
                    <a:pt x="2351" y="822"/>
                    <a:pt x="2359" y="801"/>
                    <a:pt x="2350" y="792"/>
                  </a:cubicBezTo>
                  <a:cubicBezTo>
                    <a:pt x="2330" y="772"/>
                    <a:pt x="2303" y="761"/>
                    <a:pt x="2279" y="745"/>
                  </a:cubicBezTo>
                  <a:cubicBezTo>
                    <a:pt x="2259" y="731"/>
                    <a:pt x="2232" y="730"/>
                    <a:pt x="2209" y="722"/>
                  </a:cubicBezTo>
                  <a:cubicBezTo>
                    <a:pt x="2197" y="718"/>
                    <a:pt x="2174" y="710"/>
                    <a:pt x="2174" y="710"/>
                  </a:cubicBezTo>
                  <a:cubicBezTo>
                    <a:pt x="2158" y="714"/>
                    <a:pt x="2143" y="718"/>
                    <a:pt x="2127" y="722"/>
                  </a:cubicBezTo>
                  <a:cubicBezTo>
                    <a:pt x="2115" y="726"/>
                    <a:pt x="2102" y="740"/>
                    <a:pt x="2091" y="734"/>
                  </a:cubicBezTo>
                  <a:cubicBezTo>
                    <a:pt x="2080" y="728"/>
                    <a:pt x="2084" y="710"/>
                    <a:pt x="2080" y="698"/>
                  </a:cubicBezTo>
                  <a:cubicBezTo>
                    <a:pt x="2049" y="702"/>
                    <a:pt x="2016" y="720"/>
                    <a:pt x="1986" y="710"/>
                  </a:cubicBezTo>
                  <a:cubicBezTo>
                    <a:pt x="1973" y="706"/>
                    <a:pt x="2018" y="686"/>
                    <a:pt x="2009" y="675"/>
                  </a:cubicBezTo>
                  <a:cubicBezTo>
                    <a:pt x="2006" y="671"/>
                    <a:pt x="1923" y="646"/>
                    <a:pt x="1903" y="640"/>
                  </a:cubicBezTo>
                  <a:cubicBezTo>
                    <a:pt x="1851" y="604"/>
                    <a:pt x="1788" y="601"/>
                    <a:pt x="1727" y="581"/>
                  </a:cubicBezTo>
                  <a:cubicBezTo>
                    <a:pt x="1715" y="577"/>
                    <a:pt x="1704" y="573"/>
                    <a:pt x="1692" y="569"/>
                  </a:cubicBezTo>
                  <a:cubicBezTo>
                    <a:pt x="1680" y="565"/>
                    <a:pt x="1656" y="557"/>
                    <a:pt x="1656" y="557"/>
                  </a:cubicBezTo>
                  <a:cubicBezTo>
                    <a:pt x="1666" y="550"/>
                    <a:pt x="1721" y="522"/>
                    <a:pt x="1715" y="499"/>
                  </a:cubicBezTo>
                  <a:cubicBezTo>
                    <a:pt x="1712" y="487"/>
                    <a:pt x="1692" y="491"/>
                    <a:pt x="1680" y="487"/>
                  </a:cubicBezTo>
                  <a:cubicBezTo>
                    <a:pt x="1664" y="463"/>
                    <a:pt x="1649" y="440"/>
                    <a:pt x="1633" y="416"/>
                  </a:cubicBezTo>
                  <a:cubicBezTo>
                    <a:pt x="1625" y="404"/>
                    <a:pt x="1622" y="386"/>
                    <a:pt x="1609" y="381"/>
                  </a:cubicBezTo>
                  <a:cubicBezTo>
                    <a:pt x="1571" y="368"/>
                    <a:pt x="1542" y="334"/>
                    <a:pt x="1504" y="322"/>
                  </a:cubicBezTo>
                  <a:cubicBezTo>
                    <a:pt x="1456" y="307"/>
                    <a:pt x="1480" y="315"/>
                    <a:pt x="1433" y="299"/>
                  </a:cubicBezTo>
                  <a:cubicBezTo>
                    <a:pt x="1338" y="313"/>
                    <a:pt x="1344" y="305"/>
                    <a:pt x="1257" y="287"/>
                  </a:cubicBezTo>
                  <a:cubicBezTo>
                    <a:pt x="1253" y="275"/>
                    <a:pt x="1254" y="261"/>
                    <a:pt x="1245" y="252"/>
                  </a:cubicBezTo>
                  <a:cubicBezTo>
                    <a:pt x="1236" y="243"/>
                    <a:pt x="1221" y="246"/>
                    <a:pt x="1210" y="240"/>
                  </a:cubicBezTo>
                  <a:cubicBezTo>
                    <a:pt x="1126" y="197"/>
                    <a:pt x="1220" y="231"/>
                    <a:pt x="1139" y="205"/>
                  </a:cubicBezTo>
                  <a:cubicBezTo>
                    <a:pt x="1107" y="156"/>
                    <a:pt x="1092" y="166"/>
                    <a:pt x="1045" y="134"/>
                  </a:cubicBezTo>
                  <a:cubicBezTo>
                    <a:pt x="1009" y="79"/>
                    <a:pt x="1035" y="103"/>
                    <a:pt x="951" y="75"/>
                  </a:cubicBezTo>
                  <a:cubicBezTo>
                    <a:pt x="939" y="71"/>
                    <a:pt x="916" y="64"/>
                    <a:pt x="916" y="64"/>
                  </a:cubicBezTo>
                  <a:cubicBezTo>
                    <a:pt x="920" y="76"/>
                    <a:pt x="934" y="88"/>
                    <a:pt x="928" y="99"/>
                  </a:cubicBezTo>
                  <a:cubicBezTo>
                    <a:pt x="922" y="110"/>
                    <a:pt x="905" y="111"/>
                    <a:pt x="892" y="111"/>
                  </a:cubicBezTo>
                  <a:cubicBezTo>
                    <a:pt x="877" y="111"/>
                    <a:pt x="737" y="90"/>
                    <a:pt x="716" y="87"/>
                  </a:cubicBezTo>
                  <a:cubicBezTo>
                    <a:pt x="704" y="79"/>
                    <a:pt x="694" y="70"/>
                    <a:pt x="681" y="64"/>
                  </a:cubicBezTo>
                  <a:cubicBezTo>
                    <a:pt x="658" y="54"/>
                    <a:pt x="610" y="40"/>
                    <a:pt x="610" y="40"/>
                  </a:cubicBezTo>
                  <a:cubicBezTo>
                    <a:pt x="598" y="48"/>
                    <a:pt x="588" y="58"/>
                    <a:pt x="575" y="64"/>
                  </a:cubicBezTo>
                  <a:cubicBezTo>
                    <a:pt x="564" y="69"/>
                    <a:pt x="544" y="63"/>
                    <a:pt x="540" y="75"/>
                  </a:cubicBezTo>
                  <a:cubicBezTo>
                    <a:pt x="534" y="94"/>
                    <a:pt x="547" y="114"/>
                    <a:pt x="551" y="134"/>
                  </a:cubicBezTo>
                  <a:cubicBezTo>
                    <a:pt x="539" y="142"/>
                    <a:pt x="520" y="171"/>
                    <a:pt x="516" y="158"/>
                  </a:cubicBezTo>
                  <a:cubicBezTo>
                    <a:pt x="505" y="125"/>
                    <a:pt x="528" y="65"/>
                    <a:pt x="540" y="28"/>
                  </a:cubicBezTo>
                  <a:cubicBezTo>
                    <a:pt x="528" y="20"/>
                    <a:pt x="518" y="7"/>
                    <a:pt x="504" y="5"/>
                  </a:cubicBezTo>
                  <a:cubicBezTo>
                    <a:pt x="473" y="0"/>
                    <a:pt x="451" y="38"/>
                    <a:pt x="434" y="52"/>
                  </a:cubicBezTo>
                  <a:cubicBezTo>
                    <a:pt x="400" y="80"/>
                    <a:pt x="396" y="76"/>
                    <a:pt x="352" y="87"/>
                  </a:cubicBezTo>
                  <a:cubicBezTo>
                    <a:pt x="340" y="99"/>
                    <a:pt x="329" y="112"/>
                    <a:pt x="316" y="122"/>
                  </a:cubicBezTo>
                  <a:cubicBezTo>
                    <a:pt x="294" y="139"/>
                    <a:pt x="246" y="169"/>
                    <a:pt x="246" y="169"/>
                  </a:cubicBezTo>
                  <a:cubicBezTo>
                    <a:pt x="242" y="181"/>
                    <a:pt x="240" y="194"/>
                    <a:pt x="234" y="205"/>
                  </a:cubicBezTo>
                  <a:cubicBezTo>
                    <a:pt x="228" y="218"/>
                    <a:pt x="219" y="251"/>
                    <a:pt x="211" y="240"/>
                  </a:cubicBezTo>
                  <a:cubicBezTo>
                    <a:pt x="195" y="218"/>
                    <a:pt x="203" y="185"/>
                    <a:pt x="199" y="158"/>
                  </a:cubicBezTo>
                  <a:cubicBezTo>
                    <a:pt x="180" y="162"/>
                    <a:pt x="126" y="161"/>
                    <a:pt x="140" y="205"/>
                  </a:cubicBezTo>
                  <a:cubicBezTo>
                    <a:pt x="149" y="232"/>
                    <a:pt x="187" y="275"/>
                    <a:pt x="187" y="275"/>
                  </a:cubicBezTo>
                </a:path>
              </a:pathLst>
            </a:custGeom>
            <a:noFill/>
            <a:ln w="44450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825" name="线形标注 1(带强调线) 75824"/>
            <p:cNvSpPr/>
            <p:nvPr/>
          </p:nvSpPr>
          <p:spPr>
            <a:xfrm>
              <a:off x="3456" y="3312"/>
              <a:ext cx="1104" cy="432"/>
            </a:xfrm>
            <a:prstGeom prst="accentCallout1">
              <a:avLst>
                <a:gd name="adj1" fmla="val 16667"/>
                <a:gd name="adj2" fmla="val -4347"/>
                <a:gd name="adj3" fmla="val -111111"/>
                <a:gd name="adj4" fmla="val -29801"/>
              </a:avLst>
            </a:prstGeom>
            <a:solidFill>
              <a:schemeClr val="accent2"/>
            </a:solidFill>
            <a:ln w="38100" cap="flat" cmpd="sng">
              <a:solidFill>
                <a:schemeClr val="accent2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pPr algn="ctr">
                <a:buClr>
                  <a:schemeClr val="bg1"/>
                </a:buClr>
              </a:pPr>
              <a:r>
                <a:rPr lang="zh-CN" altLang="en-US" sz="3200" b="1" dirty="0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南美洲</a:t>
              </a:r>
              <a:endParaRPr lang="zh-CN" altLang="en-US" sz="32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</p:grpSp>
      <p:grpSp>
        <p:nvGrpSpPr>
          <p:cNvPr id="75826" name="组合 75825"/>
          <p:cNvGrpSpPr/>
          <p:nvPr/>
        </p:nvGrpSpPr>
        <p:grpSpPr>
          <a:xfrm>
            <a:off x="4859338" y="836613"/>
            <a:ext cx="2519362" cy="1447800"/>
            <a:chOff x="3069" y="528"/>
            <a:chExt cx="1587" cy="912"/>
          </a:xfrm>
        </p:grpSpPr>
        <p:sp>
          <p:nvSpPr>
            <p:cNvPr id="75827" name="任意多边形 75826"/>
            <p:cNvSpPr/>
            <p:nvPr/>
          </p:nvSpPr>
          <p:spPr>
            <a:xfrm>
              <a:off x="3069" y="660"/>
              <a:ext cx="211" cy="336"/>
            </a:xfrm>
            <a:custGeom>
              <a:avLst/>
              <a:gdLst/>
              <a:ahLst/>
              <a:cxnLst/>
              <a:pathLst>
                <a:path w="211" h="336">
                  <a:moveTo>
                    <a:pt x="34" y="22"/>
                  </a:moveTo>
                  <a:cubicBezTo>
                    <a:pt x="26" y="34"/>
                    <a:pt x="8" y="43"/>
                    <a:pt x="11" y="57"/>
                  </a:cubicBezTo>
                  <a:cubicBezTo>
                    <a:pt x="14" y="69"/>
                    <a:pt x="37" y="60"/>
                    <a:pt x="46" y="69"/>
                  </a:cubicBezTo>
                  <a:cubicBezTo>
                    <a:pt x="109" y="132"/>
                    <a:pt x="0" y="84"/>
                    <a:pt x="93" y="116"/>
                  </a:cubicBezTo>
                  <a:cubicBezTo>
                    <a:pt x="127" y="166"/>
                    <a:pt x="132" y="182"/>
                    <a:pt x="117" y="245"/>
                  </a:cubicBezTo>
                  <a:cubicBezTo>
                    <a:pt x="115" y="252"/>
                    <a:pt x="88" y="325"/>
                    <a:pt x="93" y="327"/>
                  </a:cubicBezTo>
                  <a:cubicBezTo>
                    <a:pt x="124" y="336"/>
                    <a:pt x="187" y="304"/>
                    <a:pt x="187" y="304"/>
                  </a:cubicBezTo>
                  <a:cubicBezTo>
                    <a:pt x="170" y="255"/>
                    <a:pt x="182" y="240"/>
                    <a:pt x="211" y="198"/>
                  </a:cubicBezTo>
                  <a:cubicBezTo>
                    <a:pt x="182" y="115"/>
                    <a:pt x="207" y="142"/>
                    <a:pt x="152" y="104"/>
                  </a:cubicBezTo>
                  <a:cubicBezTo>
                    <a:pt x="134" y="33"/>
                    <a:pt x="127" y="50"/>
                    <a:pt x="58" y="34"/>
                  </a:cubicBezTo>
                  <a:cubicBezTo>
                    <a:pt x="19" y="7"/>
                    <a:pt x="13" y="0"/>
                    <a:pt x="34" y="22"/>
                  </a:cubicBezTo>
                  <a:close/>
                </a:path>
              </a:pathLst>
            </a:custGeom>
            <a:solidFill>
              <a:schemeClr val="accent1"/>
            </a:solidFill>
            <a:ln w="44450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828" name="线形标注 1(带强调线) 75827"/>
            <p:cNvSpPr/>
            <p:nvPr/>
          </p:nvSpPr>
          <p:spPr>
            <a:xfrm>
              <a:off x="3696" y="528"/>
              <a:ext cx="960" cy="912"/>
            </a:xfrm>
            <a:prstGeom prst="accentCallout1">
              <a:avLst>
                <a:gd name="adj1" fmla="val 7894"/>
                <a:gd name="adj2" fmla="val -5000"/>
                <a:gd name="adj3" fmla="val 11843"/>
                <a:gd name="adj4" fmla="val -106773"/>
              </a:avLst>
            </a:prstGeom>
            <a:solidFill>
              <a:schemeClr val="accent2"/>
            </a:solidFill>
            <a:ln w="38100" cap="flat" cmpd="sng">
              <a:solidFill>
                <a:schemeClr val="accent2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pPr algn="ctr">
                <a:buClr>
                  <a:schemeClr val="bg1"/>
                </a:buClr>
              </a:pPr>
              <a:r>
                <a:rPr lang="zh-CN" altLang="en-US" sz="3200" b="1" dirty="0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西印度</a:t>
              </a:r>
              <a:endParaRPr lang="zh-CN" altLang="en-US" sz="32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</a:endParaRPr>
            </a:p>
            <a:p>
              <a:pPr algn="ctr">
                <a:buClr>
                  <a:schemeClr val="bg1"/>
                </a:buClr>
              </a:pPr>
              <a:r>
                <a:rPr lang="zh-CN" altLang="en-US" sz="3200" b="1" dirty="0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群岛</a:t>
              </a:r>
              <a:endParaRPr lang="zh-CN" altLang="en-US" sz="32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</p:grpSp>
      <p:grpSp>
        <p:nvGrpSpPr>
          <p:cNvPr id="75829" name="组合 75828"/>
          <p:cNvGrpSpPr/>
          <p:nvPr/>
        </p:nvGrpSpPr>
        <p:grpSpPr>
          <a:xfrm>
            <a:off x="468313" y="1052513"/>
            <a:ext cx="3141662" cy="1984375"/>
            <a:chOff x="288" y="670"/>
            <a:chExt cx="1979" cy="1250"/>
          </a:xfrm>
        </p:grpSpPr>
        <p:sp>
          <p:nvSpPr>
            <p:cNvPr id="75830" name="任意多边形 75829"/>
            <p:cNvSpPr/>
            <p:nvPr/>
          </p:nvSpPr>
          <p:spPr>
            <a:xfrm>
              <a:off x="1559" y="670"/>
              <a:ext cx="708" cy="503"/>
            </a:xfrm>
            <a:custGeom>
              <a:avLst/>
              <a:gdLst/>
              <a:ahLst/>
              <a:cxnLst/>
              <a:pathLst>
                <a:path w="708" h="503">
                  <a:moveTo>
                    <a:pt x="134" y="59"/>
                  </a:moveTo>
                  <a:cubicBezTo>
                    <a:pt x="122" y="63"/>
                    <a:pt x="109" y="65"/>
                    <a:pt x="98" y="71"/>
                  </a:cubicBezTo>
                  <a:cubicBezTo>
                    <a:pt x="73" y="85"/>
                    <a:pt x="28" y="118"/>
                    <a:pt x="28" y="118"/>
                  </a:cubicBezTo>
                  <a:cubicBezTo>
                    <a:pt x="18" y="148"/>
                    <a:pt x="0" y="179"/>
                    <a:pt x="28" y="212"/>
                  </a:cubicBezTo>
                  <a:cubicBezTo>
                    <a:pt x="38" y="224"/>
                    <a:pt x="60" y="218"/>
                    <a:pt x="75" y="223"/>
                  </a:cubicBezTo>
                  <a:cubicBezTo>
                    <a:pt x="99" y="230"/>
                    <a:pt x="122" y="239"/>
                    <a:pt x="145" y="247"/>
                  </a:cubicBezTo>
                  <a:cubicBezTo>
                    <a:pt x="157" y="251"/>
                    <a:pt x="181" y="259"/>
                    <a:pt x="181" y="259"/>
                  </a:cubicBezTo>
                  <a:cubicBezTo>
                    <a:pt x="193" y="255"/>
                    <a:pt x="204" y="243"/>
                    <a:pt x="216" y="247"/>
                  </a:cubicBezTo>
                  <a:cubicBezTo>
                    <a:pt x="243" y="256"/>
                    <a:pt x="287" y="294"/>
                    <a:pt x="287" y="294"/>
                  </a:cubicBezTo>
                  <a:cubicBezTo>
                    <a:pt x="295" y="306"/>
                    <a:pt x="304" y="317"/>
                    <a:pt x="310" y="329"/>
                  </a:cubicBezTo>
                  <a:cubicBezTo>
                    <a:pt x="316" y="340"/>
                    <a:pt x="312" y="357"/>
                    <a:pt x="322" y="364"/>
                  </a:cubicBezTo>
                  <a:cubicBezTo>
                    <a:pt x="342" y="378"/>
                    <a:pt x="392" y="388"/>
                    <a:pt x="392" y="388"/>
                  </a:cubicBezTo>
                  <a:cubicBezTo>
                    <a:pt x="427" y="439"/>
                    <a:pt x="439" y="432"/>
                    <a:pt x="498" y="447"/>
                  </a:cubicBezTo>
                  <a:cubicBezTo>
                    <a:pt x="582" y="503"/>
                    <a:pt x="541" y="501"/>
                    <a:pt x="616" y="482"/>
                  </a:cubicBezTo>
                  <a:cubicBezTo>
                    <a:pt x="624" y="470"/>
                    <a:pt x="628" y="456"/>
                    <a:pt x="639" y="447"/>
                  </a:cubicBezTo>
                  <a:cubicBezTo>
                    <a:pt x="649" y="439"/>
                    <a:pt x="666" y="445"/>
                    <a:pt x="674" y="435"/>
                  </a:cubicBezTo>
                  <a:cubicBezTo>
                    <a:pt x="684" y="422"/>
                    <a:pt x="682" y="404"/>
                    <a:pt x="686" y="388"/>
                  </a:cubicBezTo>
                  <a:cubicBezTo>
                    <a:pt x="594" y="356"/>
                    <a:pt x="694" y="392"/>
                    <a:pt x="698" y="388"/>
                  </a:cubicBezTo>
                  <a:cubicBezTo>
                    <a:pt x="708" y="378"/>
                    <a:pt x="676" y="370"/>
                    <a:pt x="663" y="364"/>
                  </a:cubicBezTo>
                  <a:cubicBezTo>
                    <a:pt x="652" y="358"/>
                    <a:pt x="639" y="357"/>
                    <a:pt x="627" y="353"/>
                  </a:cubicBezTo>
                  <a:cubicBezTo>
                    <a:pt x="544" y="379"/>
                    <a:pt x="627" y="342"/>
                    <a:pt x="627" y="400"/>
                  </a:cubicBezTo>
                  <a:cubicBezTo>
                    <a:pt x="627" y="412"/>
                    <a:pt x="604" y="407"/>
                    <a:pt x="592" y="411"/>
                  </a:cubicBezTo>
                  <a:cubicBezTo>
                    <a:pt x="576" y="407"/>
                    <a:pt x="558" y="409"/>
                    <a:pt x="545" y="400"/>
                  </a:cubicBezTo>
                  <a:cubicBezTo>
                    <a:pt x="443" y="331"/>
                    <a:pt x="600" y="388"/>
                    <a:pt x="486" y="353"/>
                  </a:cubicBezTo>
                  <a:cubicBezTo>
                    <a:pt x="474" y="345"/>
                    <a:pt x="464" y="335"/>
                    <a:pt x="451" y="329"/>
                  </a:cubicBezTo>
                  <a:cubicBezTo>
                    <a:pt x="440" y="323"/>
                    <a:pt x="416" y="329"/>
                    <a:pt x="416" y="317"/>
                  </a:cubicBezTo>
                  <a:cubicBezTo>
                    <a:pt x="416" y="303"/>
                    <a:pt x="439" y="302"/>
                    <a:pt x="451" y="294"/>
                  </a:cubicBezTo>
                  <a:cubicBezTo>
                    <a:pt x="455" y="282"/>
                    <a:pt x="467" y="270"/>
                    <a:pt x="463" y="259"/>
                  </a:cubicBezTo>
                  <a:cubicBezTo>
                    <a:pt x="458" y="246"/>
                    <a:pt x="426" y="249"/>
                    <a:pt x="428" y="235"/>
                  </a:cubicBezTo>
                  <a:cubicBezTo>
                    <a:pt x="432" y="207"/>
                    <a:pt x="475" y="165"/>
                    <a:pt x="475" y="165"/>
                  </a:cubicBezTo>
                  <a:cubicBezTo>
                    <a:pt x="471" y="153"/>
                    <a:pt x="474" y="135"/>
                    <a:pt x="463" y="129"/>
                  </a:cubicBezTo>
                  <a:cubicBezTo>
                    <a:pt x="438" y="117"/>
                    <a:pt x="409" y="120"/>
                    <a:pt x="381" y="118"/>
                  </a:cubicBezTo>
                  <a:cubicBezTo>
                    <a:pt x="306" y="112"/>
                    <a:pt x="232" y="110"/>
                    <a:pt x="157" y="106"/>
                  </a:cubicBezTo>
                  <a:cubicBezTo>
                    <a:pt x="223" y="84"/>
                    <a:pt x="205" y="64"/>
                    <a:pt x="193" y="0"/>
                  </a:cubicBezTo>
                  <a:cubicBezTo>
                    <a:pt x="161" y="11"/>
                    <a:pt x="134" y="19"/>
                    <a:pt x="134" y="59"/>
                  </a:cubicBezTo>
                  <a:close/>
                </a:path>
              </a:pathLst>
            </a:custGeom>
            <a:solidFill>
              <a:srgbClr val="00FFFF"/>
            </a:solidFill>
            <a:ln w="44450" cap="flat" cmpd="sng">
              <a:solidFill>
                <a:schemeClr val="accent2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831" name="线形标注 1(带强调线) 75830"/>
            <p:cNvSpPr/>
            <p:nvPr/>
          </p:nvSpPr>
          <p:spPr>
            <a:xfrm>
              <a:off x="288" y="1488"/>
              <a:ext cx="1056" cy="432"/>
            </a:xfrm>
            <a:prstGeom prst="accentCallout1">
              <a:avLst>
                <a:gd name="adj1" fmla="val 16667"/>
                <a:gd name="adj2" fmla="val 104546"/>
                <a:gd name="adj3" fmla="val -130556"/>
                <a:gd name="adj4" fmla="val 150662"/>
              </a:avLst>
            </a:prstGeom>
            <a:solidFill>
              <a:schemeClr val="accent2"/>
            </a:solidFill>
            <a:ln w="38100" cap="flat" cmpd="sng">
              <a:solidFill>
                <a:schemeClr val="accent2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pPr algn="ctr">
                <a:buClr>
                  <a:schemeClr val="bg1"/>
                </a:buClr>
              </a:pPr>
              <a:r>
                <a:rPr lang="zh-CN" altLang="en-US" sz="3200" b="1" dirty="0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中美洲</a:t>
              </a:r>
              <a:endParaRPr lang="zh-CN" altLang="en-US" sz="32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</p:grpSp>
      <p:grpSp>
        <p:nvGrpSpPr>
          <p:cNvPr id="75832" name="组合 75831"/>
          <p:cNvGrpSpPr/>
          <p:nvPr/>
        </p:nvGrpSpPr>
        <p:grpSpPr>
          <a:xfrm>
            <a:off x="3360738" y="1400175"/>
            <a:ext cx="3935412" cy="4665663"/>
            <a:chOff x="2117" y="912"/>
            <a:chExt cx="2479" cy="2939"/>
          </a:xfrm>
        </p:grpSpPr>
        <p:sp>
          <p:nvSpPr>
            <p:cNvPr id="75833" name="任意多边形 75832"/>
            <p:cNvSpPr/>
            <p:nvPr/>
          </p:nvSpPr>
          <p:spPr>
            <a:xfrm>
              <a:off x="2117" y="912"/>
              <a:ext cx="2479" cy="2939"/>
            </a:xfrm>
            <a:custGeom>
              <a:avLst/>
              <a:gdLst/>
              <a:ahLst/>
              <a:cxnLst/>
              <a:pathLst>
                <a:path w="2479" h="2939">
                  <a:moveTo>
                    <a:pt x="504" y="40"/>
                  </a:moveTo>
                  <a:cubicBezTo>
                    <a:pt x="492" y="44"/>
                    <a:pt x="480" y="46"/>
                    <a:pt x="469" y="52"/>
                  </a:cubicBezTo>
                  <a:cubicBezTo>
                    <a:pt x="457" y="58"/>
                    <a:pt x="448" y="73"/>
                    <a:pt x="434" y="75"/>
                  </a:cubicBezTo>
                  <a:cubicBezTo>
                    <a:pt x="414" y="78"/>
                    <a:pt x="395" y="68"/>
                    <a:pt x="375" y="64"/>
                  </a:cubicBezTo>
                  <a:cubicBezTo>
                    <a:pt x="314" y="83"/>
                    <a:pt x="330" y="97"/>
                    <a:pt x="305" y="146"/>
                  </a:cubicBezTo>
                  <a:cubicBezTo>
                    <a:pt x="286" y="184"/>
                    <a:pt x="279" y="182"/>
                    <a:pt x="246" y="205"/>
                  </a:cubicBezTo>
                  <a:cubicBezTo>
                    <a:pt x="165" y="151"/>
                    <a:pt x="202" y="149"/>
                    <a:pt x="140" y="169"/>
                  </a:cubicBezTo>
                  <a:cubicBezTo>
                    <a:pt x="158" y="240"/>
                    <a:pt x="172" y="218"/>
                    <a:pt x="211" y="275"/>
                  </a:cubicBezTo>
                  <a:cubicBezTo>
                    <a:pt x="199" y="369"/>
                    <a:pt x="184" y="499"/>
                    <a:pt x="81" y="534"/>
                  </a:cubicBezTo>
                  <a:cubicBezTo>
                    <a:pt x="58" y="569"/>
                    <a:pt x="46" y="605"/>
                    <a:pt x="22" y="640"/>
                  </a:cubicBezTo>
                  <a:cubicBezTo>
                    <a:pt x="26" y="652"/>
                    <a:pt x="25" y="666"/>
                    <a:pt x="34" y="675"/>
                  </a:cubicBezTo>
                  <a:cubicBezTo>
                    <a:pt x="43" y="684"/>
                    <a:pt x="71" y="675"/>
                    <a:pt x="69" y="687"/>
                  </a:cubicBezTo>
                  <a:cubicBezTo>
                    <a:pt x="65" y="715"/>
                    <a:pt x="22" y="757"/>
                    <a:pt x="22" y="757"/>
                  </a:cubicBezTo>
                  <a:cubicBezTo>
                    <a:pt x="15" y="780"/>
                    <a:pt x="0" y="805"/>
                    <a:pt x="22" y="828"/>
                  </a:cubicBezTo>
                  <a:cubicBezTo>
                    <a:pt x="42" y="848"/>
                    <a:pt x="93" y="875"/>
                    <a:pt x="93" y="875"/>
                  </a:cubicBezTo>
                  <a:cubicBezTo>
                    <a:pt x="119" y="949"/>
                    <a:pt x="153" y="949"/>
                    <a:pt x="199" y="1004"/>
                  </a:cubicBezTo>
                  <a:cubicBezTo>
                    <a:pt x="247" y="1061"/>
                    <a:pt x="214" y="1089"/>
                    <a:pt x="281" y="1133"/>
                  </a:cubicBezTo>
                  <a:cubicBezTo>
                    <a:pt x="304" y="1222"/>
                    <a:pt x="315" y="1211"/>
                    <a:pt x="387" y="1251"/>
                  </a:cubicBezTo>
                  <a:cubicBezTo>
                    <a:pt x="482" y="1304"/>
                    <a:pt x="451" y="1303"/>
                    <a:pt x="563" y="1321"/>
                  </a:cubicBezTo>
                  <a:cubicBezTo>
                    <a:pt x="630" y="1367"/>
                    <a:pt x="613" y="1410"/>
                    <a:pt x="622" y="1498"/>
                  </a:cubicBezTo>
                  <a:cubicBezTo>
                    <a:pt x="618" y="1537"/>
                    <a:pt x="617" y="1576"/>
                    <a:pt x="610" y="1615"/>
                  </a:cubicBezTo>
                  <a:cubicBezTo>
                    <a:pt x="598" y="1678"/>
                    <a:pt x="567" y="1740"/>
                    <a:pt x="551" y="1803"/>
                  </a:cubicBezTo>
                  <a:cubicBezTo>
                    <a:pt x="524" y="2041"/>
                    <a:pt x="550" y="1935"/>
                    <a:pt x="504" y="2074"/>
                  </a:cubicBezTo>
                  <a:cubicBezTo>
                    <a:pt x="503" y="2076"/>
                    <a:pt x="483" y="2143"/>
                    <a:pt x="481" y="2144"/>
                  </a:cubicBezTo>
                  <a:cubicBezTo>
                    <a:pt x="469" y="2152"/>
                    <a:pt x="458" y="2160"/>
                    <a:pt x="446" y="2168"/>
                  </a:cubicBezTo>
                  <a:cubicBezTo>
                    <a:pt x="450" y="2199"/>
                    <a:pt x="449" y="2232"/>
                    <a:pt x="457" y="2262"/>
                  </a:cubicBezTo>
                  <a:cubicBezTo>
                    <a:pt x="461" y="2276"/>
                    <a:pt x="479" y="2283"/>
                    <a:pt x="481" y="2297"/>
                  </a:cubicBezTo>
                  <a:cubicBezTo>
                    <a:pt x="485" y="2320"/>
                    <a:pt x="447" y="2395"/>
                    <a:pt x="434" y="2415"/>
                  </a:cubicBezTo>
                  <a:cubicBezTo>
                    <a:pt x="466" y="2425"/>
                    <a:pt x="481" y="2419"/>
                    <a:pt x="481" y="2462"/>
                  </a:cubicBezTo>
                  <a:cubicBezTo>
                    <a:pt x="481" y="2502"/>
                    <a:pt x="422" y="2568"/>
                    <a:pt x="422" y="2568"/>
                  </a:cubicBezTo>
                  <a:cubicBezTo>
                    <a:pt x="432" y="2571"/>
                    <a:pt x="496" y="2583"/>
                    <a:pt x="481" y="2615"/>
                  </a:cubicBezTo>
                  <a:cubicBezTo>
                    <a:pt x="474" y="2629"/>
                    <a:pt x="450" y="2622"/>
                    <a:pt x="434" y="2626"/>
                  </a:cubicBezTo>
                  <a:cubicBezTo>
                    <a:pt x="430" y="2638"/>
                    <a:pt x="418" y="2650"/>
                    <a:pt x="422" y="2662"/>
                  </a:cubicBezTo>
                  <a:cubicBezTo>
                    <a:pt x="431" y="2689"/>
                    <a:pt x="469" y="2732"/>
                    <a:pt x="469" y="2732"/>
                  </a:cubicBezTo>
                  <a:cubicBezTo>
                    <a:pt x="406" y="2754"/>
                    <a:pt x="441" y="2731"/>
                    <a:pt x="469" y="2767"/>
                  </a:cubicBezTo>
                  <a:cubicBezTo>
                    <a:pt x="477" y="2777"/>
                    <a:pt x="477" y="2791"/>
                    <a:pt x="481" y="2803"/>
                  </a:cubicBezTo>
                  <a:cubicBezTo>
                    <a:pt x="469" y="2811"/>
                    <a:pt x="446" y="2812"/>
                    <a:pt x="446" y="2826"/>
                  </a:cubicBezTo>
                  <a:cubicBezTo>
                    <a:pt x="446" y="2838"/>
                    <a:pt x="470" y="2832"/>
                    <a:pt x="481" y="2838"/>
                  </a:cubicBezTo>
                  <a:cubicBezTo>
                    <a:pt x="517" y="2856"/>
                    <a:pt x="554" y="2875"/>
                    <a:pt x="587" y="2897"/>
                  </a:cubicBezTo>
                  <a:cubicBezTo>
                    <a:pt x="591" y="2909"/>
                    <a:pt x="586" y="2931"/>
                    <a:pt x="598" y="2932"/>
                  </a:cubicBezTo>
                  <a:cubicBezTo>
                    <a:pt x="664" y="2939"/>
                    <a:pt x="733" y="2936"/>
                    <a:pt x="798" y="2920"/>
                  </a:cubicBezTo>
                  <a:cubicBezTo>
                    <a:pt x="810" y="2917"/>
                    <a:pt x="796" y="2894"/>
                    <a:pt x="787" y="2885"/>
                  </a:cubicBezTo>
                  <a:cubicBezTo>
                    <a:pt x="778" y="2876"/>
                    <a:pt x="763" y="2877"/>
                    <a:pt x="751" y="2873"/>
                  </a:cubicBezTo>
                  <a:cubicBezTo>
                    <a:pt x="743" y="2861"/>
                    <a:pt x="738" y="2848"/>
                    <a:pt x="728" y="2838"/>
                  </a:cubicBezTo>
                  <a:cubicBezTo>
                    <a:pt x="718" y="2828"/>
                    <a:pt x="700" y="2826"/>
                    <a:pt x="692" y="2814"/>
                  </a:cubicBezTo>
                  <a:cubicBezTo>
                    <a:pt x="679" y="2793"/>
                    <a:pt x="669" y="2744"/>
                    <a:pt x="669" y="2744"/>
                  </a:cubicBezTo>
                  <a:cubicBezTo>
                    <a:pt x="701" y="2651"/>
                    <a:pt x="653" y="2760"/>
                    <a:pt x="716" y="2697"/>
                  </a:cubicBezTo>
                  <a:cubicBezTo>
                    <a:pt x="725" y="2688"/>
                    <a:pt x="719" y="2671"/>
                    <a:pt x="728" y="2662"/>
                  </a:cubicBezTo>
                  <a:cubicBezTo>
                    <a:pt x="748" y="2642"/>
                    <a:pt x="798" y="2615"/>
                    <a:pt x="798" y="2615"/>
                  </a:cubicBezTo>
                  <a:cubicBezTo>
                    <a:pt x="822" y="2542"/>
                    <a:pt x="813" y="2609"/>
                    <a:pt x="751" y="2568"/>
                  </a:cubicBezTo>
                  <a:cubicBezTo>
                    <a:pt x="740" y="2561"/>
                    <a:pt x="743" y="2544"/>
                    <a:pt x="739" y="2532"/>
                  </a:cubicBezTo>
                  <a:cubicBezTo>
                    <a:pt x="777" y="2421"/>
                    <a:pt x="704" y="2602"/>
                    <a:pt x="822" y="2485"/>
                  </a:cubicBezTo>
                  <a:cubicBezTo>
                    <a:pt x="942" y="2367"/>
                    <a:pt x="756" y="2442"/>
                    <a:pt x="869" y="2403"/>
                  </a:cubicBezTo>
                  <a:cubicBezTo>
                    <a:pt x="865" y="2391"/>
                    <a:pt x="862" y="2379"/>
                    <a:pt x="857" y="2368"/>
                  </a:cubicBezTo>
                  <a:cubicBezTo>
                    <a:pt x="851" y="2355"/>
                    <a:pt x="824" y="2342"/>
                    <a:pt x="834" y="2332"/>
                  </a:cubicBezTo>
                  <a:cubicBezTo>
                    <a:pt x="838" y="2328"/>
                    <a:pt x="908" y="2353"/>
                    <a:pt x="916" y="2356"/>
                  </a:cubicBezTo>
                  <a:cubicBezTo>
                    <a:pt x="1005" y="2325"/>
                    <a:pt x="895" y="2329"/>
                    <a:pt x="963" y="2274"/>
                  </a:cubicBezTo>
                  <a:cubicBezTo>
                    <a:pt x="1012" y="2235"/>
                    <a:pt x="1088" y="2255"/>
                    <a:pt x="1151" y="2250"/>
                  </a:cubicBezTo>
                  <a:cubicBezTo>
                    <a:pt x="1167" y="2227"/>
                    <a:pt x="1182" y="2203"/>
                    <a:pt x="1198" y="2180"/>
                  </a:cubicBezTo>
                  <a:cubicBezTo>
                    <a:pt x="1212" y="2160"/>
                    <a:pt x="1164" y="2094"/>
                    <a:pt x="1151" y="2074"/>
                  </a:cubicBezTo>
                  <a:cubicBezTo>
                    <a:pt x="1210" y="2054"/>
                    <a:pt x="1173" y="2058"/>
                    <a:pt x="1257" y="2086"/>
                  </a:cubicBezTo>
                  <a:cubicBezTo>
                    <a:pt x="1269" y="2090"/>
                    <a:pt x="1292" y="2097"/>
                    <a:pt x="1292" y="2097"/>
                  </a:cubicBezTo>
                  <a:cubicBezTo>
                    <a:pt x="1308" y="2093"/>
                    <a:pt x="1325" y="2094"/>
                    <a:pt x="1339" y="2086"/>
                  </a:cubicBezTo>
                  <a:cubicBezTo>
                    <a:pt x="1457" y="2018"/>
                    <a:pt x="1302" y="2072"/>
                    <a:pt x="1410" y="2039"/>
                  </a:cubicBezTo>
                  <a:cubicBezTo>
                    <a:pt x="1451" y="1974"/>
                    <a:pt x="1478" y="2005"/>
                    <a:pt x="1539" y="1944"/>
                  </a:cubicBezTo>
                  <a:cubicBezTo>
                    <a:pt x="1584" y="1899"/>
                    <a:pt x="1560" y="1918"/>
                    <a:pt x="1609" y="1886"/>
                  </a:cubicBezTo>
                  <a:cubicBezTo>
                    <a:pt x="1638" y="1842"/>
                    <a:pt x="1663" y="1841"/>
                    <a:pt x="1680" y="1792"/>
                  </a:cubicBezTo>
                  <a:cubicBezTo>
                    <a:pt x="1681" y="1785"/>
                    <a:pt x="1694" y="1692"/>
                    <a:pt x="1703" y="1686"/>
                  </a:cubicBezTo>
                  <a:cubicBezTo>
                    <a:pt x="1708" y="1683"/>
                    <a:pt x="1788" y="1658"/>
                    <a:pt x="1809" y="1651"/>
                  </a:cubicBezTo>
                  <a:cubicBezTo>
                    <a:pt x="1888" y="1626"/>
                    <a:pt x="1965" y="1612"/>
                    <a:pt x="2044" y="1592"/>
                  </a:cubicBezTo>
                  <a:cubicBezTo>
                    <a:pt x="2113" y="1491"/>
                    <a:pt x="2021" y="1610"/>
                    <a:pt x="2103" y="1545"/>
                  </a:cubicBezTo>
                  <a:cubicBezTo>
                    <a:pt x="2114" y="1536"/>
                    <a:pt x="2117" y="1520"/>
                    <a:pt x="2127" y="1510"/>
                  </a:cubicBezTo>
                  <a:cubicBezTo>
                    <a:pt x="2137" y="1500"/>
                    <a:pt x="2150" y="1494"/>
                    <a:pt x="2162" y="1486"/>
                  </a:cubicBezTo>
                  <a:cubicBezTo>
                    <a:pt x="2154" y="1474"/>
                    <a:pt x="2135" y="1465"/>
                    <a:pt x="2138" y="1451"/>
                  </a:cubicBezTo>
                  <a:cubicBezTo>
                    <a:pt x="2141" y="1439"/>
                    <a:pt x="2164" y="1447"/>
                    <a:pt x="2174" y="1439"/>
                  </a:cubicBezTo>
                  <a:cubicBezTo>
                    <a:pt x="2185" y="1430"/>
                    <a:pt x="2188" y="1415"/>
                    <a:pt x="2197" y="1404"/>
                  </a:cubicBezTo>
                  <a:cubicBezTo>
                    <a:pt x="2208" y="1391"/>
                    <a:pt x="2220" y="1380"/>
                    <a:pt x="2232" y="1368"/>
                  </a:cubicBezTo>
                  <a:cubicBezTo>
                    <a:pt x="2228" y="1352"/>
                    <a:pt x="2219" y="1337"/>
                    <a:pt x="2221" y="1321"/>
                  </a:cubicBezTo>
                  <a:cubicBezTo>
                    <a:pt x="2224" y="1297"/>
                    <a:pt x="2239" y="1275"/>
                    <a:pt x="2244" y="1251"/>
                  </a:cubicBezTo>
                  <a:cubicBezTo>
                    <a:pt x="2248" y="1231"/>
                    <a:pt x="2246" y="1209"/>
                    <a:pt x="2256" y="1192"/>
                  </a:cubicBezTo>
                  <a:cubicBezTo>
                    <a:pt x="2263" y="1180"/>
                    <a:pt x="2279" y="1177"/>
                    <a:pt x="2291" y="1169"/>
                  </a:cubicBezTo>
                  <a:cubicBezTo>
                    <a:pt x="2323" y="1121"/>
                    <a:pt x="2338" y="1130"/>
                    <a:pt x="2385" y="1098"/>
                  </a:cubicBezTo>
                  <a:cubicBezTo>
                    <a:pt x="2393" y="1086"/>
                    <a:pt x="2399" y="1073"/>
                    <a:pt x="2409" y="1063"/>
                  </a:cubicBezTo>
                  <a:cubicBezTo>
                    <a:pt x="2419" y="1053"/>
                    <a:pt x="2436" y="1051"/>
                    <a:pt x="2444" y="1039"/>
                  </a:cubicBezTo>
                  <a:cubicBezTo>
                    <a:pt x="2453" y="1026"/>
                    <a:pt x="2450" y="1007"/>
                    <a:pt x="2456" y="992"/>
                  </a:cubicBezTo>
                  <a:cubicBezTo>
                    <a:pt x="2461" y="979"/>
                    <a:pt x="2471" y="969"/>
                    <a:pt x="2479" y="957"/>
                  </a:cubicBezTo>
                  <a:cubicBezTo>
                    <a:pt x="2452" y="875"/>
                    <a:pt x="2449" y="910"/>
                    <a:pt x="2467" y="851"/>
                  </a:cubicBezTo>
                  <a:cubicBezTo>
                    <a:pt x="2433" y="840"/>
                    <a:pt x="2393" y="846"/>
                    <a:pt x="2362" y="828"/>
                  </a:cubicBezTo>
                  <a:cubicBezTo>
                    <a:pt x="2351" y="822"/>
                    <a:pt x="2359" y="801"/>
                    <a:pt x="2350" y="792"/>
                  </a:cubicBezTo>
                  <a:cubicBezTo>
                    <a:pt x="2330" y="772"/>
                    <a:pt x="2303" y="761"/>
                    <a:pt x="2279" y="745"/>
                  </a:cubicBezTo>
                  <a:cubicBezTo>
                    <a:pt x="2259" y="731"/>
                    <a:pt x="2232" y="730"/>
                    <a:pt x="2209" y="722"/>
                  </a:cubicBezTo>
                  <a:cubicBezTo>
                    <a:pt x="2197" y="718"/>
                    <a:pt x="2174" y="710"/>
                    <a:pt x="2174" y="710"/>
                  </a:cubicBezTo>
                  <a:cubicBezTo>
                    <a:pt x="2158" y="714"/>
                    <a:pt x="2143" y="718"/>
                    <a:pt x="2127" y="722"/>
                  </a:cubicBezTo>
                  <a:cubicBezTo>
                    <a:pt x="2115" y="726"/>
                    <a:pt x="2102" y="740"/>
                    <a:pt x="2091" y="734"/>
                  </a:cubicBezTo>
                  <a:cubicBezTo>
                    <a:pt x="2080" y="728"/>
                    <a:pt x="2084" y="710"/>
                    <a:pt x="2080" y="698"/>
                  </a:cubicBezTo>
                  <a:cubicBezTo>
                    <a:pt x="2049" y="702"/>
                    <a:pt x="2016" y="720"/>
                    <a:pt x="1986" y="710"/>
                  </a:cubicBezTo>
                  <a:cubicBezTo>
                    <a:pt x="1973" y="706"/>
                    <a:pt x="2018" y="686"/>
                    <a:pt x="2009" y="675"/>
                  </a:cubicBezTo>
                  <a:cubicBezTo>
                    <a:pt x="2006" y="671"/>
                    <a:pt x="1923" y="646"/>
                    <a:pt x="1903" y="640"/>
                  </a:cubicBezTo>
                  <a:cubicBezTo>
                    <a:pt x="1851" y="604"/>
                    <a:pt x="1788" y="601"/>
                    <a:pt x="1727" y="581"/>
                  </a:cubicBezTo>
                  <a:cubicBezTo>
                    <a:pt x="1715" y="577"/>
                    <a:pt x="1704" y="573"/>
                    <a:pt x="1692" y="569"/>
                  </a:cubicBezTo>
                  <a:cubicBezTo>
                    <a:pt x="1680" y="565"/>
                    <a:pt x="1656" y="557"/>
                    <a:pt x="1656" y="557"/>
                  </a:cubicBezTo>
                  <a:cubicBezTo>
                    <a:pt x="1666" y="550"/>
                    <a:pt x="1721" y="522"/>
                    <a:pt x="1715" y="499"/>
                  </a:cubicBezTo>
                  <a:cubicBezTo>
                    <a:pt x="1712" y="487"/>
                    <a:pt x="1692" y="491"/>
                    <a:pt x="1680" y="487"/>
                  </a:cubicBezTo>
                  <a:cubicBezTo>
                    <a:pt x="1664" y="463"/>
                    <a:pt x="1649" y="440"/>
                    <a:pt x="1633" y="416"/>
                  </a:cubicBezTo>
                  <a:cubicBezTo>
                    <a:pt x="1625" y="404"/>
                    <a:pt x="1622" y="386"/>
                    <a:pt x="1609" y="381"/>
                  </a:cubicBezTo>
                  <a:cubicBezTo>
                    <a:pt x="1571" y="368"/>
                    <a:pt x="1542" y="334"/>
                    <a:pt x="1504" y="322"/>
                  </a:cubicBezTo>
                  <a:cubicBezTo>
                    <a:pt x="1456" y="307"/>
                    <a:pt x="1480" y="315"/>
                    <a:pt x="1433" y="299"/>
                  </a:cubicBezTo>
                  <a:cubicBezTo>
                    <a:pt x="1338" y="313"/>
                    <a:pt x="1344" y="305"/>
                    <a:pt x="1257" y="287"/>
                  </a:cubicBezTo>
                  <a:cubicBezTo>
                    <a:pt x="1253" y="275"/>
                    <a:pt x="1254" y="261"/>
                    <a:pt x="1245" y="252"/>
                  </a:cubicBezTo>
                  <a:cubicBezTo>
                    <a:pt x="1236" y="243"/>
                    <a:pt x="1221" y="246"/>
                    <a:pt x="1210" y="240"/>
                  </a:cubicBezTo>
                  <a:cubicBezTo>
                    <a:pt x="1126" y="197"/>
                    <a:pt x="1220" y="231"/>
                    <a:pt x="1139" y="205"/>
                  </a:cubicBezTo>
                  <a:cubicBezTo>
                    <a:pt x="1107" y="156"/>
                    <a:pt x="1092" y="166"/>
                    <a:pt x="1045" y="134"/>
                  </a:cubicBezTo>
                  <a:cubicBezTo>
                    <a:pt x="1009" y="79"/>
                    <a:pt x="1035" y="103"/>
                    <a:pt x="951" y="75"/>
                  </a:cubicBezTo>
                  <a:cubicBezTo>
                    <a:pt x="939" y="71"/>
                    <a:pt x="916" y="64"/>
                    <a:pt x="916" y="64"/>
                  </a:cubicBezTo>
                  <a:cubicBezTo>
                    <a:pt x="920" y="76"/>
                    <a:pt x="934" y="88"/>
                    <a:pt x="928" y="99"/>
                  </a:cubicBezTo>
                  <a:cubicBezTo>
                    <a:pt x="922" y="110"/>
                    <a:pt x="905" y="111"/>
                    <a:pt x="892" y="111"/>
                  </a:cubicBezTo>
                  <a:cubicBezTo>
                    <a:pt x="877" y="111"/>
                    <a:pt x="737" y="90"/>
                    <a:pt x="716" y="87"/>
                  </a:cubicBezTo>
                  <a:cubicBezTo>
                    <a:pt x="704" y="79"/>
                    <a:pt x="694" y="70"/>
                    <a:pt x="681" y="64"/>
                  </a:cubicBezTo>
                  <a:cubicBezTo>
                    <a:pt x="658" y="54"/>
                    <a:pt x="610" y="40"/>
                    <a:pt x="610" y="40"/>
                  </a:cubicBezTo>
                  <a:cubicBezTo>
                    <a:pt x="598" y="48"/>
                    <a:pt x="588" y="58"/>
                    <a:pt x="575" y="64"/>
                  </a:cubicBezTo>
                  <a:cubicBezTo>
                    <a:pt x="564" y="69"/>
                    <a:pt x="544" y="63"/>
                    <a:pt x="540" y="75"/>
                  </a:cubicBezTo>
                  <a:cubicBezTo>
                    <a:pt x="534" y="94"/>
                    <a:pt x="547" y="114"/>
                    <a:pt x="551" y="134"/>
                  </a:cubicBezTo>
                  <a:cubicBezTo>
                    <a:pt x="539" y="142"/>
                    <a:pt x="520" y="171"/>
                    <a:pt x="516" y="158"/>
                  </a:cubicBezTo>
                  <a:cubicBezTo>
                    <a:pt x="505" y="125"/>
                    <a:pt x="528" y="65"/>
                    <a:pt x="540" y="28"/>
                  </a:cubicBezTo>
                  <a:cubicBezTo>
                    <a:pt x="528" y="20"/>
                    <a:pt x="518" y="7"/>
                    <a:pt x="504" y="5"/>
                  </a:cubicBezTo>
                  <a:cubicBezTo>
                    <a:pt x="473" y="0"/>
                    <a:pt x="451" y="38"/>
                    <a:pt x="434" y="52"/>
                  </a:cubicBezTo>
                  <a:cubicBezTo>
                    <a:pt x="400" y="80"/>
                    <a:pt x="396" y="76"/>
                    <a:pt x="352" y="87"/>
                  </a:cubicBezTo>
                  <a:cubicBezTo>
                    <a:pt x="340" y="99"/>
                    <a:pt x="329" y="112"/>
                    <a:pt x="316" y="122"/>
                  </a:cubicBezTo>
                  <a:cubicBezTo>
                    <a:pt x="294" y="139"/>
                    <a:pt x="246" y="169"/>
                    <a:pt x="246" y="169"/>
                  </a:cubicBezTo>
                  <a:cubicBezTo>
                    <a:pt x="242" y="181"/>
                    <a:pt x="240" y="194"/>
                    <a:pt x="234" y="205"/>
                  </a:cubicBezTo>
                  <a:cubicBezTo>
                    <a:pt x="228" y="218"/>
                    <a:pt x="219" y="251"/>
                    <a:pt x="211" y="240"/>
                  </a:cubicBezTo>
                  <a:cubicBezTo>
                    <a:pt x="195" y="218"/>
                    <a:pt x="203" y="185"/>
                    <a:pt x="199" y="158"/>
                  </a:cubicBezTo>
                  <a:cubicBezTo>
                    <a:pt x="180" y="162"/>
                    <a:pt x="126" y="161"/>
                    <a:pt x="140" y="205"/>
                  </a:cubicBezTo>
                  <a:cubicBezTo>
                    <a:pt x="149" y="232"/>
                    <a:pt x="187" y="275"/>
                    <a:pt x="187" y="275"/>
                  </a:cubicBezTo>
                </a:path>
              </a:pathLst>
            </a:custGeom>
            <a:noFill/>
            <a:ln w="44450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834" name="线形标注 1(带强调线) 75833"/>
            <p:cNvSpPr/>
            <p:nvPr/>
          </p:nvSpPr>
          <p:spPr>
            <a:xfrm>
              <a:off x="3456" y="3312"/>
              <a:ext cx="1104" cy="432"/>
            </a:xfrm>
            <a:prstGeom prst="accentCallout1">
              <a:avLst>
                <a:gd name="adj1" fmla="val 16667"/>
                <a:gd name="adj2" fmla="val -4347"/>
                <a:gd name="adj3" fmla="val -111111"/>
                <a:gd name="adj4" fmla="val -29801"/>
              </a:avLst>
            </a:prstGeom>
            <a:solidFill>
              <a:schemeClr val="accent2"/>
            </a:solidFill>
            <a:ln w="38100" cap="flat" cmpd="sng">
              <a:solidFill>
                <a:schemeClr val="accent2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pPr algn="ctr">
                <a:buClr>
                  <a:schemeClr val="bg1"/>
                </a:buClr>
              </a:pPr>
              <a:r>
                <a:rPr lang="zh-CN" altLang="en-US" sz="3200" b="1" dirty="0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南美洲</a:t>
              </a:r>
              <a:endParaRPr lang="zh-CN" altLang="en-US" sz="32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</p:grpSp>
      <p:grpSp>
        <p:nvGrpSpPr>
          <p:cNvPr id="75835" name="组合 75834"/>
          <p:cNvGrpSpPr/>
          <p:nvPr/>
        </p:nvGrpSpPr>
        <p:grpSpPr>
          <a:xfrm>
            <a:off x="4872038" y="825500"/>
            <a:ext cx="2519362" cy="1447800"/>
            <a:chOff x="3069" y="528"/>
            <a:chExt cx="1587" cy="912"/>
          </a:xfrm>
        </p:grpSpPr>
        <p:sp>
          <p:nvSpPr>
            <p:cNvPr id="75836" name="任意多边形 75835"/>
            <p:cNvSpPr/>
            <p:nvPr/>
          </p:nvSpPr>
          <p:spPr>
            <a:xfrm>
              <a:off x="3069" y="660"/>
              <a:ext cx="211" cy="336"/>
            </a:xfrm>
            <a:custGeom>
              <a:avLst/>
              <a:gdLst/>
              <a:ahLst/>
              <a:cxnLst/>
              <a:pathLst>
                <a:path w="211" h="336">
                  <a:moveTo>
                    <a:pt x="34" y="22"/>
                  </a:moveTo>
                  <a:cubicBezTo>
                    <a:pt x="26" y="34"/>
                    <a:pt x="8" y="43"/>
                    <a:pt x="11" y="57"/>
                  </a:cubicBezTo>
                  <a:cubicBezTo>
                    <a:pt x="14" y="69"/>
                    <a:pt x="37" y="60"/>
                    <a:pt x="46" y="69"/>
                  </a:cubicBezTo>
                  <a:cubicBezTo>
                    <a:pt x="109" y="132"/>
                    <a:pt x="0" y="84"/>
                    <a:pt x="93" y="116"/>
                  </a:cubicBezTo>
                  <a:cubicBezTo>
                    <a:pt x="127" y="166"/>
                    <a:pt x="132" y="182"/>
                    <a:pt x="117" y="245"/>
                  </a:cubicBezTo>
                  <a:cubicBezTo>
                    <a:pt x="115" y="252"/>
                    <a:pt x="88" y="325"/>
                    <a:pt x="93" y="327"/>
                  </a:cubicBezTo>
                  <a:cubicBezTo>
                    <a:pt x="124" y="336"/>
                    <a:pt x="187" y="304"/>
                    <a:pt x="187" y="304"/>
                  </a:cubicBezTo>
                  <a:cubicBezTo>
                    <a:pt x="170" y="255"/>
                    <a:pt x="182" y="240"/>
                    <a:pt x="211" y="198"/>
                  </a:cubicBezTo>
                  <a:cubicBezTo>
                    <a:pt x="182" y="115"/>
                    <a:pt x="207" y="142"/>
                    <a:pt x="152" y="104"/>
                  </a:cubicBezTo>
                  <a:cubicBezTo>
                    <a:pt x="134" y="33"/>
                    <a:pt x="127" y="50"/>
                    <a:pt x="58" y="34"/>
                  </a:cubicBezTo>
                  <a:cubicBezTo>
                    <a:pt x="19" y="7"/>
                    <a:pt x="13" y="0"/>
                    <a:pt x="34" y="22"/>
                  </a:cubicBezTo>
                  <a:close/>
                </a:path>
              </a:pathLst>
            </a:custGeom>
            <a:solidFill>
              <a:schemeClr val="accent1"/>
            </a:solidFill>
            <a:ln w="44450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837" name="线形标注 1(带强调线) 75836"/>
            <p:cNvSpPr/>
            <p:nvPr/>
          </p:nvSpPr>
          <p:spPr>
            <a:xfrm>
              <a:off x="3696" y="528"/>
              <a:ext cx="960" cy="912"/>
            </a:xfrm>
            <a:prstGeom prst="accentCallout1">
              <a:avLst>
                <a:gd name="adj1" fmla="val 7894"/>
                <a:gd name="adj2" fmla="val -5000"/>
                <a:gd name="adj3" fmla="val 11843"/>
                <a:gd name="adj4" fmla="val -106773"/>
              </a:avLst>
            </a:prstGeom>
            <a:solidFill>
              <a:schemeClr val="accent2"/>
            </a:solidFill>
            <a:ln w="38100" cap="flat" cmpd="sng">
              <a:solidFill>
                <a:schemeClr val="accent2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pPr algn="ctr">
                <a:buClr>
                  <a:schemeClr val="bg1"/>
                </a:buClr>
              </a:pPr>
              <a:r>
                <a:rPr lang="zh-CN" altLang="en-US" sz="3200" b="1" dirty="0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西印度</a:t>
              </a:r>
              <a:endParaRPr lang="zh-CN" altLang="en-US" sz="32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</a:endParaRPr>
            </a:p>
            <a:p>
              <a:pPr algn="ctr">
                <a:buClr>
                  <a:schemeClr val="bg1"/>
                </a:buClr>
              </a:pPr>
              <a:r>
                <a:rPr lang="zh-CN" altLang="en-US" sz="3200" b="1" dirty="0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群岛</a:t>
              </a:r>
              <a:endParaRPr lang="zh-CN" altLang="en-US" sz="32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</p:grpSp>
      <p:grpSp>
        <p:nvGrpSpPr>
          <p:cNvPr id="75838" name="组合 75837"/>
          <p:cNvGrpSpPr/>
          <p:nvPr/>
        </p:nvGrpSpPr>
        <p:grpSpPr>
          <a:xfrm>
            <a:off x="323850" y="0"/>
            <a:ext cx="2638425" cy="2090738"/>
            <a:chOff x="192" y="27"/>
            <a:chExt cx="1662" cy="1317"/>
          </a:xfrm>
        </p:grpSpPr>
        <p:sp>
          <p:nvSpPr>
            <p:cNvPr id="75839" name="任意多边形 75838"/>
            <p:cNvSpPr/>
            <p:nvPr/>
          </p:nvSpPr>
          <p:spPr>
            <a:xfrm>
              <a:off x="494" y="27"/>
              <a:ext cx="1360" cy="796"/>
            </a:xfrm>
            <a:custGeom>
              <a:avLst/>
              <a:gdLst/>
              <a:ahLst/>
              <a:cxnLst/>
              <a:pathLst>
                <a:path w="1360" h="796">
                  <a:moveTo>
                    <a:pt x="164" y="114"/>
                  </a:moveTo>
                  <a:cubicBezTo>
                    <a:pt x="162" y="111"/>
                    <a:pt x="120" y="22"/>
                    <a:pt x="94" y="91"/>
                  </a:cubicBezTo>
                  <a:cubicBezTo>
                    <a:pt x="84" y="117"/>
                    <a:pt x="100" y="146"/>
                    <a:pt x="106" y="173"/>
                  </a:cubicBezTo>
                  <a:cubicBezTo>
                    <a:pt x="124" y="250"/>
                    <a:pt x="114" y="233"/>
                    <a:pt x="164" y="267"/>
                  </a:cubicBezTo>
                  <a:cubicBezTo>
                    <a:pt x="186" y="330"/>
                    <a:pt x="197" y="400"/>
                    <a:pt x="235" y="455"/>
                  </a:cubicBezTo>
                  <a:cubicBezTo>
                    <a:pt x="173" y="496"/>
                    <a:pt x="219" y="482"/>
                    <a:pt x="188" y="443"/>
                  </a:cubicBezTo>
                  <a:cubicBezTo>
                    <a:pt x="179" y="432"/>
                    <a:pt x="165" y="428"/>
                    <a:pt x="153" y="420"/>
                  </a:cubicBezTo>
                  <a:cubicBezTo>
                    <a:pt x="74" y="301"/>
                    <a:pt x="187" y="489"/>
                    <a:pt x="141" y="326"/>
                  </a:cubicBezTo>
                  <a:cubicBezTo>
                    <a:pt x="138" y="317"/>
                    <a:pt x="48" y="276"/>
                    <a:pt x="35" y="267"/>
                  </a:cubicBezTo>
                  <a:cubicBezTo>
                    <a:pt x="39" y="255"/>
                    <a:pt x="42" y="243"/>
                    <a:pt x="47" y="232"/>
                  </a:cubicBezTo>
                  <a:cubicBezTo>
                    <a:pt x="53" y="219"/>
                    <a:pt x="70" y="210"/>
                    <a:pt x="70" y="196"/>
                  </a:cubicBezTo>
                  <a:cubicBezTo>
                    <a:pt x="70" y="182"/>
                    <a:pt x="53" y="173"/>
                    <a:pt x="47" y="161"/>
                  </a:cubicBezTo>
                  <a:cubicBezTo>
                    <a:pt x="2" y="72"/>
                    <a:pt x="74" y="183"/>
                    <a:pt x="11" y="91"/>
                  </a:cubicBezTo>
                  <a:cubicBezTo>
                    <a:pt x="7" y="79"/>
                    <a:pt x="0" y="68"/>
                    <a:pt x="0" y="55"/>
                  </a:cubicBezTo>
                  <a:cubicBezTo>
                    <a:pt x="0" y="0"/>
                    <a:pt x="20" y="23"/>
                    <a:pt x="58" y="32"/>
                  </a:cubicBezTo>
                  <a:cubicBezTo>
                    <a:pt x="78" y="36"/>
                    <a:pt x="97" y="40"/>
                    <a:pt x="117" y="44"/>
                  </a:cubicBezTo>
                  <a:cubicBezTo>
                    <a:pt x="172" y="97"/>
                    <a:pt x="190" y="81"/>
                    <a:pt x="258" y="102"/>
                  </a:cubicBezTo>
                  <a:cubicBezTo>
                    <a:pt x="297" y="98"/>
                    <a:pt x="337" y="100"/>
                    <a:pt x="376" y="91"/>
                  </a:cubicBezTo>
                  <a:cubicBezTo>
                    <a:pt x="494" y="64"/>
                    <a:pt x="290" y="47"/>
                    <a:pt x="482" y="79"/>
                  </a:cubicBezTo>
                  <a:cubicBezTo>
                    <a:pt x="518" y="133"/>
                    <a:pt x="528" y="177"/>
                    <a:pt x="587" y="196"/>
                  </a:cubicBezTo>
                  <a:cubicBezTo>
                    <a:pt x="618" y="189"/>
                    <a:pt x="662" y="172"/>
                    <a:pt x="693" y="196"/>
                  </a:cubicBezTo>
                  <a:cubicBezTo>
                    <a:pt x="715" y="213"/>
                    <a:pt x="724" y="243"/>
                    <a:pt x="740" y="267"/>
                  </a:cubicBezTo>
                  <a:cubicBezTo>
                    <a:pt x="747" y="277"/>
                    <a:pt x="742" y="295"/>
                    <a:pt x="752" y="302"/>
                  </a:cubicBezTo>
                  <a:cubicBezTo>
                    <a:pt x="772" y="316"/>
                    <a:pt x="799" y="318"/>
                    <a:pt x="823" y="326"/>
                  </a:cubicBezTo>
                  <a:cubicBezTo>
                    <a:pt x="835" y="330"/>
                    <a:pt x="858" y="337"/>
                    <a:pt x="858" y="337"/>
                  </a:cubicBezTo>
                  <a:cubicBezTo>
                    <a:pt x="842" y="361"/>
                    <a:pt x="806" y="380"/>
                    <a:pt x="811" y="408"/>
                  </a:cubicBezTo>
                  <a:cubicBezTo>
                    <a:pt x="813" y="418"/>
                    <a:pt x="839" y="564"/>
                    <a:pt x="846" y="573"/>
                  </a:cubicBezTo>
                  <a:cubicBezTo>
                    <a:pt x="863" y="595"/>
                    <a:pt x="897" y="600"/>
                    <a:pt x="917" y="620"/>
                  </a:cubicBezTo>
                  <a:cubicBezTo>
                    <a:pt x="929" y="632"/>
                    <a:pt x="938" y="646"/>
                    <a:pt x="952" y="655"/>
                  </a:cubicBezTo>
                  <a:cubicBezTo>
                    <a:pt x="962" y="662"/>
                    <a:pt x="975" y="663"/>
                    <a:pt x="987" y="667"/>
                  </a:cubicBezTo>
                  <a:cubicBezTo>
                    <a:pt x="1070" y="639"/>
                    <a:pt x="1034" y="635"/>
                    <a:pt x="1093" y="655"/>
                  </a:cubicBezTo>
                  <a:cubicBezTo>
                    <a:pt x="1105" y="651"/>
                    <a:pt x="1121" y="653"/>
                    <a:pt x="1128" y="643"/>
                  </a:cubicBezTo>
                  <a:cubicBezTo>
                    <a:pt x="1146" y="616"/>
                    <a:pt x="1129" y="572"/>
                    <a:pt x="1152" y="549"/>
                  </a:cubicBezTo>
                  <a:cubicBezTo>
                    <a:pt x="1161" y="540"/>
                    <a:pt x="1175" y="541"/>
                    <a:pt x="1187" y="537"/>
                  </a:cubicBezTo>
                  <a:cubicBezTo>
                    <a:pt x="1278" y="599"/>
                    <a:pt x="1170" y="542"/>
                    <a:pt x="1246" y="525"/>
                  </a:cubicBezTo>
                  <a:cubicBezTo>
                    <a:pt x="1273" y="519"/>
                    <a:pt x="1301" y="533"/>
                    <a:pt x="1328" y="537"/>
                  </a:cubicBezTo>
                  <a:cubicBezTo>
                    <a:pt x="1360" y="633"/>
                    <a:pt x="1336" y="522"/>
                    <a:pt x="1305" y="584"/>
                  </a:cubicBezTo>
                  <a:cubicBezTo>
                    <a:pt x="1299" y="595"/>
                    <a:pt x="1312" y="608"/>
                    <a:pt x="1316" y="620"/>
                  </a:cubicBezTo>
                  <a:cubicBezTo>
                    <a:pt x="1294" y="634"/>
                    <a:pt x="1268" y="641"/>
                    <a:pt x="1246" y="655"/>
                  </a:cubicBezTo>
                  <a:cubicBezTo>
                    <a:pt x="1232" y="664"/>
                    <a:pt x="1225" y="682"/>
                    <a:pt x="1210" y="690"/>
                  </a:cubicBezTo>
                  <a:cubicBezTo>
                    <a:pt x="1188" y="702"/>
                    <a:pt x="1140" y="714"/>
                    <a:pt x="1140" y="714"/>
                  </a:cubicBezTo>
                  <a:cubicBezTo>
                    <a:pt x="1114" y="790"/>
                    <a:pt x="1150" y="716"/>
                    <a:pt x="1093" y="761"/>
                  </a:cubicBezTo>
                  <a:cubicBezTo>
                    <a:pt x="1082" y="770"/>
                    <a:pt x="1077" y="784"/>
                    <a:pt x="1069" y="796"/>
                  </a:cubicBezTo>
                  <a:cubicBezTo>
                    <a:pt x="1031" y="783"/>
                    <a:pt x="1002" y="762"/>
                    <a:pt x="964" y="749"/>
                  </a:cubicBezTo>
                  <a:cubicBezTo>
                    <a:pt x="886" y="775"/>
                    <a:pt x="766" y="773"/>
                    <a:pt x="693" y="725"/>
                  </a:cubicBezTo>
                  <a:cubicBezTo>
                    <a:pt x="681" y="717"/>
                    <a:pt x="671" y="707"/>
                    <a:pt x="658" y="702"/>
                  </a:cubicBezTo>
                  <a:cubicBezTo>
                    <a:pt x="596" y="679"/>
                    <a:pt x="524" y="666"/>
                    <a:pt x="458" y="655"/>
                  </a:cubicBezTo>
                  <a:cubicBezTo>
                    <a:pt x="482" y="585"/>
                    <a:pt x="473" y="649"/>
                    <a:pt x="411" y="608"/>
                  </a:cubicBezTo>
                  <a:cubicBezTo>
                    <a:pt x="401" y="601"/>
                    <a:pt x="403" y="585"/>
                    <a:pt x="399" y="573"/>
                  </a:cubicBezTo>
                  <a:cubicBezTo>
                    <a:pt x="411" y="565"/>
                    <a:pt x="431" y="563"/>
                    <a:pt x="435" y="549"/>
                  </a:cubicBezTo>
                  <a:cubicBezTo>
                    <a:pt x="450" y="497"/>
                    <a:pt x="399" y="455"/>
                    <a:pt x="364" y="431"/>
                  </a:cubicBezTo>
                  <a:cubicBezTo>
                    <a:pt x="310" y="351"/>
                    <a:pt x="344" y="370"/>
                    <a:pt x="282" y="349"/>
                  </a:cubicBezTo>
                  <a:cubicBezTo>
                    <a:pt x="239" y="286"/>
                    <a:pt x="263" y="262"/>
                    <a:pt x="200" y="220"/>
                  </a:cubicBezTo>
                  <a:cubicBezTo>
                    <a:pt x="176" y="185"/>
                    <a:pt x="164" y="150"/>
                    <a:pt x="141" y="114"/>
                  </a:cubicBezTo>
                  <a:cubicBezTo>
                    <a:pt x="145" y="103"/>
                    <a:pt x="169" y="55"/>
                    <a:pt x="141" y="44"/>
                  </a:cubicBezTo>
                  <a:cubicBezTo>
                    <a:pt x="126" y="38"/>
                    <a:pt x="110" y="51"/>
                    <a:pt x="94" y="55"/>
                  </a:cubicBezTo>
                  <a:cubicBezTo>
                    <a:pt x="109" y="99"/>
                    <a:pt x="117" y="86"/>
                    <a:pt x="82" y="102"/>
                  </a:cubicBezTo>
                </a:path>
              </a:pathLst>
            </a:custGeom>
            <a:solidFill>
              <a:srgbClr val="FFFF00"/>
            </a:solidFill>
            <a:ln w="41275" cap="flat" cmpd="sng">
              <a:solidFill>
                <a:schemeClr val="accent2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840" name="线形标注 1(带强调线) 75839"/>
            <p:cNvSpPr/>
            <p:nvPr/>
          </p:nvSpPr>
          <p:spPr>
            <a:xfrm>
              <a:off x="192" y="816"/>
              <a:ext cx="1008" cy="528"/>
            </a:xfrm>
            <a:prstGeom prst="accentCallout1">
              <a:avLst>
                <a:gd name="adj1" fmla="val 13634"/>
                <a:gd name="adj2" fmla="val 104764"/>
                <a:gd name="adj3" fmla="val -35037"/>
                <a:gd name="adj4" fmla="val 147917"/>
              </a:avLst>
            </a:prstGeom>
            <a:solidFill>
              <a:schemeClr val="accent2"/>
            </a:solidFill>
            <a:ln w="38100" cap="flat" cmpd="sng">
              <a:solidFill>
                <a:schemeClr val="accent2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pPr algn="ctr">
                <a:buClr>
                  <a:schemeClr val="bg1"/>
                </a:buClr>
              </a:pPr>
              <a:r>
                <a:rPr lang="zh-CN" altLang="en-US" sz="3200" b="1" dirty="0">
                  <a:latin typeface="Times New Roman" panose="02020603050405020304" pitchFamily="18" charset="0"/>
                </a:rPr>
                <a:t>墨西哥</a:t>
              </a:r>
              <a:endParaRPr lang="zh-CN" altLang="en-US" sz="3200" b="1" dirty="0">
                <a:latin typeface="Times New Roman" panose="02020603050405020304" pitchFamily="18" charset="0"/>
              </a:endParaRPr>
            </a:p>
          </p:txBody>
        </p:sp>
      </p:grpSp>
      <p:grpSp>
        <p:nvGrpSpPr>
          <p:cNvPr id="75841" name="组合 75840"/>
          <p:cNvGrpSpPr/>
          <p:nvPr/>
        </p:nvGrpSpPr>
        <p:grpSpPr>
          <a:xfrm>
            <a:off x="469900" y="1052513"/>
            <a:ext cx="3141663" cy="1984375"/>
            <a:chOff x="288" y="670"/>
            <a:chExt cx="1979" cy="1250"/>
          </a:xfrm>
        </p:grpSpPr>
        <p:sp>
          <p:nvSpPr>
            <p:cNvPr id="75842" name="任意多边形 75841"/>
            <p:cNvSpPr/>
            <p:nvPr/>
          </p:nvSpPr>
          <p:spPr>
            <a:xfrm>
              <a:off x="1559" y="670"/>
              <a:ext cx="708" cy="503"/>
            </a:xfrm>
            <a:custGeom>
              <a:avLst/>
              <a:gdLst/>
              <a:ahLst/>
              <a:cxnLst/>
              <a:pathLst>
                <a:path w="708" h="503">
                  <a:moveTo>
                    <a:pt x="134" y="59"/>
                  </a:moveTo>
                  <a:cubicBezTo>
                    <a:pt x="122" y="63"/>
                    <a:pt x="109" y="65"/>
                    <a:pt x="98" y="71"/>
                  </a:cubicBezTo>
                  <a:cubicBezTo>
                    <a:pt x="73" y="85"/>
                    <a:pt x="28" y="118"/>
                    <a:pt x="28" y="118"/>
                  </a:cubicBezTo>
                  <a:cubicBezTo>
                    <a:pt x="18" y="148"/>
                    <a:pt x="0" y="179"/>
                    <a:pt x="28" y="212"/>
                  </a:cubicBezTo>
                  <a:cubicBezTo>
                    <a:pt x="38" y="224"/>
                    <a:pt x="60" y="218"/>
                    <a:pt x="75" y="223"/>
                  </a:cubicBezTo>
                  <a:cubicBezTo>
                    <a:pt x="99" y="230"/>
                    <a:pt x="122" y="239"/>
                    <a:pt x="145" y="247"/>
                  </a:cubicBezTo>
                  <a:cubicBezTo>
                    <a:pt x="157" y="251"/>
                    <a:pt x="181" y="259"/>
                    <a:pt x="181" y="259"/>
                  </a:cubicBezTo>
                  <a:cubicBezTo>
                    <a:pt x="193" y="255"/>
                    <a:pt x="204" y="243"/>
                    <a:pt x="216" y="247"/>
                  </a:cubicBezTo>
                  <a:cubicBezTo>
                    <a:pt x="243" y="256"/>
                    <a:pt x="287" y="294"/>
                    <a:pt x="287" y="294"/>
                  </a:cubicBezTo>
                  <a:cubicBezTo>
                    <a:pt x="295" y="306"/>
                    <a:pt x="304" y="317"/>
                    <a:pt x="310" y="329"/>
                  </a:cubicBezTo>
                  <a:cubicBezTo>
                    <a:pt x="316" y="340"/>
                    <a:pt x="312" y="357"/>
                    <a:pt x="322" y="364"/>
                  </a:cubicBezTo>
                  <a:cubicBezTo>
                    <a:pt x="342" y="378"/>
                    <a:pt x="392" y="388"/>
                    <a:pt x="392" y="388"/>
                  </a:cubicBezTo>
                  <a:cubicBezTo>
                    <a:pt x="427" y="439"/>
                    <a:pt x="439" y="432"/>
                    <a:pt x="498" y="447"/>
                  </a:cubicBezTo>
                  <a:cubicBezTo>
                    <a:pt x="582" y="503"/>
                    <a:pt x="541" y="501"/>
                    <a:pt x="616" y="482"/>
                  </a:cubicBezTo>
                  <a:cubicBezTo>
                    <a:pt x="624" y="470"/>
                    <a:pt x="628" y="456"/>
                    <a:pt x="639" y="447"/>
                  </a:cubicBezTo>
                  <a:cubicBezTo>
                    <a:pt x="649" y="439"/>
                    <a:pt x="666" y="445"/>
                    <a:pt x="674" y="435"/>
                  </a:cubicBezTo>
                  <a:cubicBezTo>
                    <a:pt x="684" y="422"/>
                    <a:pt x="682" y="404"/>
                    <a:pt x="686" y="388"/>
                  </a:cubicBezTo>
                  <a:cubicBezTo>
                    <a:pt x="594" y="356"/>
                    <a:pt x="694" y="392"/>
                    <a:pt x="698" y="388"/>
                  </a:cubicBezTo>
                  <a:cubicBezTo>
                    <a:pt x="708" y="378"/>
                    <a:pt x="676" y="370"/>
                    <a:pt x="663" y="364"/>
                  </a:cubicBezTo>
                  <a:cubicBezTo>
                    <a:pt x="652" y="358"/>
                    <a:pt x="639" y="357"/>
                    <a:pt x="627" y="353"/>
                  </a:cubicBezTo>
                  <a:cubicBezTo>
                    <a:pt x="544" y="379"/>
                    <a:pt x="627" y="342"/>
                    <a:pt x="627" y="400"/>
                  </a:cubicBezTo>
                  <a:cubicBezTo>
                    <a:pt x="627" y="412"/>
                    <a:pt x="604" y="407"/>
                    <a:pt x="592" y="411"/>
                  </a:cubicBezTo>
                  <a:cubicBezTo>
                    <a:pt x="576" y="407"/>
                    <a:pt x="558" y="409"/>
                    <a:pt x="545" y="400"/>
                  </a:cubicBezTo>
                  <a:cubicBezTo>
                    <a:pt x="443" y="331"/>
                    <a:pt x="600" y="388"/>
                    <a:pt x="486" y="353"/>
                  </a:cubicBezTo>
                  <a:cubicBezTo>
                    <a:pt x="474" y="345"/>
                    <a:pt x="464" y="335"/>
                    <a:pt x="451" y="329"/>
                  </a:cubicBezTo>
                  <a:cubicBezTo>
                    <a:pt x="440" y="323"/>
                    <a:pt x="416" y="329"/>
                    <a:pt x="416" y="317"/>
                  </a:cubicBezTo>
                  <a:cubicBezTo>
                    <a:pt x="416" y="303"/>
                    <a:pt x="439" y="302"/>
                    <a:pt x="451" y="294"/>
                  </a:cubicBezTo>
                  <a:cubicBezTo>
                    <a:pt x="455" y="282"/>
                    <a:pt x="467" y="270"/>
                    <a:pt x="463" y="259"/>
                  </a:cubicBezTo>
                  <a:cubicBezTo>
                    <a:pt x="458" y="246"/>
                    <a:pt x="426" y="249"/>
                    <a:pt x="428" y="235"/>
                  </a:cubicBezTo>
                  <a:cubicBezTo>
                    <a:pt x="432" y="207"/>
                    <a:pt x="475" y="165"/>
                    <a:pt x="475" y="165"/>
                  </a:cubicBezTo>
                  <a:cubicBezTo>
                    <a:pt x="471" y="153"/>
                    <a:pt x="474" y="135"/>
                    <a:pt x="463" y="129"/>
                  </a:cubicBezTo>
                  <a:cubicBezTo>
                    <a:pt x="438" y="117"/>
                    <a:pt x="409" y="120"/>
                    <a:pt x="381" y="118"/>
                  </a:cubicBezTo>
                  <a:cubicBezTo>
                    <a:pt x="306" y="112"/>
                    <a:pt x="232" y="110"/>
                    <a:pt x="157" y="106"/>
                  </a:cubicBezTo>
                  <a:cubicBezTo>
                    <a:pt x="223" y="84"/>
                    <a:pt x="205" y="64"/>
                    <a:pt x="193" y="0"/>
                  </a:cubicBezTo>
                  <a:cubicBezTo>
                    <a:pt x="161" y="11"/>
                    <a:pt x="134" y="19"/>
                    <a:pt x="134" y="59"/>
                  </a:cubicBezTo>
                  <a:close/>
                </a:path>
              </a:pathLst>
            </a:custGeom>
            <a:solidFill>
              <a:srgbClr val="00FFFF"/>
            </a:solidFill>
            <a:ln w="44450" cap="flat" cmpd="sng">
              <a:solidFill>
                <a:schemeClr val="accent2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843" name="线形标注 1(带强调线) 75842"/>
            <p:cNvSpPr/>
            <p:nvPr/>
          </p:nvSpPr>
          <p:spPr>
            <a:xfrm>
              <a:off x="288" y="1488"/>
              <a:ext cx="1056" cy="432"/>
            </a:xfrm>
            <a:prstGeom prst="accentCallout1">
              <a:avLst>
                <a:gd name="adj1" fmla="val 16667"/>
                <a:gd name="adj2" fmla="val 104546"/>
                <a:gd name="adj3" fmla="val -130556"/>
                <a:gd name="adj4" fmla="val 150662"/>
              </a:avLst>
            </a:prstGeom>
            <a:solidFill>
              <a:schemeClr val="accent2"/>
            </a:solidFill>
            <a:ln w="38100" cap="flat" cmpd="sng">
              <a:solidFill>
                <a:schemeClr val="accent2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pPr algn="ctr">
                <a:buClr>
                  <a:schemeClr val="bg1"/>
                </a:buClr>
              </a:pPr>
              <a:r>
                <a:rPr lang="zh-CN" altLang="en-US" sz="3200" b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中美洲</a:t>
              </a:r>
              <a:endParaRPr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</p:grpSp>
      <p:grpSp>
        <p:nvGrpSpPr>
          <p:cNvPr id="75844" name="组合 75843"/>
          <p:cNvGrpSpPr/>
          <p:nvPr/>
        </p:nvGrpSpPr>
        <p:grpSpPr>
          <a:xfrm>
            <a:off x="3348038" y="1412875"/>
            <a:ext cx="3935412" cy="4665663"/>
            <a:chOff x="2117" y="912"/>
            <a:chExt cx="2479" cy="2939"/>
          </a:xfrm>
        </p:grpSpPr>
        <p:sp>
          <p:nvSpPr>
            <p:cNvPr id="75845" name="任意多边形 75844"/>
            <p:cNvSpPr/>
            <p:nvPr/>
          </p:nvSpPr>
          <p:spPr>
            <a:xfrm>
              <a:off x="2117" y="912"/>
              <a:ext cx="2479" cy="2939"/>
            </a:xfrm>
            <a:custGeom>
              <a:avLst/>
              <a:gdLst/>
              <a:ahLst/>
              <a:cxnLst/>
              <a:pathLst>
                <a:path w="2479" h="2939">
                  <a:moveTo>
                    <a:pt x="504" y="40"/>
                  </a:moveTo>
                  <a:cubicBezTo>
                    <a:pt x="492" y="44"/>
                    <a:pt x="480" y="46"/>
                    <a:pt x="469" y="52"/>
                  </a:cubicBezTo>
                  <a:cubicBezTo>
                    <a:pt x="457" y="58"/>
                    <a:pt x="448" y="73"/>
                    <a:pt x="434" y="75"/>
                  </a:cubicBezTo>
                  <a:cubicBezTo>
                    <a:pt x="414" y="78"/>
                    <a:pt x="395" y="68"/>
                    <a:pt x="375" y="64"/>
                  </a:cubicBezTo>
                  <a:cubicBezTo>
                    <a:pt x="314" y="83"/>
                    <a:pt x="330" y="97"/>
                    <a:pt x="305" y="146"/>
                  </a:cubicBezTo>
                  <a:cubicBezTo>
                    <a:pt x="286" y="184"/>
                    <a:pt x="279" y="182"/>
                    <a:pt x="246" y="205"/>
                  </a:cubicBezTo>
                  <a:cubicBezTo>
                    <a:pt x="165" y="151"/>
                    <a:pt x="202" y="149"/>
                    <a:pt x="140" y="169"/>
                  </a:cubicBezTo>
                  <a:cubicBezTo>
                    <a:pt x="158" y="240"/>
                    <a:pt x="172" y="218"/>
                    <a:pt x="211" y="275"/>
                  </a:cubicBezTo>
                  <a:cubicBezTo>
                    <a:pt x="199" y="369"/>
                    <a:pt x="184" y="499"/>
                    <a:pt x="81" y="534"/>
                  </a:cubicBezTo>
                  <a:cubicBezTo>
                    <a:pt x="58" y="569"/>
                    <a:pt x="46" y="605"/>
                    <a:pt x="22" y="640"/>
                  </a:cubicBezTo>
                  <a:cubicBezTo>
                    <a:pt x="26" y="652"/>
                    <a:pt x="25" y="666"/>
                    <a:pt x="34" y="675"/>
                  </a:cubicBezTo>
                  <a:cubicBezTo>
                    <a:pt x="43" y="684"/>
                    <a:pt x="71" y="675"/>
                    <a:pt x="69" y="687"/>
                  </a:cubicBezTo>
                  <a:cubicBezTo>
                    <a:pt x="65" y="715"/>
                    <a:pt x="22" y="757"/>
                    <a:pt x="22" y="757"/>
                  </a:cubicBezTo>
                  <a:cubicBezTo>
                    <a:pt x="15" y="780"/>
                    <a:pt x="0" y="805"/>
                    <a:pt x="22" y="828"/>
                  </a:cubicBezTo>
                  <a:cubicBezTo>
                    <a:pt x="42" y="848"/>
                    <a:pt x="93" y="875"/>
                    <a:pt x="93" y="875"/>
                  </a:cubicBezTo>
                  <a:cubicBezTo>
                    <a:pt x="119" y="949"/>
                    <a:pt x="153" y="949"/>
                    <a:pt x="199" y="1004"/>
                  </a:cubicBezTo>
                  <a:cubicBezTo>
                    <a:pt x="247" y="1061"/>
                    <a:pt x="214" y="1089"/>
                    <a:pt x="281" y="1133"/>
                  </a:cubicBezTo>
                  <a:cubicBezTo>
                    <a:pt x="304" y="1222"/>
                    <a:pt x="315" y="1211"/>
                    <a:pt x="387" y="1251"/>
                  </a:cubicBezTo>
                  <a:cubicBezTo>
                    <a:pt x="482" y="1304"/>
                    <a:pt x="451" y="1303"/>
                    <a:pt x="563" y="1321"/>
                  </a:cubicBezTo>
                  <a:cubicBezTo>
                    <a:pt x="630" y="1367"/>
                    <a:pt x="613" y="1410"/>
                    <a:pt x="622" y="1498"/>
                  </a:cubicBezTo>
                  <a:cubicBezTo>
                    <a:pt x="618" y="1537"/>
                    <a:pt x="617" y="1576"/>
                    <a:pt x="610" y="1615"/>
                  </a:cubicBezTo>
                  <a:cubicBezTo>
                    <a:pt x="598" y="1678"/>
                    <a:pt x="567" y="1740"/>
                    <a:pt x="551" y="1803"/>
                  </a:cubicBezTo>
                  <a:cubicBezTo>
                    <a:pt x="524" y="2041"/>
                    <a:pt x="550" y="1935"/>
                    <a:pt x="504" y="2074"/>
                  </a:cubicBezTo>
                  <a:cubicBezTo>
                    <a:pt x="503" y="2076"/>
                    <a:pt x="483" y="2143"/>
                    <a:pt x="481" y="2144"/>
                  </a:cubicBezTo>
                  <a:cubicBezTo>
                    <a:pt x="469" y="2152"/>
                    <a:pt x="458" y="2160"/>
                    <a:pt x="446" y="2168"/>
                  </a:cubicBezTo>
                  <a:cubicBezTo>
                    <a:pt x="450" y="2199"/>
                    <a:pt x="449" y="2232"/>
                    <a:pt x="457" y="2262"/>
                  </a:cubicBezTo>
                  <a:cubicBezTo>
                    <a:pt x="461" y="2276"/>
                    <a:pt x="479" y="2283"/>
                    <a:pt x="481" y="2297"/>
                  </a:cubicBezTo>
                  <a:cubicBezTo>
                    <a:pt x="485" y="2320"/>
                    <a:pt x="447" y="2395"/>
                    <a:pt x="434" y="2415"/>
                  </a:cubicBezTo>
                  <a:cubicBezTo>
                    <a:pt x="466" y="2425"/>
                    <a:pt x="481" y="2419"/>
                    <a:pt x="481" y="2462"/>
                  </a:cubicBezTo>
                  <a:cubicBezTo>
                    <a:pt x="481" y="2502"/>
                    <a:pt x="422" y="2568"/>
                    <a:pt x="422" y="2568"/>
                  </a:cubicBezTo>
                  <a:cubicBezTo>
                    <a:pt x="432" y="2571"/>
                    <a:pt x="496" y="2583"/>
                    <a:pt x="481" y="2615"/>
                  </a:cubicBezTo>
                  <a:cubicBezTo>
                    <a:pt x="474" y="2629"/>
                    <a:pt x="450" y="2622"/>
                    <a:pt x="434" y="2626"/>
                  </a:cubicBezTo>
                  <a:cubicBezTo>
                    <a:pt x="430" y="2638"/>
                    <a:pt x="418" y="2650"/>
                    <a:pt x="422" y="2662"/>
                  </a:cubicBezTo>
                  <a:cubicBezTo>
                    <a:pt x="431" y="2689"/>
                    <a:pt x="469" y="2732"/>
                    <a:pt x="469" y="2732"/>
                  </a:cubicBezTo>
                  <a:cubicBezTo>
                    <a:pt x="406" y="2754"/>
                    <a:pt x="441" y="2731"/>
                    <a:pt x="469" y="2767"/>
                  </a:cubicBezTo>
                  <a:cubicBezTo>
                    <a:pt x="477" y="2777"/>
                    <a:pt x="477" y="2791"/>
                    <a:pt x="481" y="2803"/>
                  </a:cubicBezTo>
                  <a:cubicBezTo>
                    <a:pt x="469" y="2811"/>
                    <a:pt x="446" y="2812"/>
                    <a:pt x="446" y="2826"/>
                  </a:cubicBezTo>
                  <a:cubicBezTo>
                    <a:pt x="446" y="2838"/>
                    <a:pt x="470" y="2832"/>
                    <a:pt x="481" y="2838"/>
                  </a:cubicBezTo>
                  <a:cubicBezTo>
                    <a:pt x="517" y="2856"/>
                    <a:pt x="554" y="2875"/>
                    <a:pt x="587" y="2897"/>
                  </a:cubicBezTo>
                  <a:cubicBezTo>
                    <a:pt x="591" y="2909"/>
                    <a:pt x="586" y="2931"/>
                    <a:pt x="598" y="2932"/>
                  </a:cubicBezTo>
                  <a:cubicBezTo>
                    <a:pt x="664" y="2939"/>
                    <a:pt x="733" y="2936"/>
                    <a:pt x="798" y="2920"/>
                  </a:cubicBezTo>
                  <a:cubicBezTo>
                    <a:pt x="810" y="2917"/>
                    <a:pt x="796" y="2894"/>
                    <a:pt x="787" y="2885"/>
                  </a:cubicBezTo>
                  <a:cubicBezTo>
                    <a:pt x="778" y="2876"/>
                    <a:pt x="763" y="2877"/>
                    <a:pt x="751" y="2873"/>
                  </a:cubicBezTo>
                  <a:cubicBezTo>
                    <a:pt x="743" y="2861"/>
                    <a:pt x="738" y="2848"/>
                    <a:pt x="728" y="2838"/>
                  </a:cubicBezTo>
                  <a:cubicBezTo>
                    <a:pt x="718" y="2828"/>
                    <a:pt x="700" y="2826"/>
                    <a:pt x="692" y="2814"/>
                  </a:cubicBezTo>
                  <a:cubicBezTo>
                    <a:pt x="679" y="2793"/>
                    <a:pt x="669" y="2744"/>
                    <a:pt x="669" y="2744"/>
                  </a:cubicBezTo>
                  <a:cubicBezTo>
                    <a:pt x="701" y="2651"/>
                    <a:pt x="653" y="2760"/>
                    <a:pt x="716" y="2697"/>
                  </a:cubicBezTo>
                  <a:cubicBezTo>
                    <a:pt x="725" y="2688"/>
                    <a:pt x="719" y="2671"/>
                    <a:pt x="728" y="2662"/>
                  </a:cubicBezTo>
                  <a:cubicBezTo>
                    <a:pt x="748" y="2642"/>
                    <a:pt x="798" y="2615"/>
                    <a:pt x="798" y="2615"/>
                  </a:cubicBezTo>
                  <a:cubicBezTo>
                    <a:pt x="822" y="2542"/>
                    <a:pt x="813" y="2609"/>
                    <a:pt x="751" y="2568"/>
                  </a:cubicBezTo>
                  <a:cubicBezTo>
                    <a:pt x="740" y="2561"/>
                    <a:pt x="743" y="2544"/>
                    <a:pt x="739" y="2532"/>
                  </a:cubicBezTo>
                  <a:cubicBezTo>
                    <a:pt x="777" y="2421"/>
                    <a:pt x="704" y="2602"/>
                    <a:pt x="822" y="2485"/>
                  </a:cubicBezTo>
                  <a:cubicBezTo>
                    <a:pt x="942" y="2367"/>
                    <a:pt x="756" y="2442"/>
                    <a:pt x="869" y="2403"/>
                  </a:cubicBezTo>
                  <a:cubicBezTo>
                    <a:pt x="865" y="2391"/>
                    <a:pt x="862" y="2379"/>
                    <a:pt x="857" y="2368"/>
                  </a:cubicBezTo>
                  <a:cubicBezTo>
                    <a:pt x="851" y="2355"/>
                    <a:pt x="824" y="2342"/>
                    <a:pt x="834" y="2332"/>
                  </a:cubicBezTo>
                  <a:cubicBezTo>
                    <a:pt x="838" y="2328"/>
                    <a:pt x="908" y="2353"/>
                    <a:pt x="916" y="2356"/>
                  </a:cubicBezTo>
                  <a:cubicBezTo>
                    <a:pt x="1005" y="2325"/>
                    <a:pt x="895" y="2329"/>
                    <a:pt x="963" y="2274"/>
                  </a:cubicBezTo>
                  <a:cubicBezTo>
                    <a:pt x="1012" y="2235"/>
                    <a:pt x="1088" y="2255"/>
                    <a:pt x="1151" y="2250"/>
                  </a:cubicBezTo>
                  <a:cubicBezTo>
                    <a:pt x="1167" y="2227"/>
                    <a:pt x="1182" y="2203"/>
                    <a:pt x="1198" y="2180"/>
                  </a:cubicBezTo>
                  <a:cubicBezTo>
                    <a:pt x="1212" y="2160"/>
                    <a:pt x="1164" y="2094"/>
                    <a:pt x="1151" y="2074"/>
                  </a:cubicBezTo>
                  <a:cubicBezTo>
                    <a:pt x="1210" y="2054"/>
                    <a:pt x="1173" y="2058"/>
                    <a:pt x="1257" y="2086"/>
                  </a:cubicBezTo>
                  <a:cubicBezTo>
                    <a:pt x="1269" y="2090"/>
                    <a:pt x="1292" y="2097"/>
                    <a:pt x="1292" y="2097"/>
                  </a:cubicBezTo>
                  <a:cubicBezTo>
                    <a:pt x="1308" y="2093"/>
                    <a:pt x="1325" y="2094"/>
                    <a:pt x="1339" y="2086"/>
                  </a:cubicBezTo>
                  <a:cubicBezTo>
                    <a:pt x="1457" y="2018"/>
                    <a:pt x="1302" y="2072"/>
                    <a:pt x="1410" y="2039"/>
                  </a:cubicBezTo>
                  <a:cubicBezTo>
                    <a:pt x="1451" y="1974"/>
                    <a:pt x="1478" y="2005"/>
                    <a:pt x="1539" y="1944"/>
                  </a:cubicBezTo>
                  <a:cubicBezTo>
                    <a:pt x="1584" y="1899"/>
                    <a:pt x="1560" y="1918"/>
                    <a:pt x="1609" y="1886"/>
                  </a:cubicBezTo>
                  <a:cubicBezTo>
                    <a:pt x="1638" y="1842"/>
                    <a:pt x="1663" y="1841"/>
                    <a:pt x="1680" y="1792"/>
                  </a:cubicBezTo>
                  <a:cubicBezTo>
                    <a:pt x="1681" y="1785"/>
                    <a:pt x="1694" y="1692"/>
                    <a:pt x="1703" y="1686"/>
                  </a:cubicBezTo>
                  <a:cubicBezTo>
                    <a:pt x="1708" y="1683"/>
                    <a:pt x="1788" y="1658"/>
                    <a:pt x="1809" y="1651"/>
                  </a:cubicBezTo>
                  <a:cubicBezTo>
                    <a:pt x="1888" y="1626"/>
                    <a:pt x="1965" y="1612"/>
                    <a:pt x="2044" y="1592"/>
                  </a:cubicBezTo>
                  <a:cubicBezTo>
                    <a:pt x="2113" y="1491"/>
                    <a:pt x="2021" y="1610"/>
                    <a:pt x="2103" y="1545"/>
                  </a:cubicBezTo>
                  <a:cubicBezTo>
                    <a:pt x="2114" y="1536"/>
                    <a:pt x="2117" y="1520"/>
                    <a:pt x="2127" y="1510"/>
                  </a:cubicBezTo>
                  <a:cubicBezTo>
                    <a:pt x="2137" y="1500"/>
                    <a:pt x="2150" y="1494"/>
                    <a:pt x="2162" y="1486"/>
                  </a:cubicBezTo>
                  <a:cubicBezTo>
                    <a:pt x="2154" y="1474"/>
                    <a:pt x="2135" y="1465"/>
                    <a:pt x="2138" y="1451"/>
                  </a:cubicBezTo>
                  <a:cubicBezTo>
                    <a:pt x="2141" y="1439"/>
                    <a:pt x="2164" y="1447"/>
                    <a:pt x="2174" y="1439"/>
                  </a:cubicBezTo>
                  <a:cubicBezTo>
                    <a:pt x="2185" y="1430"/>
                    <a:pt x="2188" y="1415"/>
                    <a:pt x="2197" y="1404"/>
                  </a:cubicBezTo>
                  <a:cubicBezTo>
                    <a:pt x="2208" y="1391"/>
                    <a:pt x="2220" y="1380"/>
                    <a:pt x="2232" y="1368"/>
                  </a:cubicBezTo>
                  <a:cubicBezTo>
                    <a:pt x="2228" y="1352"/>
                    <a:pt x="2219" y="1337"/>
                    <a:pt x="2221" y="1321"/>
                  </a:cubicBezTo>
                  <a:cubicBezTo>
                    <a:pt x="2224" y="1297"/>
                    <a:pt x="2239" y="1275"/>
                    <a:pt x="2244" y="1251"/>
                  </a:cubicBezTo>
                  <a:cubicBezTo>
                    <a:pt x="2248" y="1231"/>
                    <a:pt x="2246" y="1209"/>
                    <a:pt x="2256" y="1192"/>
                  </a:cubicBezTo>
                  <a:cubicBezTo>
                    <a:pt x="2263" y="1180"/>
                    <a:pt x="2279" y="1177"/>
                    <a:pt x="2291" y="1169"/>
                  </a:cubicBezTo>
                  <a:cubicBezTo>
                    <a:pt x="2323" y="1121"/>
                    <a:pt x="2338" y="1130"/>
                    <a:pt x="2385" y="1098"/>
                  </a:cubicBezTo>
                  <a:cubicBezTo>
                    <a:pt x="2393" y="1086"/>
                    <a:pt x="2399" y="1073"/>
                    <a:pt x="2409" y="1063"/>
                  </a:cubicBezTo>
                  <a:cubicBezTo>
                    <a:pt x="2419" y="1053"/>
                    <a:pt x="2436" y="1051"/>
                    <a:pt x="2444" y="1039"/>
                  </a:cubicBezTo>
                  <a:cubicBezTo>
                    <a:pt x="2453" y="1026"/>
                    <a:pt x="2450" y="1007"/>
                    <a:pt x="2456" y="992"/>
                  </a:cubicBezTo>
                  <a:cubicBezTo>
                    <a:pt x="2461" y="979"/>
                    <a:pt x="2471" y="969"/>
                    <a:pt x="2479" y="957"/>
                  </a:cubicBezTo>
                  <a:cubicBezTo>
                    <a:pt x="2452" y="875"/>
                    <a:pt x="2449" y="910"/>
                    <a:pt x="2467" y="851"/>
                  </a:cubicBezTo>
                  <a:cubicBezTo>
                    <a:pt x="2433" y="840"/>
                    <a:pt x="2393" y="846"/>
                    <a:pt x="2362" y="828"/>
                  </a:cubicBezTo>
                  <a:cubicBezTo>
                    <a:pt x="2351" y="822"/>
                    <a:pt x="2359" y="801"/>
                    <a:pt x="2350" y="792"/>
                  </a:cubicBezTo>
                  <a:cubicBezTo>
                    <a:pt x="2330" y="772"/>
                    <a:pt x="2303" y="761"/>
                    <a:pt x="2279" y="745"/>
                  </a:cubicBezTo>
                  <a:cubicBezTo>
                    <a:pt x="2259" y="731"/>
                    <a:pt x="2232" y="730"/>
                    <a:pt x="2209" y="722"/>
                  </a:cubicBezTo>
                  <a:cubicBezTo>
                    <a:pt x="2197" y="718"/>
                    <a:pt x="2174" y="710"/>
                    <a:pt x="2174" y="710"/>
                  </a:cubicBezTo>
                  <a:cubicBezTo>
                    <a:pt x="2158" y="714"/>
                    <a:pt x="2143" y="718"/>
                    <a:pt x="2127" y="722"/>
                  </a:cubicBezTo>
                  <a:cubicBezTo>
                    <a:pt x="2115" y="726"/>
                    <a:pt x="2102" y="740"/>
                    <a:pt x="2091" y="734"/>
                  </a:cubicBezTo>
                  <a:cubicBezTo>
                    <a:pt x="2080" y="728"/>
                    <a:pt x="2084" y="710"/>
                    <a:pt x="2080" y="698"/>
                  </a:cubicBezTo>
                  <a:cubicBezTo>
                    <a:pt x="2049" y="702"/>
                    <a:pt x="2016" y="720"/>
                    <a:pt x="1986" y="710"/>
                  </a:cubicBezTo>
                  <a:cubicBezTo>
                    <a:pt x="1973" y="706"/>
                    <a:pt x="2018" y="686"/>
                    <a:pt x="2009" y="675"/>
                  </a:cubicBezTo>
                  <a:cubicBezTo>
                    <a:pt x="2006" y="671"/>
                    <a:pt x="1923" y="646"/>
                    <a:pt x="1903" y="640"/>
                  </a:cubicBezTo>
                  <a:cubicBezTo>
                    <a:pt x="1851" y="604"/>
                    <a:pt x="1788" y="601"/>
                    <a:pt x="1727" y="581"/>
                  </a:cubicBezTo>
                  <a:cubicBezTo>
                    <a:pt x="1715" y="577"/>
                    <a:pt x="1704" y="573"/>
                    <a:pt x="1692" y="569"/>
                  </a:cubicBezTo>
                  <a:cubicBezTo>
                    <a:pt x="1680" y="565"/>
                    <a:pt x="1656" y="557"/>
                    <a:pt x="1656" y="557"/>
                  </a:cubicBezTo>
                  <a:cubicBezTo>
                    <a:pt x="1666" y="550"/>
                    <a:pt x="1721" y="522"/>
                    <a:pt x="1715" y="499"/>
                  </a:cubicBezTo>
                  <a:cubicBezTo>
                    <a:pt x="1712" y="487"/>
                    <a:pt x="1692" y="491"/>
                    <a:pt x="1680" y="487"/>
                  </a:cubicBezTo>
                  <a:cubicBezTo>
                    <a:pt x="1664" y="463"/>
                    <a:pt x="1649" y="440"/>
                    <a:pt x="1633" y="416"/>
                  </a:cubicBezTo>
                  <a:cubicBezTo>
                    <a:pt x="1625" y="404"/>
                    <a:pt x="1622" y="386"/>
                    <a:pt x="1609" y="381"/>
                  </a:cubicBezTo>
                  <a:cubicBezTo>
                    <a:pt x="1571" y="368"/>
                    <a:pt x="1542" y="334"/>
                    <a:pt x="1504" y="322"/>
                  </a:cubicBezTo>
                  <a:cubicBezTo>
                    <a:pt x="1456" y="307"/>
                    <a:pt x="1480" y="315"/>
                    <a:pt x="1433" y="299"/>
                  </a:cubicBezTo>
                  <a:cubicBezTo>
                    <a:pt x="1338" y="313"/>
                    <a:pt x="1344" y="305"/>
                    <a:pt x="1257" y="287"/>
                  </a:cubicBezTo>
                  <a:cubicBezTo>
                    <a:pt x="1253" y="275"/>
                    <a:pt x="1254" y="261"/>
                    <a:pt x="1245" y="252"/>
                  </a:cubicBezTo>
                  <a:cubicBezTo>
                    <a:pt x="1236" y="243"/>
                    <a:pt x="1221" y="246"/>
                    <a:pt x="1210" y="240"/>
                  </a:cubicBezTo>
                  <a:cubicBezTo>
                    <a:pt x="1126" y="197"/>
                    <a:pt x="1220" y="231"/>
                    <a:pt x="1139" y="205"/>
                  </a:cubicBezTo>
                  <a:cubicBezTo>
                    <a:pt x="1107" y="156"/>
                    <a:pt x="1092" y="166"/>
                    <a:pt x="1045" y="134"/>
                  </a:cubicBezTo>
                  <a:cubicBezTo>
                    <a:pt x="1009" y="79"/>
                    <a:pt x="1035" y="103"/>
                    <a:pt x="951" y="75"/>
                  </a:cubicBezTo>
                  <a:cubicBezTo>
                    <a:pt x="939" y="71"/>
                    <a:pt x="916" y="64"/>
                    <a:pt x="916" y="64"/>
                  </a:cubicBezTo>
                  <a:cubicBezTo>
                    <a:pt x="920" y="76"/>
                    <a:pt x="934" y="88"/>
                    <a:pt x="928" y="99"/>
                  </a:cubicBezTo>
                  <a:cubicBezTo>
                    <a:pt x="922" y="110"/>
                    <a:pt x="905" y="111"/>
                    <a:pt x="892" y="111"/>
                  </a:cubicBezTo>
                  <a:cubicBezTo>
                    <a:pt x="877" y="111"/>
                    <a:pt x="737" y="90"/>
                    <a:pt x="716" y="87"/>
                  </a:cubicBezTo>
                  <a:cubicBezTo>
                    <a:pt x="704" y="79"/>
                    <a:pt x="694" y="70"/>
                    <a:pt x="681" y="64"/>
                  </a:cubicBezTo>
                  <a:cubicBezTo>
                    <a:pt x="658" y="54"/>
                    <a:pt x="610" y="40"/>
                    <a:pt x="610" y="40"/>
                  </a:cubicBezTo>
                  <a:cubicBezTo>
                    <a:pt x="598" y="48"/>
                    <a:pt x="588" y="58"/>
                    <a:pt x="575" y="64"/>
                  </a:cubicBezTo>
                  <a:cubicBezTo>
                    <a:pt x="564" y="69"/>
                    <a:pt x="544" y="63"/>
                    <a:pt x="540" y="75"/>
                  </a:cubicBezTo>
                  <a:cubicBezTo>
                    <a:pt x="534" y="94"/>
                    <a:pt x="547" y="114"/>
                    <a:pt x="551" y="134"/>
                  </a:cubicBezTo>
                  <a:cubicBezTo>
                    <a:pt x="539" y="142"/>
                    <a:pt x="520" y="171"/>
                    <a:pt x="516" y="158"/>
                  </a:cubicBezTo>
                  <a:cubicBezTo>
                    <a:pt x="505" y="125"/>
                    <a:pt x="528" y="65"/>
                    <a:pt x="540" y="28"/>
                  </a:cubicBezTo>
                  <a:cubicBezTo>
                    <a:pt x="528" y="20"/>
                    <a:pt x="518" y="7"/>
                    <a:pt x="504" y="5"/>
                  </a:cubicBezTo>
                  <a:cubicBezTo>
                    <a:pt x="473" y="0"/>
                    <a:pt x="451" y="38"/>
                    <a:pt x="434" y="52"/>
                  </a:cubicBezTo>
                  <a:cubicBezTo>
                    <a:pt x="400" y="80"/>
                    <a:pt x="396" y="76"/>
                    <a:pt x="352" y="87"/>
                  </a:cubicBezTo>
                  <a:cubicBezTo>
                    <a:pt x="340" y="99"/>
                    <a:pt x="329" y="112"/>
                    <a:pt x="316" y="122"/>
                  </a:cubicBezTo>
                  <a:cubicBezTo>
                    <a:pt x="294" y="139"/>
                    <a:pt x="246" y="169"/>
                    <a:pt x="246" y="169"/>
                  </a:cubicBezTo>
                  <a:cubicBezTo>
                    <a:pt x="242" y="181"/>
                    <a:pt x="240" y="194"/>
                    <a:pt x="234" y="205"/>
                  </a:cubicBezTo>
                  <a:cubicBezTo>
                    <a:pt x="228" y="218"/>
                    <a:pt x="219" y="251"/>
                    <a:pt x="211" y="240"/>
                  </a:cubicBezTo>
                  <a:cubicBezTo>
                    <a:pt x="195" y="218"/>
                    <a:pt x="203" y="185"/>
                    <a:pt x="199" y="158"/>
                  </a:cubicBezTo>
                  <a:cubicBezTo>
                    <a:pt x="180" y="162"/>
                    <a:pt x="126" y="161"/>
                    <a:pt x="140" y="205"/>
                  </a:cubicBezTo>
                  <a:cubicBezTo>
                    <a:pt x="149" y="232"/>
                    <a:pt x="187" y="275"/>
                    <a:pt x="187" y="275"/>
                  </a:cubicBezTo>
                </a:path>
              </a:pathLst>
            </a:custGeom>
            <a:noFill/>
            <a:ln w="44450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846" name="线形标注 1(带强调线) 75845"/>
            <p:cNvSpPr/>
            <p:nvPr/>
          </p:nvSpPr>
          <p:spPr>
            <a:xfrm>
              <a:off x="3456" y="3312"/>
              <a:ext cx="1104" cy="432"/>
            </a:xfrm>
            <a:prstGeom prst="accentCallout1">
              <a:avLst>
                <a:gd name="adj1" fmla="val 16667"/>
                <a:gd name="adj2" fmla="val -4347"/>
                <a:gd name="adj3" fmla="val -111111"/>
                <a:gd name="adj4" fmla="val -29801"/>
              </a:avLst>
            </a:prstGeom>
            <a:solidFill>
              <a:schemeClr val="accent2"/>
            </a:solidFill>
            <a:ln w="38100" cap="flat" cmpd="sng">
              <a:solidFill>
                <a:schemeClr val="accent2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pPr algn="ctr">
                <a:buClr>
                  <a:schemeClr val="bg1"/>
                </a:buClr>
              </a:pPr>
              <a:r>
                <a:rPr lang="zh-CN" altLang="en-US" sz="3200" b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南美洲</a:t>
              </a:r>
              <a:endParaRPr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</p:grpSp>
      <p:grpSp>
        <p:nvGrpSpPr>
          <p:cNvPr id="75847" name="组合 75846"/>
          <p:cNvGrpSpPr/>
          <p:nvPr/>
        </p:nvGrpSpPr>
        <p:grpSpPr>
          <a:xfrm>
            <a:off x="4873625" y="825500"/>
            <a:ext cx="2519363" cy="1447800"/>
            <a:chOff x="3069" y="528"/>
            <a:chExt cx="1587" cy="912"/>
          </a:xfrm>
        </p:grpSpPr>
        <p:sp>
          <p:nvSpPr>
            <p:cNvPr id="75848" name="任意多边形 75847"/>
            <p:cNvSpPr/>
            <p:nvPr/>
          </p:nvSpPr>
          <p:spPr>
            <a:xfrm>
              <a:off x="3069" y="660"/>
              <a:ext cx="211" cy="336"/>
            </a:xfrm>
            <a:custGeom>
              <a:avLst/>
              <a:gdLst/>
              <a:ahLst/>
              <a:cxnLst/>
              <a:pathLst>
                <a:path w="211" h="336">
                  <a:moveTo>
                    <a:pt x="34" y="22"/>
                  </a:moveTo>
                  <a:cubicBezTo>
                    <a:pt x="26" y="34"/>
                    <a:pt x="8" y="43"/>
                    <a:pt x="11" y="57"/>
                  </a:cubicBezTo>
                  <a:cubicBezTo>
                    <a:pt x="14" y="69"/>
                    <a:pt x="37" y="60"/>
                    <a:pt x="46" y="69"/>
                  </a:cubicBezTo>
                  <a:cubicBezTo>
                    <a:pt x="109" y="132"/>
                    <a:pt x="0" y="84"/>
                    <a:pt x="93" y="116"/>
                  </a:cubicBezTo>
                  <a:cubicBezTo>
                    <a:pt x="127" y="166"/>
                    <a:pt x="132" y="182"/>
                    <a:pt x="117" y="245"/>
                  </a:cubicBezTo>
                  <a:cubicBezTo>
                    <a:pt x="115" y="252"/>
                    <a:pt x="88" y="325"/>
                    <a:pt x="93" y="327"/>
                  </a:cubicBezTo>
                  <a:cubicBezTo>
                    <a:pt x="124" y="336"/>
                    <a:pt x="187" y="304"/>
                    <a:pt x="187" y="304"/>
                  </a:cubicBezTo>
                  <a:cubicBezTo>
                    <a:pt x="170" y="255"/>
                    <a:pt x="182" y="240"/>
                    <a:pt x="211" y="198"/>
                  </a:cubicBezTo>
                  <a:cubicBezTo>
                    <a:pt x="182" y="115"/>
                    <a:pt x="207" y="142"/>
                    <a:pt x="152" y="104"/>
                  </a:cubicBezTo>
                  <a:cubicBezTo>
                    <a:pt x="134" y="33"/>
                    <a:pt x="127" y="50"/>
                    <a:pt x="58" y="34"/>
                  </a:cubicBezTo>
                  <a:cubicBezTo>
                    <a:pt x="19" y="7"/>
                    <a:pt x="13" y="0"/>
                    <a:pt x="34" y="22"/>
                  </a:cubicBezTo>
                  <a:close/>
                </a:path>
              </a:pathLst>
            </a:custGeom>
            <a:solidFill>
              <a:schemeClr val="accent1"/>
            </a:solidFill>
            <a:ln w="44450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849" name="线形标注 1(带强调线) 75848"/>
            <p:cNvSpPr/>
            <p:nvPr/>
          </p:nvSpPr>
          <p:spPr>
            <a:xfrm>
              <a:off x="3696" y="528"/>
              <a:ext cx="960" cy="912"/>
            </a:xfrm>
            <a:prstGeom prst="accentCallout1">
              <a:avLst>
                <a:gd name="adj1" fmla="val 7894"/>
                <a:gd name="adj2" fmla="val -5000"/>
                <a:gd name="adj3" fmla="val 11843"/>
                <a:gd name="adj4" fmla="val -106773"/>
              </a:avLst>
            </a:prstGeom>
            <a:solidFill>
              <a:schemeClr val="accent2"/>
            </a:solidFill>
            <a:ln w="38100" cap="flat" cmpd="sng">
              <a:solidFill>
                <a:schemeClr val="accent2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pPr algn="ctr">
                <a:buClr>
                  <a:schemeClr val="bg1"/>
                </a:buClr>
              </a:pPr>
              <a:r>
                <a:rPr lang="zh-CN" altLang="en-US" sz="3200" b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西印度</a:t>
              </a:r>
              <a:endParaRPr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  <a:p>
              <a:pPr algn="ctr">
                <a:buClr>
                  <a:schemeClr val="bg1"/>
                </a:buClr>
              </a:pPr>
              <a:r>
                <a:rPr lang="zh-CN" altLang="en-US" sz="3200" b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群岛</a:t>
              </a:r>
              <a:endParaRPr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</p:grpSp>
      <p:sp>
        <p:nvSpPr>
          <p:cNvPr id="75850" name="文本框 75849"/>
          <p:cNvSpPr txBox="1"/>
          <p:nvPr/>
        </p:nvSpPr>
        <p:spPr>
          <a:xfrm>
            <a:off x="8388350" y="115888"/>
            <a:ext cx="611188" cy="6831012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p>
            <a:pPr>
              <a:buClr>
                <a:schemeClr val="bg1"/>
              </a:buClr>
            </a:pPr>
            <a:r>
              <a:rPr lang="zh-CN" altLang="en-US" sz="2800" b="1" u="sng" dirty="0">
                <a:solidFill>
                  <a:schemeClr val="accent2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拉丁美洲指今天美国以南的所有美洲地区。</a:t>
            </a:r>
            <a:endParaRPr lang="zh-CN" altLang="en-US" sz="2800" b="1" u="sng" dirty="0">
              <a:solidFill>
                <a:schemeClr val="accent2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graphicFrame>
        <p:nvGraphicFramePr>
          <p:cNvPr id="76802" name="对象 76801"/>
          <p:cNvGraphicFramePr>
            <a:graphicFrameLocks noChangeAspect="1"/>
          </p:cNvGraphicFramePr>
          <p:nvPr/>
        </p:nvGraphicFramePr>
        <p:xfrm>
          <a:off x="0" y="0"/>
          <a:ext cx="6629400" cy="685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1" imgW="2771775" imgH="3362325" progId="Paint.Picture">
                  <p:embed/>
                </p:oleObj>
              </mc:Choice>
              <mc:Fallback>
                <p:oleObj name="" r:id="rId1" imgW="2771775" imgH="3362325" progId="Paint.Picture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0" y="0"/>
                        <a:ext cx="6629400" cy="68580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76803" name="文本框 76802"/>
          <p:cNvSpPr txBox="1"/>
          <p:nvPr/>
        </p:nvSpPr>
        <p:spPr>
          <a:xfrm>
            <a:off x="7451725" y="692150"/>
            <a:ext cx="854075" cy="5486400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4400" b="1">
                <a:solidFill>
                  <a:schemeClr val="tx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独立前的拉丁美洲</a:t>
            </a:r>
            <a:endParaRPr lang="zh-CN" altLang="en-US" sz="4400" b="1">
              <a:solidFill>
                <a:schemeClr val="tx2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6804" name="椭圆形标注 76803"/>
          <p:cNvSpPr/>
          <p:nvPr/>
        </p:nvSpPr>
        <p:spPr>
          <a:xfrm>
            <a:off x="2987675" y="765175"/>
            <a:ext cx="2209800" cy="1295400"/>
          </a:xfrm>
          <a:prstGeom prst="wedgeEllipseCallout">
            <a:avLst>
              <a:gd name="adj1" fmla="val -41741"/>
              <a:gd name="adj2" fmla="val 133699"/>
            </a:avLst>
          </a:prstGeom>
          <a:solidFill>
            <a:schemeClr val="bg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algn="ctr"/>
            <a:r>
              <a:rPr lang="zh-CN" altLang="en-US" sz="3600">
                <a:latin typeface="黑体" panose="02010609060101010101" pitchFamily="49" charset="-122"/>
                <a:ea typeface="黑体" panose="02010609060101010101" pitchFamily="49" charset="-122"/>
              </a:rPr>
              <a:t>西班牙</a:t>
            </a:r>
            <a:endParaRPr lang="zh-CN" altLang="en-US" sz="360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/>
            <a:r>
              <a:rPr lang="zh-CN" altLang="en-US" sz="3600">
                <a:latin typeface="黑体" panose="02010609060101010101" pitchFamily="49" charset="-122"/>
                <a:ea typeface="黑体" panose="02010609060101010101" pitchFamily="49" charset="-122"/>
              </a:rPr>
              <a:t>殖民地</a:t>
            </a:r>
            <a:endParaRPr lang="zh-CN" altLang="en-US" sz="36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6805" name="矩形标注 76804">
            <a:hlinkClick r:id="rId3" action="ppaction://hlinksldjump"/>
          </p:cNvPr>
          <p:cNvSpPr/>
          <p:nvPr/>
        </p:nvSpPr>
        <p:spPr>
          <a:xfrm>
            <a:off x="5003800" y="5157788"/>
            <a:ext cx="1524000" cy="990600"/>
          </a:xfrm>
          <a:prstGeom prst="wedgeRectCallout">
            <a:avLst>
              <a:gd name="adj1" fmla="val -49583"/>
              <a:gd name="adj2" fmla="val -158972"/>
            </a:avLst>
          </a:prstGeom>
          <a:solidFill>
            <a:srgbClr val="FFFF99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algn="ctr"/>
            <a:r>
              <a:rPr lang="zh-CN" altLang="en-US" sz="3200" b="1">
                <a:latin typeface="黑体" panose="02010609060101010101" pitchFamily="49" charset="-122"/>
                <a:ea typeface="黑体" panose="02010609060101010101" pitchFamily="49" charset="-122"/>
              </a:rPr>
              <a:t>葡萄牙</a:t>
            </a:r>
            <a:endParaRPr lang="zh-CN" altLang="en-US" sz="3200" b="1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/>
            <a:r>
              <a:rPr lang="zh-CN" altLang="en-US" sz="3200" b="1">
                <a:latin typeface="黑体" panose="02010609060101010101" pitchFamily="49" charset="-122"/>
                <a:ea typeface="黑体" panose="02010609060101010101" pitchFamily="49" charset="-122"/>
              </a:rPr>
              <a:t>殖民地</a:t>
            </a:r>
            <a:endParaRPr lang="zh-CN" altLang="en-US" sz="32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6806" name="文本框 76805"/>
          <p:cNvSpPr txBox="1"/>
          <p:nvPr/>
        </p:nvSpPr>
        <p:spPr>
          <a:xfrm>
            <a:off x="5791200" y="762000"/>
            <a:ext cx="611188" cy="1981200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i="1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大  西  洋</a:t>
            </a:r>
            <a:endParaRPr lang="zh-CN" altLang="en-US" sz="2800" b="1" i="1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6807" name="文本框 76806"/>
          <p:cNvSpPr txBox="1"/>
          <p:nvPr/>
        </p:nvSpPr>
        <p:spPr>
          <a:xfrm>
            <a:off x="609600" y="4495800"/>
            <a:ext cx="21336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i="1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太 平 洋</a:t>
            </a:r>
            <a:endParaRPr lang="zh-CN" altLang="en-US" sz="2800" b="1" i="1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6808" name="文本框 76807"/>
          <p:cNvSpPr txBox="1"/>
          <p:nvPr/>
        </p:nvSpPr>
        <p:spPr>
          <a:xfrm>
            <a:off x="4267200" y="3352800"/>
            <a:ext cx="10668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</a:rPr>
              <a:t>巴 西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>
    <p:blinds/>
    <p:sndAc>
      <p:stSnd>
        <p:snd r:embed="rId4" name="coin.wav"/>
      </p:stSnd>
    </p:sndAc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8914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1331913" y="465138"/>
            <a:ext cx="5386388" cy="654050"/>
          </a:xfrm>
        </p:spPr>
        <p:txBody>
          <a:bodyPr vert="horz" wrap="square" lIns="91440" tIns="45720" rIns="91440" bIns="45720" numCol="1" anchor="ctr" anchorCtr="0" compatLnSpc="1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4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殖民者的经济掠夺</a:t>
            </a:r>
            <a:endParaRPr kumimoji="0" lang="zh-CN" altLang="en-US" sz="4400" b="0" i="0" u="none" strike="noStrike" kern="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38915" name="Rectangle 3"/>
          <p:cNvSpPr>
            <a:spLocks noGrp="1" noRot="1" noChangeArrowheads="1"/>
          </p:cNvSpPr>
          <p:nvPr>
            <p:ph idx="1"/>
          </p:nvPr>
        </p:nvSpPr>
        <p:spPr>
          <a:xfrm>
            <a:off x="870585" y="1654810"/>
            <a:ext cx="7772400" cy="2232660"/>
          </a:xfrm>
        </p:spPr>
        <p:txBody>
          <a:bodyPr vert="horz" wrap="square" lIns="91440" tIns="45720" rIns="91440" bIns="45720" numCol="1" anchor="t" anchorCtr="0" compatLnSpc="1"/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/>
            </a:pPr>
            <a:r>
              <a:rPr kumimoji="0" lang="zh-CN" altLang="en-US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华文细黑" pitchFamily="2" charset="-122"/>
                <a:ea typeface="华文细黑" pitchFamily="2" charset="-122"/>
                <a:cs typeface="+mn-cs"/>
              </a:rPr>
              <a:t>西班牙和葡萄牙殖民者在拉丁美洲疯狂地掠夺贵重金属，到处寻找金银产地。</a:t>
            </a:r>
            <a:r>
              <a:rPr kumimoji="0" lang="en-US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华文细黑" pitchFamily="2" charset="-122"/>
                <a:ea typeface="华文细黑" pitchFamily="2" charset="-122"/>
                <a:cs typeface="+mn-cs"/>
              </a:rPr>
              <a:t>16</a:t>
            </a:r>
            <a:r>
              <a:rPr kumimoji="0" lang="zh-CN" altLang="en-US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华文细黑" pitchFamily="2" charset="-122"/>
                <a:ea typeface="华文细黑" pitchFamily="2" charset="-122"/>
                <a:cs typeface="+mn-cs"/>
              </a:rPr>
              <a:t>到</a:t>
            </a:r>
            <a:r>
              <a:rPr kumimoji="0" lang="en-US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华文细黑" pitchFamily="2" charset="-122"/>
                <a:ea typeface="华文细黑" pitchFamily="2" charset="-122"/>
                <a:cs typeface="+mn-cs"/>
              </a:rPr>
              <a:t>18</a:t>
            </a:r>
            <a:r>
              <a:rPr kumimoji="0" lang="zh-CN" altLang="en-US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华文细黑" pitchFamily="2" charset="-122"/>
                <a:ea typeface="华文细黑" pitchFamily="2" charset="-122"/>
                <a:cs typeface="+mn-cs"/>
              </a:rPr>
              <a:t>世纪，西班牙殖民者在拉丁美洲共掠夺黄金</a:t>
            </a:r>
            <a:r>
              <a:rPr kumimoji="0" lang="en-US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华文细黑" pitchFamily="2" charset="-122"/>
                <a:ea typeface="华文细黑" pitchFamily="2" charset="-122"/>
                <a:cs typeface="+mn-cs"/>
              </a:rPr>
              <a:t>250</a:t>
            </a:r>
            <a:r>
              <a:rPr kumimoji="0" lang="zh-CN" altLang="en-US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华文细黑" pitchFamily="2" charset="-122"/>
                <a:ea typeface="华文细黑" pitchFamily="2" charset="-122"/>
                <a:cs typeface="+mn-cs"/>
              </a:rPr>
              <a:t>万公斤，白银</a:t>
            </a:r>
            <a:r>
              <a:rPr kumimoji="0" lang="en-US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华文细黑" pitchFamily="2" charset="-122"/>
                <a:ea typeface="华文细黑" pitchFamily="2" charset="-122"/>
                <a:cs typeface="+mn-cs"/>
              </a:rPr>
              <a:t>1</a:t>
            </a:r>
            <a:r>
              <a:rPr kumimoji="0" lang="zh-CN" altLang="en-US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华文细黑" pitchFamily="2" charset="-122"/>
                <a:ea typeface="华文细黑" pitchFamily="2" charset="-122"/>
                <a:cs typeface="+mn-cs"/>
              </a:rPr>
              <a:t>亿公斤。葡萄牙殖民者仅在</a:t>
            </a:r>
            <a:r>
              <a:rPr kumimoji="0" lang="en-US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华文细黑" pitchFamily="2" charset="-122"/>
                <a:ea typeface="华文细黑" pitchFamily="2" charset="-122"/>
                <a:cs typeface="+mn-cs"/>
              </a:rPr>
              <a:t>18</a:t>
            </a:r>
            <a:r>
              <a:rPr kumimoji="0" lang="zh-CN" altLang="en-US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华文细黑" pitchFamily="2" charset="-122"/>
                <a:ea typeface="华文细黑" pitchFamily="2" charset="-122"/>
                <a:cs typeface="+mn-cs"/>
              </a:rPr>
              <a:t>世纪就从巴西掠夺了价值</a:t>
            </a:r>
            <a:r>
              <a:rPr kumimoji="0" lang="en-US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华文细黑" pitchFamily="2" charset="-122"/>
                <a:ea typeface="华文细黑" pitchFamily="2" charset="-122"/>
                <a:cs typeface="+mn-cs"/>
              </a:rPr>
              <a:t>10</a:t>
            </a:r>
            <a:r>
              <a:rPr kumimoji="0" lang="zh-CN" altLang="en-US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华文细黑" pitchFamily="2" charset="-122"/>
                <a:ea typeface="华文细黑" pitchFamily="2" charset="-122"/>
                <a:cs typeface="+mn-cs"/>
              </a:rPr>
              <a:t>亿美元的黄金和金刚石。</a:t>
            </a:r>
            <a:endParaRPr kumimoji="0" lang="zh-CN" altLang="en-US" b="1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华文细黑" pitchFamily="2" charset="-122"/>
              <a:ea typeface="华文细黑" pitchFamily="2" charset="-122"/>
              <a:cs typeface="+mn-cs"/>
            </a:endParaRPr>
          </a:p>
        </p:txBody>
      </p:sp>
      <p:grpSp>
        <p:nvGrpSpPr>
          <p:cNvPr id="77832" name="组合 77831"/>
          <p:cNvGrpSpPr/>
          <p:nvPr/>
        </p:nvGrpSpPr>
        <p:grpSpPr>
          <a:xfrm>
            <a:off x="618490" y="3887470"/>
            <a:ext cx="8342354" cy="2960698"/>
            <a:chOff x="-282" y="3783"/>
            <a:chExt cx="13720" cy="7481"/>
          </a:xfrm>
        </p:grpSpPr>
        <p:pic>
          <p:nvPicPr>
            <p:cNvPr id="77833" name="图片 77832" descr="pic_300166"/>
            <p:cNvPicPr>
              <a:picLocks noChangeAspect="1"/>
            </p:cNvPicPr>
            <p:nvPr/>
          </p:nvPicPr>
          <p:blipFill>
            <a:blip r:embed="rId1"/>
            <a:srcRect l="35231" t="16585" r="4462" b="58064"/>
            <a:stretch>
              <a:fillRect/>
            </a:stretch>
          </p:blipFill>
          <p:spPr>
            <a:xfrm>
              <a:off x="-282" y="3783"/>
              <a:ext cx="13720" cy="6349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77834" name="文本框 77833"/>
            <p:cNvSpPr txBox="1"/>
            <p:nvPr/>
          </p:nvSpPr>
          <p:spPr>
            <a:xfrm>
              <a:off x="625" y="9631"/>
              <a:ext cx="12813" cy="1633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90000" tIns="46800" rIns="90000" bIns="46800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3600" b="1" dirty="0">
                  <a:solidFill>
                    <a:srgbClr val="000066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印第安人、黑人被迫在银矿里劳动</a:t>
              </a:r>
              <a:endParaRPr lang="zh-CN" altLang="en-US" sz="3600" b="1" dirty="0">
                <a:solidFill>
                  <a:srgbClr val="000066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77826" name="文本框 77825"/>
          <p:cNvSpPr txBox="1"/>
          <p:nvPr/>
        </p:nvSpPr>
        <p:spPr>
          <a:xfrm>
            <a:off x="1763713" y="0"/>
            <a:ext cx="5772150" cy="10668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4000" b="1" dirty="0">
                <a:latin typeface="Times New Roman" panose="02020603050405020304" pitchFamily="18" charset="0"/>
                <a:ea typeface="华文新魏" pitchFamily="2" charset="-122"/>
              </a:rPr>
              <a:t>殖民者对拉丁美洲的统治</a:t>
            </a:r>
            <a:endParaRPr lang="zh-CN" altLang="en-US" sz="4000" b="1" dirty="0">
              <a:latin typeface="Times New Roman" panose="02020603050405020304" pitchFamily="18" charset="0"/>
              <a:ea typeface="华文新魏" pitchFamily="2" charset="-122"/>
            </a:endParaRPr>
          </a:p>
          <a:p>
            <a:endParaRPr lang="zh-CN" altLang="en-US" sz="2400" dirty="0">
              <a:latin typeface="Times New Roman" panose="02020603050405020304" pitchFamily="18" charset="0"/>
            </a:endParaRPr>
          </a:p>
        </p:txBody>
      </p:sp>
      <p:sp>
        <p:nvSpPr>
          <p:cNvPr id="77827" name="文本框 77826"/>
          <p:cNvSpPr txBox="1"/>
          <p:nvPr/>
        </p:nvSpPr>
        <p:spPr>
          <a:xfrm>
            <a:off x="250825" y="765175"/>
            <a:ext cx="2952750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4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4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4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）掠夺</a:t>
            </a:r>
            <a:endParaRPr lang="zh-CN" altLang="en-US" sz="40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7828" name="文本框 77827"/>
          <p:cNvSpPr txBox="1"/>
          <p:nvPr/>
        </p:nvSpPr>
        <p:spPr>
          <a:xfrm>
            <a:off x="827088" y="1700213"/>
            <a:ext cx="7993062" cy="2061210"/>
          </a:xfrm>
          <a:prstGeom prst="rect">
            <a:avLst/>
          </a:prstGeom>
          <a:solidFill>
            <a:srgbClr val="FFFF66"/>
          </a:solidFill>
          <a:ln w="9525">
            <a:noFill/>
          </a:ln>
        </p:spPr>
        <p:txBody>
          <a:bodyPr>
            <a:spAutoFit/>
          </a:bodyPr>
          <a:p>
            <a:r>
              <a:rPr lang="en-US" altLang="zh-CN" sz="24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zh-CN" altLang="en-US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恩格斯说： “黄金一词是驱使西班牙人横渡大西洋到美洲去的咒语，黄金是白人刚踏上一个新发现的海岸时所要的第一件东西。”</a:t>
            </a:r>
            <a:endParaRPr lang="zh-CN" altLang="en-US" sz="3600" dirty="0">
              <a:solidFill>
                <a:schemeClr val="accent2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7829" name="文本框 77828"/>
          <p:cNvSpPr txBox="1"/>
          <p:nvPr/>
        </p:nvSpPr>
        <p:spPr>
          <a:xfrm>
            <a:off x="2843213" y="765175"/>
            <a:ext cx="2736850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4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4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4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）屠杀</a:t>
            </a:r>
            <a:endParaRPr lang="zh-CN" altLang="en-US" sz="40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7830" name="文本框 77829"/>
          <p:cNvSpPr txBox="1"/>
          <p:nvPr/>
        </p:nvSpPr>
        <p:spPr>
          <a:xfrm>
            <a:off x="825183" y="3854768"/>
            <a:ext cx="8172450" cy="2061210"/>
          </a:xfrm>
          <a:prstGeom prst="rect">
            <a:avLst/>
          </a:prstGeom>
          <a:solidFill>
            <a:srgbClr val="FFFF66"/>
          </a:solidFill>
          <a:ln w="9525">
            <a:noFill/>
          </a:ln>
        </p:spPr>
        <p:txBody>
          <a:bodyPr>
            <a:spAutoFit/>
          </a:bodyPr>
          <a:p>
            <a:r>
              <a:rPr lang="en-US" altLang="zh-CN" sz="3200" dirty="0"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有人估计在西班牙人入侵后</a:t>
            </a:r>
            <a:r>
              <a:rPr lang="en-US" altLang="zh-CN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12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年，墨西哥的印第安人便被屠杀了好几百万。大规模的屠杀很快使西印度群岛上的居民几乎绝迹，这种现象接着在其他地区也出现了。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7831" name="文本框 77830"/>
          <p:cNvSpPr txBox="1"/>
          <p:nvPr/>
        </p:nvSpPr>
        <p:spPr>
          <a:xfrm>
            <a:off x="5364163" y="765175"/>
            <a:ext cx="3779837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4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4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3</a:t>
            </a:r>
            <a:r>
              <a:rPr lang="zh-CN" altLang="en-US" sz="4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）强迫劳动</a:t>
            </a:r>
            <a:endParaRPr lang="zh-CN" altLang="en-US" sz="40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1746" name="Text Box 2"/>
          <p:cNvSpPr txBox="1"/>
          <p:nvPr/>
        </p:nvSpPr>
        <p:spPr>
          <a:xfrm>
            <a:off x="3221038" y="2508250"/>
            <a:ext cx="2216150" cy="50673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0000"/>
                </a:solidFill>
                <a:latin typeface="宋体" panose="02010600030101010101" pitchFamily="2" charset="-122"/>
              </a:rPr>
              <a:t>  </a:t>
            </a:r>
            <a:r>
              <a:rPr lang="zh-CN" altLang="en-US" sz="2700" b="1" dirty="0">
                <a:solidFill>
                  <a:srgbClr val="000000"/>
                </a:solidFill>
                <a:latin typeface="宋体" panose="02010600030101010101" pitchFamily="2" charset="-122"/>
              </a:rPr>
              <a:t>欧洲白人</a:t>
            </a:r>
            <a:endParaRPr lang="zh-CN" altLang="en-US" sz="2700" b="1" dirty="0">
              <a:solidFill>
                <a:srgbClr val="000000"/>
              </a:solidFill>
              <a:latin typeface="宋体" panose="02010600030101010101" pitchFamily="2" charset="-122"/>
            </a:endParaRPr>
          </a:p>
        </p:txBody>
      </p:sp>
      <p:sp>
        <p:nvSpPr>
          <p:cNvPr id="31747" name="Text Box 3"/>
          <p:cNvSpPr txBox="1"/>
          <p:nvPr/>
        </p:nvSpPr>
        <p:spPr>
          <a:xfrm>
            <a:off x="3319463" y="3408363"/>
            <a:ext cx="1885950" cy="50673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0000"/>
                </a:solidFill>
                <a:latin typeface="宋体" panose="02010600030101010101" pitchFamily="2" charset="-122"/>
              </a:rPr>
              <a:t> </a:t>
            </a:r>
            <a:r>
              <a:rPr lang="zh-CN" altLang="en-US" sz="2700" b="1" dirty="0">
                <a:solidFill>
                  <a:srgbClr val="0000FF"/>
                </a:solidFill>
                <a:latin typeface="宋体" panose="02010600030101010101" pitchFamily="2" charset="-122"/>
              </a:rPr>
              <a:t>土生白人</a:t>
            </a:r>
            <a:endParaRPr lang="zh-CN" altLang="en-US" sz="2700" b="1" dirty="0">
              <a:solidFill>
                <a:srgbClr val="0000FF"/>
              </a:solidFill>
              <a:latin typeface="宋体" panose="02010600030101010101" pitchFamily="2" charset="-122"/>
            </a:endParaRPr>
          </a:p>
        </p:txBody>
      </p:sp>
      <p:sp>
        <p:nvSpPr>
          <p:cNvPr id="31748" name="Text Box 4"/>
          <p:cNvSpPr txBox="1"/>
          <p:nvPr/>
        </p:nvSpPr>
        <p:spPr>
          <a:xfrm>
            <a:off x="2844800" y="4344988"/>
            <a:ext cx="2339975" cy="50673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0000"/>
                </a:solidFill>
                <a:latin typeface="宋体" panose="02010600030101010101" pitchFamily="2" charset="-122"/>
              </a:rPr>
              <a:t>    </a:t>
            </a:r>
            <a:r>
              <a:rPr lang="zh-CN" altLang="en-US" sz="2700" b="1" dirty="0">
                <a:solidFill>
                  <a:srgbClr val="000000"/>
                </a:solidFill>
                <a:latin typeface="宋体" panose="02010600030101010101" pitchFamily="2" charset="-122"/>
              </a:rPr>
              <a:t>混血人种</a:t>
            </a:r>
            <a:endParaRPr lang="zh-CN" altLang="en-US" sz="2700" b="1" dirty="0">
              <a:solidFill>
                <a:srgbClr val="000000"/>
              </a:solidFill>
              <a:latin typeface="宋体" panose="02010600030101010101" pitchFamily="2" charset="-122"/>
            </a:endParaRPr>
          </a:p>
        </p:txBody>
      </p:sp>
      <p:sp>
        <p:nvSpPr>
          <p:cNvPr id="31749" name="Text Box 5"/>
          <p:cNvSpPr txBox="1"/>
          <p:nvPr/>
        </p:nvSpPr>
        <p:spPr>
          <a:xfrm>
            <a:off x="2411413" y="5237163"/>
            <a:ext cx="3968750" cy="50673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0000"/>
                </a:solidFill>
                <a:latin typeface="宋体" panose="02010600030101010101" pitchFamily="2" charset="-122"/>
              </a:rPr>
              <a:t>   </a:t>
            </a:r>
            <a:r>
              <a:rPr lang="zh-CN" altLang="en-US" sz="2700" b="1" dirty="0">
                <a:solidFill>
                  <a:srgbClr val="000000"/>
                </a:solidFill>
                <a:latin typeface="宋体" panose="02010600030101010101" pitchFamily="2" charset="-122"/>
              </a:rPr>
              <a:t>印第安人和黑人奴隶</a:t>
            </a:r>
            <a:endParaRPr lang="zh-CN" altLang="en-US" sz="2700" b="1" dirty="0">
              <a:solidFill>
                <a:srgbClr val="000000"/>
              </a:solidFill>
              <a:latin typeface="宋体" panose="02010600030101010101" pitchFamily="2" charset="-122"/>
            </a:endParaRPr>
          </a:p>
        </p:txBody>
      </p:sp>
      <p:sp>
        <p:nvSpPr>
          <p:cNvPr id="31751" name="Text Box 7"/>
          <p:cNvSpPr txBox="1"/>
          <p:nvPr/>
        </p:nvSpPr>
        <p:spPr>
          <a:xfrm>
            <a:off x="1098550" y="2665413"/>
            <a:ext cx="1543050" cy="4603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0000"/>
                </a:solidFill>
                <a:latin typeface="宋体" panose="02010600030101010101" pitchFamily="2" charset="-122"/>
              </a:rPr>
              <a:t>30多万</a:t>
            </a:r>
            <a:endParaRPr lang="zh-CN" altLang="en-US" sz="2400" b="1" dirty="0">
              <a:solidFill>
                <a:srgbClr val="000000"/>
              </a:solidFill>
              <a:latin typeface="宋体" panose="02010600030101010101" pitchFamily="2" charset="-122"/>
            </a:endParaRPr>
          </a:p>
        </p:txBody>
      </p:sp>
      <p:sp>
        <p:nvSpPr>
          <p:cNvPr id="31752" name="Text Box 8"/>
          <p:cNvSpPr txBox="1"/>
          <p:nvPr/>
        </p:nvSpPr>
        <p:spPr>
          <a:xfrm>
            <a:off x="955675" y="3408363"/>
            <a:ext cx="1371600" cy="4603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0000"/>
                </a:solidFill>
                <a:latin typeface="宋体" panose="02010600030101010101" pitchFamily="2" charset="-122"/>
              </a:rPr>
              <a:t>300多万</a:t>
            </a:r>
            <a:endParaRPr lang="zh-CN" altLang="en-US" sz="2400" b="1" dirty="0">
              <a:solidFill>
                <a:srgbClr val="000000"/>
              </a:solidFill>
              <a:latin typeface="宋体" panose="02010600030101010101" pitchFamily="2" charset="-122"/>
            </a:endParaRPr>
          </a:p>
        </p:txBody>
      </p:sp>
      <p:sp>
        <p:nvSpPr>
          <p:cNvPr id="31753" name="Text Box 9"/>
          <p:cNvSpPr txBox="1"/>
          <p:nvPr/>
        </p:nvSpPr>
        <p:spPr>
          <a:xfrm>
            <a:off x="506413" y="4322763"/>
            <a:ext cx="1808162" cy="4603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0000"/>
                </a:solidFill>
                <a:latin typeface="宋体" panose="02010600030101010101" pitchFamily="2" charset="-122"/>
              </a:rPr>
              <a:t>  500多万</a:t>
            </a:r>
            <a:endParaRPr lang="zh-CN" altLang="en-US" sz="2400" b="1" dirty="0">
              <a:solidFill>
                <a:srgbClr val="000000"/>
              </a:solidFill>
              <a:latin typeface="宋体" panose="02010600030101010101" pitchFamily="2" charset="-122"/>
            </a:endParaRPr>
          </a:p>
        </p:txBody>
      </p:sp>
      <p:sp>
        <p:nvSpPr>
          <p:cNvPr id="31754" name="Text Box 10"/>
          <p:cNvSpPr txBox="1"/>
          <p:nvPr/>
        </p:nvSpPr>
        <p:spPr>
          <a:xfrm>
            <a:off x="739775" y="5237163"/>
            <a:ext cx="1371600" cy="4603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0000"/>
                </a:solidFill>
                <a:latin typeface="宋体" panose="02010600030101010101" pitchFamily="2" charset="-122"/>
              </a:rPr>
              <a:t>800多万</a:t>
            </a:r>
            <a:endParaRPr lang="zh-CN" altLang="en-US" sz="2400" b="1" dirty="0">
              <a:solidFill>
                <a:srgbClr val="000000"/>
              </a:solidFill>
              <a:latin typeface="宋体" panose="02010600030101010101" pitchFamily="2" charset="-122"/>
            </a:endParaRPr>
          </a:p>
        </p:txBody>
      </p:sp>
      <p:sp>
        <p:nvSpPr>
          <p:cNvPr id="31755" name="Text Box 11"/>
          <p:cNvSpPr txBox="1"/>
          <p:nvPr/>
        </p:nvSpPr>
        <p:spPr>
          <a:xfrm>
            <a:off x="5886450" y="2265363"/>
            <a:ext cx="1943100" cy="73723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100" b="1" dirty="0">
                <a:solidFill>
                  <a:srgbClr val="000000"/>
                </a:solidFill>
                <a:latin typeface="宋体" panose="02010600030101010101" pitchFamily="2" charset="-122"/>
              </a:rPr>
              <a:t>掌握军事、经济、宗教大权</a:t>
            </a:r>
            <a:endParaRPr lang="zh-CN" altLang="en-US" sz="2100" b="1" dirty="0">
              <a:solidFill>
                <a:srgbClr val="000000"/>
              </a:solidFill>
              <a:latin typeface="宋体" panose="02010600030101010101" pitchFamily="2" charset="-122"/>
            </a:endParaRPr>
          </a:p>
        </p:txBody>
      </p:sp>
      <p:sp>
        <p:nvSpPr>
          <p:cNvPr id="31756" name="Text Box 12"/>
          <p:cNvSpPr txBox="1"/>
          <p:nvPr/>
        </p:nvSpPr>
        <p:spPr>
          <a:xfrm>
            <a:off x="5884863" y="3192463"/>
            <a:ext cx="2430462" cy="78359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</a:rPr>
              <a:t> </a:t>
            </a:r>
            <a:r>
              <a:rPr lang="zh-CN" altLang="en-US" sz="2100" b="1" dirty="0">
                <a:solidFill>
                  <a:srgbClr val="FF0000"/>
                </a:solidFill>
                <a:latin typeface="宋体" panose="02010600030101010101" pitchFamily="2" charset="-122"/>
              </a:rPr>
              <a:t>地主、中下级官吏、医生、律师</a:t>
            </a:r>
            <a:endParaRPr lang="zh-CN" altLang="en-US" sz="2100" b="1" dirty="0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31757" name="Text Box 13"/>
          <p:cNvSpPr txBox="1"/>
          <p:nvPr/>
        </p:nvSpPr>
        <p:spPr>
          <a:xfrm>
            <a:off x="6286500" y="4094163"/>
            <a:ext cx="1714500" cy="73723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100" b="1" dirty="0">
                <a:solidFill>
                  <a:srgbClr val="000000"/>
                </a:solidFill>
                <a:latin typeface="宋体" panose="02010600030101010101" pitchFamily="2" charset="-122"/>
              </a:rPr>
              <a:t> 手工业者、小贩、牧民</a:t>
            </a:r>
            <a:endParaRPr lang="zh-CN" altLang="en-US" sz="2100" b="1" dirty="0">
              <a:solidFill>
                <a:srgbClr val="000000"/>
              </a:solidFill>
              <a:latin typeface="宋体" panose="02010600030101010101" pitchFamily="2" charset="-122"/>
            </a:endParaRPr>
          </a:p>
        </p:txBody>
      </p:sp>
      <p:sp>
        <p:nvSpPr>
          <p:cNvPr id="31758" name="Text Box 14"/>
          <p:cNvSpPr txBox="1"/>
          <p:nvPr/>
        </p:nvSpPr>
        <p:spPr>
          <a:xfrm>
            <a:off x="6673850" y="4951413"/>
            <a:ext cx="1971675" cy="78359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0000"/>
                </a:solidFill>
                <a:latin typeface="宋体" panose="02010600030101010101" pitchFamily="2" charset="-122"/>
              </a:rPr>
              <a:t>  </a:t>
            </a:r>
            <a:r>
              <a:rPr lang="zh-CN" altLang="en-US" sz="2100" b="1" dirty="0">
                <a:solidFill>
                  <a:srgbClr val="000000"/>
                </a:solidFill>
                <a:latin typeface="宋体" panose="02010600030101010101" pitchFamily="2" charset="-122"/>
              </a:rPr>
              <a:t>佃农、种植园和矿场奴隶</a:t>
            </a:r>
            <a:endParaRPr lang="zh-CN" altLang="en-US" sz="2100" b="1" dirty="0">
              <a:solidFill>
                <a:srgbClr val="000000"/>
              </a:solidFill>
              <a:latin typeface="宋体" panose="02010600030101010101" pitchFamily="2" charset="-122"/>
            </a:endParaRPr>
          </a:p>
        </p:txBody>
      </p:sp>
      <p:sp>
        <p:nvSpPr>
          <p:cNvPr id="29709" name="Line 16"/>
          <p:cNvSpPr/>
          <p:nvPr/>
        </p:nvSpPr>
        <p:spPr>
          <a:xfrm>
            <a:off x="1143000" y="3122613"/>
            <a:ext cx="6858000" cy="0"/>
          </a:xfrm>
          <a:prstGeom prst="line">
            <a:avLst/>
          </a:prstGeom>
          <a:ln w="31750" cap="flat" cmpd="sng">
            <a:solidFill>
              <a:schemeClr val="tx1"/>
            </a:solidFill>
            <a:prstDash val="lgDash"/>
            <a:round/>
            <a:headEnd type="none" w="med" len="med"/>
            <a:tailEnd type="none" w="med" len="med"/>
          </a:ln>
        </p:spPr>
      </p:sp>
      <p:sp>
        <p:nvSpPr>
          <p:cNvPr id="29710" name="Line 17"/>
          <p:cNvSpPr/>
          <p:nvPr/>
        </p:nvSpPr>
        <p:spPr>
          <a:xfrm flipH="1">
            <a:off x="1979613" y="1179513"/>
            <a:ext cx="2286000" cy="4572000"/>
          </a:xfrm>
          <a:prstGeom prst="line">
            <a:avLst/>
          </a:prstGeom>
          <a:ln w="3175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9711" name="Line 18"/>
          <p:cNvSpPr/>
          <p:nvPr/>
        </p:nvSpPr>
        <p:spPr>
          <a:xfrm>
            <a:off x="4286250" y="1179513"/>
            <a:ext cx="2457450" cy="4572000"/>
          </a:xfrm>
          <a:prstGeom prst="line">
            <a:avLst/>
          </a:prstGeom>
          <a:ln w="3175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9712" name="Line 19"/>
          <p:cNvSpPr/>
          <p:nvPr/>
        </p:nvSpPr>
        <p:spPr>
          <a:xfrm>
            <a:off x="2228850" y="5751513"/>
            <a:ext cx="4400550" cy="0"/>
          </a:xfrm>
          <a:prstGeom prst="line">
            <a:avLst/>
          </a:prstGeom>
          <a:ln w="9525" cap="flat" cmpd="sng">
            <a:solidFill>
              <a:srgbClr val="66FFFF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9713" name="Line 20"/>
          <p:cNvSpPr/>
          <p:nvPr/>
        </p:nvSpPr>
        <p:spPr>
          <a:xfrm>
            <a:off x="1143000" y="3979863"/>
            <a:ext cx="6858000" cy="0"/>
          </a:xfrm>
          <a:prstGeom prst="line">
            <a:avLst/>
          </a:prstGeom>
          <a:ln w="31750" cap="flat" cmpd="sng">
            <a:solidFill>
              <a:schemeClr val="tx1"/>
            </a:solidFill>
            <a:prstDash val="lgDash"/>
            <a:round/>
            <a:headEnd type="none" w="med" len="med"/>
            <a:tailEnd type="none" w="med" len="med"/>
          </a:ln>
        </p:spPr>
      </p:sp>
      <p:sp>
        <p:nvSpPr>
          <p:cNvPr id="29714" name="Line 21"/>
          <p:cNvSpPr/>
          <p:nvPr/>
        </p:nvSpPr>
        <p:spPr>
          <a:xfrm>
            <a:off x="1143000" y="4837113"/>
            <a:ext cx="6858000" cy="0"/>
          </a:xfrm>
          <a:prstGeom prst="line">
            <a:avLst/>
          </a:prstGeom>
          <a:ln w="31750" cap="flat" cmpd="sng">
            <a:solidFill>
              <a:schemeClr val="tx1"/>
            </a:solidFill>
            <a:prstDash val="lgDash"/>
            <a:round/>
            <a:headEnd type="none" w="med" len="med"/>
            <a:tailEnd type="none" w="med" len="med"/>
          </a:ln>
        </p:spPr>
      </p:sp>
      <p:sp>
        <p:nvSpPr>
          <p:cNvPr id="29715" name="Line 22"/>
          <p:cNvSpPr/>
          <p:nvPr/>
        </p:nvSpPr>
        <p:spPr>
          <a:xfrm>
            <a:off x="1143000" y="5751513"/>
            <a:ext cx="6858000" cy="0"/>
          </a:xfrm>
          <a:prstGeom prst="line">
            <a:avLst/>
          </a:prstGeom>
          <a:ln w="31750" cap="flat" cmpd="sng">
            <a:solidFill>
              <a:schemeClr val="tx1"/>
            </a:solidFill>
            <a:prstDash val="lgDash"/>
            <a:round/>
            <a:headEnd type="none" w="med" len="med"/>
            <a:tailEnd type="none" w="med" len="med"/>
          </a:ln>
        </p:spPr>
      </p:sp>
      <p:sp>
        <p:nvSpPr>
          <p:cNvPr id="31768" name="Oval 24"/>
          <p:cNvSpPr/>
          <p:nvPr/>
        </p:nvSpPr>
        <p:spPr>
          <a:xfrm>
            <a:off x="3371850" y="3465513"/>
            <a:ext cx="1943100" cy="457200"/>
          </a:xfrm>
          <a:prstGeom prst="ellipse">
            <a:avLst/>
          </a:prstGeom>
          <a:noFill/>
          <a:ln w="31750" cap="flat" cmpd="sng">
            <a:solidFill>
              <a:schemeClr val="hlink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sz="100" b="1" dirty="0">
              <a:latin typeface="宋体" panose="02010600030101010101" pitchFamily="2" charset="-122"/>
            </a:endParaRPr>
          </a:p>
        </p:txBody>
      </p:sp>
      <p:sp>
        <p:nvSpPr>
          <p:cNvPr id="29717" name="Text Box 6"/>
          <p:cNvSpPr txBox="1"/>
          <p:nvPr/>
        </p:nvSpPr>
        <p:spPr>
          <a:xfrm>
            <a:off x="1809750" y="626745"/>
            <a:ext cx="5238750" cy="55308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0000"/>
                </a:solidFill>
                <a:latin typeface="宋体" panose="02010600030101010101" pitchFamily="2" charset="-122"/>
              </a:rPr>
              <a:t> </a:t>
            </a:r>
            <a:r>
              <a:rPr lang="zh-CN" altLang="en-US" sz="3000" b="1" dirty="0">
                <a:solidFill>
                  <a:srgbClr val="0000FF"/>
                </a:solidFill>
                <a:latin typeface="宋体" panose="02010600030101010101" pitchFamily="2" charset="-122"/>
              </a:rPr>
              <a:t>拉美殖民地社会阶层示意图</a:t>
            </a:r>
            <a:endParaRPr lang="zh-CN" altLang="en-US" sz="3000" b="1" dirty="0">
              <a:solidFill>
                <a:srgbClr val="0000FF"/>
              </a:solidFill>
              <a:latin typeface="宋体" panose="02010600030101010101" pitchFamily="2" charset="-122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0721" name="图片 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397750" y="696913"/>
            <a:ext cx="603250" cy="8064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0722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28025" y="4953000"/>
            <a:ext cx="658813" cy="10731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0723" name="Text Box 2"/>
          <p:cNvSpPr txBox="1"/>
          <p:nvPr/>
        </p:nvSpPr>
        <p:spPr>
          <a:xfrm>
            <a:off x="1411605" y="576263"/>
            <a:ext cx="5772150" cy="645160"/>
          </a:xfrm>
          <a:prstGeom prst="rect">
            <a:avLst/>
          </a:prstGeom>
          <a:solidFill>
            <a:srgbClr val="00B050"/>
          </a:solidFill>
          <a:ln w="9525">
            <a:noFill/>
          </a:ln>
        </p:spPr>
        <p:txBody>
          <a:bodyPr anchor="t">
            <a:spAutoFit/>
          </a:bodyPr>
          <a:p>
            <a:r>
              <a:rPr lang="zh-CN" altLang="en-US" sz="3600" b="1" dirty="0">
                <a:solidFill>
                  <a:srgbClr val="0000FF"/>
                </a:solidFill>
                <a:latin typeface="Times New Roman" panose="02020603050405020304" pitchFamily="18" charset="0"/>
                <a:ea typeface="华文新魏" pitchFamily="2" charset="-122"/>
              </a:rPr>
              <a:t>拉丁美洲独立运动的背景</a:t>
            </a:r>
            <a:endParaRPr lang="zh-CN" altLang="en-US" sz="3600" dirty="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30724" name="Text Box 2"/>
          <p:cNvSpPr txBox="1"/>
          <p:nvPr/>
        </p:nvSpPr>
        <p:spPr>
          <a:xfrm>
            <a:off x="1268413" y="1803400"/>
            <a:ext cx="6732587" cy="485140"/>
          </a:xfrm>
          <a:prstGeom prst="rect">
            <a:avLst/>
          </a:prstGeom>
          <a:solidFill>
            <a:srgbClr val="FFCC99"/>
          </a:solidFill>
          <a:ln w="76200">
            <a:noFill/>
          </a:ln>
        </p:spPr>
        <p:txBody>
          <a:bodyPr lIns="67500" tIns="35100" rIns="67500" bIns="35100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700" b="1" dirty="0">
                <a:latin typeface="华文中宋" pitchFamily="2" charset="-122"/>
                <a:ea typeface="华文中宋" pitchFamily="2" charset="-122"/>
              </a:rPr>
              <a:t>拉丁美洲人民为什么要争取独立？</a:t>
            </a:r>
            <a:endParaRPr lang="zh-CN" altLang="en-US" sz="2400" b="1" dirty="0"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7" name="Text Box 3"/>
          <p:cNvSpPr txBox="1"/>
          <p:nvPr/>
        </p:nvSpPr>
        <p:spPr>
          <a:xfrm>
            <a:off x="1571625" y="2621598"/>
            <a:ext cx="5892800" cy="55308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3000" dirty="0">
                <a:solidFill>
                  <a:srgbClr val="0066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3000" dirty="0">
                <a:solidFill>
                  <a:srgbClr val="0066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、残酷的殖民统治和经济掠夺</a:t>
            </a:r>
            <a:endParaRPr lang="zh-CN" altLang="en-US" sz="3000" dirty="0">
              <a:solidFill>
                <a:srgbClr val="0066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8" name="Text Box 4"/>
          <p:cNvSpPr txBox="1"/>
          <p:nvPr/>
        </p:nvSpPr>
        <p:spPr>
          <a:xfrm>
            <a:off x="1571308" y="3938270"/>
            <a:ext cx="6054725" cy="52197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t">
            <a:spAutoFit/>
          </a:bodyPr>
          <a:p>
            <a:r>
              <a:rPr lang="en-US" altLang="zh-CN" sz="2800" dirty="0">
                <a:solidFill>
                  <a:srgbClr val="D60093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3</a:t>
            </a:r>
            <a:r>
              <a:rPr lang="zh-CN" altLang="en-US" sz="2800" dirty="0">
                <a:solidFill>
                  <a:srgbClr val="D60093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、美国独立战争和法国大革命的影响</a:t>
            </a:r>
            <a:endParaRPr lang="zh-CN" altLang="en-US" sz="2800" dirty="0">
              <a:solidFill>
                <a:srgbClr val="D60093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9" name="Text Box 5"/>
          <p:cNvSpPr txBox="1"/>
          <p:nvPr/>
        </p:nvSpPr>
        <p:spPr>
          <a:xfrm>
            <a:off x="1571625" y="3268980"/>
            <a:ext cx="5892165" cy="553085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anchor="t">
            <a:spAutoFit/>
          </a:bodyPr>
          <a:p>
            <a:r>
              <a:rPr lang="en-US" altLang="zh-CN" sz="3000" dirty="0">
                <a:solidFill>
                  <a:srgbClr val="0000FF"/>
                </a:solidFill>
                <a:latin typeface="Calibri" panose="020F0502020204030204" charset="0"/>
                <a:ea typeface="黑体" panose="02010609060101010101" pitchFamily="49" charset="-122"/>
              </a:rPr>
              <a:t>2</a:t>
            </a:r>
            <a:r>
              <a:rPr lang="zh-CN" altLang="en-US" sz="3000" dirty="0">
                <a:solidFill>
                  <a:srgbClr val="0000FF"/>
                </a:solidFill>
                <a:latin typeface="Calibri" panose="020F0502020204030204" charset="0"/>
                <a:ea typeface="黑体" panose="02010609060101010101" pitchFamily="49" charset="-122"/>
              </a:rPr>
              <a:t>、</a:t>
            </a:r>
            <a:r>
              <a:rPr lang="zh-CN" altLang="en-US" sz="3000" u="sng" dirty="0">
                <a:solidFill>
                  <a:srgbClr val="0000FF"/>
                </a:solidFill>
                <a:latin typeface="Calibri" panose="020F0502020204030204" charset="0"/>
                <a:ea typeface="黑体" panose="02010609060101010101" pitchFamily="49" charset="-122"/>
              </a:rPr>
              <a:t>土生白人对殖民统治的不满</a:t>
            </a:r>
            <a:endParaRPr lang="zh-CN" altLang="en-US" sz="3000" u="sng" dirty="0">
              <a:solidFill>
                <a:srgbClr val="0000FF"/>
              </a:solidFill>
              <a:latin typeface="Calibri" panose="020F0502020204030204" charset="0"/>
              <a:ea typeface="黑体" panose="02010609060101010101" pitchFamily="49" charset="-122"/>
            </a:endParaRPr>
          </a:p>
        </p:txBody>
      </p:sp>
      <p:sp>
        <p:nvSpPr>
          <p:cNvPr id="30728" name="文本框 2"/>
          <p:cNvSpPr txBox="1"/>
          <p:nvPr/>
        </p:nvSpPr>
        <p:spPr>
          <a:xfrm>
            <a:off x="1268730" y="5681028"/>
            <a:ext cx="2509838" cy="55308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3000" b="1" dirty="0">
                <a:solidFill>
                  <a:srgbClr val="0000FF"/>
                </a:solidFill>
                <a:latin typeface="Times New Roman" panose="02020603050405020304" pitchFamily="18" charset="0"/>
                <a:ea typeface="华文新魏" pitchFamily="2" charset="-122"/>
              </a:rPr>
              <a:t>起义时间：</a:t>
            </a:r>
            <a:endParaRPr lang="zh-CN" altLang="en-US" sz="2700" b="1" dirty="0">
              <a:solidFill>
                <a:srgbClr val="800000"/>
              </a:solidFill>
              <a:latin typeface="Calibri" panose="020F0502020204030204" charset="0"/>
            </a:endParaRPr>
          </a:p>
        </p:txBody>
      </p:sp>
      <p:sp>
        <p:nvSpPr>
          <p:cNvPr id="30729" name="Rectangle 3"/>
          <p:cNvSpPr txBox="1"/>
          <p:nvPr/>
        </p:nvSpPr>
        <p:spPr>
          <a:xfrm>
            <a:off x="1268413" y="6316345"/>
            <a:ext cx="1624012" cy="557213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marL="228600" indent="-228600">
              <a:lnSpc>
                <a:spcPct val="90000"/>
              </a:lnSpc>
              <a:spcBef>
                <a:spcPts val="1000"/>
              </a:spcBef>
            </a:pPr>
            <a:r>
              <a:rPr lang="zh-CN" altLang="en-US" sz="2700" b="1" dirty="0">
                <a:latin typeface="黑体" panose="02010609060101010101" pitchFamily="49" charset="-122"/>
                <a:ea typeface="黑体" panose="02010609060101010101" pitchFamily="49" charset="-122"/>
              </a:rPr>
              <a:t>目的：</a:t>
            </a:r>
            <a:endParaRPr lang="zh-CN" altLang="en-US" sz="27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2" name="文本框 2"/>
          <p:cNvSpPr txBox="1"/>
          <p:nvPr/>
        </p:nvSpPr>
        <p:spPr>
          <a:xfrm>
            <a:off x="3411538" y="5703888"/>
            <a:ext cx="3422650" cy="50673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2700" b="1" dirty="0">
                <a:solidFill>
                  <a:srgbClr val="800000"/>
                </a:solidFill>
                <a:latin typeface="Calibri" panose="020F0502020204030204" charset="0"/>
              </a:rPr>
              <a:t>18</a:t>
            </a:r>
            <a:r>
              <a:rPr lang="zh-CN" altLang="en-US" sz="2700" b="1" dirty="0">
                <a:solidFill>
                  <a:srgbClr val="800000"/>
                </a:solidFill>
                <a:latin typeface="Calibri" panose="020F0502020204030204" charset="0"/>
              </a:rPr>
              <a:t>世纪末到</a:t>
            </a:r>
            <a:r>
              <a:rPr lang="en-US" altLang="zh-CN" sz="2700" b="1" dirty="0">
                <a:solidFill>
                  <a:srgbClr val="800000"/>
                </a:solidFill>
                <a:latin typeface="Calibri" panose="020F0502020204030204" charset="0"/>
              </a:rPr>
              <a:t>19</a:t>
            </a:r>
            <a:r>
              <a:rPr lang="zh-CN" altLang="en-US" sz="2700" b="1" dirty="0">
                <a:solidFill>
                  <a:srgbClr val="800000"/>
                </a:solidFill>
                <a:latin typeface="Calibri" panose="020F0502020204030204" charset="0"/>
              </a:rPr>
              <a:t>世纪初</a:t>
            </a:r>
            <a:endParaRPr lang="zh-CN" altLang="en-US" sz="2700" b="1" dirty="0">
              <a:solidFill>
                <a:srgbClr val="800000"/>
              </a:solidFill>
              <a:latin typeface="Calibri" panose="020F0502020204030204" charset="0"/>
            </a:endParaRPr>
          </a:p>
        </p:txBody>
      </p:sp>
      <p:sp>
        <p:nvSpPr>
          <p:cNvPr id="30731" name="Rectangle 3"/>
          <p:cNvSpPr txBox="1"/>
          <p:nvPr/>
        </p:nvSpPr>
        <p:spPr>
          <a:xfrm>
            <a:off x="2455863" y="6316345"/>
            <a:ext cx="4941887" cy="557213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marL="228600" indent="-228600">
              <a:lnSpc>
                <a:spcPct val="90000"/>
              </a:lnSpc>
              <a:spcBef>
                <a:spcPts val="1000"/>
              </a:spcBef>
            </a:pPr>
            <a:r>
              <a:rPr lang="zh-CN" altLang="en-US" sz="2700" b="1" dirty="0">
                <a:latin typeface="黑体" panose="02010609060101010101" pitchFamily="49" charset="-122"/>
                <a:ea typeface="黑体" panose="02010609060101010101" pitchFamily="49" charset="-122"/>
              </a:rPr>
              <a:t>反抗</a:t>
            </a:r>
            <a:r>
              <a:rPr lang="zh-CN" altLang="en-US" sz="27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殖民统治</a:t>
            </a:r>
            <a:r>
              <a:rPr lang="zh-CN" altLang="en-US" sz="2700" b="1" dirty="0">
                <a:latin typeface="黑体" panose="02010609060101010101" pitchFamily="49" charset="-122"/>
                <a:ea typeface="黑体" panose="02010609060101010101" pitchFamily="49" charset="-122"/>
              </a:rPr>
              <a:t>，争取</a:t>
            </a:r>
            <a:r>
              <a:rPr lang="zh-CN" altLang="en-US" sz="27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民族独立</a:t>
            </a:r>
            <a:endParaRPr lang="zh-CN" altLang="en-US" sz="27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" name="Rectangle 19"/>
          <p:cNvSpPr>
            <a:spLocks noChangeArrowheads="1"/>
          </p:cNvSpPr>
          <p:nvPr/>
        </p:nvSpPr>
        <p:spPr bwMode="auto">
          <a:xfrm>
            <a:off x="1572260" y="4575810"/>
            <a:ext cx="6054090" cy="521970"/>
          </a:xfrm>
          <a:prstGeom prst="rect">
            <a:avLst/>
          </a:prstGeom>
          <a:solidFill>
            <a:schemeClr val="bg1"/>
          </a:solidFill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p>
            <a:r>
              <a:rPr lang="en-US" altLang="zh-CN" sz="28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4</a:t>
            </a:r>
            <a:r>
              <a:rPr lang="zh-CN" altLang="en-US" sz="28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、拉美人民民族民主意识的觉醒</a:t>
            </a:r>
            <a:endParaRPr lang="zh-CN" altLang="en-US" sz="2800" dirty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  <p:sp>
        <p:nvSpPr>
          <p:cNvPr id="24597" name="Rectangle 21"/>
          <p:cNvSpPr>
            <a:spLocks noChangeArrowheads="1"/>
          </p:cNvSpPr>
          <p:nvPr/>
        </p:nvSpPr>
        <p:spPr bwMode="auto">
          <a:xfrm>
            <a:off x="1572260" y="5159058"/>
            <a:ext cx="3561080" cy="52197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>
            <a:spAutoFit/>
          </a:bodyPr>
          <a:p>
            <a:r>
              <a:rPr lang="en-US" altLang="zh-CN" sz="2800" dirty="0">
                <a:solidFill>
                  <a:srgbClr val="FFC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5</a:t>
            </a:r>
            <a:r>
              <a:rPr lang="zh-CN" altLang="en-US" sz="2800" dirty="0">
                <a:solidFill>
                  <a:srgbClr val="FFC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、海地独立揭开序幕</a:t>
            </a:r>
            <a:endParaRPr lang="zh-CN" altLang="en-US" sz="2800" dirty="0">
              <a:solidFill>
                <a:srgbClr val="FFC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玻---尔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1685290" y="502285"/>
            <a:ext cx="7431405" cy="62401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823" name="Rectangle 7"/>
          <p:cNvSpPr>
            <a:spLocks noChangeArrowheads="1"/>
          </p:cNvSpPr>
          <p:nvPr/>
        </p:nvSpPr>
        <p:spPr bwMode="auto">
          <a:xfrm>
            <a:off x="92710" y="942340"/>
            <a:ext cx="4967605" cy="3429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p>
            <a:pPr>
              <a:lnSpc>
                <a:spcPct val="155000"/>
              </a:lnSpc>
            </a:pPr>
            <a:r>
              <a:rPr lang="zh-CN" alt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新魏" pitchFamily="2" charset="-122"/>
                <a:ea typeface="华文新魏" pitchFamily="2" charset="-122"/>
              </a:rPr>
              <a:t>开始时间：1816年</a:t>
            </a:r>
            <a:endParaRPr lang="zh-CN" altLang="en-US" sz="2800" b="1" dirty="0">
              <a:solidFill>
                <a:srgbClr val="00206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华文新魏" pitchFamily="2" charset="-122"/>
              <a:ea typeface="华文新魏" pitchFamily="2" charset="-122"/>
            </a:endParaRPr>
          </a:p>
          <a:p>
            <a:pPr>
              <a:lnSpc>
                <a:spcPct val="155000"/>
              </a:lnSpc>
            </a:pPr>
            <a:r>
              <a:rPr lang="zh-CN" alt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新魏" pitchFamily="2" charset="-122"/>
                <a:ea typeface="华文新魏" pitchFamily="2" charset="-122"/>
              </a:rPr>
              <a:t>爆发地点：委内瑞拉</a:t>
            </a:r>
            <a:endParaRPr lang="zh-CN" altLang="en-US" sz="2800" b="1" dirty="0">
              <a:solidFill>
                <a:srgbClr val="00206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华文新魏" pitchFamily="2" charset="-122"/>
              <a:ea typeface="华文新魏" pitchFamily="2" charset="-122"/>
            </a:endParaRPr>
          </a:p>
          <a:p>
            <a:pPr>
              <a:lnSpc>
                <a:spcPct val="155000"/>
              </a:lnSpc>
            </a:pPr>
            <a:r>
              <a:rPr lang="zh-CN" alt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新魏" pitchFamily="2" charset="-122"/>
                <a:ea typeface="华文新魏" pitchFamily="2" charset="-122"/>
              </a:rPr>
              <a:t>建立政权：大哥伦比亚共和国</a:t>
            </a:r>
            <a:endParaRPr lang="zh-CN" altLang="en-US" sz="2800" b="1" dirty="0">
              <a:solidFill>
                <a:srgbClr val="00206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华文新魏" pitchFamily="2" charset="-122"/>
              <a:ea typeface="华文新魏" pitchFamily="2" charset="-122"/>
            </a:endParaRPr>
          </a:p>
          <a:p>
            <a:pPr>
              <a:lnSpc>
                <a:spcPct val="155000"/>
              </a:lnSpc>
            </a:pPr>
            <a:r>
              <a:rPr lang="zh-CN" alt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新魏" pitchFamily="2" charset="-122"/>
                <a:ea typeface="华文新魏" pitchFamily="2" charset="-122"/>
              </a:rPr>
              <a:t>决定性战役：阿亚库巧战役</a:t>
            </a:r>
            <a:endParaRPr lang="zh-CN" altLang="en-US" sz="2800" b="1" dirty="0">
              <a:solidFill>
                <a:srgbClr val="00206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华文新魏" pitchFamily="2" charset="-122"/>
              <a:ea typeface="华文新魏" pitchFamily="2" charset="-122"/>
            </a:endParaRPr>
          </a:p>
          <a:p>
            <a:pPr>
              <a:lnSpc>
                <a:spcPct val="155000"/>
              </a:lnSpc>
            </a:pPr>
            <a:r>
              <a:rPr lang="zh-CN" alt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新魏" pitchFamily="2" charset="-122"/>
                <a:ea typeface="华文新魏" pitchFamily="2" charset="-122"/>
              </a:rPr>
              <a:t>最后胜利：1826年</a:t>
            </a:r>
            <a:endParaRPr lang="zh-CN" altLang="en-US" sz="2800" b="1" dirty="0">
              <a:solidFill>
                <a:srgbClr val="00206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34819" name="Text Box 3"/>
          <p:cNvSpPr txBox="1">
            <a:spLocks noChangeArrowheads="1"/>
          </p:cNvSpPr>
          <p:nvPr/>
        </p:nvSpPr>
        <p:spPr bwMode="auto">
          <a:xfrm>
            <a:off x="429895" y="78740"/>
            <a:ext cx="8686800" cy="64516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p>
            <a:r>
              <a:rPr lang="zh-CN" altLang="en-US" sz="36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玻利瓦尔领导的民族独立运动</a:t>
            </a:r>
            <a:endParaRPr lang="zh-CN" altLang="en-US" sz="36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 spd="med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3">
                                            <p:txEl>
                                              <p:p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" dur="500"/>
                                        <p:tgtEl>
                                          <p:spTgt spid="34823">
                                            <p:txEl>
                                              <p:p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3">
                                            <p:txEl>
                                              <p:p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2" dur="500"/>
                                        <p:tgtEl>
                                          <p:spTgt spid="34823">
                                            <p:txEl>
                                              <p:p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7" dur="500"/>
                                        <p:tgtEl>
                                          <p:spTgt spid="348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22" dur="500"/>
                                        <p:tgtEl>
                                          <p:spTgt spid="348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27" dur="500"/>
                                        <p:tgtEl>
                                          <p:spTgt spid="348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32" dur="500"/>
                                        <p:tgtEl>
                                          <p:spTgt spid="348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37" dur="500"/>
                                        <p:tgtEl>
                                          <p:spTgt spid="348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23" grpId="0" uiExpand="1" build="allAtOnce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50178" name="Object 2"/>
          <p:cNvGraphicFramePr>
            <a:graphicFrameLocks noChangeAspect="1"/>
          </p:cNvGraphicFramePr>
          <p:nvPr/>
        </p:nvGraphicFramePr>
        <p:xfrm>
          <a:off x="173990" y="1295400"/>
          <a:ext cx="2481263" cy="2895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" name="" r:id="rId1" imgW="2936875" imgH="3021965" progId="Paint.Picture">
                  <p:embed/>
                </p:oleObj>
              </mc:Choice>
              <mc:Fallback>
                <p:oleObj name="" r:id="rId1" imgW="2936875" imgH="3021965" progId="Paint.Picture">
                  <p:embed/>
                  <p:pic>
                    <p:nvPicPr>
                      <p:cNvPr id="0" name="图片 3076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73990" y="1295400"/>
                        <a:ext cx="2481263" cy="28956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1987" name="Rectangle 3"/>
          <p:cNvSpPr>
            <a:spLocks noGrp="1" noRot="1" noChangeArrowheads="1"/>
          </p:cNvSpPr>
          <p:nvPr>
            <p:ph type="title"/>
          </p:nvPr>
        </p:nvSpPr>
        <p:spPr>
          <a:xfrm>
            <a:off x="774700" y="300038"/>
            <a:ext cx="8067675" cy="568325"/>
          </a:xfrm>
        </p:spPr>
        <p:txBody>
          <a:bodyPr vert="horz" wrap="square" lIns="91440" tIns="45720" rIns="91440" bIns="45720" numCol="1" anchor="ctr" anchorCtr="0" compatLnSpc="1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b="1" i="0" u="none" strike="noStrike" kern="0" cap="none" spc="0" normalizeH="0" baseline="0" noProof="0" smtClean="0">
                <a:ln>
                  <a:noFill/>
                </a:ln>
                <a:solidFill>
                  <a:srgbClr val="00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anose="020B0604020202020204"/>
                <a:ea typeface="黑体" panose="02010609060101010101" pitchFamily="49" charset="-122"/>
                <a:cs typeface="+mj-cs"/>
              </a:rPr>
              <a:t>“</a:t>
            </a:r>
            <a:r>
              <a:rPr kumimoji="0" lang="zh-CN" altLang="en-US" sz="4000" b="1" i="0" u="none" strike="noStrike" kern="0" cap="none" spc="0" normalizeH="0" baseline="0" noProof="0" smtClean="0">
                <a:ln>
                  <a:noFill/>
                </a:ln>
                <a:solidFill>
                  <a:srgbClr val="00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j-lt"/>
                <a:ea typeface="黑体" panose="02010609060101010101" pitchFamily="49" charset="-122"/>
                <a:cs typeface="+mj-cs"/>
              </a:rPr>
              <a:t>南美解放者</a:t>
            </a:r>
            <a:r>
              <a:rPr kumimoji="0" lang="zh-CN" altLang="en-US" sz="4000" b="1" i="0" u="none" strike="noStrike" kern="0" cap="none" spc="0" normalizeH="0" baseline="0" noProof="0" smtClean="0">
                <a:ln>
                  <a:noFill/>
                </a:ln>
                <a:solidFill>
                  <a:srgbClr val="00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anose="020B0604020202020204"/>
                <a:ea typeface="黑体" panose="02010609060101010101" pitchFamily="49" charset="-122"/>
                <a:cs typeface="+mj-cs"/>
              </a:rPr>
              <a:t>”</a:t>
            </a:r>
            <a:r>
              <a:rPr kumimoji="0" lang="en-US" sz="4000" b="1" i="0" u="none" strike="noStrike" kern="0" cap="none" spc="0" normalizeH="0" baseline="0" noProof="0" smtClean="0">
                <a:ln>
                  <a:noFill/>
                </a:ln>
                <a:solidFill>
                  <a:srgbClr val="00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anose="020B0604020202020204"/>
                <a:ea typeface="黑体" panose="02010609060101010101" pitchFamily="49" charset="-122"/>
                <a:cs typeface="+mj-cs"/>
              </a:rPr>
              <a:t>——</a:t>
            </a:r>
            <a:r>
              <a:rPr kumimoji="0" lang="zh-CN" altLang="en-US" sz="4000" b="1" i="0" u="none" strike="noStrike" kern="0" cap="none" spc="0" normalizeH="0" baseline="0" noProof="0" smtClean="0">
                <a:ln>
                  <a:noFill/>
                </a:ln>
                <a:solidFill>
                  <a:srgbClr val="00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j-lt"/>
                <a:ea typeface="黑体" panose="02010609060101010101" pitchFamily="49" charset="-122"/>
                <a:cs typeface="+mj-cs"/>
              </a:rPr>
              <a:t>玻利瓦尔</a:t>
            </a:r>
            <a:endParaRPr kumimoji="0" lang="zh-CN" altLang="en-US" sz="4000" b="1" i="0" u="none" strike="noStrike" kern="0" cap="none" spc="0" normalizeH="0" baseline="0" noProof="0" smtClean="0">
              <a:ln>
                <a:noFill/>
              </a:ln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j-lt"/>
              <a:ea typeface="黑体" panose="02010609060101010101" pitchFamily="49" charset="-122"/>
              <a:cs typeface="+mj-cs"/>
            </a:endParaRPr>
          </a:p>
        </p:txBody>
      </p:sp>
      <p:sp>
        <p:nvSpPr>
          <p:cNvPr id="50180" name="Text Box 4"/>
          <p:cNvSpPr txBox="1"/>
          <p:nvPr/>
        </p:nvSpPr>
        <p:spPr>
          <a:xfrm>
            <a:off x="4431030" y="1698625"/>
            <a:ext cx="4572000" cy="48387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zh-CN" sz="2400" b="1" dirty="0">
                <a:latin typeface="Tahoma" panose="020B0604030504040204" pitchFamily="34" charset="0"/>
              </a:rPr>
              <a:t>       19</a:t>
            </a:r>
            <a:r>
              <a:rPr lang="zh-CN" altLang="en-US" sz="2400" b="1" dirty="0">
                <a:latin typeface="Tahoma" panose="020B0604030504040204" pitchFamily="34" charset="0"/>
              </a:rPr>
              <a:t>世纪初西班牙美洲独立运动领导人，军事家。</a:t>
            </a:r>
            <a:r>
              <a:rPr lang="zh-CN" altLang="zh-CN" sz="2400" b="1" dirty="0">
                <a:latin typeface="Tahoma" panose="020B0604030504040204" pitchFamily="34" charset="0"/>
              </a:rPr>
              <a:t>1783</a:t>
            </a:r>
            <a:r>
              <a:rPr lang="zh-CN" altLang="en-US" sz="2400" b="1" dirty="0">
                <a:latin typeface="Tahoma" panose="020B0604030504040204" pitchFamily="34" charset="0"/>
              </a:rPr>
              <a:t>年</a:t>
            </a:r>
            <a:r>
              <a:rPr lang="zh-CN" altLang="zh-CN" sz="2400" b="1" dirty="0">
                <a:latin typeface="Tahoma" panose="020B0604030504040204" pitchFamily="34" charset="0"/>
              </a:rPr>
              <a:t>7</a:t>
            </a:r>
            <a:r>
              <a:rPr lang="zh-CN" altLang="zh-CN" sz="2400" b="1" dirty="0">
                <a:latin typeface="Arial" panose="020B0604020202020204" pitchFamily="34" charset="0"/>
              </a:rPr>
              <a:t> </a:t>
            </a:r>
            <a:r>
              <a:rPr lang="zh-CN" altLang="en-US" sz="2400" b="1" dirty="0">
                <a:latin typeface="Tahoma" panose="020B0604030504040204" pitchFamily="34" charset="0"/>
              </a:rPr>
              <a:t>月</a:t>
            </a:r>
            <a:r>
              <a:rPr lang="zh-CN" altLang="zh-CN" sz="2400" b="1" dirty="0">
                <a:latin typeface="Tahoma" panose="020B0604030504040204" pitchFamily="34" charset="0"/>
              </a:rPr>
              <a:t>24</a:t>
            </a:r>
            <a:r>
              <a:rPr lang="zh-CN" altLang="zh-CN" sz="2400" b="1" dirty="0">
                <a:latin typeface="Arial" panose="020B0604020202020204" pitchFamily="34" charset="0"/>
              </a:rPr>
              <a:t> </a:t>
            </a:r>
            <a:r>
              <a:rPr lang="zh-CN" altLang="en-US" sz="2400" b="1" dirty="0">
                <a:latin typeface="Tahoma" panose="020B0604030504040204" pitchFamily="34" charset="0"/>
              </a:rPr>
              <a:t>日生于委内瑞拉土生白人贵族家庭。先后在加拉加斯和马德里读书</a:t>
            </a:r>
            <a:r>
              <a:rPr lang="en-US" altLang="zh-CN" sz="2400" b="1" dirty="0">
                <a:latin typeface="Arial" panose="020B0604020202020204" pitchFamily="34" charset="0"/>
              </a:rPr>
              <a:t> </a:t>
            </a:r>
            <a:r>
              <a:rPr lang="zh-CN" altLang="en-US" sz="2400" b="1" dirty="0">
                <a:latin typeface="Tahoma" panose="020B0604030504040204" pitchFamily="34" charset="0"/>
              </a:rPr>
              <a:t>，接受法国启蒙主义教育和资产阶级革命思想，崇信卢梭的自由民权主张。为法国大革命所鼓舞，立志为推翻西班牙在美洲</a:t>
            </a:r>
            <a:r>
              <a:rPr lang="en-US" altLang="zh-CN" sz="2400" b="1" dirty="0">
                <a:latin typeface="Arial" panose="020B0604020202020204" pitchFamily="34" charset="0"/>
              </a:rPr>
              <a:t>  </a:t>
            </a:r>
            <a:r>
              <a:rPr lang="zh-CN" altLang="en-US" sz="2400" b="1" dirty="0">
                <a:latin typeface="Tahoma" panose="020B0604030504040204" pitchFamily="34" charset="0"/>
              </a:rPr>
              <a:t>的殖民统治和解放南美洲而</a:t>
            </a:r>
            <a:r>
              <a:rPr lang="en-US" altLang="zh-CN" sz="2400" b="1" dirty="0">
                <a:latin typeface="Arial" panose="020B0604020202020204" pitchFamily="34" charset="0"/>
              </a:rPr>
              <a:t>  </a:t>
            </a:r>
            <a:r>
              <a:rPr lang="zh-CN" altLang="en-US" sz="2400" b="1" dirty="0">
                <a:latin typeface="Tahoma" panose="020B0604030504040204" pitchFamily="34" charset="0"/>
              </a:rPr>
              <a:t>献身。</a:t>
            </a:r>
            <a:r>
              <a:rPr lang="zh-CN" altLang="en-US" dirty="0">
                <a:latin typeface="Tahoma" panose="020B0604030504040204" pitchFamily="34" charset="0"/>
              </a:rPr>
              <a:t> </a:t>
            </a:r>
            <a:r>
              <a:rPr lang="zh-CN" altLang="zh-CN" sz="2400" b="1" dirty="0">
                <a:latin typeface="Tahoma" panose="020B0604030504040204" pitchFamily="34" charset="0"/>
              </a:rPr>
              <a:t>1807</a:t>
            </a:r>
            <a:r>
              <a:rPr lang="zh-CN" altLang="en-US" sz="2400" b="1" dirty="0">
                <a:latin typeface="Tahoma" panose="020B0604030504040204" pitchFamily="34" charset="0"/>
              </a:rPr>
              <a:t>年回到加拉加斯后，进行反对西班牙殖民统治的斗争。后备授予</a:t>
            </a:r>
            <a:r>
              <a:rPr lang="zh-CN" altLang="en-US" sz="2400" b="1" dirty="0">
                <a:solidFill>
                  <a:srgbClr val="FF3300"/>
                </a:solidFill>
                <a:latin typeface="Arial" panose="020B0604020202020204" pitchFamily="34" charset="0"/>
              </a:rPr>
              <a:t>“</a:t>
            </a:r>
            <a:r>
              <a:rPr lang="zh-CN" altLang="en-US" sz="2400" b="1" dirty="0">
                <a:solidFill>
                  <a:srgbClr val="FF3300"/>
                </a:solidFill>
                <a:latin typeface="Tahoma" panose="020B0604030504040204" pitchFamily="34" charset="0"/>
              </a:rPr>
              <a:t>解放者</a:t>
            </a:r>
            <a:r>
              <a:rPr lang="zh-CN" altLang="en-US" sz="2400" b="1" dirty="0">
                <a:solidFill>
                  <a:srgbClr val="FF3300"/>
                </a:solidFill>
                <a:latin typeface="Arial" panose="020B0604020202020204" pitchFamily="34" charset="0"/>
              </a:rPr>
              <a:t>”</a:t>
            </a:r>
            <a:r>
              <a:rPr lang="zh-CN" altLang="en-US" sz="2400" b="1" dirty="0">
                <a:latin typeface="Tahoma" panose="020B0604030504040204" pitchFamily="34" charset="0"/>
              </a:rPr>
              <a:t>的称号。</a:t>
            </a:r>
            <a:endParaRPr lang="zh-CN" altLang="en-US" sz="2400" b="1" dirty="0">
              <a:latin typeface="Tahoma" panose="020B0604030504040204" pitchFamily="34" charset="0"/>
            </a:endParaRPr>
          </a:p>
        </p:txBody>
      </p:sp>
      <p:pic>
        <p:nvPicPr>
          <p:cNvPr id="50181" name="Picture 5" descr="玻利瓦尔"/>
          <p:cNvPicPr>
            <a:picLocks noRot="1" noChangeAspect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2173288" y="3429000"/>
            <a:ext cx="1889125" cy="2971800"/>
          </a:xfrm>
        </p:spPr>
      </p:pic>
      <p:sp>
        <p:nvSpPr>
          <p:cNvPr id="33796" name="Text Box 9"/>
          <p:cNvSpPr txBox="1"/>
          <p:nvPr/>
        </p:nvSpPr>
        <p:spPr>
          <a:xfrm>
            <a:off x="1791335" y="864870"/>
            <a:ext cx="4759325" cy="70675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Calibri" panose="020F0502020204030204" charset="0"/>
                <a:ea typeface="黑体" panose="02010609060101010101" pitchFamily="49" charset="-122"/>
              </a:rPr>
              <a:t>“</a:t>
            </a:r>
            <a:r>
              <a:rPr lang="zh-CN" altLang="en-US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南美的乔治</a:t>
            </a:r>
            <a:r>
              <a:rPr lang="en-US" altLang="zh-CN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Calibri" panose="020F0502020204030204" charset="0"/>
                <a:ea typeface="黑体" panose="02010609060101010101" pitchFamily="49" charset="-122"/>
              </a:rPr>
              <a:t>·</a:t>
            </a:r>
            <a:r>
              <a:rPr lang="zh-CN" altLang="en-US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华盛顿</a:t>
            </a:r>
            <a:r>
              <a:rPr lang="zh-CN" altLang="en-US" sz="27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Calibri" panose="020F0502020204030204" charset="0"/>
                <a:ea typeface="黑体" panose="02010609060101010101" pitchFamily="49" charset="-122"/>
              </a:rPr>
              <a:t>”</a:t>
            </a:r>
            <a:r>
              <a:rPr lang="zh-CN" altLang="en-US" sz="2700" b="1" dirty="0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endParaRPr lang="zh-CN" altLang="en-US" sz="27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 spd="med">
    <p:zoom/>
    <p:sndAc>
      <p:stSnd>
        <p:snd r:embed="rId4" name="hammer.wav"/>
      </p:stSnd>
    </p:sndAc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82946" name="标题 82945"/>
          <p:cNvSpPr>
            <a:spLocks noGrp="1"/>
          </p:cNvSpPr>
          <p:nvPr>
            <p:ph type="title"/>
          </p:nvPr>
        </p:nvSpPr>
        <p:spPr>
          <a:ln/>
        </p:spPr>
        <p:txBody>
          <a:bodyPr anchor="ctr"/>
          <a:p>
            <a:r>
              <a:rPr lang="en-US" altLang="zh-CN" sz="3800" b="1" dirty="0">
                <a:latin typeface="黑体" panose="02010609060101010101" pitchFamily="49" charset="-122"/>
                <a:ea typeface="黑体" panose="02010609060101010101" pitchFamily="49" charset="-122"/>
                <a:hlinkClick r:id="" action="ppaction://noaction"/>
              </a:rPr>
              <a:t>“</a:t>
            </a:r>
            <a:r>
              <a:rPr lang="zh-CN" altLang="en-US" sz="3800" b="1" dirty="0">
                <a:latin typeface="黑体" panose="02010609060101010101" pitchFamily="49" charset="-122"/>
                <a:ea typeface="黑体" panose="02010609060101010101" pitchFamily="49" charset="-122"/>
                <a:hlinkClick r:id="" action="ppaction://noaction"/>
              </a:rPr>
              <a:t>解放者”</a:t>
            </a:r>
            <a:br>
              <a:rPr lang="zh-CN" altLang="en-US" sz="3800" b="1" dirty="0">
                <a:latin typeface="黑体" panose="02010609060101010101" pitchFamily="49" charset="-122"/>
                <a:ea typeface="黑体" panose="02010609060101010101" pitchFamily="49" charset="-122"/>
                <a:hlinkClick r:id="" action="ppaction://noaction"/>
              </a:rPr>
            </a:br>
            <a:r>
              <a:rPr lang="en-US" altLang="zh-CN" sz="3800" b="1" dirty="0">
                <a:latin typeface="黑体" panose="02010609060101010101" pitchFamily="49" charset="-122"/>
                <a:ea typeface="黑体" panose="02010609060101010101" pitchFamily="49" charset="-122"/>
                <a:hlinkClick r:id="" action="ppaction://noaction"/>
              </a:rPr>
              <a:t>——</a:t>
            </a:r>
            <a:r>
              <a:rPr lang="zh-CN" altLang="en-US" sz="3800" b="1" dirty="0">
                <a:latin typeface="黑体" panose="02010609060101010101" pitchFamily="49" charset="-122"/>
                <a:ea typeface="黑体" panose="02010609060101010101" pitchFamily="49" charset="-122"/>
                <a:hlinkClick r:id="" action="ppaction://noaction"/>
              </a:rPr>
              <a:t>圣马丁</a:t>
            </a:r>
            <a:endParaRPr lang="zh-CN" altLang="en-US" sz="38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82947" name="图片 82946" descr="圣马丁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44525" y="1557338"/>
            <a:ext cx="3135313" cy="48768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2948" name="文本框 82947"/>
          <p:cNvSpPr txBox="1"/>
          <p:nvPr/>
        </p:nvSpPr>
        <p:spPr>
          <a:xfrm>
            <a:off x="3779838" y="333375"/>
            <a:ext cx="5184775" cy="6492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000" b="1" dirty="0">
                <a:latin typeface="黑体" panose="02010609060101010101" pitchFamily="49" charset="-122"/>
                <a:ea typeface="黑体" panose="02010609060101010101" pitchFamily="49" charset="-122"/>
              </a:rPr>
              <a:t>        </a:t>
            </a:r>
            <a:r>
              <a:rPr lang="zh-CN" altLang="en-US" sz="32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圣马丁是南美解放运动的领导人之一。</a:t>
            </a:r>
            <a:r>
              <a:rPr lang="en-US" altLang="zh-CN" sz="32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1814</a:t>
            </a:r>
            <a:r>
              <a:rPr lang="zh-CN" altLang="en-US" sz="32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年起组织训练了一支骁勇善战的“安第斯军”，并指挥它于</a:t>
            </a:r>
            <a:r>
              <a:rPr lang="en-US" altLang="zh-CN" sz="32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1818</a:t>
            </a:r>
            <a:r>
              <a:rPr lang="zh-CN" altLang="en-US" sz="32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年解放了智利。</a:t>
            </a:r>
            <a:r>
              <a:rPr lang="en-US" altLang="zh-CN" sz="32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1821</a:t>
            </a:r>
            <a:r>
              <a:rPr lang="zh-CN" altLang="en-US" sz="32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年，率部进入秘鲁，秘鲁宣告独立。不久，他将军队指挥权交给玻利瓦尔，悄然隐退，在欧洲度过了余生。</a:t>
            </a:r>
            <a:endParaRPr lang="zh-CN" altLang="en-US" sz="3200" b="1" dirty="0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r>
              <a:rPr lang="zh-CN" altLang="en-US" sz="32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</a:t>
            </a:r>
            <a:r>
              <a:rPr lang="en-US" altLang="zh-CN" sz="32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1878</a:t>
            </a:r>
            <a:r>
              <a:rPr lang="zh-CN" altLang="en-US" sz="32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年，阿根廷、智利、秘鲁三国在共同纪念圣马丁诞生</a:t>
            </a:r>
            <a:r>
              <a:rPr lang="en-US" altLang="zh-CN" sz="32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100</a:t>
            </a:r>
            <a:r>
              <a:rPr lang="zh-CN" altLang="en-US" sz="32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周年时，共尊他为</a:t>
            </a:r>
            <a:r>
              <a:rPr lang="zh-CN" altLang="en-US" sz="3200" b="1" dirty="0">
                <a:solidFill>
                  <a:schemeClr val="accent2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“祖国之父”。</a:t>
            </a:r>
            <a:endParaRPr lang="zh-CN" altLang="en-US" sz="3200" b="1">
              <a:solidFill>
                <a:schemeClr val="accent2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101378" name="图片 101377" descr="未命名00"/>
          <p:cNvPicPr>
            <a:picLocks noChangeAspect="1"/>
          </p:cNvPicPr>
          <p:nvPr/>
        </p:nvPicPr>
        <p:blipFill>
          <a:blip r:embed="rId1"/>
          <a:srcRect r="42188" b="4167"/>
          <a:stretch>
            <a:fillRect/>
          </a:stretch>
        </p:blipFill>
        <p:spPr>
          <a:xfrm>
            <a:off x="0" y="0"/>
            <a:ext cx="47244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1379" name="椭圆 101378"/>
          <p:cNvSpPr/>
          <p:nvPr/>
        </p:nvSpPr>
        <p:spPr>
          <a:xfrm>
            <a:off x="4724400" y="188913"/>
            <a:ext cx="1981200" cy="762000"/>
          </a:xfrm>
          <a:prstGeom prst="ellipse">
            <a:avLst/>
          </a:prstGeom>
          <a:solidFill>
            <a:srgbClr val="FFFF99"/>
          </a:solidFill>
          <a:ln w="9525" cap="flat" cmpd="sng">
            <a:solidFill>
              <a:srgbClr val="00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pPr algn="ctr">
              <a:spcBef>
                <a:spcPct val="50000"/>
              </a:spcBef>
            </a:pPr>
            <a:r>
              <a:rPr lang="zh-CN" altLang="en-US" sz="2800" b="1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</a:rPr>
              <a:t>委内瑞拉</a:t>
            </a:r>
            <a:endParaRPr lang="zh-CN" altLang="en-US" sz="2800" b="1">
              <a:effectLst>
                <a:outerShdw blurRad="38100" dist="38100" dir="2700000">
                  <a:srgbClr val="FFFFFF"/>
                </a:outerShdw>
              </a:effectLst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01380" name="椭圆 101379"/>
          <p:cNvSpPr/>
          <p:nvPr/>
        </p:nvSpPr>
        <p:spPr>
          <a:xfrm>
            <a:off x="6804025" y="5661025"/>
            <a:ext cx="2224088" cy="762000"/>
          </a:xfrm>
          <a:prstGeom prst="ellipse">
            <a:avLst/>
          </a:prstGeom>
          <a:solidFill>
            <a:srgbClr val="FFFF99"/>
          </a:solidFill>
          <a:ln w="9525" cap="flat" cmpd="sng">
            <a:solidFill>
              <a:srgbClr val="00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pPr algn="ctr">
              <a:spcBef>
                <a:spcPct val="50000"/>
              </a:spcBef>
            </a:pPr>
            <a:r>
              <a:rPr lang="zh-CN" altLang="en-US" sz="2800" b="1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</a:rPr>
              <a:t>阿根廷</a:t>
            </a:r>
            <a:endParaRPr lang="zh-CN" altLang="en-US" sz="2800" b="1">
              <a:solidFill>
                <a:srgbClr val="0000FF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01381" name="文本框 101380"/>
          <p:cNvSpPr txBox="1"/>
          <p:nvPr/>
        </p:nvSpPr>
        <p:spPr>
          <a:xfrm>
            <a:off x="4913313" y="1073150"/>
            <a:ext cx="1612900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玻利瓦尔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01382" name="文本框 101381"/>
          <p:cNvSpPr txBox="1"/>
          <p:nvPr/>
        </p:nvSpPr>
        <p:spPr>
          <a:xfrm>
            <a:off x="7283450" y="5084763"/>
            <a:ext cx="1255713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圣马丁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01383" name="文本框 101382"/>
          <p:cNvSpPr txBox="1"/>
          <p:nvPr/>
        </p:nvSpPr>
        <p:spPr>
          <a:xfrm>
            <a:off x="4837113" y="2063750"/>
            <a:ext cx="1612900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49" charset="-122"/>
              </a:rPr>
              <a:t>哥伦比亚</a:t>
            </a:r>
            <a:endParaRPr lang="zh-CN" altLang="en-US" sz="2800" b="1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01384" name="文本框 101383"/>
          <p:cNvSpPr txBox="1"/>
          <p:nvPr/>
        </p:nvSpPr>
        <p:spPr>
          <a:xfrm>
            <a:off x="4805363" y="3054350"/>
            <a:ext cx="1612900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49" charset="-122"/>
              </a:rPr>
              <a:t>厄瓜多尔</a:t>
            </a:r>
            <a:endParaRPr lang="zh-CN" altLang="en-US" sz="2800" b="1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01385" name="文本框 101384"/>
          <p:cNvSpPr txBox="1"/>
          <p:nvPr/>
        </p:nvSpPr>
        <p:spPr>
          <a:xfrm>
            <a:off x="7343775" y="4292600"/>
            <a:ext cx="898525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49" charset="-122"/>
              </a:rPr>
              <a:t>智利</a:t>
            </a:r>
            <a:endParaRPr lang="zh-CN" altLang="en-US" sz="2800" b="1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01386" name="直接连接符 101385"/>
          <p:cNvSpPr/>
          <p:nvPr/>
        </p:nvSpPr>
        <p:spPr>
          <a:xfrm>
            <a:off x="5562600" y="1636713"/>
            <a:ext cx="0" cy="381000"/>
          </a:xfrm>
          <a:prstGeom prst="line">
            <a:avLst/>
          </a:prstGeom>
          <a:ln w="38100" cap="flat" cmpd="sng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101387" name="直接连接符 101386"/>
          <p:cNvSpPr/>
          <p:nvPr/>
        </p:nvSpPr>
        <p:spPr>
          <a:xfrm>
            <a:off x="5562600" y="2551113"/>
            <a:ext cx="0" cy="457200"/>
          </a:xfrm>
          <a:prstGeom prst="line">
            <a:avLst/>
          </a:prstGeom>
          <a:ln w="57150" cap="flat" cmpd="sng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101388" name="直接连接符 101387"/>
          <p:cNvSpPr/>
          <p:nvPr/>
        </p:nvSpPr>
        <p:spPr>
          <a:xfrm flipV="1">
            <a:off x="7812088" y="4797425"/>
            <a:ext cx="0" cy="360363"/>
          </a:xfrm>
          <a:prstGeom prst="line">
            <a:avLst/>
          </a:prstGeom>
          <a:ln w="38100" cap="flat" cmpd="sng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101389" name="未知"/>
          <p:cNvSpPr/>
          <p:nvPr/>
        </p:nvSpPr>
        <p:spPr>
          <a:xfrm flipV="1">
            <a:off x="7380288" y="3357563"/>
            <a:ext cx="466725" cy="863600"/>
          </a:xfrm>
          <a:custGeom>
            <a:avLst/>
            <a:gdLst/>
            <a:ahLst/>
            <a:cxnLst/>
            <a:pathLst>
              <a:path w="300" h="318">
                <a:moveTo>
                  <a:pt x="300" y="0"/>
                </a:moveTo>
                <a:lnTo>
                  <a:pt x="300" y="311"/>
                </a:lnTo>
                <a:lnTo>
                  <a:pt x="0" y="318"/>
                </a:lnTo>
              </a:path>
            </a:pathLst>
          </a:custGeom>
          <a:noFill/>
          <a:ln w="38100" cap="flat" cmpd="sng">
            <a:solidFill>
              <a:srgbClr val="FF0000"/>
            </a:solidFill>
            <a:prstDash val="solid"/>
            <a:headEnd type="none" w="med" len="med"/>
            <a:tailEnd type="stealth" w="med" len="med"/>
          </a:ln>
        </p:spPr>
        <p:txBody>
          <a:bodyPr/>
          <a:p>
            <a:endParaRPr lang="zh-CN" altLang="en-US"/>
          </a:p>
        </p:txBody>
      </p:sp>
      <p:sp>
        <p:nvSpPr>
          <p:cNvPr id="101390" name="文本框 101389"/>
          <p:cNvSpPr txBox="1"/>
          <p:nvPr/>
        </p:nvSpPr>
        <p:spPr>
          <a:xfrm>
            <a:off x="6588125" y="3138488"/>
            <a:ext cx="906463" cy="519112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49" charset="-122"/>
              </a:rPr>
              <a:t>秘鲁</a:t>
            </a:r>
            <a:endParaRPr lang="zh-CN" altLang="en-US" sz="2800" b="1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01391" name="上箭头 101390"/>
          <p:cNvSpPr/>
          <p:nvPr/>
        </p:nvSpPr>
        <p:spPr>
          <a:xfrm>
            <a:off x="6732588" y="2565400"/>
            <a:ext cx="576262" cy="381000"/>
          </a:xfrm>
          <a:prstGeom prst="upArrow">
            <a:avLst>
              <a:gd name="adj1" fmla="val 50000"/>
              <a:gd name="adj2" fmla="val 25000"/>
            </a:avLst>
          </a:prstGeom>
          <a:solidFill>
            <a:srgbClr val="FF0000"/>
          </a:solidFill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01392" name="文本框 101391"/>
          <p:cNvSpPr txBox="1"/>
          <p:nvPr/>
        </p:nvSpPr>
        <p:spPr>
          <a:xfrm>
            <a:off x="6516688" y="1916113"/>
            <a:ext cx="1214437" cy="579437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3200" b="1">
                <a:solidFill>
                  <a:srgbClr val="0099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胜利</a:t>
            </a:r>
            <a:endParaRPr lang="zh-CN" altLang="en-US" sz="3200">
              <a:solidFill>
                <a:srgbClr val="0099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01393" name="直接连接符 101392"/>
          <p:cNvSpPr/>
          <p:nvPr/>
        </p:nvSpPr>
        <p:spPr>
          <a:xfrm>
            <a:off x="5562600" y="3694113"/>
            <a:ext cx="0" cy="457200"/>
          </a:xfrm>
          <a:prstGeom prst="line">
            <a:avLst/>
          </a:prstGeom>
          <a:ln w="57150" cap="flat" cmpd="sng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101394" name="文本框 101393"/>
          <p:cNvSpPr txBox="1"/>
          <p:nvPr/>
        </p:nvSpPr>
        <p:spPr>
          <a:xfrm>
            <a:off x="4829175" y="4267200"/>
            <a:ext cx="1663700" cy="569913"/>
          </a:xfrm>
          <a:prstGeom prst="rect">
            <a:avLst/>
          </a:prstGeom>
          <a:noFill/>
          <a:ln w="50800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49" charset="-122"/>
              </a:rPr>
              <a:t>玻利维亚</a:t>
            </a:r>
            <a:endParaRPr lang="zh-CN" altLang="en-US" sz="2800" b="1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01395" name="直接连接符 101394"/>
          <p:cNvSpPr/>
          <p:nvPr/>
        </p:nvSpPr>
        <p:spPr>
          <a:xfrm flipV="1">
            <a:off x="6248400" y="3389313"/>
            <a:ext cx="411163" cy="1587"/>
          </a:xfrm>
          <a:prstGeom prst="line">
            <a:avLst/>
          </a:prstGeom>
          <a:ln w="63500" cap="flat" cmpd="sng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101396" name="矩形 101395"/>
          <p:cNvSpPr/>
          <p:nvPr/>
        </p:nvSpPr>
        <p:spPr>
          <a:xfrm>
            <a:off x="179388" y="5013325"/>
            <a:ext cx="5616575" cy="1584325"/>
          </a:xfrm>
          <a:prstGeom prst="rect">
            <a:avLst/>
          </a:prstGeom>
          <a:solidFill>
            <a:srgbClr val="FFFF99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algn="ctr">
              <a:buClr>
                <a:schemeClr val="bg1"/>
              </a:buClr>
            </a:pPr>
            <a:r>
              <a:rPr lang="zh-CN" altLang="en-US" sz="4000" b="1" dirty="0">
                <a:latin typeface="Arial" panose="020B0604020202020204" pitchFamily="34" charset="0"/>
                <a:ea typeface="黑体" panose="02010609060101010101" pitchFamily="49" charset="-122"/>
              </a:rPr>
              <a:t>特点：时间长、范围</a:t>
            </a:r>
            <a:endParaRPr lang="zh-CN" altLang="en-US" sz="4000" b="1" dirty="0"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pPr algn="ctr">
              <a:buClr>
                <a:schemeClr val="bg1"/>
              </a:buClr>
            </a:pPr>
            <a:r>
              <a:rPr lang="zh-CN" altLang="en-US" sz="4000" b="1" dirty="0">
                <a:latin typeface="Arial" panose="020B0604020202020204" pitchFamily="34" charset="0"/>
                <a:ea typeface="黑体" panose="02010609060101010101" pitchFamily="49" charset="-122"/>
              </a:rPr>
              <a:t>广、南北国家联合作战</a:t>
            </a:r>
            <a:endParaRPr lang="zh-CN" altLang="en-US" sz="4000" b="1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013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013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01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013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01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1013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013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101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1013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101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"/>
                                        <p:tgtEl>
                                          <p:spTgt spid="1013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2" dur="500"/>
                                        <p:tgtEl>
                                          <p:spTgt spid="1013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101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2" dur="500"/>
                                        <p:tgtEl>
                                          <p:spTgt spid="1013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7" dur="500"/>
                                        <p:tgtEl>
                                          <p:spTgt spid="101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101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7" dur="500"/>
                                        <p:tgtEl>
                                          <p:spTgt spid="101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013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1013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1379" grpId="0" animBg="1"/>
      <p:bldP spid="101380" grpId="0" animBg="1"/>
      <p:bldP spid="101381" grpId="0"/>
      <p:bldP spid="101382" grpId="0"/>
      <p:bldP spid="101383" grpId="0"/>
      <p:bldP spid="101384" grpId="0"/>
      <p:bldP spid="101385" grpId="0"/>
      <p:bldP spid="101390" grpId="0"/>
      <p:bldP spid="101392" grpId="0"/>
      <p:bldP spid="101394" grpId="0" animBg="1"/>
      <p:bldP spid="10139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35841" name="Object 2"/>
          <p:cNvGraphicFramePr/>
          <p:nvPr/>
        </p:nvGraphicFramePr>
        <p:xfrm>
          <a:off x="66675" y="857250"/>
          <a:ext cx="4138613" cy="5143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1" imgW="3336290" imgH="4163695" progId="Paint.Picture">
                  <p:embed/>
                </p:oleObj>
              </mc:Choice>
              <mc:Fallback>
                <p:oleObj name="" r:id="rId1" imgW="3336290" imgH="4163695" progId="Paint.Picture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66675" y="857250"/>
                        <a:ext cx="4138613" cy="51435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5842" name="Text Box 4"/>
          <p:cNvSpPr txBox="1"/>
          <p:nvPr/>
        </p:nvSpPr>
        <p:spPr>
          <a:xfrm rot="-1026564">
            <a:off x="732473" y="846138"/>
            <a:ext cx="551815" cy="1647825"/>
          </a:xfrm>
          <a:prstGeom prst="rect">
            <a:avLst/>
          </a:prstGeom>
          <a:noFill/>
          <a:ln w="9525">
            <a:noFill/>
          </a:ln>
        </p:spPr>
        <p:txBody>
          <a:bodyPr vert="eaVert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墨西哥</a:t>
            </a:r>
            <a:r>
              <a:rPr lang="en-US" altLang="zh-CN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1821</a:t>
            </a:r>
            <a:endParaRPr lang="en-US" altLang="zh-CN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5843" name="WordArt 5"/>
          <p:cNvSpPr>
            <a:spLocks noTextEdit="1"/>
          </p:cNvSpPr>
          <p:nvPr/>
        </p:nvSpPr>
        <p:spPr>
          <a:xfrm rot="5400000">
            <a:off x="2352675" y="4483100"/>
            <a:ext cx="857250" cy="441325"/>
          </a:xfrm>
          <a:prstGeom prst="rect">
            <a:avLst/>
          </a:prstGeom>
        </p:spPr>
        <p:txBody>
          <a:bodyPr vert="eaVert"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2700">
                <a:ln w="9525" cap="flat" cmpd="sng">
                  <a:solidFill>
                    <a:srgbClr val="FF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阿根廷1816</a:t>
            </a:r>
            <a:endParaRPr lang="zh-CN" altLang="en-US" sz="2700">
              <a:ln w="9525" cap="flat" cmpd="sng">
                <a:solidFill>
                  <a:srgbClr val="FF0000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5844" name="WordArt 6"/>
          <p:cNvSpPr>
            <a:spLocks noTextEdit="1"/>
          </p:cNvSpPr>
          <p:nvPr/>
        </p:nvSpPr>
        <p:spPr>
          <a:xfrm>
            <a:off x="3155950" y="3357563"/>
            <a:ext cx="755650" cy="457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90000"/>
          </a:bodyPr>
          <a:p>
            <a:pPr algn="ctr"/>
            <a:r>
              <a:rPr lang="zh-CN" altLang="en-US" sz="2700"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巴西1822</a:t>
            </a:r>
            <a:endParaRPr lang="zh-CN" altLang="en-US" sz="2700"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5845" name="AutoShape 7"/>
          <p:cNvSpPr/>
          <p:nvPr/>
        </p:nvSpPr>
        <p:spPr>
          <a:xfrm>
            <a:off x="2960688" y="963613"/>
            <a:ext cx="1511300" cy="514350"/>
          </a:xfrm>
          <a:prstGeom prst="wedgeRoundRectCallout">
            <a:avLst>
              <a:gd name="adj1" fmla="val -74014"/>
              <a:gd name="adj2" fmla="val 177051"/>
              <a:gd name="adj3" fmla="val 16667"/>
            </a:avLst>
          </a:prstGeom>
          <a:solidFill>
            <a:schemeClr val="bg1"/>
          </a:solidFill>
          <a:ln w="38100" cap="flat" cmpd="sng">
            <a:solidFill>
              <a:srgbClr val="000099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algn="ctr"/>
            <a:r>
              <a:rPr lang="zh-CN" altLang="en-US" sz="27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海地</a:t>
            </a:r>
            <a:r>
              <a:rPr lang="en-US" altLang="zh-CN" sz="27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1804</a:t>
            </a:r>
            <a:endParaRPr lang="en-US" altLang="zh-CN" sz="27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5846" name="AutoShape 8"/>
          <p:cNvSpPr/>
          <p:nvPr/>
        </p:nvSpPr>
        <p:spPr>
          <a:xfrm>
            <a:off x="2900363" y="5545138"/>
            <a:ext cx="1547812" cy="346075"/>
          </a:xfrm>
          <a:prstGeom prst="wedgeRoundRectCallout">
            <a:avLst>
              <a:gd name="adj1" fmla="val -29954"/>
              <a:gd name="adj2" fmla="val -333204"/>
              <a:gd name="adj3" fmla="val 16667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algn="ctr"/>
            <a:r>
              <a:rPr lang="zh-CN" altLang="en-US" sz="2100" b="1" dirty="0">
                <a:latin typeface="黑体" panose="02010609060101010101" pitchFamily="49" charset="-122"/>
                <a:ea typeface="黑体" panose="02010609060101010101" pitchFamily="49" charset="-122"/>
              </a:rPr>
              <a:t>巴拉圭</a:t>
            </a:r>
            <a:r>
              <a:rPr lang="en-US" altLang="zh-CN" sz="2100" b="1" dirty="0">
                <a:latin typeface="黑体" panose="02010609060101010101" pitchFamily="49" charset="-122"/>
                <a:ea typeface="黑体" panose="02010609060101010101" pitchFamily="49" charset="-122"/>
              </a:rPr>
              <a:t>1811</a:t>
            </a:r>
            <a:endParaRPr lang="en-US" altLang="zh-CN" sz="21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5847" name="AutoShape 9"/>
          <p:cNvSpPr/>
          <p:nvPr/>
        </p:nvSpPr>
        <p:spPr>
          <a:xfrm>
            <a:off x="3333750" y="4545013"/>
            <a:ext cx="984250" cy="339725"/>
          </a:xfrm>
          <a:prstGeom prst="wedgeRoundRectCallout">
            <a:avLst>
              <a:gd name="adj1" fmla="val -68153"/>
              <a:gd name="adj2" fmla="val -178963"/>
              <a:gd name="adj3" fmla="val 16667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algn="ctr"/>
            <a:r>
              <a:rPr lang="zh-CN" altLang="en-US" sz="2100" b="1" dirty="0">
                <a:latin typeface="黑体" panose="02010609060101010101" pitchFamily="49" charset="-122"/>
                <a:ea typeface="黑体" panose="02010609060101010101" pitchFamily="49" charset="-122"/>
              </a:rPr>
              <a:t>乌拉圭</a:t>
            </a:r>
            <a:endParaRPr lang="zh-CN" altLang="en-US" sz="21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5848" name="AutoShape 10"/>
          <p:cNvSpPr/>
          <p:nvPr/>
        </p:nvSpPr>
        <p:spPr>
          <a:xfrm>
            <a:off x="850900" y="3951288"/>
            <a:ext cx="1766888" cy="314325"/>
          </a:xfrm>
          <a:prstGeom prst="wedgeRoundRectCallout">
            <a:avLst>
              <a:gd name="adj1" fmla="val 54921"/>
              <a:gd name="adj2" fmla="val -100759"/>
              <a:gd name="adj3" fmla="val 16667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algn="ctr"/>
            <a:r>
              <a:rPr lang="zh-CN" altLang="en-US" sz="2100" b="1" dirty="0">
                <a:latin typeface="黑体" panose="02010609060101010101" pitchFamily="49" charset="-122"/>
                <a:ea typeface="黑体" panose="02010609060101010101" pitchFamily="49" charset="-122"/>
              </a:rPr>
              <a:t>玻利维亚</a:t>
            </a:r>
            <a:r>
              <a:rPr lang="en-US" altLang="zh-CN" sz="2100" b="1" dirty="0">
                <a:latin typeface="黑体" panose="02010609060101010101" pitchFamily="49" charset="-122"/>
                <a:ea typeface="黑体" panose="02010609060101010101" pitchFamily="49" charset="-122"/>
              </a:rPr>
              <a:t>1825</a:t>
            </a:r>
            <a:endParaRPr lang="en-US" altLang="zh-CN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5849" name="AutoShape 11"/>
          <p:cNvSpPr/>
          <p:nvPr/>
        </p:nvSpPr>
        <p:spPr>
          <a:xfrm>
            <a:off x="506413" y="4551363"/>
            <a:ext cx="882650" cy="342900"/>
          </a:xfrm>
          <a:prstGeom prst="wedgeRoundRectCallout">
            <a:avLst>
              <a:gd name="adj1" fmla="val 181176"/>
              <a:gd name="adj2" fmla="val -2431"/>
              <a:gd name="adj3" fmla="val 16667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algn="ctr"/>
            <a:r>
              <a:rPr lang="zh-CN" altLang="en-US" sz="2100" b="1" dirty="0">
                <a:latin typeface="黑体" panose="02010609060101010101" pitchFamily="49" charset="-122"/>
                <a:ea typeface="黑体" panose="02010609060101010101" pitchFamily="49" charset="-122"/>
              </a:rPr>
              <a:t>智利</a:t>
            </a:r>
            <a:endParaRPr lang="zh-CN" altLang="en-US" sz="21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5850" name="AutoShape 12"/>
          <p:cNvSpPr/>
          <p:nvPr/>
        </p:nvSpPr>
        <p:spPr>
          <a:xfrm>
            <a:off x="735013" y="3408363"/>
            <a:ext cx="1120775" cy="273050"/>
          </a:xfrm>
          <a:prstGeom prst="wedgeRoundRectCallout">
            <a:avLst>
              <a:gd name="adj1" fmla="val 104148"/>
              <a:gd name="adj2" fmla="val -3713"/>
              <a:gd name="adj3" fmla="val 16667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algn="ctr"/>
            <a:r>
              <a:rPr lang="zh-CN" altLang="en-US" b="1" dirty="0">
                <a:latin typeface="黑体" panose="02010609060101010101" pitchFamily="49" charset="-122"/>
                <a:ea typeface="黑体" panose="02010609060101010101" pitchFamily="49" charset="-122"/>
              </a:rPr>
              <a:t>秘鲁</a:t>
            </a:r>
            <a:r>
              <a:rPr lang="en-US" altLang="zh-CN" b="1" dirty="0">
                <a:latin typeface="黑体" panose="02010609060101010101" pitchFamily="49" charset="-122"/>
                <a:ea typeface="黑体" panose="02010609060101010101" pitchFamily="49" charset="-122"/>
              </a:rPr>
              <a:t>1821</a:t>
            </a:r>
            <a:endParaRPr lang="en-US" altLang="zh-CN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5851" name="WordArt 13"/>
          <p:cNvSpPr>
            <a:spLocks noTextEdit="1"/>
          </p:cNvSpPr>
          <p:nvPr/>
        </p:nvSpPr>
        <p:spPr>
          <a:xfrm rot="-2062699">
            <a:off x="1847850" y="2624138"/>
            <a:ext cx="1482725" cy="342900"/>
          </a:xfrm>
          <a:prstGeom prst="rect">
            <a:avLst/>
          </a:prstGeom>
        </p:spPr>
        <p:txBody>
          <a:bodyPr wrap="none" fromWordArt="1">
            <a:prstTxWarp prst="textArchUp">
              <a:avLst>
                <a:gd name="adj" fmla="val 10800000"/>
              </a:avLst>
            </a:prstTxWarp>
            <a:normAutofit fontScale="60000"/>
          </a:bodyPr>
          <a:p>
            <a:pPr algn="ctr"/>
            <a:r>
              <a:rPr lang="zh-CN" altLang="en-US" sz="2700">
                <a:ln w="9525" cap="flat" cmpd="sng">
                  <a:solidFill>
                    <a:srgbClr val="FF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哥伦比亚1819</a:t>
            </a:r>
            <a:endParaRPr lang="zh-CN" altLang="en-US" sz="2700">
              <a:ln w="9525" cap="flat" cmpd="sng">
                <a:solidFill>
                  <a:srgbClr val="FF0000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5852" name="AutoShape 14"/>
          <p:cNvSpPr/>
          <p:nvPr/>
        </p:nvSpPr>
        <p:spPr>
          <a:xfrm>
            <a:off x="393700" y="2665413"/>
            <a:ext cx="1322388" cy="342900"/>
          </a:xfrm>
          <a:prstGeom prst="wedgeRoundRectCallout">
            <a:avLst>
              <a:gd name="adj1" fmla="val 58551"/>
              <a:gd name="adj2" fmla="val -105903"/>
              <a:gd name="adj3" fmla="val 16667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algn="ctr"/>
            <a:r>
              <a:rPr lang="zh-CN" altLang="en-US" b="1" dirty="0">
                <a:latin typeface="黑体" panose="02010609060101010101" pitchFamily="49" charset="-122"/>
                <a:ea typeface="黑体" panose="02010609060101010101" pitchFamily="49" charset="-122"/>
              </a:rPr>
              <a:t>中美省</a:t>
            </a:r>
            <a:r>
              <a:rPr lang="en-US" altLang="zh-CN" b="1" dirty="0">
                <a:latin typeface="黑体" panose="02010609060101010101" pitchFamily="49" charset="-122"/>
                <a:ea typeface="黑体" panose="02010609060101010101" pitchFamily="49" charset="-122"/>
              </a:rPr>
              <a:t>1821</a:t>
            </a:r>
            <a:endParaRPr lang="en-US" altLang="zh-CN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5853" name="Text Box 3"/>
          <p:cNvSpPr txBox="1"/>
          <p:nvPr/>
        </p:nvSpPr>
        <p:spPr>
          <a:xfrm>
            <a:off x="66675" y="5321300"/>
            <a:ext cx="2670175" cy="598805"/>
          </a:xfrm>
          <a:prstGeom prst="rect">
            <a:avLst/>
          </a:prstGeom>
          <a:solidFill>
            <a:schemeClr val="bg2"/>
          </a:solidFill>
          <a:ln w="9525">
            <a:noFill/>
          </a:ln>
        </p:spPr>
        <p:txBody>
          <a:bodyPr wrap="square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3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拉美</a:t>
            </a:r>
            <a:r>
              <a:rPr lang="zh-CN" altLang="en-US" sz="30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独立</a:t>
            </a:r>
            <a:r>
              <a:rPr lang="zh-CN" altLang="en-US" sz="33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国家</a:t>
            </a:r>
            <a:endParaRPr lang="zh-CN" altLang="en-US" sz="3300" b="1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5854" name="Text Box 10"/>
          <p:cNvSpPr txBox="1"/>
          <p:nvPr/>
        </p:nvSpPr>
        <p:spPr>
          <a:xfrm>
            <a:off x="4471988" y="977583"/>
            <a:ext cx="1885950" cy="500380"/>
          </a:xfrm>
          <a:prstGeom prst="rect">
            <a:avLst/>
          </a:prstGeom>
          <a:noFill/>
          <a:ln w="76200">
            <a:noFill/>
          </a:ln>
        </p:spPr>
        <p:txBody>
          <a:bodyPr lIns="67500" tIns="35100" rIns="67500" bIns="35100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002060"/>
                </a:solidFill>
                <a:latin typeface="Tahoma" panose="020B0604030504040204" pitchFamily="34" charset="0"/>
                <a:ea typeface="黑体" panose="02010609060101010101" pitchFamily="49" charset="-122"/>
              </a:rPr>
              <a:t>结果</a:t>
            </a:r>
            <a:r>
              <a:rPr lang="en-US" altLang="zh-CN" sz="2800" b="1" dirty="0">
                <a:solidFill>
                  <a:srgbClr val="002060"/>
                </a:solidFill>
                <a:latin typeface="Tahoma" panose="020B0604030504040204" pitchFamily="34" charset="0"/>
                <a:ea typeface="黑体" panose="02010609060101010101" pitchFamily="49" charset="-122"/>
              </a:rPr>
              <a:t>:</a:t>
            </a:r>
            <a:endParaRPr lang="en-US" altLang="zh-CN" sz="2800" b="1" u="sng" dirty="0">
              <a:solidFill>
                <a:srgbClr val="002060"/>
              </a:solidFill>
              <a:latin typeface="Tahoma" panose="020B0604030504040204" pitchFamily="34" charset="0"/>
              <a:ea typeface="黑体" panose="02010609060101010101" pitchFamily="49" charset="-122"/>
            </a:endParaRPr>
          </a:p>
        </p:txBody>
      </p:sp>
      <p:sp>
        <p:nvSpPr>
          <p:cNvPr id="21" name="Text Box 11"/>
          <p:cNvSpPr txBox="1"/>
          <p:nvPr/>
        </p:nvSpPr>
        <p:spPr>
          <a:xfrm>
            <a:off x="4579620" y="1478280"/>
            <a:ext cx="4429125" cy="321183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lIns="67500" tIns="35100" rIns="67500" bIns="35100" anchor="t">
            <a:spAutoFit/>
          </a:bodyPr>
          <a:p>
            <a:pPr>
              <a:lnSpc>
                <a:spcPts val="3500"/>
              </a:lnSpc>
            </a:pPr>
            <a:r>
              <a:rPr lang="zh-CN" altLang="en-US" sz="24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（</a:t>
            </a:r>
            <a:r>
              <a:rPr lang="en-US" altLang="zh-CN" sz="24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1</a:t>
            </a:r>
            <a:r>
              <a:rPr lang="zh-CN" altLang="en-US" sz="24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）玻利瓦尔解放了</a:t>
            </a:r>
            <a:r>
              <a:rPr lang="zh-CN" altLang="en-US" sz="2400" b="1" dirty="0">
                <a:solidFill>
                  <a:schemeClr val="accent2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哥伦比亚、委内瑞拉</a:t>
            </a:r>
            <a:r>
              <a:rPr lang="zh-CN" altLang="en-US" sz="24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和</a:t>
            </a:r>
            <a:r>
              <a:rPr lang="zh-CN" altLang="en-US" sz="2400" b="1" dirty="0">
                <a:solidFill>
                  <a:schemeClr val="accent2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厄瓜多尔</a:t>
            </a:r>
            <a:r>
              <a:rPr lang="zh-CN" altLang="en-US" sz="24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，成立了“</a:t>
            </a:r>
            <a:r>
              <a:rPr lang="zh-CN" altLang="en-US" sz="2400" b="1" dirty="0">
                <a:solidFill>
                  <a:schemeClr val="accent2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大哥伦比亚共和国</a:t>
            </a:r>
            <a:r>
              <a:rPr lang="zh-CN" altLang="en-US" sz="24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”，当选总统。</a:t>
            </a:r>
            <a:endParaRPr lang="zh-CN" altLang="en-US" sz="2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ts val="3500"/>
              </a:lnSpc>
            </a:pP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（</a:t>
            </a:r>
            <a:r>
              <a:rPr lang="en-US" altLang="zh-CN" sz="24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2</a:t>
            </a:r>
            <a:r>
              <a:rPr lang="zh-CN" altLang="en-US" sz="24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）圣马西领导</a:t>
            </a:r>
            <a:r>
              <a:rPr lang="zh-CN" altLang="en-US" sz="2400" b="1" dirty="0">
                <a:solidFill>
                  <a:schemeClr val="accent2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阿根廷、智利、秘鲁</a:t>
            </a:r>
            <a:r>
              <a:rPr lang="zh-CN" altLang="en-US" sz="24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独立。</a:t>
            </a:r>
            <a:endParaRPr lang="zh-CN" altLang="en-US" sz="2400" b="1" dirty="0"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+mn-ea"/>
            </a:endParaRPr>
          </a:p>
          <a:p>
            <a:pPr>
              <a:lnSpc>
                <a:spcPts val="3500"/>
              </a:lnSpc>
            </a:pP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（</a:t>
            </a:r>
            <a:r>
              <a:rPr lang="en-US" altLang="zh-CN" sz="2400" b="1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3</a:t>
            </a:r>
            <a:r>
              <a:rPr lang="zh-CN" altLang="en-US" sz="24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）</a:t>
            </a:r>
            <a:r>
              <a:rPr lang="zh-CN" altLang="en-US" sz="24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巴西也获得了独立。</a:t>
            </a:r>
            <a:endParaRPr lang="zh-CN" altLang="en-US" sz="2400" b="1" dirty="0">
              <a:solidFill>
                <a:srgbClr val="FF0000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sp>
        <p:nvSpPr>
          <p:cNvPr id="35856" name="Text Box 4"/>
          <p:cNvSpPr txBox="1"/>
          <p:nvPr/>
        </p:nvSpPr>
        <p:spPr>
          <a:xfrm>
            <a:off x="4471988" y="4689793"/>
            <a:ext cx="1885950" cy="500380"/>
          </a:xfrm>
          <a:prstGeom prst="rect">
            <a:avLst/>
          </a:prstGeom>
          <a:noFill/>
          <a:ln w="76200">
            <a:noFill/>
          </a:ln>
        </p:spPr>
        <p:txBody>
          <a:bodyPr lIns="67500" tIns="35100" rIns="67500" bIns="35100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002060"/>
                </a:solidFill>
                <a:latin typeface="Tahoma" panose="020B0604030504040204" pitchFamily="34" charset="0"/>
                <a:ea typeface="黑体" panose="02010609060101010101" pitchFamily="49" charset="-122"/>
              </a:rPr>
              <a:t>意义</a:t>
            </a:r>
            <a:r>
              <a:rPr lang="en-US" altLang="zh-CN" sz="2800" b="1" dirty="0">
                <a:solidFill>
                  <a:srgbClr val="002060"/>
                </a:solidFill>
                <a:latin typeface="Tahoma" panose="020B0604030504040204" pitchFamily="34" charset="0"/>
                <a:ea typeface="黑体" panose="02010609060101010101" pitchFamily="49" charset="-122"/>
              </a:rPr>
              <a:t>:</a:t>
            </a:r>
            <a:endParaRPr lang="en-US" altLang="zh-CN" sz="2800" b="1" u="sng" dirty="0">
              <a:solidFill>
                <a:srgbClr val="002060"/>
              </a:solidFill>
              <a:latin typeface="Tahoma" panose="020B0604030504040204" pitchFamily="34" charset="0"/>
              <a:ea typeface="黑体" panose="02010609060101010101" pitchFamily="49" charset="-122"/>
            </a:endParaRPr>
          </a:p>
        </p:txBody>
      </p:sp>
      <p:sp>
        <p:nvSpPr>
          <p:cNvPr id="23" name="Text Box 5"/>
          <p:cNvSpPr txBox="1"/>
          <p:nvPr/>
        </p:nvSpPr>
        <p:spPr>
          <a:xfrm>
            <a:off x="4682490" y="5132705"/>
            <a:ext cx="4223385" cy="173291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anchor="t">
            <a:spAutoFit/>
          </a:bodyPr>
          <a:p>
            <a:pPr>
              <a:lnSpc>
                <a:spcPts val="3200"/>
              </a:lnSpc>
            </a:pPr>
            <a:r>
              <a:rPr lang="zh-CN" altLang="en-US" sz="2800" b="1" dirty="0">
                <a:latin typeface="Tahoma" panose="020B0604030504040204" pitchFamily="34" charset="0"/>
                <a:ea typeface="华文中宋" pitchFamily="2" charset="-122"/>
              </a:rPr>
              <a:t>        </a:t>
            </a:r>
            <a:r>
              <a:rPr lang="zh-CN" altLang="en-US" sz="2400" b="1" dirty="0">
                <a:latin typeface="Tahoma" panose="020B0604030504040204" pitchFamily="34" charset="0"/>
                <a:ea typeface="华文中宋" pitchFamily="2" charset="-122"/>
              </a:rPr>
              <a:t>彻底</a:t>
            </a:r>
            <a:r>
              <a:rPr lang="zh-CN" altLang="en-US" sz="2400" b="1" dirty="0">
                <a:solidFill>
                  <a:srgbClr val="FF0000"/>
                </a:solidFill>
                <a:latin typeface="Tahoma" panose="020B0604030504040204" pitchFamily="34" charset="0"/>
                <a:ea typeface="华文中宋" pitchFamily="2" charset="-122"/>
              </a:rPr>
              <a:t>摧毁了</a:t>
            </a:r>
            <a:r>
              <a:rPr lang="zh-CN" altLang="en-US" sz="2400" b="1" dirty="0">
                <a:latin typeface="Tahoma" panose="020B0604030504040204" pitchFamily="34" charset="0"/>
                <a:ea typeface="华文中宋" pitchFamily="2" charset="-122"/>
              </a:rPr>
              <a:t>西班牙和葡萄牙的殖民统治，使拉丁美洲获得独立，</a:t>
            </a:r>
            <a:r>
              <a:rPr lang="zh-CN" altLang="en-US" sz="2400" b="1" dirty="0">
                <a:solidFill>
                  <a:srgbClr val="FF0000"/>
                </a:solidFill>
                <a:latin typeface="Tahoma" panose="020B0604030504040204" pitchFamily="34" charset="0"/>
                <a:ea typeface="华文中宋" pitchFamily="2" charset="-122"/>
              </a:rPr>
              <a:t>鼓舞了</a:t>
            </a:r>
            <a:r>
              <a:rPr lang="zh-CN" altLang="en-US" sz="2400" b="1" dirty="0">
                <a:latin typeface="Tahoma" panose="020B0604030504040204" pitchFamily="34" charset="0"/>
                <a:ea typeface="华文中宋" pitchFamily="2" charset="-122"/>
              </a:rPr>
              <a:t>世界殖民地人民的反抗斗争</a:t>
            </a:r>
            <a:endParaRPr lang="zh-CN" altLang="en-US" sz="2400" b="1" dirty="0">
              <a:latin typeface="Tahoma" panose="020B0604030504040204" pitchFamily="34" charset="0"/>
              <a:ea typeface="华文中宋" pitchFamily="2" charset="-122"/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ldLvl="0" animBg="1"/>
      <p:bldP spid="23" grpId="0" bldLvl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6625" name="Rectangle 2"/>
          <p:cNvSpPr/>
          <p:nvPr/>
        </p:nvSpPr>
        <p:spPr>
          <a:xfrm>
            <a:off x="5336540" y="467043"/>
            <a:ext cx="3594100" cy="3415030"/>
          </a:xfrm>
          <a:prstGeom prst="rect">
            <a:avLst/>
          </a:prstGeom>
          <a:noFill/>
          <a:ln w="38100" cap="flat" cmpd="sng">
            <a:solidFill>
              <a:srgbClr val="800000"/>
            </a:solidFill>
            <a:prstDash val="sysDot"/>
            <a:miter/>
            <a:headEnd type="none" w="med" len="med"/>
            <a:tailEnd type="none" w="med" len="med"/>
          </a:ln>
        </p:spPr>
        <p:txBody>
          <a:bodyPr wrap="square" anchor="ctr">
            <a:spAutoFit/>
          </a:bodyPr>
          <a:p>
            <a:pPr indent="266700"/>
            <a:r>
              <a:rPr lang="zh-CN" altLang="en-US" sz="2400" b="1" dirty="0">
                <a:solidFill>
                  <a:srgbClr val="0033CC"/>
                </a:solidFill>
                <a:latin typeface="楷体" panose="02010609060101010101" charset="-122"/>
                <a:ea typeface="楷体" panose="02010609060101010101" charset="-122"/>
              </a:rPr>
              <a:t>资料</a:t>
            </a:r>
            <a:r>
              <a:rPr lang="zh-CN" altLang="en-US" sz="2400" b="1" dirty="0">
                <a:latin typeface="楷体" panose="02010609060101010101" charset="-122"/>
                <a:ea typeface="楷体" panose="02010609060101010101" charset="-122"/>
              </a:rPr>
              <a:t>  拉丁美洲独立后，先后建立了</a:t>
            </a:r>
            <a:r>
              <a:rPr lang="zh-CN" altLang="zh-CN" sz="2400" b="1" dirty="0">
                <a:latin typeface="楷体" panose="02010609060101010101" charset="-122"/>
                <a:ea typeface="楷体" panose="02010609060101010101" charset="-122"/>
              </a:rPr>
              <a:t>17</a:t>
            </a:r>
            <a:r>
              <a:rPr lang="zh-CN" altLang="en-US" sz="2400" b="1" dirty="0">
                <a:latin typeface="楷体" panose="02010609060101010101" charset="-122"/>
                <a:ea typeface="楷体" panose="02010609060101010101" charset="-122"/>
              </a:rPr>
              <a:t>个独立国家：海地、巴拉圭、委内瑞拉、阿根廷、智利、哥伦比亚、墨西哥、哥斯达黎加、巴西、厄瓜多尔、阿根廷、秘鲁、智利、玻利维亚、危地马拉、波多黎各、乌拉圭。</a:t>
            </a:r>
            <a:endParaRPr lang="zh-CN" altLang="en-US" sz="2400" b="1" dirty="0"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26626" name="Rectangle 3"/>
          <p:cNvSpPr/>
          <p:nvPr/>
        </p:nvSpPr>
        <p:spPr>
          <a:xfrm>
            <a:off x="5336540" y="4038600"/>
            <a:ext cx="3594100" cy="163004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anchor="t">
            <a:spAutoFit/>
          </a:bodyPr>
          <a:p>
            <a:r>
              <a:rPr lang="zh-CN" altLang="zh-CN" sz="2800" b="1" dirty="0">
                <a:latin typeface="宋体" panose="02010600030101010101" pitchFamily="2" charset="-122"/>
              </a:rPr>
              <a:t>  </a:t>
            </a:r>
            <a:r>
              <a:rPr lang="zh-CN" altLang="zh-CN" sz="2400" b="1" dirty="0">
                <a:latin typeface="宋体" panose="02010600030101010101" pitchFamily="2" charset="-122"/>
              </a:rPr>
              <a:t> </a:t>
            </a:r>
            <a:r>
              <a:rPr lang="zh-CN" altLang="zh-CN" sz="24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</a:t>
            </a:r>
            <a:r>
              <a:rPr lang="zh-CN" altLang="en-US" sz="24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对照上述资料中的国家与当今拉丁美洲的政治版图，你能得出什么结论？</a:t>
            </a:r>
            <a:endParaRPr lang="zh-CN" altLang="en-US" sz="2400" b="1" dirty="0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sp>
        <p:nvSpPr>
          <p:cNvPr id="36868" name="Text Box 4"/>
          <p:cNvSpPr txBox="1"/>
          <p:nvPr/>
        </p:nvSpPr>
        <p:spPr>
          <a:xfrm>
            <a:off x="707390" y="5798820"/>
            <a:ext cx="8223885" cy="95313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9525">
            <a:noFill/>
          </a:ln>
        </p:spPr>
        <p:txBody>
          <a:bodyPr wrap="square" anchor="t">
            <a:spAutoFit/>
          </a:bodyPr>
          <a:p>
            <a:r>
              <a:rPr lang="zh-CN" altLang="zh-CN" sz="2800" b="1" dirty="0">
                <a:solidFill>
                  <a:srgbClr val="0000FF"/>
                </a:solidFill>
                <a:latin typeface="宋体" panose="02010600030101010101" pitchFamily="2" charset="-122"/>
              </a:rPr>
              <a:t>    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</a:rPr>
              <a:t>拉丁美洲的独立，基本上形成了今天拉丁美洲国家的格局。</a:t>
            </a:r>
            <a:endParaRPr lang="zh-CN" altLang="en-US" sz="2800" b="1" dirty="0">
              <a:solidFill>
                <a:srgbClr val="0000FF"/>
              </a:solidFill>
              <a:latin typeface="宋体" panose="02010600030101010101" pitchFamily="2" charset="-122"/>
            </a:endParaRPr>
          </a:p>
        </p:txBody>
      </p:sp>
      <p:sp>
        <p:nvSpPr>
          <p:cNvPr id="35853" name="Text Box 3"/>
          <p:cNvSpPr txBox="1"/>
          <p:nvPr/>
        </p:nvSpPr>
        <p:spPr>
          <a:xfrm>
            <a:off x="707390" y="85725"/>
            <a:ext cx="2056765" cy="598805"/>
          </a:xfrm>
          <a:prstGeom prst="rect">
            <a:avLst/>
          </a:prstGeom>
          <a:solidFill>
            <a:schemeClr val="bg2"/>
          </a:solidFill>
          <a:ln w="9525">
            <a:noFill/>
          </a:ln>
        </p:spPr>
        <p:txBody>
          <a:bodyPr wrap="square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3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知识扩充</a:t>
            </a:r>
            <a:endParaRPr lang="zh-CN" altLang="en-US" sz="3300" b="1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pic>
        <p:nvPicPr>
          <p:cNvPr id="29703" name="Picture 7" descr="lam"/>
          <p:cNvPicPr>
            <a:picLocks noChangeAspect="1" noChangeArrowheads="1"/>
          </p:cNvPicPr>
          <p:nvPr/>
        </p:nvPicPr>
        <p:blipFill>
          <a:blip r:embed="rId1" cstate="email"/>
          <a:srcRect/>
          <a:stretch>
            <a:fillRect/>
          </a:stretch>
        </p:blipFill>
        <p:spPr bwMode="auto">
          <a:xfrm>
            <a:off x="613410" y="685165"/>
            <a:ext cx="4600575" cy="49828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68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8" grpId="0" bldLvl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8674" name="Picture 1026" descr="14K-1"/>
          <p:cNvPicPr>
            <a:picLocks noChangeAspect="1" noChangeArrowheads="1"/>
          </p:cNvPicPr>
          <p:nvPr/>
        </p:nvPicPr>
        <p:blipFill>
          <a:blip r:embed="rId1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6865" name="TextBox 1"/>
          <p:cNvSpPr txBox="1"/>
          <p:nvPr/>
        </p:nvSpPr>
        <p:spPr>
          <a:xfrm>
            <a:off x="1277303" y="729933"/>
            <a:ext cx="6588125" cy="6451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3600" b="1" dirty="0">
                <a:solidFill>
                  <a:srgbClr val="FF0000"/>
                </a:solidFill>
                <a:latin typeface="宋体" panose="02010600030101010101" pitchFamily="2" charset="-122"/>
                <a:ea typeface="黑体" panose="02010609060101010101" pitchFamily="49" charset="-122"/>
              </a:rPr>
              <a:t>拉美独立运动取得胜利的原因</a:t>
            </a:r>
            <a:endParaRPr lang="zh-CN" altLang="en-US" sz="3600" b="1" dirty="0">
              <a:solidFill>
                <a:srgbClr val="FF0000"/>
              </a:solidFill>
              <a:latin typeface="宋体" panose="02010600030101010101" pitchFamily="2" charset="-122"/>
              <a:ea typeface="黑体" panose="02010609060101010101" pitchFamily="49" charset="-122"/>
            </a:endParaRPr>
          </a:p>
        </p:txBody>
      </p:sp>
      <p:sp>
        <p:nvSpPr>
          <p:cNvPr id="3" name="TextBox 1"/>
          <p:cNvSpPr txBox="1"/>
          <p:nvPr/>
        </p:nvSpPr>
        <p:spPr>
          <a:xfrm>
            <a:off x="1176973" y="2125345"/>
            <a:ext cx="7494587" cy="452310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zh-CN" altLang="en-US" sz="3200" b="1" dirty="0">
                <a:latin typeface="楷体" panose="02010609060101010101" charset="-122"/>
                <a:ea typeface="楷体" panose="02010609060101010101" charset="-122"/>
              </a:rPr>
              <a:t>①拉美各国人民联合起来，协同作战，南北夹击，为民族独立英勇斗争。</a:t>
            </a:r>
            <a:endParaRPr lang="zh-CN" altLang="en-US" sz="3200" b="1" dirty="0">
              <a:latin typeface="楷体" panose="02010609060101010101" charset="-122"/>
              <a:ea typeface="楷体" panose="02010609060101010101" charset="-122"/>
            </a:endParaRPr>
          </a:p>
          <a:p>
            <a:endParaRPr lang="zh-CN" altLang="en-US" sz="3200" b="1" dirty="0">
              <a:latin typeface="楷体" panose="02010609060101010101" charset="-122"/>
              <a:ea typeface="楷体" panose="02010609060101010101" charset="-122"/>
            </a:endParaRPr>
          </a:p>
          <a:p>
            <a:r>
              <a:rPr lang="zh-CN" altLang="en-US" sz="3200" b="1" dirty="0">
                <a:latin typeface="楷体" panose="02010609060101010101" charset="-122"/>
                <a:ea typeface="楷体" panose="02010609060101010101" charset="-122"/>
              </a:rPr>
              <a:t>②有统一的指挥。</a:t>
            </a:r>
            <a:endParaRPr lang="zh-CN" altLang="en-US" sz="3200" b="1" dirty="0">
              <a:latin typeface="楷体" panose="02010609060101010101" charset="-122"/>
              <a:ea typeface="楷体" panose="02010609060101010101" charset="-122"/>
            </a:endParaRPr>
          </a:p>
          <a:p>
            <a:endParaRPr lang="zh-CN" altLang="en-US" sz="3200" b="1" dirty="0">
              <a:latin typeface="楷体" panose="02010609060101010101" charset="-122"/>
              <a:ea typeface="楷体" panose="02010609060101010101" charset="-122"/>
            </a:endParaRPr>
          </a:p>
          <a:p>
            <a:r>
              <a:rPr lang="zh-CN" altLang="en-US" sz="3200" b="1" dirty="0">
                <a:latin typeface="楷体" panose="02010609060101010101" charset="-122"/>
                <a:ea typeface="楷体" panose="02010609060101010101" charset="-122"/>
              </a:rPr>
              <a:t>③玻利瓦尔等领导人的卓越领导</a:t>
            </a:r>
            <a:endParaRPr lang="zh-CN" altLang="en-US" sz="3200" b="1" dirty="0">
              <a:latin typeface="楷体" panose="02010609060101010101" charset="-122"/>
              <a:ea typeface="楷体" panose="02010609060101010101" charset="-122"/>
            </a:endParaRPr>
          </a:p>
          <a:p>
            <a:endParaRPr lang="zh-CN" altLang="en-US" sz="3200" b="1" dirty="0">
              <a:latin typeface="楷体" panose="02010609060101010101" charset="-122"/>
              <a:ea typeface="楷体" panose="02010609060101010101" charset="-122"/>
            </a:endParaRPr>
          </a:p>
          <a:p>
            <a:r>
              <a:rPr lang="zh-CN" altLang="en-US" sz="3200" b="1" dirty="0">
                <a:latin typeface="楷体" panose="02010609060101010101" charset="-122"/>
                <a:ea typeface="楷体" panose="02010609060101010101" charset="-122"/>
              </a:rPr>
              <a:t>④西班牙和葡萄牙在殖民地争夺中力量日益衰落</a:t>
            </a:r>
            <a:r>
              <a:rPr lang="zh-CN" altLang="en-US" sz="3200" dirty="0">
                <a:latin typeface="楷体" panose="02010609060101010101" charset="-122"/>
                <a:ea typeface="楷体" panose="02010609060101010101" charset="-122"/>
              </a:rPr>
              <a:t>。</a:t>
            </a:r>
            <a:endParaRPr lang="zh-CN" altLang="en-US" sz="3200" b="1" dirty="0">
              <a:latin typeface="楷体" panose="02010609060101010101" charset="-122"/>
              <a:ea typeface="楷体" panose="02010609060101010101" charset="-122"/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8674" name="Picture 1026" descr="14K-1"/>
          <p:cNvPicPr>
            <a:picLocks noChangeAspect="1" noChangeArrowheads="1"/>
          </p:cNvPicPr>
          <p:nvPr/>
        </p:nvPicPr>
        <p:blipFill>
          <a:blip r:embed="rId1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723" name="Rectangle 3"/>
          <p:cNvSpPr/>
          <p:nvPr/>
        </p:nvSpPr>
        <p:spPr>
          <a:xfrm>
            <a:off x="1303338" y="4722654"/>
            <a:ext cx="6697662" cy="1198880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r>
              <a:rPr lang="zh-CN" altLang="en-US" sz="24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   摆脱了西班牙、葡萄牙的殖民统治，赢得了独立运动的胜利，鼓舞了世界殖民地人民的反抗斗争。</a:t>
            </a:r>
            <a:endParaRPr lang="zh-CN" altLang="en-US" sz="24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0724" name="Rectangle 4"/>
          <p:cNvSpPr/>
          <p:nvPr/>
        </p:nvSpPr>
        <p:spPr>
          <a:xfrm>
            <a:off x="1106488" y="1392238"/>
            <a:ext cx="1662112" cy="37846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zh-CN" sz="2400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lang="zh-CN" altLang="en-US" sz="2400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原因：</a:t>
            </a:r>
            <a:endParaRPr lang="en-US" altLang="zh-CN" sz="2400" b="1" dirty="0">
              <a:solidFill>
                <a:srgbClr val="FF33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endParaRPr lang="en-US" altLang="zh-CN" sz="2400" b="1" dirty="0">
              <a:solidFill>
                <a:srgbClr val="FF33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endParaRPr lang="en-US" altLang="zh-CN" sz="2400" b="1" dirty="0">
              <a:solidFill>
                <a:srgbClr val="FF33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altLang="zh-CN" sz="2400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2.</a:t>
            </a:r>
            <a:r>
              <a:rPr lang="zh-CN" altLang="en-US" sz="2400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时间：</a:t>
            </a:r>
            <a:endParaRPr lang="en-US" altLang="zh-CN" sz="2400" b="1" dirty="0">
              <a:solidFill>
                <a:srgbClr val="FF33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altLang="zh-CN" sz="2400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3.</a:t>
            </a:r>
            <a:r>
              <a:rPr lang="zh-CN" altLang="en-US" sz="2400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领导人：</a:t>
            </a:r>
            <a:endParaRPr lang="en-US" altLang="zh-CN" sz="2400" b="1" dirty="0">
              <a:solidFill>
                <a:srgbClr val="FF33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altLang="zh-CN" sz="2400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4.</a:t>
            </a:r>
            <a:r>
              <a:rPr lang="zh-CN" altLang="en-US" sz="2400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序幕：</a:t>
            </a:r>
            <a:endParaRPr lang="en-US" altLang="zh-CN" sz="2400" b="1" dirty="0">
              <a:solidFill>
                <a:srgbClr val="FF33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endParaRPr lang="en-US" altLang="zh-CN" sz="2400" b="1" dirty="0">
              <a:solidFill>
                <a:srgbClr val="FF33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altLang="zh-CN" sz="2400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5.</a:t>
            </a:r>
            <a:r>
              <a:rPr lang="zh-CN" altLang="en-US" sz="2400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结果：</a:t>
            </a:r>
            <a:endParaRPr lang="en-US" altLang="zh-CN" sz="2400" b="1" dirty="0">
              <a:solidFill>
                <a:srgbClr val="FF33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endParaRPr lang="en-US" altLang="zh-CN" sz="2400" b="1" dirty="0">
              <a:solidFill>
                <a:srgbClr val="FF33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altLang="zh-CN" sz="2400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6.</a:t>
            </a:r>
            <a:r>
              <a:rPr lang="zh-CN" altLang="en-US" sz="2400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意义：</a:t>
            </a:r>
            <a:endParaRPr lang="zh-CN" altLang="en-US" sz="2400" b="1" dirty="0">
              <a:solidFill>
                <a:srgbClr val="FF33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0730" name="Rectangle 10"/>
          <p:cNvSpPr/>
          <p:nvPr/>
        </p:nvSpPr>
        <p:spPr>
          <a:xfrm>
            <a:off x="1465263" y="1338263"/>
            <a:ext cx="6321425" cy="119888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marL="360680" indent="-360680"/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       </a:t>
            </a:r>
            <a:r>
              <a:rPr lang="zh-CN" alt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①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残酷的殖民统治和经济掠夺。</a:t>
            </a:r>
            <a:endParaRPr lang="zh-CN" altLang="en-US" sz="2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360680" indent="-360680"/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       </a:t>
            </a:r>
            <a:r>
              <a:rPr lang="zh-CN" alt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②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受欧洲启蒙运动、美国独立战争和法国大革命的影响。</a:t>
            </a:r>
            <a:endParaRPr lang="zh-CN" altLang="en-US" sz="2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0731" name="Rectangle 11"/>
          <p:cNvSpPr/>
          <p:nvPr/>
        </p:nvSpPr>
        <p:spPr>
          <a:xfrm>
            <a:off x="2482850" y="2482850"/>
            <a:ext cx="2940050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zh-CN" sz="24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18</a:t>
            </a:r>
            <a:r>
              <a:rPr lang="zh-CN" altLang="en-US" sz="24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世纪末</a:t>
            </a:r>
            <a:r>
              <a:rPr lang="zh-CN" altLang="zh-CN" sz="24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19</a:t>
            </a:r>
            <a:r>
              <a:rPr lang="zh-CN" altLang="en-US" sz="24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世纪初。</a:t>
            </a:r>
            <a:endParaRPr lang="zh-CN" altLang="en-US" sz="24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0732" name="Rectangle 12"/>
          <p:cNvSpPr/>
          <p:nvPr/>
        </p:nvSpPr>
        <p:spPr>
          <a:xfrm>
            <a:off x="2679700" y="2838450"/>
            <a:ext cx="3243580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玻利瓦尔、圣马丁等。</a:t>
            </a:r>
            <a:endParaRPr lang="zh-CN" altLang="en-US" sz="2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0733" name="Rectangle 13"/>
          <p:cNvSpPr/>
          <p:nvPr/>
        </p:nvSpPr>
        <p:spPr>
          <a:xfrm>
            <a:off x="1374775" y="3232150"/>
            <a:ext cx="6000750" cy="82994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24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  </a:t>
            </a:r>
            <a:r>
              <a:rPr lang="zh-CN" altLang="zh-CN" sz="24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1804</a:t>
            </a:r>
            <a:r>
              <a:rPr lang="zh-CN" altLang="en-US" sz="24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年，海地独立揭开了拉丁美洲独立运动的序幕。</a:t>
            </a:r>
            <a:endParaRPr lang="zh-CN" altLang="en-US" sz="24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0734" name="Rectangle 14"/>
          <p:cNvSpPr/>
          <p:nvPr/>
        </p:nvSpPr>
        <p:spPr>
          <a:xfrm>
            <a:off x="1177925" y="3983038"/>
            <a:ext cx="6665913" cy="82994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        到</a:t>
            </a:r>
            <a:r>
              <a:rPr lang="zh-CN" alt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1822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年巴西独立时，除古巴等少数地区外，几乎整个拉丁美洲都获得了独立。</a:t>
            </a:r>
            <a:endParaRPr lang="zh-CN" altLang="en-US" sz="2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7896" name="矩形 7197"/>
          <p:cNvSpPr/>
          <p:nvPr/>
        </p:nvSpPr>
        <p:spPr>
          <a:xfrm>
            <a:off x="1374458" y="445453"/>
            <a:ext cx="3649980" cy="41402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2100" b="1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知识</a:t>
            </a:r>
            <a:r>
              <a:rPr lang="zh-CN" altLang="en-US" sz="2100" b="1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小结：拉丁美洲独立运动</a:t>
            </a:r>
            <a:endParaRPr lang="zh-CN" altLang="zh-CN" sz="2100" b="1" dirty="0">
              <a:solidFill>
                <a:srgbClr val="0000FF"/>
              </a:solidFill>
              <a:latin typeface="微软雅黑" panose="020B0503020204020204" charset="-122"/>
              <a:ea typeface="微软雅黑" panose="020B0503020204020204" charset="-122"/>
              <a:sym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07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07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07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07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07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07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307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3" grpId="0"/>
      <p:bldP spid="30724" grpId="0"/>
      <p:bldP spid="30730" grpId="0"/>
      <p:bldP spid="30731" grpId="0"/>
      <p:bldP spid="30732" grpId="0"/>
      <p:bldP spid="30733" grpId="0"/>
      <p:bldP spid="3073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5126" name="Picture 6" descr="14K-2"/>
          <p:cNvPicPr>
            <a:picLocks noChangeAspect="1" noChangeArrowheads="1"/>
          </p:cNvPicPr>
          <p:nvPr/>
        </p:nvPicPr>
        <p:blipFill>
          <a:blip r:embed="rId1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1138" name="标题 91137"/>
          <p:cNvSpPr>
            <a:spLocks noGrp="1"/>
          </p:cNvSpPr>
          <p:nvPr>
            <p:ph type="title"/>
          </p:nvPr>
        </p:nvSpPr>
        <p:spPr>
          <a:xfrm>
            <a:off x="1619250" y="0"/>
            <a:ext cx="7772400" cy="1143000"/>
          </a:xfrm>
          <a:ln/>
        </p:spPr>
        <p:txBody>
          <a:bodyPr anchor="ctr"/>
          <a:p>
            <a:r>
              <a:rPr lang="zh-CN" altLang="en-US" b="1" dirty="0">
                <a:ea typeface="黑体" panose="02010609060101010101" pitchFamily="49" charset="-122"/>
              </a:rPr>
              <a:t>二、印度民族大起义</a:t>
            </a:r>
            <a:endParaRPr lang="zh-CN" altLang="en-US" b="1">
              <a:ea typeface="黑体" panose="02010609060101010101" pitchFamily="49" charset="-122"/>
            </a:endParaRPr>
          </a:p>
        </p:txBody>
      </p:sp>
      <p:pic>
        <p:nvPicPr>
          <p:cNvPr id="91142" name="图片 91141" descr="W02010082547742522109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19250" y="1143000"/>
            <a:ext cx="6119813" cy="495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" name="Text Box 18"/>
          <p:cNvSpPr txBox="1"/>
          <p:nvPr/>
        </p:nvSpPr>
        <p:spPr>
          <a:xfrm>
            <a:off x="1800225" y="6198553"/>
            <a:ext cx="5543550" cy="553085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000" b="1" dirty="0">
                <a:latin typeface="黑体" panose="02010609060101010101" pitchFamily="49" charset="-122"/>
                <a:ea typeface="黑体" panose="02010609060101010101" pitchFamily="49" charset="-122"/>
              </a:rPr>
              <a:t>印度三分之二的土地被英国侵占 </a:t>
            </a:r>
            <a:endParaRPr lang="zh-CN" altLang="en-US" sz="30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bldLvl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126" name="Picture 6" descr="14K-2"/>
          <p:cNvPicPr>
            <a:picLocks noChangeAspect="1" noChangeArrowheads="1"/>
          </p:cNvPicPr>
          <p:nvPr/>
        </p:nvPicPr>
        <p:blipFill>
          <a:blip r:embed="rId1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986" name="Rectangle 2"/>
          <p:cNvSpPr>
            <a:spLocks noGrp="1" noRot="1"/>
          </p:cNvSpPr>
          <p:nvPr>
            <p:ph idx="1"/>
          </p:nvPr>
        </p:nvSpPr>
        <p:spPr>
          <a:xfrm>
            <a:off x="79375" y="1295400"/>
            <a:ext cx="8990013" cy="5562600"/>
          </a:xfrm>
        </p:spPr>
        <p:txBody>
          <a:bodyPr vert="horz" wrap="square" lIns="91440" tIns="45720" rIns="91440" bIns="45720" anchor="t"/>
          <a:p>
            <a:pPr eaLnBrk="1" hangingPunct="1"/>
            <a:r>
              <a:rPr lang="zh-CN" altLang="en-US" b="1" dirty="0">
                <a:solidFill>
                  <a:srgbClr val="6600CC"/>
                </a:solidFill>
                <a:latin typeface="宋体" panose="02010600030101010101" pitchFamily="2" charset="-122"/>
              </a:rPr>
              <a:t>材料一</a:t>
            </a:r>
            <a:r>
              <a:rPr lang="en-US" altLang="zh-CN" b="1" dirty="0">
                <a:solidFill>
                  <a:srgbClr val="6600CC"/>
                </a:solidFill>
                <a:latin typeface="宋体" panose="02010600030101010101" pitchFamily="2" charset="-122"/>
              </a:rPr>
              <a:t>:</a:t>
            </a:r>
            <a:r>
              <a:rPr lang="zh-CN" altLang="en-US" b="1" dirty="0">
                <a:solidFill>
                  <a:srgbClr val="6600CC"/>
                </a:solidFill>
                <a:latin typeface="宋体" panose="02010600030101010101" pitchFamily="2" charset="-122"/>
              </a:rPr>
              <a:t>据统计：</a:t>
            </a:r>
            <a:r>
              <a:rPr lang="en-US" altLang="zh-CN" b="1" dirty="0">
                <a:solidFill>
                  <a:srgbClr val="6600CC"/>
                </a:solidFill>
                <a:latin typeface="宋体" panose="02010600030101010101" pitchFamily="2" charset="-122"/>
              </a:rPr>
              <a:t>1814~1835</a:t>
            </a:r>
            <a:r>
              <a:rPr lang="zh-CN" altLang="en-US" b="1" dirty="0">
                <a:solidFill>
                  <a:srgbClr val="6600CC"/>
                </a:solidFill>
                <a:latin typeface="宋体" panose="02010600030101010101" pitchFamily="2" charset="-122"/>
              </a:rPr>
              <a:t>年</a:t>
            </a:r>
            <a:r>
              <a:rPr lang="en-US" altLang="zh-CN" b="1" dirty="0">
                <a:solidFill>
                  <a:srgbClr val="6600CC"/>
                </a:solidFill>
                <a:latin typeface="宋体" panose="02010600030101010101" pitchFamily="2" charset="-122"/>
              </a:rPr>
              <a:t>,</a:t>
            </a:r>
            <a:r>
              <a:rPr lang="zh-CN" altLang="en-US" b="1" dirty="0">
                <a:solidFill>
                  <a:srgbClr val="6600CC"/>
                </a:solidFill>
                <a:latin typeface="宋体" panose="02010600030101010101" pitchFamily="2" charset="-122"/>
              </a:rPr>
              <a:t>印度输入英国的棉布从</a:t>
            </a:r>
            <a:r>
              <a:rPr lang="en-US" altLang="zh-CN" b="1" dirty="0">
                <a:solidFill>
                  <a:srgbClr val="6600CC"/>
                </a:solidFill>
                <a:latin typeface="宋体" panose="02010600030101010101" pitchFamily="2" charset="-122"/>
              </a:rPr>
              <a:t>125</a:t>
            </a:r>
            <a:r>
              <a:rPr lang="zh-CN" altLang="en-US" b="1" dirty="0">
                <a:solidFill>
                  <a:srgbClr val="6600CC"/>
                </a:solidFill>
                <a:latin typeface="宋体" panose="02010600030101010101" pitchFamily="2" charset="-122"/>
              </a:rPr>
              <a:t>万匹跌到</a:t>
            </a:r>
            <a:r>
              <a:rPr lang="en-US" altLang="zh-CN" b="1" dirty="0">
                <a:solidFill>
                  <a:srgbClr val="6600CC"/>
                </a:solidFill>
                <a:latin typeface="宋体" panose="02010600030101010101" pitchFamily="2" charset="-122"/>
              </a:rPr>
              <a:t>30</a:t>
            </a:r>
            <a:r>
              <a:rPr lang="zh-CN" altLang="en-US" b="1" dirty="0">
                <a:solidFill>
                  <a:srgbClr val="6600CC"/>
                </a:solidFill>
                <a:latin typeface="宋体" panose="02010600030101010101" pitchFamily="2" charset="-122"/>
              </a:rPr>
              <a:t>多万匹</a:t>
            </a:r>
            <a:r>
              <a:rPr lang="en-US" altLang="zh-CN" b="1" dirty="0">
                <a:solidFill>
                  <a:srgbClr val="6600CC"/>
                </a:solidFill>
                <a:latin typeface="宋体" panose="02010600030101010101" pitchFamily="2" charset="-122"/>
              </a:rPr>
              <a:t>;</a:t>
            </a:r>
            <a:r>
              <a:rPr lang="zh-CN" altLang="en-US" b="1" dirty="0">
                <a:solidFill>
                  <a:srgbClr val="6600CC"/>
                </a:solidFill>
                <a:latin typeface="宋体" panose="02010600030101010101" pitchFamily="2" charset="-122"/>
              </a:rPr>
              <a:t>而同一时期英国输入印度的棉纱由不足</a:t>
            </a:r>
            <a:r>
              <a:rPr lang="en-US" altLang="zh-CN" b="1" dirty="0">
                <a:solidFill>
                  <a:srgbClr val="6600CC"/>
                </a:solidFill>
                <a:latin typeface="宋体" panose="02010600030101010101" pitchFamily="2" charset="-122"/>
              </a:rPr>
              <a:t>100</a:t>
            </a:r>
            <a:r>
              <a:rPr lang="zh-CN" altLang="en-US" b="1" dirty="0">
                <a:solidFill>
                  <a:srgbClr val="6600CC"/>
                </a:solidFill>
                <a:latin typeface="宋体" panose="02010600030101010101" pitchFamily="2" charset="-122"/>
              </a:rPr>
              <a:t>万匹增加到了</a:t>
            </a:r>
            <a:r>
              <a:rPr lang="en-US" altLang="zh-CN" b="1" dirty="0">
                <a:solidFill>
                  <a:srgbClr val="6600CC"/>
                </a:solidFill>
                <a:latin typeface="宋体" panose="02010600030101010101" pitchFamily="2" charset="-122"/>
              </a:rPr>
              <a:t>5100</a:t>
            </a:r>
            <a:r>
              <a:rPr lang="zh-CN" altLang="en-US" b="1" dirty="0">
                <a:solidFill>
                  <a:srgbClr val="6600CC"/>
                </a:solidFill>
                <a:latin typeface="宋体" panose="02010600030101010101" pitchFamily="2" charset="-122"/>
              </a:rPr>
              <a:t>万匹以上</a:t>
            </a:r>
            <a:r>
              <a:rPr lang="en-US" altLang="zh-CN" b="1" dirty="0">
                <a:solidFill>
                  <a:srgbClr val="6600CC"/>
                </a:solidFill>
                <a:latin typeface="宋体" panose="02010600030101010101" pitchFamily="2" charset="-122"/>
              </a:rPr>
              <a:t>……</a:t>
            </a:r>
            <a:r>
              <a:rPr lang="zh-CN" altLang="en-US" b="1" dirty="0">
                <a:solidFill>
                  <a:srgbClr val="6600CC"/>
                </a:solidFill>
                <a:latin typeface="宋体" panose="02010600030101010101" pitchFamily="2" charset="-122"/>
              </a:rPr>
              <a:t>往日工业发达和人口稠密的城市</a:t>
            </a:r>
            <a:r>
              <a:rPr lang="en-US" altLang="zh-CN" b="1" dirty="0">
                <a:solidFill>
                  <a:srgbClr val="6600CC"/>
                </a:solidFill>
                <a:latin typeface="宋体" panose="02010600030101010101" pitchFamily="2" charset="-122"/>
              </a:rPr>
              <a:t>,</a:t>
            </a:r>
            <a:r>
              <a:rPr lang="zh-CN" altLang="en-US" b="1" dirty="0">
                <a:solidFill>
                  <a:srgbClr val="6600CC"/>
                </a:solidFill>
                <a:latin typeface="宋体" panose="02010600030101010101" pitchFamily="2" charset="-122"/>
              </a:rPr>
              <a:t>如号称“印度的曼彻斯特”的达卡城，遭到了毁灭性击</a:t>
            </a:r>
            <a:r>
              <a:rPr lang="en-US" altLang="zh-CN" b="1" dirty="0">
                <a:solidFill>
                  <a:srgbClr val="6600CC"/>
                </a:solidFill>
                <a:latin typeface="宋体" panose="02010600030101010101" pitchFamily="2" charset="-122"/>
              </a:rPr>
              <a:t>,1824—1837</a:t>
            </a:r>
            <a:r>
              <a:rPr lang="zh-CN" altLang="en-US" b="1" dirty="0">
                <a:solidFill>
                  <a:srgbClr val="6600CC"/>
                </a:solidFill>
                <a:latin typeface="宋体" panose="02010600030101010101" pitchFamily="2" charset="-122"/>
              </a:rPr>
              <a:t>年人口从</a:t>
            </a:r>
            <a:r>
              <a:rPr lang="en-US" altLang="zh-CN" b="1" dirty="0">
                <a:solidFill>
                  <a:srgbClr val="6600CC"/>
                </a:solidFill>
                <a:latin typeface="宋体" panose="02010600030101010101" pitchFamily="2" charset="-122"/>
              </a:rPr>
              <a:t>15</a:t>
            </a:r>
            <a:r>
              <a:rPr lang="zh-CN" altLang="en-US" b="1" dirty="0">
                <a:solidFill>
                  <a:srgbClr val="6600CC"/>
                </a:solidFill>
                <a:latin typeface="宋体" panose="02010600030101010101" pitchFamily="2" charset="-122"/>
              </a:rPr>
              <a:t>万减至</a:t>
            </a:r>
            <a:r>
              <a:rPr lang="en-US" altLang="zh-CN" b="1" dirty="0">
                <a:solidFill>
                  <a:srgbClr val="6600CC"/>
                </a:solidFill>
                <a:latin typeface="宋体" panose="02010600030101010101" pitchFamily="2" charset="-122"/>
              </a:rPr>
              <a:t>3</a:t>
            </a:r>
            <a:r>
              <a:rPr lang="zh-CN" altLang="en-US" b="1" dirty="0">
                <a:solidFill>
                  <a:srgbClr val="6600CC"/>
                </a:solidFill>
                <a:latin typeface="宋体" panose="02010600030101010101" pitchFamily="2" charset="-122"/>
              </a:rPr>
              <a:t>万。</a:t>
            </a:r>
            <a:endParaRPr lang="zh-CN" altLang="en-US" b="1" dirty="0">
              <a:solidFill>
                <a:srgbClr val="6600CC"/>
              </a:solidFill>
              <a:latin typeface="宋体" panose="02010600030101010101" pitchFamily="2" charset="-122"/>
            </a:endParaRPr>
          </a:p>
          <a:p>
            <a:pPr eaLnBrk="1" hangingPunct="1"/>
            <a:r>
              <a:rPr lang="zh-CN" altLang="en-US" b="1" dirty="0">
                <a:solidFill>
                  <a:srgbClr val="6600CC"/>
                </a:solidFill>
                <a:latin typeface="宋体" panose="02010600030101010101" pitchFamily="2" charset="-122"/>
              </a:rPr>
              <a:t>材料二</a:t>
            </a:r>
            <a:r>
              <a:rPr lang="en-US" altLang="zh-CN" b="1" dirty="0">
                <a:solidFill>
                  <a:srgbClr val="6600CC"/>
                </a:solidFill>
                <a:latin typeface="宋体" panose="02010600030101010101" pitchFamily="2" charset="-122"/>
              </a:rPr>
              <a:t>:“</a:t>
            </a:r>
            <a:r>
              <a:rPr lang="zh-CN" altLang="en-US" b="1" dirty="0">
                <a:solidFill>
                  <a:srgbClr val="6600CC"/>
                </a:solidFill>
                <a:latin typeface="宋体" panose="02010600030101010101" pitchFamily="2" charset="-122"/>
              </a:rPr>
              <a:t>悲惨的情况在商业史上是无与伦比的</a:t>
            </a:r>
            <a:r>
              <a:rPr lang="en-US" altLang="zh-CN" b="1" dirty="0">
                <a:solidFill>
                  <a:srgbClr val="6600CC"/>
                </a:solidFill>
                <a:latin typeface="宋体" panose="02010600030101010101" pitchFamily="2" charset="-122"/>
              </a:rPr>
              <a:t>,</a:t>
            </a:r>
            <a:r>
              <a:rPr lang="zh-CN" altLang="en-US" b="1" dirty="0">
                <a:solidFill>
                  <a:srgbClr val="6600CC"/>
                </a:solidFill>
                <a:latin typeface="宋体" panose="02010600030101010101" pitchFamily="2" charset="-122"/>
              </a:rPr>
              <a:t>棉织工人的白骨使印度平原都白成了一片了”</a:t>
            </a:r>
            <a:endParaRPr lang="zh-CN" altLang="en-US" b="1" dirty="0">
              <a:solidFill>
                <a:srgbClr val="6600CC"/>
              </a:solidFill>
              <a:latin typeface="宋体" panose="02010600030101010101" pitchFamily="2" charset="-122"/>
            </a:endParaRPr>
          </a:p>
          <a:p>
            <a:pPr eaLnBrk="1" hangingPunct="1">
              <a:spcBef>
                <a:spcPct val="50000"/>
              </a:spcBef>
            </a:pPr>
            <a:r>
              <a:rPr lang="zh-CN" altLang="en-US" b="1" dirty="0">
                <a:solidFill>
                  <a:srgbClr val="6600CC"/>
                </a:solidFill>
                <a:latin typeface="宋体" panose="02010600030101010101" pitchFamily="2" charset="-122"/>
              </a:rPr>
              <a:t>                </a:t>
            </a:r>
            <a:r>
              <a:rPr lang="en-US" altLang="zh-CN" b="1" dirty="0">
                <a:solidFill>
                  <a:srgbClr val="6600CC"/>
                </a:solidFill>
                <a:latin typeface="宋体" panose="02010600030101010101" pitchFamily="2" charset="-122"/>
              </a:rPr>
              <a:t>-----</a:t>
            </a:r>
            <a:r>
              <a:rPr lang="zh-CN" altLang="en-US" b="1" dirty="0">
                <a:solidFill>
                  <a:srgbClr val="6600CC"/>
                </a:solidFill>
                <a:latin typeface="宋体" panose="02010600030101010101" pitchFamily="2" charset="-122"/>
              </a:rPr>
              <a:t>英国驻印度总督本丁克</a:t>
            </a:r>
            <a:endParaRPr lang="zh-CN" altLang="en-US" b="1" dirty="0">
              <a:solidFill>
                <a:srgbClr val="6600CC"/>
              </a:solidFill>
              <a:latin typeface="宋体" panose="02010600030101010101" pitchFamily="2" charset="-122"/>
            </a:endParaRPr>
          </a:p>
          <a:p>
            <a:pPr eaLnBrk="1" hangingPunct="1">
              <a:spcBef>
                <a:spcPct val="50000"/>
              </a:spcBef>
            </a:pPr>
            <a:r>
              <a:rPr lang="zh-CN" altLang="en-US" b="1" dirty="0">
                <a:solidFill>
                  <a:srgbClr val="6600CC"/>
                </a:solidFill>
                <a:latin typeface="宋体" panose="02010600030101010101" pitchFamily="2" charset="-122"/>
              </a:rPr>
              <a:t>材料三</a:t>
            </a:r>
            <a:r>
              <a:rPr lang="en-US" altLang="zh-CN" b="1" dirty="0">
                <a:solidFill>
                  <a:srgbClr val="6600CC"/>
                </a:solidFill>
                <a:latin typeface="宋体" panose="02010600030101010101" pitchFamily="2" charset="-122"/>
              </a:rPr>
              <a:t>:1770</a:t>
            </a:r>
            <a:r>
              <a:rPr lang="zh-CN" altLang="en-US" b="1" dirty="0">
                <a:solidFill>
                  <a:srgbClr val="6600CC"/>
                </a:solidFill>
                <a:latin typeface="宋体" panose="02010600030101010101" pitchFamily="2" charset="-122"/>
              </a:rPr>
              <a:t>年孟加拉一次饥荒死亡人数占当地人口的三分之一。</a:t>
            </a:r>
            <a:endParaRPr lang="zh-CN" altLang="en-US" b="1" dirty="0">
              <a:latin typeface="宋体" panose="02010600030101010101" pitchFamily="2" charset="-122"/>
            </a:endParaRPr>
          </a:p>
          <a:p>
            <a:pPr eaLnBrk="1" hangingPunct="1"/>
            <a:endParaRPr lang="zh-CN" altLang="en-US" b="1" dirty="0"/>
          </a:p>
        </p:txBody>
      </p:sp>
      <p:sp>
        <p:nvSpPr>
          <p:cNvPr id="41987" name="Rectangle 3"/>
          <p:cNvSpPr/>
          <p:nvPr/>
        </p:nvSpPr>
        <p:spPr>
          <a:xfrm>
            <a:off x="2057400" y="322263"/>
            <a:ext cx="5786438" cy="701675"/>
          </a:xfrm>
          <a:prstGeom prst="rect">
            <a:avLst/>
          </a:prstGeom>
          <a:noFill/>
          <a:ln w="9525">
            <a:noFill/>
          </a:ln>
        </p:spPr>
        <p:txBody>
          <a:bodyPr wrap="none" lIns="90000" tIns="46800" rIns="90000" bIns="46800">
            <a:spAutoFit/>
          </a:bodyPr>
          <a:p>
            <a:r>
              <a:rPr lang="zh-CN" altLang="en-US" sz="4000" b="1" dirty="0">
                <a:latin typeface="Tahoma" panose="020B0604030504040204" pitchFamily="34" charset="0"/>
              </a:rPr>
              <a:t>英国殖民者对印度的掠夺</a:t>
            </a:r>
            <a:endParaRPr lang="zh-CN" altLang="en-US" sz="4000" b="1" dirty="0">
              <a:latin typeface="Tahoma" panose="020B0604030504040204" pitchFamily="34" charset="0"/>
            </a:endParaRPr>
          </a:p>
        </p:txBody>
      </p:sp>
    </p:spTree>
  </p:cSld>
  <p:clrMapOvr>
    <a:masterClrMapping/>
  </p:clrMapOvr>
  <p:transition spd="med">
    <p:zoom/>
    <p:sndAc>
      <p:stSnd>
        <p:snd r:embed="rId2" name="hammer.wav"/>
      </p:stSnd>
    </p:sndAc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5126" name="Picture 6" descr="14K-2"/>
          <p:cNvPicPr>
            <a:picLocks noChangeAspect="1" noChangeArrowheads="1"/>
          </p:cNvPicPr>
          <p:nvPr/>
        </p:nvPicPr>
        <p:blipFill>
          <a:blip r:embed="rId1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3186" name="标题 93185"/>
          <p:cNvSpPr>
            <a:spLocks noGrp="1"/>
          </p:cNvSpPr>
          <p:nvPr>
            <p:ph type="title"/>
          </p:nvPr>
        </p:nvSpPr>
        <p:spPr>
          <a:xfrm>
            <a:off x="539750" y="0"/>
            <a:ext cx="3095625" cy="1143000"/>
          </a:xfrm>
          <a:ln/>
        </p:spPr>
        <p:txBody>
          <a:bodyPr anchor="ctr"/>
          <a:p>
            <a:r>
              <a:rPr lang="zh-CN" altLang="en-US" sz="4000" b="1" dirty="0">
                <a:solidFill>
                  <a:schemeClr val="hlin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分析材料</a:t>
            </a:r>
            <a:endParaRPr lang="zh-CN" altLang="en-US" sz="4000" b="1" dirty="0">
              <a:solidFill>
                <a:schemeClr val="hlink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93187" name="文本占位符 93186"/>
          <p:cNvSpPr>
            <a:spLocks noGrp="1"/>
          </p:cNvSpPr>
          <p:nvPr>
            <p:ph type="body" idx="1"/>
          </p:nvPr>
        </p:nvSpPr>
        <p:spPr>
          <a:xfrm>
            <a:off x="179388" y="981075"/>
            <a:ext cx="8640762" cy="5688013"/>
          </a:xfrm>
          <a:ln/>
        </p:spPr>
        <p:txBody>
          <a:bodyPr/>
          <a:p>
            <a:r>
              <a:rPr lang="en-US" altLang="zh-CN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历史告诉我们：“像海绵一样从恒河边上吸取财富，又挤出来倒在泰晤士河中。”</a:t>
            </a:r>
            <a:r>
              <a:rPr lang="zh-CN" altLang="en-US" sz="3600" b="1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en-US" altLang="zh-CN" sz="3600" b="1" dirty="0">
                <a:solidFill>
                  <a:srgbClr val="0000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----</a:t>
            </a:r>
            <a:r>
              <a:rPr lang="zh-CN" altLang="en-US" sz="3600" b="1" dirty="0">
                <a:solidFill>
                  <a:srgbClr val="0000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有人比喻英国</a:t>
            </a:r>
            <a:endParaRPr lang="zh-CN" altLang="en-US" sz="3600" b="1" dirty="0">
              <a:solidFill>
                <a:srgbClr val="000099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just">
              <a:spcBef>
                <a:spcPct val="50000"/>
              </a:spcBef>
              <a:buClr>
                <a:schemeClr val="bg1"/>
              </a:buClr>
              <a:buSzPct val="100000"/>
              <a:buNone/>
            </a:pP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      “不列颠的侵略，打碎了印度的手织机，毁掉了它的手纺车。英国起先是把印度的棉织品挤出了欧洲市场，然后是向印度输入棉纱，最后使英国绵织品泛滥于这个棉织品的故乡</a:t>
            </a:r>
            <a:r>
              <a:rPr lang="en-US" altLang="zh-CN" sz="3600" b="1">
                <a:latin typeface="黑体" panose="02010609060101010101" pitchFamily="49" charset="-122"/>
                <a:ea typeface="黑体" panose="02010609060101010101" pitchFamily="49" charset="-122"/>
              </a:rPr>
              <a:t>……  </a:t>
            </a:r>
            <a:endParaRPr lang="en-US" altLang="zh-CN" sz="3600" b="1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just">
              <a:spcBef>
                <a:spcPct val="50000"/>
              </a:spcBef>
              <a:buClr>
                <a:schemeClr val="bg1"/>
              </a:buClr>
              <a:buSzPct val="100000"/>
              <a:buNone/>
            </a:pPr>
            <a:r>
              <a:rPr lang="en-US" altLang="zh-CN" sz="3600" b="1">
                <a:latin typeface="黑体" panose="02010609060101010101" pitchFamily="49" charset="-122"/>
                <a:ea typeface="黑体" panose="02010609060101010101" pitchFamily="49" charset="-122"/>
              </a:rPr>
              <a:t>      </a:t>
            </a:r>
            <a:r>
              <a:rPr lang="en-US" altLang="zh-CN" sz="3600" b="1" dirty="0">
                <a:solidFill>
                  <a:srgbClr val="0000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---</a:t>
            </a:r>
            <a:r>
              <a:rPr lang="zh-CN" altLang="en-US" sz="3600" b="1" dirty="0">
                <a:solidFill>
                  <a:srgbClr val="0000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马克思</a:t>
            </a:r>
            <a:r>
              <a:rPr lang="en-US" altLang="zh-CN" sz="3600" b="1" dirty="0">
                <a:solidFill>
                  <a:srgbClr val="0000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《</a:t>
            </a:r>
            <a:r>
              <a:rPr lang="zh-CN" altLang="en-US" sz="3600" b="1" dirty="0">
                <a:solidFill>
                  <a:srgbClr val="0000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不列颠在印度的统治</a:t>
            </a:r>
            <a:r>
              <a:rPr lang="en-US" altLang="zh-CN" sz="3600" b="1">
                <a:solidFill>
                  <a:srgbClr val="0000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》</a:t>
            </a:r>
            <a:endParaRPr lang="en-US" altLang="zh-CN" sz="32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5126" name="Picture 6" descr="14K-2"/>
          <p:cNvPicPr>
            <a:picLocks noChangeAspect="1" noChangeArrowheads="1"/>
          </p:cNvPicPr>
          <p:nvPr/>
        </p:nvPicPr>
        <p:blipFill>
          <a:blip r:embed="rId1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4210" name="图片 94209" descr="英国殖民者在印度作威作福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81075"/>
            <a:ext cx="5364163" cy="32400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4211" name="矩形 94210"/>
          <p:cNvSpPr/>
          <p:nvPr/>
        </p:nvSpPr>
        <p:spPr>
          <a:xfrm>
            <a:off x="466725" y="4724400"/>
            <a:ext cx="3124200" cy="13716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4200" u="none" kern="1200" baseline="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</a:lstStyle>
          <a:p>
            <a:pPr lvl="0"/>
            <a:r>
              <a:rPr lang="zh-CN" altLang="en-US" sz="3800" b="1">
                <a:solidFill>
                  <a:srgbClr val="000000"/>
                </a:solidFill>
                <a:ea typeface="黑体" panose="02010609060101010101" pitchFamily="49" charset="-122"/>
              </a:rPr>
              <a:t>英国殖民者</a:t>
            </a:r>
            <a:br>
              <a:rPr lang="zh-CN" altLang="en-US" sz="3800" b="1">
                <a:solidFill>
                  <a:srgbClr val="000000"/>
                </a:solidFill>
                <a:ea typeface="黑体" panose="02010609060101010101" pitchFamily="49" charset="-122"/>
              </a:rPr>
            </a:br>
            <a:r>
              <a:rPr lang="zh-CN" altLang="en-US" sz="3800" b="1">
                <a:solidFill>
                  <a:srgbClr val="000000"/>
                </a:solidFill>
                <a:ea typeface="黑体" panose="02010609060101010101" pitchFamily="49" charset="-122"/>
              </a:rPr>
              <a:t>作威作福</a:t>
            </a:r>
            <a:endParaRPr lang="zh-CN" altLang="en-US" sz="3800" b="1">
              <a:solidFill>
                <a:srgbClr val="000000"/>
              </a:solidFill>
              <a:ea typeface="黑体" panose="02010609060101010101" pitchFamily="49" charset="-122"/>
            </a:endParaRPr>
          </a:p>
        </p:txBody>
      </p:sp>
      <p:grpSp>
        <p:nvGrpSpPr>
          <p:cNvPr id="94212" name="组合 94211"/>
          <p:cNvGrpSpPr/>
          <p:nvPr/>
        </p:nvGrpSpPr>
        <p:grpSpPr>
          <a:xfrm>
            <a:off x="4267200" y="1508125"/>
            <a:ext cx="4876800" cy="5233988"/>
            <a:chOff x="0" y="0"/>
            <a:chExt cx="7680" cy="8242"/>
          </a:xfrm>
        </p:grpSpPr>
        <p:pic>
          <p:nvPicPr>
            <p:cNvPr id="94213" name="图片 94212" descr="W020070301733416190431"/>
            <p:cNvPicPr>
              <a:picLocks noChangeAspect="1"/>
            </p:cNvPicPr>
            <p:nvPr/>
          </p:nvPicPr>
          <p:blipFill>
            <a:blip r:embed="rId3"/>
            <a:srcRect l="39384" t="59935" r="5231" b="10532"/>
            <a:stretch>
              <a:fillRect/>
            </a:stretch>
          </p:blipFill>
          <p:spPr>
            <a:xfrm>
              <a:off x="0" y="2722"/>
              <a:ext cx="7680" cy="5520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94214" name="矩形 94213"/>
            <p:cNvSpPr/>
            <p:nvPr/>
          </p:nvSpPr>
          <p:spPr>
            <a:xfrm>
              <a:off x="2495" y="0"/>
              <a:ext cx="4285" cy="20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90000" tIns="46800" rIns="90000" bIns="46800" anchor="t">
              <a:spAutoFit/>
            </a:bodyPr>
            <a:p>
              <a:r>
                <a:rPr lang="zh-CN" altLang="en-US" sz="4000" b="1">
                  <a:solidFill>
                    <a:srgbClr val="000000"/>
                  </a:solidFill>
                  <a:latin typeface="Tahoma" panose="020B0604030504040204" pitchFamily="34" charset="0"/>
                  <a:ea typeface="黑体" panose="02010609060101010101" pitchFamily="49" charset="-122"/>
                </a:rPr>
                <a:t>英国殖民者</a:t>
              </a:r>
              <a:endParaRPr lang="zh-CN" altLang="en-US" sz="4000" b="1">
                <a:solidFill>
                  <a:srgbClr val="000000"/>
                </a:solidFill>
                <a:latin typeface="Tahoma" panose="020B0604030504040204" pitchFamily="34" charset="0"/>
                <a:ea typeface="黑体" panose="02010609060101010101" pitchFamily="49" charset="-122"/>
              </a:endParaRPr>
            </a:p>
            <a:p>
              <a:r>
                <a:rPr lang="zh-CN" altLang="en-US" sz="4000" b="1">
                  <a:solidFill>
                    <a:srgbClr val="000000"/>
                  </a:solidFill>
                  <a:latin typeface="Tahoma" panose="020B0604030504040204" pitchFamily="34" charset="0"/>
                  <a:ea typeface="黑体" panose="02010609060101010101" pitchFamily="49" charset="-122"/>
                </a:rPr>
                <a:t>处死印度人</a:t>
              </a:r>
              <a:endParaRPr lang="zh-CN" altLang="en-US" sz="4000" b="1">
                <a:solidFill>
                  <a:srgbClr val="000000"/>
                </a:solidFill>
                <a:latin typeface="Tahoma" panose="020B0604030504040204" pitchFamily="34" charset="0"/>
                <a:ea typeface="黑体" panose="02010609060101010101" pitchFamily="49" charset="-122"/>
              </a:endParaRPr>
            </a:p>
          </p:txBody>
        </p:sp>
      </p:grpSp>
      <p:sp>
        <p:nvSpPr>
          <p:cNvPr id="9" name="Rectangle 4"/>
          <p:cNvSpPr/>
          <p:nvPr/>
        </p:nvSpPr>
        <p:spPr>
          <a:xfrm>
            <a:off x="807085" y="241300"/>
            <a:ext cx="5407025" cy="623570"/>
          </a:xfrm>
          <a:prstGeom prst="rect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wrap="square" lIns="67500" tIns="35100" rIns="67500" bIns="35100" anchor="t">
            <a:spAutoFit/>
          </a:bodyPr>
          <a:p>
            <a:r>
              <a:rPr lang="zh-CN" altLang="en-US" sz="3600" b="1" dirty="0">
                <a:solidFill>
                  <a:srgbClr val="FF0000"/>
                </a:solidFill>
                <a:latin typeface="Tahoma" panose="020B0604030504040204" pitchFamily="34" charset="0"/>
                <a:ea typeface="黑体" panose="02010609060101010101" pitchFamily="49" charset="-122"/>
              </a:rPr>
              <a:t>英国殖民者对印度的统治</a:t>
            </a:r>
            <a:endParaRPr lang="zh-CN" altLang="en-US" sz="3600" b="1" dirty="0">
              <a:solidFill>
                <a:srgbClr val="FF0000"/>
              </a:solidFill>
              <a:latin typeface="Tahoma" panose="020B0604030504040204" pitchFamily="34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42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42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42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4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7">
                                          <p:stCondLst>
                                            <p:cond delay="16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41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41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7">
                                          <p:stCondLst>
                                            <p:cond delay="41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41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41" decel="50000">
                                          <p:stCondLst>
                                            <p:cond delay="45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ldLvl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5126" name="Picture 6" descr="14K-2"/>
          <p:cNvPicPr>
            <a:picLocks noChangeAspect="1" noChangeArrowheads="1"/>
          </p:cNvPicPr>
          <p:nvPr/>
        </p:nvPicPr>
        <p:blipFill>
          <a:blip r:embed="rId1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0354" name="标题 100353"/>
          <p:cNvSpPr>
            <a:spLocks noGrp="1"/>
          </p:cNvSpPr>
          <p:nvPr>
            <p:ph type="title"/>
          </p:nvPr>
        </p:nvSpPr>
        <p:spPr>
          <a:xfrm>
            <a:off x="611188" y="0"/>
            <a:ext cx="7772400" cy="1143000"/>
          </a:xfrm>
          <a:ln/>
        </p:spPr>
        <p:txBody>
          <a:bodyPr anchor="ctr"/>
          <a:p>
            <a:r>
              <a:rPr lang="zh-CN" altLang="en-US" b="1" dirty="0">
                <a:latin typeface="黑体" panose="02010609060101010101" pitchFamily="49" charset="-122"/>
                <a:ea typeface="黑体" panose="02010609060101010101" pitchFamily="49" charset="-122"/>
              </a:rPr>
              <a:t>背景</a:t>
            </a:r>
            <a:endParaRPr lang="zh-CN" altLang="en-US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00355" name="文本占位符 100354"/>
          <p:cNvSpPr>
            <a:spLocks noGrp="1"/>
          </p:cNvSpPr>
          <p:nvPr>
            <p:ph type="body" idx="1"/>
          </p:nvPr>
        </p:nvSpPr>
        <p:spPr>
          <a:xfrm>
            <a:off x="250825" y="908050"/>
            <a:ext cx="8713788" cy="5113338"/>
          </a:xfrm>
          <a:ln/>
        </p:spPr>
        <p:txBody>
          <a:bodyPr/>
          <a:p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）</a:t>
            </a:r>
            <a:r>
              <a:rPr lang="en-US" altLang="zh-CN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19</a:t>
            </a: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世纪中期，印度已沦为英国的殖民地。</a:t>
            </a:r>
            <a:endParaRPr lang="zh-CN" altLang="en-US" sz="36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）英国完成了工业革命，进一步加强了对印度的经济掠夺和政治压迫。</a:t>
            </a:r>
            <a:endParaRPr lang="zh-CN" altLang="en-US" sz="36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3</a:t>
            </a: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）印度人民的反抗情绪日益高涨。</a:t>
            </a:r>
            <a:endParaRPr lang="zh-CN" altLang="en-US" sz="36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00356" name="右箭头 100355"/>
          <p:cNvSpPr/>
          <p:nvPr/>
        </p:nvSpPr>
        <p:spPr>
          <a:xfrm>
            <a:off x="2773363" y="4103688"/>
            <a:ext cx="1295400" cy="838200"/>
          </a:xfrm>
          <a:prstGeom prst="rightArrow">
            <a:avLst>
              <a:gd name="adj1" fmla="val 50000"/>
              <a:gd name="adj2" fmla="val 38636"/>
            </a:avLst>
          </a:prstGeom>
          <a:solidFill>
            <a:srgbClr val="FFFF99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algn="ctr"/>
            <a:r>
              <a:rPr lang="zh-CN" altLang="en-US" sz="3200" b="1" dirty="0">
                <a:solidFill>
                  <a:srgbClr val="660066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压迫</a:t>
            </a:r>
            <a:endParaRPr lang="zh-CN" altLang="en-US" sz="3200" b="1" dirty="0">
              <a:solidFill>
                <a:srgbClr val="660066"/>
              </a:solidFill>
              <a:effectLst>
                <a:outerShdw blurRad="38100" dist="38100" dir="2700000">
                  <a:srgbClr val="000000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00357" name="左箭头 100356"/>
          <p:cNvSpPr/>
          <p:nvPr/>
        </p:nvSpPr>
        <p:spPr>
          <a:xfrm>
            <a:off x="2678113" y="5734050"/>
            <a:ext cx="1447800" cy="838200"/>
          </a:xfrm>
          <a:prstGeom prst="leftArrow">
            <a:avLst>
              <a:gd name="adj1" fmla="val 50000"/>
              <a:gd name="adj2" fmla="val 43181"/>
            </a:avLst>
          </a:prstGeom>
          <a:solidFill>
            <a:srgbClr val="FFFF99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algn="ctr"/>
            <a:r>
              <a:rPr lang="zh-CN" altLang="en-US" sz="3200" b="1" dirty="0">
                <a:solidFill>
                  <a:srgbClr val="660066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反抗</a:t>
            </a:r>
            <a:endParaRPr lang="zh-CN" altLang="en-US" sz="3200" b="1" dirty="0">
              <a:solidFill>
                <a:srgbClr val="660066"/>
              </a:solidFill>
              <a:effectLst>
                <a:outerShdw blurRad="38100" dist="38100" dir="2700000">
                  <a:srgbClr val="000000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00358" name="文本框 100357" descr="水滴"/>
          <p:cNvSpPr txBox="1"/>
          <p:nvPr/>
        </p:nvSpPr>
        <p:spPr>
          <a:xfrm>
            <a:off x="2297113" y="5048250"/>
            <a:ext cx="2133600" cy="641350"/>
          </a:xfrm>
          <a:prstGeom prst="rect">
            <a:avLst/>
          </a:prstGeom>
          <a:blipFill rotWithShape="1">
            <a:blip r:embed="rId2"/>
          </a:blipFill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3600" b="1" dirty="0">
                <a:solidFill>
                  <a:srgbClr val="FF0066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战争</a:t>
            </a:r>
            <a:endParaRPr lang="zh-CN" altLang="en-US" sz="3600" b="1" dirty="0">
              <a:solidFill>
                <a:srgbClr val="FF0066"/>
              </a:solidFill>
              <a:effectLst>
                <a:outerShdw blurRad="38100" dist="38100" dir="2700000">
                  <a:srgbClr val="000000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00359" name="文本框 100358"/>
          <p:cNvSpPr txBox="1"/>
          <p:nvPr/>
        </p:nvSpPr>
        <p:spPr>
          <a:xfrm>
            <a:off x="612775" y="4081463"/>
            <a:ext cx="1252538" cy="2776537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3333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日不落帝国</a:t>
            </a:r>
            <a:endParaRPr lang="zh-CN" altLang="en-US" sz="2800" b="1" dirty="0">
              <a:solidFill>
                <a:srgbClr val="3333FF"/>
              </a:solidFill>
              <a:effectLst>
                <a:outerShdw blurRad="38100" dist="38100" dir="2700000">
                  <a:srgbClr val="C0C0C0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sz="2800" b="1" dirty="0">
                <a:solidFill>
                  <a:srgbClr val="3333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——</a:t>
            </a:r>
            <a:r>
              <a:rPr lang="zh-CN" altLang="en-US" sz="2800" b="1" dirty="0">
                <a:solidFill>
                  <a:srgbClr val="3333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英国</a:t>
            </a:r>
            <a:endParaRPr lang="zh-CN" altLang="en-US" sz="2800" b="1" dirty="0">
              <a:solidFill>
                <a:srgbClr val="3333FF"/>
              </a:solidFill>
              <a:effectLst>
                <a:outerShdw blurRad="38100" dist="38100" dir="2700000">
                  <a:srgbClr val="C0C0C0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00360" name="文本框 100359"/>
          <p:cNvSpPr txBox="1"/>
          <p:nvPr/>
        </p:nvSpPr>
        <p:spPr>
          <a:xfrm>
            <a:off x="4572000" y="4221163"/>
            <a:ext cx="671513" cy="2316162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3200" b="1" dirty="0">
                <a:solidFill>
                  <a:srgbClr val="3333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印度</a:t>
            </a:r>
            <a:endParaRPr lang="zh-CN" altLang="en-US" sz="3200" b="1" dirty="0">
              <a:solidFill>
                <a:srgbClr val="3333FF"/>
              </a:solidFill>
              <a:effectLst>
                <a:outerShdw blurRad="38100" dist="38100" dir="2700000">
                  <a:srgbClr val="C0C0C0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00361" name="矩形 100360"/>
          <p:cNvSpPr/>
          <p:nvPr/>
        </p:nvSpPr>
        <p:spPr>
          <a:xfrm>
            <a:off x="5580063" y="4076700"/>
            <a:ext cx="3455987" cy="2528888"/>
          </a:xfrm>
          <a:prstGeom prst="rect">
            <a:avLst/>
          </a:prstGeom>
          <a:solidFill>
            <a:srgbClr val="FFFF99"/>
          </a:solidFill>
          <a:ln w="9525">
            <a:noFill/>
          </a:ln>
        </p:spPr>
        <p:txBody>
          <a:bodyPr>
            <a:spAutoFit/>
          </a:bodyPr>
          <a:p>
            <a:r>
              <a:rPr lang="en-US" altLang="zh-CN" sz="3200" b="1" dirty="0">
                <a:solidFill>
                  <a:schemeClr val="accent2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“</a:t>
            </a:r>
            <a:r>
              <a:rPr lang="zh-CN" altLang="en-US" sz="3200" b="1" dirty="0">
                <a:solidFill>
                  <a:schemeClr val="accent2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印度虽然只有</a:t>
            </a:r>
            <a:endParaRPr lang="zh-CN" altLang="en-US" sz="3200" b="1" dirty="0">
              <a:solidFill>
                <a:schemeClr val="accent2"/>
              </a:solidFill>
              <a:effectLst>
                <a:outerShdw blurRad="38100" dist="38100" dir="2700000">
                  <a:srgbClr val="000000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3200" b="1" dirty="0">
                <a:solidFill>
                  <a:schemeClr val="accent2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巴掌大的乌云，</a:t>
            </a:r>
            <a:endParaRPr lang="zh-CN" altLang="en-US" sz="3200" b="1" dirty="0">
              <a:solidFill>
                <a:schemeClr val="accent2"/>
              </a:solidFill>
              <a:effectLst>
                <a:outerShdw blurRad="38100" dist="38100" dir="2700000">
                  <a:srgbClr val="000000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3200" b="1" dirty="0">
                <a:solidFill>
                  <a:schemeClr val="accent2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但它会变成淹</a:t>
            </a:r>
            <a:endParaRPr lang="zh-CN" altLang="en-US" sz="3200" b="1" dirty="0">
              <a:solidFill>
                <a:schemeClr val="accent2"/>
              </a:solidFill>
              <a:effectLst>
                <a:outerShdw blurRad="38100" dist="38100" dir="2700000">
                  <a:srgbClr val="000000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3200" b="1" dirty="0">
                <a:solidFill>
                  <a:schemeClr val="accent2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没英国殖民者</a:t>
            </a:r>
            <a:endParaRPr lang="zh-CN" altLang="en-US" sz="3200" b="1" dirty="0">
              <a:solidFill>
                <a:schemeClr val="accent2"/>
              </a:solidFill>
              <a:effectLst>
                <a:outerShdw blurRad="38100" dist="38100" dir="2700000">
                  <a:srgbClr val="000000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3200" b="1" dirty="0">
                <a:solidFill>
                  <a:schemeClr val="accent2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的滂沱大雨”</a:t>
            </a:r>
            <a:endParaRPr lang="zh-CN" altLang="en-US" sz="3200" b="1" dirty="0">
              <a:solidFill>
                <a:schemeClr val="accent2"/>
              </a:solidFill>
              <a:effectLst>
                <a:outerShdw blurRad="38100" dist="38100" dir="2700000">
                  <a:srgbClr val="000000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5">
                                            <p:txEl>
                                              <p:charRg st="0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0355">
                                            <p:txEl>
                                              <p:charRg st="0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0355">
                                            <p:txEl>
                                              <p:charRg st="0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0355">
                                            <p:txEl>
                                              <p:charRg st="0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00355">
                                            <p:txEl>
                                              <p:charRg st="0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5">
                                            <p:txEl>
                                              <p:charRg st="23" end="5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0355">
                                            <p:txEl>
                                              <p:charRg st="23" end="5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0355">
                                            <p:txEl>
                                              <p:charRg st="23" end="5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00355">
                                            <p:txEl>
                                              <p:charRg st="23" end="5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0355">
                                            <p:txEl>
                                              <p:charRg st="23" end="5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5">
                                            <p:txEl>
                                              <p:charRg st="57" end="7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0355">
                                            <p:txEl>
                                              <p:charRg st="57" end="7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0355">
                                            <p:txEl>
                                              <p:charRg st="57" end="7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0355">
                                            <p:txEl>
                                              <p:charRg st="57" end="7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00355">
                                            <p:txEl>
                                              <p:charRg st="57" end="7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3000"/>
                                        <p:tgtEl>
                                          <p:spTgt spid="1003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03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03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003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03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003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003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003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003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003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003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356" grpId="0" animBg="1"/>
      <p:bldP spid="100357" grpId="0" animBg="1"/>
      <p:bldP spid="100358" grpId="0" animBg="1"/>
      <p:bldP spid="100359" grpId="0"/>
      <p:bldP spid="100360" grpId="0"/>
      <p:bldP spid="100361" grpId="0" bldLvl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126" name="Picture 6" descr="14K-2"/>
          <p:cNvPicPr>
            <a:picLocks noChangeAspect="1" noChangeArrowheads="1"/>
          </p:cNvPicPr>
          <p:nvPr/>
        </p:nvPicPr>
        <p:blipFill>
          <a:blip r:embed="rId1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6081" name="矩形 2"/>
          <p:cNvSpPr/>
          <p:nvPr/>
        </p:nvSpPr>
        <p:spPr>
          <a:xfrm>
            <a:off x="2665413" y="1017588"/>
            <a:ext cx="3971925" cy="59880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3300" b="1" dirty="0">
                <a:solidFill>
                  <a:srgbClr val="C00000"/>
                </a:solidFill>
                <a:latin typeface="宋体" panose="02010600030101010101" pitchFamily="2" charset="-122"/>
                <a:ea typeface="楷体_GB2312"/>
              </a:rPr>
              <a:t>印度民族起义的原因</a:t>
            </a:r>
            <a:endParaRPr lang="zh-CN" altLang="en-US" sz="3300" b="1" dirty="0">
              <a:solidFill>
                <a:srgbClr val="C00000"/>
              </a:solidFill>
              <a:latin typeface="宋体" panose="02010600030101010101" pitchFamily="2" charset="-122"/>
              <a:ea typeface="楷体_GB2312"/>
            </a:endParaRPr>
          </a:p>
        </p:txBody>
      </p:sp>
      <p:sp>
        <p:nvSpPr>
          <p:cNvPr id="4" name="椭圆 3"/>
          <p:cNvSpPr/>
          <p:nvPr/>
        </p:nvSpPr>
        <p:spPr>
          <a:xfrm>
            <a:off x="819150" y="2303463"/>
            <a:ext cx="1125538" cy="2163763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印度沦为英国的殖民地</a:t>
            </a: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5" name="右箭头 4"/>
          <p:cNvSpPr/>
          <p:nvPr/>
        </p:nvSpPr>
        <p:spPr>
          <a:xfrm>
            <a:off x="1944688" y="3214688"/>
            <a:ext cx="374650" cy="26828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2159000" y="2266950"/>
            <a:ext cx="857250" cy="21971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英国的经济掠夺与政治压迫</a:t>
            </a: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46085" name="TextBox 6"/>
          <p:cNvSpPr txBox="1"/>
          <p:nvPr/>
        </p:nvSpPr>
        <p:spPr>
          <a:xfrm>
            <a:off x="2087563" y="5092700"/>
            <a:ext cx="1751012" cy="5835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根源</a:t>
            </a:r>
            <a:endParaRPr lang="zh-CN" altLang="en-US" sz="32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8" name="左大括号 7"/>
          <p:cNvSpPr/>
          <p:nvPr/>
        </p:nvSpPr>
        <p:spPr>
          <a:xfrm>
            <a:off x="3070225" y="1982788"/>
            <a:ext cx="214313" cy="2840038"/>
          </a:xfrm>
          <a:prstGeom prst="leftBrac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7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336925" y="1874838"/>
            <a:ext cx="3538538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zh-CN" altLang="en-US" sz="2800" b="1" dirty="0">
                <a:latin typeface="Calibri" panose="020F0502020204030204" charset="0"/>
              </a:rPr>
              <a:t>①英国倾销棉纺织品</a:t>
            </a:r>
            <a:endParaRPr lang="zh-CN" altLang="en-US" sz="2800" b="1" dirty="0">
              <a:latin typeface="Calibri" panose="020F050202020403020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284538" y="2571750"/>
            <a:ext cx="5151437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zh-CN" altLang="en-US" sz="2800" b="1" dirty="0">
                <a:solidFill>
                  <a:srgbClr val="0000FF"/>
                </a:solidFill>
                <a:latin typeface="Calibri" panose="020F0502020204030204" charset="0"/>
              </a:rPr>
              <a:t>②借口兼并 印度王公的领地</a:t>
            </a:r>
            <a:endParaRPr lang="zh-CN" altLang="en-US" sz="2800" b="1" dirty="0">
              <a:solidFill>
                <a:srgbClr val="0000FF"/>
              </a:solidFill>
              <a:latin typeface="Calibri" panose="020F050202020403020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284538" y="3232150"/>
            <a:ext cx="4546600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zh-CN" altLang="en-US" sz="2800" b="1" dirty="0">
                <a:latin typeface="Calibri" panose="020F0502020204030204" charset="0"/>
              </a:rPr>
              <a:t>③取消印度士兵较优厚待遇</a:t>
            </a:r>
            <a:endParaRPr lang="zh-CN" altLang="en-US" sz="2800" b="1" dirty="0">
              <a:latin typeface="Calibri" panose="020F050202020403020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302000" y="4017963"/>
            <a:ext cx="3298825" cy="95313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zh-CN" altLang="en-US" sz="2800" b="1" dirty="0">
                <a:solidFill>
                  <a:srgbClr val="0000FF"/>
                </a:solidFill>
                <a:latin typeface="Calibri" panose="020F0502020204030204" charset="0"/>
              </a:rPr>
              <a:t>④不尊重宗教信仰</a:t>
            </a:r>
            <a:r>
              <a:rPr lang="en-US" altLang="zh-CN" sz="2800" b="1" dirty="0">
                <a:solidFill>
                  <a:srgbClr val="0000FF"/>
                </a:solidFill>
                <a:latin typeface="Calibri" panose="020F0502020204030204" charset="0"/>
              </a:rPr>
              <a:t>(</a:t>
            </a:r>
            <a:r>
              <a:rPr lang="zh-CN" altLang="en-US" sz="2800" b="1" dirty="0">
                <a:solidFill>
                  <a:srgbClr val="0000FF"/>
                </a:solidFill>
                <a:latin typeface="Calibri" panose="020F0502020204030204" charset="0"/>
              </a:rPr>
              <a:t>英国实行宗教歧视</a:t>
            </a:r>
            <a:r>
              <a:rPr lang="en-US" altLang="zh-CN" sz="2800" b="1" dirty="0">
                <a:solidFill>
                  <a:srgbClr val="0000FF"/>
                </a:solidFill>
                <a:latin typeface="Calibri" panose="020F0502020204030204" charset="0"/>
              </a:rPr>
              <a:t>)</a:t>
            </a:r>
            <a:endParaRPr lang="en-US" altLang="zh-CN" sz="2800" b="1" dirty="0">
              <a:solidFill>
                <a:srgbClr val="0000FF"/>
              </a:solidFill>
              <a:latin typeface="Calibri" panose="020F050202020403020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8164513" y="1462088"/>
            <a:ext cx="374650" cy="396938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2800" b="1" dirty="0">
                <a:latin typeface="Calibri" panose="020F0502020204030204" charset="0"/>
              </a:rPr>
              <a:t>印度各阶层反抗强烈</a:t>
            </a:r>
            <a:endParaRPr lang="zh-CN" altLang="en-US" sz="2800" b="1" dirty="0">
              <a:latin typeface="Calibri" panose="020F0502020204030204" charset="0"/>
            </a:endParaRPr>
          </a:p>
        </p:txBody>
      </p:sp>
      <p:sp>
        <p:nvSpPr>
          <p:cNvPr id="14" name="左大括号 13"/>
          <p:cNvSpPr/>
          <p:nvPr/>
        </p:nvSpPr>
        <p:spPr>
          <a:xfrm rot="10631599">
            <a:off x="7635875" y="1833563"/>
            <a:ext cx="552450" cy="3200400"/>
          </a:xfrm>
          <a:prstGeom prst="leftBrace">
            <a:avLst>
              <a:gd name="adj1" fmla="val 56904"/>
              <a:gd name="adj2" fmla="val 49785"/>
            </a:avLst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7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6093" name="TextBox 6"/>
          <p:cNvSpPr txBox="1"/>
          <p:nvPr/>
        </p:nvSpPr>
        <p:spPr>
          <a:xfrm>
            <a:off x="4510088" y="5076825"/>
            <a:ext cx="1751012" cy="5835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表现</a:t>
            </a:r>
            <a:endParaRPr lang="zh-CN" altLang="en-US" sz="32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/>
      <p:bldP spid="1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126" name="Picture 6" descr="14K-2"/>
          <p:cNvPicPr>
            <a:picLocks noChangeAspect="1" noChangeArrowheads="1"/>
          </p:cNvPicPr>
          <p:nvPr/>
        </p:nvPicPr>
        <p:blipFill>
          <a:blip r:embed="rId1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7105" name="文本框 3"/>
          <p:cNvSpPr txBox="1"/>
          <p:nvPr/>
        </p:nvSpPr>
        <p:spPr>
          <a:xfrm>
            <a:off x="747713" y="1376363"/>
            <a:ext cx="1768475" cy="398970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lnSpc>
                <a:spcPts val="3800"/>
              </a:lnSpc>
            </a:pPr>
            <a:r>
              <a:rPr lang="en-US" alt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lang="en-US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根本原因</a:t>
            </a:r>
            <a:r>
              <a:rPr lang="en-US" alt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:</a:t>
            </a:r>
            <a:endParaRPr lang="en-US" altLang="en-US" sz="2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ts val="3800"/>
              </a:lnSpc>
            </a:pPr>
            <a:endParaRPr lang="en-US" altLang="zh-CN" sz="2400" b="1" dirty="0">
              <a:latin typeface="黑体" panose="02010609060101010101" pitchFamily="49" charset="-122"/>
              <a:ea typeface="黑体" panose="02010609060101010101" pitchFamily="49" charset="-122"/>
              <a:sym typeface="宋体" panose="02010600030101010101" pitchFamily="2" charset="-122"/>
            </a:endParaRPr>
          </a:p>
          <a:p>
            <a:pPr>
              <a:lnSpc>
                <a:spcPts val="3800"/>
              </a:lnSpc>
            </a:pPr>
            <a:r>
              <a:rPr lang="en-US" altLang="zh-CN" sz="2400" b="1" dirty="0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2.</a:t>
            </a:r>
            <a:r>
              <a:rPr lang="en-US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导火线</a:t>
            </a:r>
            <a:r>
              <a:rPr lang="en-US" altLang="zh-CN" sz="2400" b="1" dirty="0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:</a:t>
            </a:r>
            <a:endParaRPr lang="en-US" altLang="en-US" sz="2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ts val="3800"/>
              </a:lnSpc>
            </a:pPr>
            <a:r>
              <a:rPr lang="en-US" alt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3.</a:t>
            </a:r>
            <a:r>
              <a:rPr lang="en-US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斗争对象</a:t>
            </a:r>
            <a:r>
              <a:rPr lang="en-US" alt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:</a:t>
            </a:r>
            <a:endParaRPr lang="en-US" altLang="en-US" sz="2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ts val="3800"/>
              </a:lnSpc>
            </a:pPr>
            <a:r>
              <a:rPr lang="en-US" alt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4.</a:t>
            </a:r>
            <a:r>
              <a:rPr lang="en-US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领导者</a:t>
            </a:r>
            <a:r>
              <a:rPr lang="en-US" alt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:</a:t>
            </a:r>
            <a:endParaRPr lang="en-US" altLang="en-US" sz="2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ts val="3800"/>
              </a:lnSpc>
            </a:pPr>
            <a:r>
              <a:rPr lang="en-US" alt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5.</a:t>
            </a:r>
            <a:r>
              <a:rPr lang="en-US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领导人物</a:t>
            </a:r>
            <a:r>
              <a:rPr lang="en-US" alt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:</a:t>
            </a:r>
            <a:endParaRPr lang="en-US" altLang="en-US" sz="2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ts val="3800"/>
              </a:lnSpc>
            </a:pPr>
            <a:r>
              <a:rPr lang="en-US" alt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6.</a:t>
            </a:r>
            <a:r>
              <a:rPr lang="en-US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主力军</a:t>
            </a:r>
            <a:r>
              <a:rPr lang="en-US" alt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:</a:t>
            </a:r>
            <a:endParaRPr lang="en-US" altLang="zh-CN" sz="2400" b="1" dirty="0">
              <a:latin typeface="黑体" panose="02010609060101010101" pitchFamily="49" charset="-122"/>
              <a:ea typeface="黑体" panose="02010609060101010101" pitchFamily="49" charset="-122"/>
              <a:sym typeface="宋体" panose="02010600030101010101" pitchFamily="2" charset="-122"/>
            </a:endParaRPr>
          </a:p>
          <a:p>
            <a:pPr>
              <a:lnSpc>
                <a:spcPts val="3800"/>
              </a:lnSpc>
            </a:pP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7.结果:</a:t>
            </a:r>
            <a:endParaRPr lang="en-US" altLang="zh-CN" sz="2400" b="1" dirty="0">
              <a:latin typeface="黑体" panose="02010609060101010101" pitchFamily="49" charset="-122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2212975" y="3297238"/>
            <a:ext cx="2143125" cy="57848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lnSpc>
                <a:spcPts val="3800"/>
              </a:lnSpc>
            </a:pPr>
            <a:r>
              <a:rPr lang="en-US" altLang="zh-CN" sz="2400" b="1" dirty="0">
                <a:solidFill>
                  <a:srgbClr val="0000FF"/>
                </a:solidFill>
                <a:latin typeface="宋体" panose="02010600030101010101" pitchFamily="2" charset="-122"/>
                <a:ea typeface="黑体" panose="02010609060101010101" pitchFamily="49" charset="-122"/>
                <a:sym typeface="宋体" panose="02010600030101010101" pitchFamily="2" charset="-122"/>
              </a:rPr>
              <a:t>封建王公</a:t>
            </a:r>
            <a:endParaRPr lang="en-US" altLang="zh-CN" sz="2400" b="1" dirty="0">
              <a:solidFill>
                <a:srgbClr val="0000FF"/>
              </a:solidFill>
              <a:latin typeface="宋体" panose="02010600030101010101" pitchFamily="2" charset="-122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2489200" y="3783013"/>
            <a:ext cx="1768475" cy="57848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lnSpc>
                <a:spcPts val="3800"/>
              </a:lnSpc>
            </a:pPr>
            <a:r>
              <a:rPr lang="en-US" altLang="zh-CN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章西女王 </a:t>
            </a:r>
            <a:endParaRPr lang="en-US" altLang="zh-CN" sz="24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2301875" y="4321175"/>
            <a:ext cx="857250" cy="57848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lnSpc>
                <a:spcPts val="3800"/>
              </a:lnSpc>
            </a:pPr>
            <a:r>
              <a:rPr lang="en-US" altLang="zh-CN" sz="24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土兵</a:t>
            </a:r>
            <a:endParaRPr lang="en-US" altLang="zh-CN" sz="24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pic>
        <p:nvPicPr>
          <p:cNvPr id="47109" name="Picture 3" descr="印度民族起义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54700" y="1436688"/>
            <a:ext cx="3205163" cy="46132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文本框 10"/>
          <p:cNvSpPr txBox="1"/>
          <p:nvPr/>
        </p:nvSpPr>
        <p:spPr>
          <a:xfrm>
            <a:off x="2462213" y="2860675"/>
            <a:ext cx="1982787" cy="57848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lnSpc>
                <a:spcPts val="3800"/>
              </a:lnSpc>
            </a:pPr>
            <a:r>
              <a:rPr lang="en-US" altLang="zh-CN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英国殖民者 </a:t>
            </a:r>
            <a:endParaRPr lang="en-US" altLang="zh-CN" sz="24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2489200" y="1376363"/>
            <a:ext cx="3506788" cy="106553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lnSpc>
                <a:spcPts val="3800"/>
              </a:lnSpc>
            </a:pPr>
            <a:r>
              <a:rPr lang="en-US" altLang="zh-CN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英国殖民者残酷的殖民统治和经济掠夺</a:t>
            </a:r>
            <a:r>
              <a:rPr lang="en-US" altLang="zh-CN" sz="2400" b="1" dirty="0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 </a:t>
            </a:r>
            <a:endParaRPr lang="en-US" altLang="zh-CN" sz="2400" b="1" dirty="0">
              <a:latin typeface="黑体" panose="02010609060101010101" pitchFamily="49" charset="-122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925638" y="4787900"/>
            <a:ext cx="3608387" cy="10915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lnSpc>
                <a:spcPts val="3900"/>
              </a:lnSpc>
            </a:pPr>
            <a:r>
              <a:rPr lang="en-US" altLang="zh-CN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失败，印度成为英国王室的直属殖民地</a:t>
            </a:r>
            <a:endParaRPr lang="en-US" altLang="zh-CN" sz="24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141316" name="文本框 141315"/>
          <p:cNvSpPr txBox="1"/>
          <p:nvPr/>
        </p:nvSpPr>
        <p:spPr>
          <a:xfrm>
            <a:off x="5946775" y="3675063"/>
            <a:ext cx="3098800" cy="2335530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wrap="square">
            <a:spAutoFit/>
          </a:bodyPr>
          <a:lstStyle/>
          <a:p>
            <a:pPr marR="0" defTabSz="914400">
              <a:lnSpc>
                <a:spcPts val="3500"/>
              </a:lnSpc>
              <a:buClrTx/>
              <a:buSzTx/>
              <a:buFontTx/>
              <a:buNone/>
              <a:defRPr/>
            </a:pPr>
            <a:r>
              <a:rPr kumimoji="0" lang="zh-CN" altLang="en-US" sz="2400" b="1" kern="1200" cap="none" spc="0" normalizeH="0" baseline="0" noProof="0" dirty="0">
                <a:solidFill>
                  <a:srgbClr val="0404E2"/>
                </a:solidFill>
                <a:latin typeface="黑体" panose="02010609060101010101" pitchFamily="49" charset="-122"/>
                <a:ea typeface="黑体" panose="02010609060101010101" pitchFamily="49" charset="-122"/>
                <a:cs typeface="等线" panose="02010600030101010101" charset="-122"/>
              </a:rPr>
              <a:t>经过：</a:t>
            </a:r>
            <a:r>
              <a:rPr kumimoji="0" lang="en-US" altLang="zh-CN" sz="2400" b="1" kern="1200" cap="none" spc="0" normalizeH="0" baseline="0" noProof="0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等线" panose="02010600030101010101" charset="-122"/>
              </a:rPr>
              <a:t>1857-1859</a:t>
            </a:r>
            <a:r>
              <a:rPr kumimoji="0" lang="zh-CN" altLang="en-US" sz="2400" b="1" kern="1200" cap="none" spc="0" normalizeH="0" baseline="0" noProof="0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等线" panose="02010600030101010101" charset="-122"/>
              </a:rPr>
              <a:t>年</a:t>
            </a:r>
            <a:r>
              <a:rPr kumimoji="0" lang="zh-CN" altLang="en-US" sz="2400" b="1" kern="1200" cap="none" spc="0" normalizeH="0" baseline="0" noProof="0" dirty="0">
                <a:solidFill>
                  <a:srgbClr val="0404E2"/>
                </a:solidFill>
                <a:latin typeface="黑体" panose="02010609060101010101" pitchFamily="49" charset="-122"/>
                <a:ea typeface="黑体" panose="02010609060101010101" pitchFamily="49" charset="-122"/>
                <a:cs typeface="等线" panose="02010600030101010101" charset="-122"/>
              </a:rPr>
              <a:t>，印度爆发了以</a:t>
            </a:r>
            <a:r>
              <a:rPr kumimoji="0" lang="zh-CN" altLang="en-US" sz="2400" b="1" kern="1200" cap="none" spc="0" normalizeH="0" baseline="0" noProof="0" dirty="0">
                <a:solidFill>
                  <a:srgbClr val="0404E2"/>
                </a:solidFill>
                <a:latin typeface="等线" panose="02010600030101010101" charset="-122"/>
                <a:ea typeface="黑体" panose="02010609060101010101" pitchFamily="49" charset="-122"/>
                <a:cs typeface="等线" panose="02010600030101010101" charset="-122"/>
              </a:rPr>
              <a:t>“</a:t>
            </a:r>
            <a:r>
              <a:rPr kumimoji="0" lang="zh-CN" altLang="en-US" sz="2400" b="1" kern="1200" cap="none" spc="0" normalizeH="0" baseline="0" noProof="0" dirty="0">
                <a:solidFill>
                  <a:srgbClr val="0404E2"/>
                </a:solidFill>
                <a:latin typeface="黑体" panose="02010609060101010101" pitchFamily="49" charset="-122"/>
                <a:ea typeface="黑体" panose="02010609060101010101" pitchFamily="49" charset="-122"/>
                <a:cs typeface="等线" panose="02010600030101010101" charset="-122"/>
              </a:rPr>
              <a:t>土兵</a:t>
            </a:r>
            <a:r>
              <a:rPr kumimoji="0" lang="zh-CN" altLang="en-US" sz="2400" b="1" kern="1200" cap="none" spc="0" normalizeH="0" baseline="0" noProof="0" dirty="0">
                <a:solidFill>
                  <a:srgbClr val="0404E2"/>
                </a:solidFill>
                <a:latin typeface="等线" panose="02010600030101010101" charset="-122"/>
                <a:ea typeface="黑体" panose="02010609060101010101" pitchFamily="49" charset="-122"/>
                <a:cs typeface="等线" panose="02010600030101010101" charset="-122"/>
              </a:rPr>
              <a:t>”</a:t>
            </a:r>
            <a:r>
              <a:rPr kumimoji="0" lang="zh-CN" altLang="en-US" sz="2400" b="1" kern="1200" cap="none" spc="0" normalizeH="0" baseline="0" noProof="0" dirty="0">
                <a:solidFill>
                  <a:srgbClr val="0404E2"/>
                </a:solidFill>
                <a:latin typeface="黑体" panose="02010609060101010101" pitchFamily="49" charset="-122"/>
                <a:ea typeface="黑体" panose="02010609060101010101" pitchFamily="49" charset="-122"/>
                <a:cs typeface="等线" panose="02010600030101010101" charset="-122"/>
              </a:rPr>
              <a:t>为主力、封建王公为领导、各阶层共同参加的全民族大起义。</a:t>
            </a:r>
            <a:endParaRPr kumimoji="0" lang="zh-CN" altLang="en-US" sz="2400" b="1" kern="1200" cap="none" spc="0" normalizeH="0" baseline="0" noProof="0" dirty="0">
              <a:solidFill>
                <a:srgbClr val="0404E2"/>
              </a:solidFill>
              <a:latin typeface="黑体" panose="02010609060101010101" pitchFamily="49" charset="-122"/>
              <a:ea typeface="黑体" panose="02010609060101010101" pitchFamily="49" charset="-122"/>
              <a:cs typeface="等线" panose="02010600030101010101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2071688" y="2357438"/>
            <a:ext cx="3292475" cy="57848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lnSpc>
                <a:spcPts val="3800"/>
              </a:lnSpc>
            </a:pPr>
            <a:r>
              <a:rPr lang="en-US" altLang="zh-CN" sz="2400" b="1" dirty="0">
                <a:solidFill>
                  <a:srgbClr val="0000FF"/>
                </a:solidFill>
                <a:latin typeface="宋体" panose="02010600030101010101" pitchFamily="2" charset="-122"/>
                <a:ea typeface="黑体" panose="02010609060101010101" pitchFamily="49" charset="-122"/>
                <a:sym typeface="宋体" panose="02010600030101010101" pitchFamily="2" charset="-122"/>
              </a:rPr>
              <a:t>“涂油子弹事件”</a:t>
            </a:r>
            <a:endParaRPr lang="en-US" altLang="zh-CN" sz="2400" b="1" dirty="0">
              <a:solidFill>
                <a:srgbClr val="0000FF"/>
              </a:solidFill>
              <a:latin typeface="宋体" panose="02010600030101010101" pitchFamily="2" charset="-122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47115" name="矩形 2"/>
          <p:cNvSpPr/>
          <p:nvPr/>
        </p:nvSpPr>
        <p:spPr>
          <a:xfrm>
            <a:off x="2520950" y="873125"/>
            <a:ext cx="3971925" cy="59880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3300" b="1" dirty="0">
                <a:solidFill>
                  <a:srgbClr val="C00000"/>
                </a:solidFill>
                <a:latin typeface="宋体" panose="02010600030101010101" pitchFamily="2" charset="-122"/>
                <a:ea typeface="楷体_GB2312"/>
              </a:rPr>
              <a:t>印度民族起义的过程</a:t>
            </a:r>
            <a:endParaRPr lang="zh-CN" altLang="en-US" sz="3300" b="1" dirty="0">
              <a:solidFill>
                <a:srgbClr val="C00000"/>
              </a:solidFill>
              <a:latin typeface="宋体" panose="02010600030101010101" pitchFamily="2" charset="-122"/>
              <a:ea typeface="楷体_GB231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8" dur="500"/>
                                        <p:tgtEl>
                                          <p:spTgt spid="141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ldLvl="0" animBg="1"/>
      <p:bldP spid="9" grpId="0" bldLvl="0" animBg="1"/>
      <p:bldP spid="10" grpId="0" bldLvl="0" animBg="1"/>
      <p:bldP spid="11" grpId="0" bldLvl="0" animBg="1"/>
      <p:bldP spid="5" grpId="0"/>
      <p:bldP spid="3" grpId="0" bldLvl="0" animBg="1"/>
      <p:bldP spid="141316" grpId="0" bldLvl="0" animBg="1"/>
      <p:bldP spid="2" grpId="0" bldLvl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96258" name="图片 96257" descr="印度民族起义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734753" y="564198"/>
            <a:ext cx="4291012" cy="51387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6259" name="文本框 96258"/>
          <p:cNvSpPr txBox="1"/>
          <p:nvPr/>
        </p:nvSpPr>
        <p:spPr>
          <a:xfrm>
            <a:off x="7856220" y="774065"/>
            <a:ext cx="1316355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密拉特</a:t>
            </a:r>
            <a:endParaRPr lang="zh-CN" altLang="en-US" sz="28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96260" name="直接连接符 96259"/>
          <p:cNvSpPr/>
          <p:nvPr/>
        </p:nvSpPr>
        <p:spPr>
          <a:xfrm>
            <a:off x="8494078" y="1717040"/>
            <a:ext cx="0" cy="381000"/>
          </a:xfrm>
          <a:prstGeom prst="line">
            <a:avLst/>
          </a:prstGeom>
          <a:ln w="25400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96261" name="文本框 96260">
            <a:hlinkClick r:id="" action="ppaction://noaction"/>
          </p:cNvPr>
          <p:cNvSpPr txBox="1"/>
          <p:nvPr/>
        </p:nvSpPr>
        <p:spPr>
          <a:xfrm>
            <a:off x="8025448" y="2252980"/>
            <a:ext cx="135255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德里</a:t>
            </a:r>
            <a:endParaRPr lang="zh-CN" altLang="en-US" sz="28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96262" name="文本框 96261"/>
          <p:cNvSpPr txBox="1"/>
          <p:nvPr/>
        </p:nvSpPr>
        <p:spPr>
          <a:xfrm>
            <a:off x="7855903" y="3950970"/>
            <a:ext cx="127635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章西</a:t>
            </a:r>
            <a:endParaRPr lang="zh-CN" altLang="en-US" sz="28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96263" name="直接连接符 96262"/>
          <p:cNvSpPr/>
          <p:nvPr/>
        </p:nvSpPr>
        <p:spPr>
          <a:xfrm>
            <a:off x="8494078" y="3238500"/>
            <a:ext cx="0" cy="381000"/>
          </a:xfrm>
          <a:prstGeom prst="line">
            <a:avLst/>
          </a:prstGeom>
          <a:ln w="25400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96267" name="文本框 96266"/>
          <p:cNvSpPr txBox="1"/>
          <p:nvPr/>
        </p:nvSpPr>
        <p:spPr>
          <a:xfrm>
            <a:off x="285433" y="162560"/>
            <a:ext cx="3959225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2800" b="1" dirty="0">
                <a:solidFill>
                  <a:srgbClr val="0000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印度民族大起义形势</a:t>
            </a:r>
            <a:endParaRPr lang="zh-CN" altLang="en-US" sz="2800" b="1" dirty="0">
              <a:solidFill>
                <a:srgbClr val="000099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96268" name="文本框 96267"/>
          <p:cNvSpPr txBox="1"/>
          <p:nvPr/>
        </p:nvSpPr>
        <p:spPr>
          <a:xfrm>
            <a:off x="86995" y="774065"/>
            <a:ext cx="3648075" cy="532320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   </a:t>
            </a:r>
            <a:r>
              <a:rPr lang="en-US" altLang="zh-CN" sz="20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</a:t>
            </a:r>
            <a:r>
              <a:rPr lang="zh-CN" altLang="en-US" sz="24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英国在侵略印度的过程中</a:t>
            </a:r>
            <a:r>
              <a:rPr lang="en-US" altLang="zh-CN" sz="24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,</a:t>
            </a:r>
            <a:r>
              <a:rPr lang="zh-CN" altLang="en-US" sz="24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感到自己兵力太少</a:t>
            </a:r>
            <a:r>
              <a:rPr lang="en-US" altLang="zh-CN" sz="24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,</a:t>
            </a:r>
            <a:r>
              <a:rPr lang="zh-CN" altLang="en-US" sz="24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便雇用当地人当兵</a:t>
            </a:r>
            <a:r>
              <a:rPr lang="en-US" altLang="zh-CN" sz="24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,</a:t>
            </a:r>
            <a:r>
              <a:rPr lang="zh-CN" altLang="en-US" sz="24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为殖民统治服务</a:t>
            </a:r>
            <a:r>
              <a:rPr lang="en-US" altLang="zh-CN" sz="24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,</a:t>
            </a:r>
            <a:r>
              <a:rPr lang="zh-CN" altLang="en-US" sz="24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这些人称为</a:t>
            </a:r>
            <a:r>
              <a:rPr lang="zh-CN" altLang="en-US" sz="2400" b="1" dirty="0">
                <a:solidFill>
                  <a:srgbClr val="000099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土兵</a:t>
            </a:r>
            <a:r>
              <a:rPr lang="en-US" altLang="zh-CN" sz="24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.1857</a:t>
            </a:r>
            <a:r>
              <a:rPr lang="zh-CN" altLang="en-US" sz="24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年英国军队发给土兵使用涂有牛油和猪油的子弹</a:t>
            </a:r>
            <a:r>
              <a:rPr lang="en-US" altLang="zh-CN" sz="24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.</a:t>
            </a:r>
            <a:r>
              <a:rPr lang="zh-CN" altLang="en-US" sz="24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土兵都信奉印度教或伊斯兰教</a:t>
            </a:r>
            <a:r>
              <a:rPr lang="en-US" altLang="zh-CN" sz="24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,</a:t>
            </a:r>
            <a:r>
              <a:rPr lang="zh-CN" altLang="en-US" sz="24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牛是印度教的圣物</a:t>
            </a:r>
            <a:r>
              <a:rPr lang="en-US" altLang="zh-CN" sz="24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,</a:t>
            </a:r>
            <a:r>
              <a:rPr lang="zh-CN" altLang="en-US" sz="24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猪是伊斯兰教的禁忌物</a:t>
            </a:r>
            <a:r>
              <a:rPr lang="en-US" altLang="zh-CN" sz="24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.</a:t>
            </a:r>
            <a:r>
              <a:rPr lang="zh-CN" altLang="en-US" sz="24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土兵认为这是有意的侮辱</a:t>
            </a:r>
            <a:r>
              <a:rPr lang="en-US" altLang="zh-CN" sz="24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,5</a:t>
            </a:r>
            <a:r>
              <a:rPr lang="zh-CN" altLang="en-US" sz="24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月驻守密拉特的土兵率先发动了起义</a:t>
            </a:r>
            <a:r>
              <a:rPr lang="en-US" altLang="zh-CN" sz="24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,</a:t>
            </a:r>
            <a:r>
              <a:rPr lang="zh-CN" altLang="en-US" sz="24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掀开了印度民族大起义的序幕</a:t>
            </a:r>
            <a:r>
              <a:rPr lang="en-US" altLang="zh-CN" sz="24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.</a:t>
            </a:r>
            <a:endParaRPr lang="en-US" altLang="zh-CN" sz="24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62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6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"/>
                                        <p:tgtEl>
                                          <p:spTgt spid="962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6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962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962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962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962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96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6259" grpId="0"/>
      <p:bldP spid="96261" grpId="0"/>
      <p:bldP spid="96262" grpId="0"/>
      <p:bldP spid="96268" grpId="0"/>
      <p:bldP spid="96268" grpId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36868" name="Object 2052"/>
          <p:cNvGraphicFramePr>
            <a:graphicFrameLocks noChangeAspect="1"/>
          </p:cNvGraphicFramePr>
          <p:nvPr/>
        </p:nvGraphicFramePr>
        <p:xfrm>
          <a:off x="0" y="0"/>
          <a:ext cx="9144000" cy="685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876" name="Image" r:id="rId1" imgW="28985210" imgH="19871055" progId="Photoshop.Image.7">
                  <p:embed/>
                </p:oleObj>
              </mc:Choice>
              <mc:Fallback>
                <p:oleObj name="Image" r:id="rId1" imgW="28985210" imgH="19871055" progId="Photoshop.Image.7">
                  <p:embed/>
                  <p:pic>
                    <p:nvPicPr>
                      <p:cNvPr id="0" name="Object 205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0"/>
                        <a:ext cx="9144000" cy="6858000"/>
                      </a:xfrm>
                      <a:prstGeom prst="rect">
                        <a:avLst/>
                      </a:prstGeom>
                      <a:noFill/>
                      <a:ln w="38100">
                        <a:pattFill prst="pct75">
                          <a:fgClr>
                            <a:schemeClr val="hlink"/>
                          </a:fgClr>
                          <a:bgClr>
                            <a:srgbClr val="FFFFFF"/>
                          </a:bgClr>
                        </a:pattFill>
                        <a:miter lim="800000"/>
                        <a:headEnd/>
                        <a:tailEnd/>
                      </a:ln>
                      <a:effectLst>
                        <a:outerShdw dist="107763" dir="2700000" algn="ctr" rotWithShape="0">
                          <a:schemeClr val="bg2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6866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685800" y="-317"/>
            <a:ext cx="7772400" cy="1143000"/>
          </a:xfrm>
        </p:spPr>
        <p:txBody>
          <a:bodyPr vert="horz" wrap="square" lIns="91440" tIns="45720" rIns="91440" bIns="45720" numCol="1" anchor="ctr" anchorCtr="0" compatLnSpc="1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400" b="0" i="0" u="none" strike="noStrike" kern="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j-lt"/>
                <a:ea typeface="+mj-ea"/>
                <a:cs typeface="+mj-cs"/>
                <a:hlinkClick r:id="rId3" action="ppaction://hlinksldjump"/>
              </a:rPr>
              <a:t>章西女王</a:t>
            </a:r>
            <a:r>
              <a:rPr kumimoji="0" lang="en-US" sz="4400" b="0" i="0" u="none" strike="noStrike" kern="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anose="020B0604020202020204"/>
                <a:ea typeface="+mj-ea"/>
                <a:cs typeface="+mj-cs"/>
                <a:hlinkClick r:id="rId3" action="ppaction://hlinksldjump"/>
              </a:rPr>
              <a:t>——</a:t>
            </a:r>
            <a:r>
              <a:rPr kumimoji="0" lang="zh-CN" altLang="en-US" sz="4400" b="0" i="0" u="none" strike="noStrike" kern="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j-lt"/>
                <a:ea typeface="+mj-ea"/>
                <a:cs typeface="+mj-cs"/>
                <a:hlinkClick r:id="rId3" action="ppaction://hlinksldjump"/>
              </a:rPr>
              <a:t>克拉什米</a:t>
            </a:r>
            <a:r>
              <a:rPr kumimoji="0" lang="en-US" sz="4400" b="0" i="0" u="none" strike="noStrike" kern="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anose="020B0604020202020204"/>
                <a:ea typeface="+mj-ea"/>
                <a:cs typeface="+mj-cs"/>
                <a:hlinkClick r:id="rId3" action="ppaction://hlinksldjump"/>
              </a:rPr>
              <a:t>·</a:t>
            </a:r>
            <a:r>
              <a:rPr kumimoji="0" lang="zh-CN" altLang="en-US" sz="4400" b="0" i="0" u="none" strike="noStrike" kern="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j-lt"/>
                <a:ea typeface="+mj-ea"/>
                <a:cs typeface="+mj-cs"/>
                <a:hlinkClick r:id="rId3" action="ppaction://hlinksldjump"/>
              </a:rPr>
              <a:t>巴依</a:t>
            </a:r>
            <a:endParaRPr kumimoji="0" lang="zh-CN" altLang="en-US" sz="4400" b="0" i="0" u="none" strike="noStrike" kern="0" cap="none" spc="0" normalizeH="0" baseline="0" noProof="0" smtClean="0">
              <a:ln>
                <a:noFill/>
              </a:ln>
              <a:solidFill>
                <a:schemeClr val="tx2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45059" name="Picture 3" descr="占西女王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200" y="2286000"/>
            <a:ext cx="2836863" cy="32766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5060" name="Text Box 4"/>
          <p:cNvSpPr txBox="1"/>
          <p:nvPr/>
        </p:nvSpPr>
        <p:spPr>
          <a:xfrm>
            <a:off x="4543425" y="1143000"/>
            <a:ext cx="4513580" cy="5692775"/>
          </a:xfrm>
          <a:prstGeom prst="rect">
            <a:avLst/>
          </a:prstGeom>
          <a:solidFill>
            <a:srgbClr val="00B0F0"/>
          </a:solidFill>
          <a:ln w="9525">
            <a:solidFill>
              <a:srgbClr val="00B0F0"/>
            </a:solidFill>
          </a:ln>
        </p:spPr>
        <p:txBody>
          <a:bodyPr wrap="square">
            <a:spAutoFit/>
          </a:bodyPr>
          <a:p>
            <a:r>
              <a:rPr lang="zh-CN" altLang="zh-CN" sz="28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</a:t>
            </a:r>
            <a:r>
              <a:rPr lang="zh-CN" altLang="en-US" sz="2800" b="1" dirty="0">
                <a:latin typeface="楷体" panose="02010609060101010101" charset="-122"/>
                <a:ea typeface="楷体" panose="02010609060101010101" charset="-122"/>
                <a:sym typeface="+mn-ea"/>
              </a:rPr>
              <a:t>拉克希米</a:t>
            </a:r>
            <a:r>
              <a:rPr lang="en-US" altLang="zh-CN" sz="2800" b="1" dirty="0">
                <a:latin typeface="楷体" panose="02010609060101010101" charset="-122"/>
                <a:ea typeface="楷体" panose="02010609060101010101" charset="-122"/>
                <a:sym typeface="+mn-ea"/>
              </a:rPr>
              <a:t>·</a:t>
            </a:r>
            <a:r>
              <a:rPr lang="zh-CN" altLang="en-US" sz="2800" b="1" dirty="0">
                <a:latin typeface="楷体" panose="02010609060101010101" charset="-122"/>
                <a:ea typeface="楷体" panose="02010609060101010101" charset="-122"/>
                <a:sym typeface="+mn-ea"/>
              </a:rPr>
              <a:t>巴（</a:t>
            </a:r>
            <a:r>
              <a:rPr lang="en-US" altLang="zh-CN" sz="2800" b="1" dirty="0">
                <a:latin typeface="楷体" panose="02010609060101010101" charset="-122"/>
                <a:ea typeface="楷体" panose="02010609060101010101" charset="-122"/>
                <a:sym typeface="+mn-ea"/>
              </a:rPr>
              <a:t>1835—1858</a:t>
            </a:r>
            <a:r>
              <a:rPr lang="zh-CN" altLang="en-US" sz="2800" b="1" dirty="0">
                <a:latin typeface="楷体" panose="02010609060101010101" charset="-122"/>
                <a:ea typeface="楷体" panose="02010609060101010101" charset="-122"/>
                <a:sym typeface="+mn-ea"/>
              </a:rPr>
              <a:t>）。</a:t>
            </a:r>
            <a:r>
              <a:rPr lang="zh-CN" altLang="zh-CN" sz="28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1858</a:t>
            </a:r>
            <a:r>
              <a:rPr lang="zh-CN" altLang="en-US" sz="28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年</a:t>
            </a:r>
            <a:r>
              <a:rPr lang="zh-CN" altLang="zh-CN" sz="28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3</a:t>
            </a:r>
            <a:r>
              <a:rPr lang="zh-CN" altLang="en-US" sz="28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月，英军围攻章西城。女王已经做好应战准备。她训练了一支强兵，亲自巡视城堡，检查武器，实行坚壁清野，几次打退英军。但是他们缺少外援，最后英军突入城里。起义者一个个拼死搏斗，场面悲壮感人。章西女王和少数人突围，转战外地，最后单枪匹马勇战敌军，不幸中刀牺牲。这时她刚</a:t>
            </a:r>
            <a:r>
              <a:rPr lang="zh-CN" altLang="zh-CN" sz="28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23</a:t>
            </a:r>
            <a:r>
              <a:rPr lang="zh-CN" altLang="en-US" sz="28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岁。 </a:t>
            </a:r>
            <a:endParaRPr lang="zh-CN" altLang="en-US" sz="2800" b="1" dirty="0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</p:spTree>
  </p:cSld>
  <p:clrMapOvr>
    <a:masterClrMapping/>
  </p:clrMapOvr>
  <p:transition>
    <p:blinds/>
    <p:sndAc>
      <p:stSnd>
        <p:snd r:embed="rId5" name="coin.wav"/>
      </p:stSnd>
    </p:sndAc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23555" name="Picture 3" descr="14K-2"/>
          <p:cNvPicPr>
            <a:picLocks noChangeAspect="1" noChangeArrowheads="1"/>
          </p:cNvPicPr>
          <p:nvPr/>
        </p:nvPicPr>
        <p:blipFill>
          <a:blip r:embed="rId1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8308" name="文本框 98307"/>
          <p:cNvSpPr txBox="1"/>
          <p:nvPr/>
        </p:nvSpPr>
        <p:spPr>
          <a:xfrm>
            <a:off x="134620" y="1368425"/>
            <a:ext cx="8875395" cy="3970655"/>
          </a:xfrm>
          <a:prstGeom prst="rect">
            <a:avLst/>
          </a:prstGeom>
          <a:noFill/>
          <a:ln w="9525">
            <a:noFill/>
          </a:ln>
        </p:spPr>
        <p:txBody>
          <a:bodyPr wrap="square" lIns="90000" tIns="46800" rIns="90000" bIns="46800"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 dirty="0">
                <a:solidFill>
                  <a:srgbClr val="000099"/>
                </a:solidFill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1</a:t>
            </a:r>
            <a:r>
              <a:rPr lang="zh-CN" altLang="en-US" sz="2800" b="1" dirty="0">
                <a:solidFill>
                  <a:srgbClr val="000099"/>
                </a:solidFill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、英国经济军事实力强大，</a:t>
            </a:r>
            <a:r>
              <a:rPr lang="zh-CN" altLang="en-US" sz="2800" b="1">
                <a:solidFill>
                  <a:srgbClr val="000099"/>
                </a:solidFill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强弱悬殊。</a:t>
            </a:r>
            <a:endParaRPr lang="zh-CN" altLang="en-US" sz="2800" b="1">
              <a:solidFill>
                <a:srgbClr val="000099"/>
              </a:solidFill>
              <a:latin typeface="宋体" panose="02010600030101010101" pitchFamily="2" charset="-122"/>
              <a:cs typeface="宋体" panose="02010600030101010101" pitchFamily="2" charset="-122"/>
              <a:sym typeface="+mn-ea"/>
            </a:endParaRPr>
          </a:p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000099"/>
                </a:solidFill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2</a:t>
            </a:r>
            <a:r>
              <a:rPr lang="zh-CN" altLang="en-US" sz="2800" b="1">
                <a:solidFill>
                  <a:srgbClr val="000099"/>
                </a:solidFill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、</a:t>
            </a:r>
            <a:r>
              <a:rPr lang="zh-CN" altLang="en-US" sz="2800" b="1" dirty="0">
                <a:solidFill>
                  <a:srgbClr val="000099"/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英国殖民者的残酷镇压。</a:t>
            </a:r>
            <a:endParaRPr lang="zh-CN" altLang="en-US" sz="2800" b="1" dirty="0">
              <a:solidFill>
                <a:srgbClr val="000099"/>
              </a:solidFill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sz="2800" b="1" dirty="0">
                <a:solidFill>
                  <a:srgbClr val="000099"/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3</a:t>
            </a:r>
            <a:r>
              <a:rPr lang="zh-CN" altLang="en-US" sz="2800" b="1" dirty="0">
                <a:solidFill>
                  <a:srgbClr val="000099"/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、掌握起义领导权的封建王公叛变投降，是印度民族大起义失败的主要原因。</a:t>
            </a:r>
            <a:endParaRPr lang="zh-CN" altLang="en-US" sz="2800" b="1" dirty="0">
              <a:solidFill>
                <a:srgbClr val="000099"/>
              </a:solidFill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sz="2800" b="1" dirty="0">
                <a:solidFill>
                  <a:srgbClr val="000099"/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4</a:t>
            </a:r>
            <a:r>
              <a:rPr lang="zh-CN" altLang="en-US" sz="2800" b="1" dirty="0">
                <a:solidFill>
                  <a:srgbClr val="000099"/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、起义有三个中心，缺乏统一领导。</a:t>
            </a:r>
            <a:endParaRPr lang="zh-CN" altLang="en-US" sz="2800" b="1" dirty="0">
              <a:solidFill>
                <a:srgbClr val="000099"/>
              </a:solidFill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sz="2800" b="1" dirty="0">
                <a:solidFill>
                  <a:srgbClr val="000099"/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5</a:t>
            </a:r>
            <a:r>
              <a:rPr lang="zh-CN" altLang="en-US" sz="2800" b="1" dirty="0">
                <a:solidFill>
                  <a:srgbClr val="000099"/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、起义军在军事上采取单纯防御战略，使敌人掌握了主动。</a:t>
            </a:r>
            <a:endParaRPr lang="zh-CN" altLang="en-US" sz="2800" b="1" dirty="0">
              <a:solidFill>
                <a:srgbClr val="000099"/>
              </a:solidFill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98309" name="云形标注 98308"/>
          <p:cNvSpPr/>
          <p:nvPr/>
        </p:nvSpPr>
        <p:spPr>
          <a:xfrm>
            <a:off x="2359343" y="0"/>
            <a:ext cx="5329237" cy="1368425"/>
          </a:xfrm>
          <a:prstGeom prst="cloudCallout">
            <a:avLst>
              <a:gd name="adj1" fmla="val -49940"/>
              <a:gd name="adj2" fmla="val 179699"/>
            </a:avLst>
          </a:prstGeom>
          <a:solidFill>
            <a:schemeClr val="bg1"/>
          </a:solidFill>
          <a:ln w="9525" cap="flat" cmpd="sng">
            <a:solidFill>
              <a:srgbClr val="00800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pPr algn="ctr">
              <a:buClr>
                <a:schemeClr val="bg1"/>
              </a:buClr>
            </a:pPr>
            <a:r>
              <a:rPr lang="zh-CN" altLang="en-US" sz="3200" b="1" dirty="0">
                <a:solidFill>
                  <a:schemeClr val="accent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思考：印度民族大起义失败的原因？</a:t>
            </a:r>
            <a:endParaRPr lang="zh-CN" altLang="en-US" sz="3200" b="1" dirty="0">
              <a:solidFill>
                <a:schemeClr val="accent2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" name="Rectangle 3"/>
          <p:cNvSpPr txBox="1"/>
          <p:nvPr/>
        </p:nvSpPr>
        <p:spPr>
          <a:xfrm>
            <a:off x="289560" y="5225415"/>
            <a:ext cx="8720455" cy="174625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</a:pPr>
            <a:r>
              <a:rPr lang="zh-CN" altLang="en-US" sz="2800" b="1" noProof="1" dirty="0">
                <a:solidFill>
                  <a:schemeClr val="accent5">
                    <a:lumMod val="10000"/>
                  </a:schemeClr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意义：</a:t>
            </a:r>
            <a:endParaRPr lang="zh-CN" altLang="en-US" sz="2800" b="1" noProof="1" dirty="0">
              <a:solidFill>
                <a:schemeClr val="accent5">
                  <a:lumMod val="10000"/>
                </a:schemeClr>
              </a:solidFill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 marL="228600" indent="-228600">
              <a:lnSpc>
                <a:spcPct val="90000"/>
              </a:lnSpc>
              <a:spcBef>
                <a:spcPts val="1000"/>
              </a:spcBef>
            </a:pPr>
            <a:r>
              <a:rPr lang="zh-CN" altLang="en-US" sz="2800" b="1" noProof="1" dirty="0">
                <a:solidFill>
                  <a:schemeClr val="accent5">
                    <a:lumMod val="10000"/>
                  </a:schemeClr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     印度民族大起义沉重打击了英国殖民者，反映了印度民族意识的觉醒。也是</a:t>
            </a:r>
            <a:r>
              <a:rPr lang="en-US" altLang="zh-CN" sz="2800" b="1" noProof="1" dirty="0">
                <a:solidFill>
                  <a:schemeClr val="accent5">
                    <a:lumMod val="10000"/>
                  </a:schemeClr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19</a:t>
            </a:r>
            <a:r>
              <a:rPr lang="zh-CN" altLang="en-US" sz="2800" b="1" noProof="1" dirty="0">
                <a:solidFill>
                  <a:schemeClr val="accent5">
                    <a:lumMod val="10000"/>
                  </a:schemeClr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世纪中期亚洲民族解放运动的一个重要组成部分。</a:t>
            </a:r>
            <a:endParaRPr lang="zh-CN" altLang="en-US" sz="2800" b="1" noProof="1" dirty="0">
              <a:solidFill>
                <a:schemeClr val="accent5">
                  <a:lumMod val="10000"/>
                </a:schemeClr>
              </a:solidFill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0" end="8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0" end="8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0" end="8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0" end="8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0" end="8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0" end="8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0" end="8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0" end="89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0" end="89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0" end="89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0" end="89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0" end="89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0" end="89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0" end="89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0" end="89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6" end="6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6">
                                            <p:txEl>
                                              <p:charRg st="6" end="6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6">
                                            <p:txEl>
                                              <p:charRg st="6" end="6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7170" name="Group 2"/>
          <p:cNvGraphicFramePr>
            <a:graphicFrameLocks noGrp="1"/>
          </p:cNvGraphicFramePr>
          <p:nvPr/>
        </p:nvGraphicFramePr>
        <p:xfrm>
          <a:off x="604838" y="904558"/>
          <a:ext cx="8291195" cy="5062855"/>
        </p:xfrm>
        <a:graphic>
          <a:graphicData uri="http://schemas.openxmlformats.org/drawingml/2006/table">
            <a:tbl>
              <a:tblPr/>
              <a:tblGrid>
                <a:gridCol w="487045"/>
                <a:gridCol w="1243330"/>
                <a:gridCol w="2072640"/>
                <a:gridCol w="1615440"/>
                <a:gridCol w="1210310"/>
                <a:gridCol w="1662430"/>
              </a:tblGrid>
              <a:tr h="467995"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67500" marR="67500" marT="35100" marB="35100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7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67500" marR="67500" marT="35100" marB="35100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7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67500" marR="67500" marT="35100" marB="35100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7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67500" marR="67500" marT="35100" marB="35100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7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67500" marR="67500" marT="35100" marB="35100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7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67500" marR="67500" marT="35100" marB="35100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81525">
                <a:tc vMerge="1"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67500" marR="67500" marT="35100" marB="35100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67500" marR="67500" marT="35100" marB="35100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67500" marR="67500" marT="35100" marB="35100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67500" marR="67500" marT="35100" marB="35100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US" sz="1500" b="1" i="0" u="none" strike="noStrike" cap="none" normalizeH="0" baseline="0" smtClean="0">
                        <a:ln>
                          <a:noFill/>
                        </a:ln>
                        <a:solidFill>
                          <a:srgbClr val="46020A"/>
                        </a:solidFill>
                        <a:effectLst/>
                        <a:latin typeface="Arial" panose="020B0604020202020204" pitchFamily="34" charset="0"/>
                        <a:ea typeface="隶书" pitchFamily="49" charset="-122"/>
                      </a:endParaRPr>
                    </a:p>
                  </a:txBody>
                  <a:tcPr marL="67500" marR="67500" marT="35100" marB="35100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2247" name="Text Box 24"/>
          <p:cNvSpPr txBox="1"/>
          <p:nvPr/>
        </p:nvSpPr>
        <p:spPr>
          <a:xfrm>
            <a:off x="1472883" y="1828800"/>
            <a:ext cx="411480" cy="196850"/>
          </a:xfrm>
          <a:prstGeom prst="rect">
            <a:avLst/>
          </a:prstGeom>
          <a:noFill/>
          <a:ln w="9525">
            <a:noFill/>
          </a:ln>
        </p:spPr>
        <p:txBody>
          <a:bodyPr vert="eaVert" wrap="none" lIns="67500" tIns="35100" rIns="67500" bIns="35100" anchor="t">
            <a:spAutoFit/>
          </a:bodyPr>
          <a:p>
            <a:endParaRPr lang="zh-CN" altLang="zh-CN" dirty="0">
              <a:latin typeface="Tahoma" panose="020B0604030504040204" pitchFamily="34" charset="0"/>
            </a:endParaRPr>
          </a:p>
        </p:txBody>
      </p:sp>
      <p:sp>
        <p:nvSpPr>
          <p:cNvPr id="52248" name="Text Box 25"/>
          <p:cNvSpPr txBox="1"/>
          <p:nvPr/>
        </p:nvSpPr>
        <p:spPr>
          <a:xfrm>
            <a:off x="609600" y="1428750"/>
            <a:ext cx="457200" cy="3028950"/>
          </a:xfrm>
          <a:prstGeom prst="rect">
            <a:avLst/>
          </a:prstGeom>
          <a:noFill/>
          <a:ln w="9525">
            <a:noFill/>
          </a:ln>
        </p:spPr>
        <p:txBody>
          <a:bodyPr vert="eaVert" wrap="square" lIns="67500" tIns="35100" rIns="67500" bIns="35100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100" b="1" dirty="0">
                <a:solidFill>
                  <a:srgbClr val="FF0000"/>
                </a:solidFill>
                <a:latin typeface="Tahoma" panose="020B0604030504040204" pitchFamily="34" charset="0"/>
              </a:rPr>
              <a:t>拉丁美洲独立运动</a:t>
            </a:r>
            <a:endParaRPr lang="zh-CN" altLang="en-US" sz="2100" b="1" dirty="0">
              <a:solidFill>
                <a:srgbClr val="FF0000"/>
              </a:solidFill>
              <a:latin typeface="Tahoma" panose="020B0604030504040204" pitchFamily="34" charset="0"/>
            </a:endParaRPr>
          </a:p>
        </p:txBody>
      </p:sp>
      <p:sp>
        <p:nvSpPr>
          <p:cNvPr id="7194" name="Text Box 26"/>
          <p:cNvSpPr txBox="1"/>
          <p:nvPr/>
        </p:nvSpPr>
        <p:spPr>
          <a:xfrm>
            <a:off x="1243013" y="1916113"/>
            <a:ext cx="1200150" cy="1038860"/>
          </a:xfrm>
          <a:prstGeom prst="rect">
            <a:avLst/>
          </a:prstGeom>
          <a:noFill/>
          <a:ln w="9525">
            <a:noFill/>
          </a:ln>
        </p:spPr>
        <p:txBody>
          <a:bodyPr lIns="67500" tIns="35100" rIns="67500" bIns="35100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100" b="1" dirty="0">
                <a:solidFill>
                  <a:srgbClr val="0000FF"/>
                </a:solidFill>
                <a:latin typeface="Tahoma" panose="020B0604030504040204" pitchFamily="34" charset="0"/>
              </a:rPr>
              <a:t>18世纪末</a:t>
            </a:r>
            <a:r>
              <a:rPr lang="en-US" altLang="zh-CN" sz="2100" b="1" dirty="0">
                <a:solidFill>
                  <a:srgbClr val="0000FF"/>
                </a:solidFill>
                <a:latin typeface="Tahoma" panose="020B0604030504040204" pitchFamily="34" charset="0"/>
              </a:rPr>
              <a:t>--</a:t>
            </a:r>
            <a:r>
              <a:rPr lang="zh-CN" altLang="en-US" sz="2100" b="1" dirty="0">
                <a:solidFill>
                  <a:srgbClr val="FF0000"/>
                </a:solidFill>
                <a:latin typeface="Tahoma" panose="020B0604030504040204" pitchFamily="34" charset="0"/>
              </a:rPr>
              <a:t>19世纪初</a:t>
            </a:r>
            <a:endParaRPr lang="zh-CN" altLang="en-US" sz="2100" b="1" dirty="0">
              <a:solidFill>
                <a:srgbClr val="FF0000"/>
              </a:solidFill>
              <a:latin typeface="Tahoma" panose="020B0604030504040204" pitchFamily="34" charset="0"/>
            </a:endParaRPr>
          </a:p>
        </p:txBody>
      </p:sp>
      <p:sp>
        <p:nvSpPr>
          <p:cNvPr id="7195" name="Text Box 27"/>
          <p:cNvSpPr txBox="1"/>
          <p:nvPr/>
        </p:nvSpPr>
        <p:spPr>
          <a:xfrm>
            <a:off x="2573655" y="2748598"/>
            <a:ext cx="1771650" cy="13836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21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21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</a:t>
            </a:r>
            <a:r>
              <a:rPr lang="zh-CN" altLang="en-US" sz="2100" b="1" dirty="0">
                <a:latin typeface="黑体" panose="02010609060101010101" pitchFamily="49" charset="-122"/>
                <a:ea typeface="黑体" panose="02010609060101010101" pitchFamily="49" charset="-122"/>
              </a:rPr>
              <a:t>美国独立战争和法国大革命的影响</a:t>
            </a:r>
            <a:endParaRPr lang="zh-CN" altLang="en-US" sz="21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196" name="Text Box 28"/>
          <p:cNvSpPr txBox="1"/>
          <p:nvPr/>
        </p:nvSpPr>
        <p:spPr>
          <a:xfrm>
            <a:off x="4484371" y="1595438"/>
            <a:ext cx="1407160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2400" b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玻利瓦尔</a:t>
            </a:r>
            <a:endParaRPr lang="zh-CN" altLang="en-US" sz="2400" b="1" dirty="0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7197" name="Text Box 29"/>
          <p:cNvSpPr txBox="1"/>
          <p:nvPr/>
        </p:nvSpPr>
        <p:spPr>
          <a:xfrm>
            <a:off x="4574699" y="2497138"/>
            <a:ext cx="1101090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2400" b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圣马丁</a:t>
            </a:r>
            <a:endParaRPr lang="zh-CN" altLang="en-US" sz="2400" b="1" dirty="0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52253" name="Text Box 30"/>
          <p:cNvSpPr txBox="1"/>
          <p:nvPr/>
        </p:nvSpPr>
        <p:spPr>
          <a:xfrm>
            <a:off x="1709738" y="890588"/>
            <a:ext cx="1028700" cy="438785"/>
          </a:xfrm>
          <a:prstGeom prst="rect">
            <a:avLst/>
          </a:prstGeom>
          <a:noFill/>
          <a:ln w="9525">
            <a:noFill/>
          </a:ln>
        </p:spPr>
        <p:txBody>
          <a:bodyPr lIns="67500" tIns="35100" rIns="67500" bIns="35100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latin typeface="Tahoma" panose="020B0604030504040204" pitchFamily="34" charset="0"/>
              </a:rPr>
              <a:t>时间</a:t>
            </a:r>
            <a:endParaRPr lang="zh-CN" altLang="en-US" sz="2400" b="1" dirty="0">
              <a:latin typeface="Tahoma" panose="020B0604030504040204" pitchFamily="34" charset="0"/>
            </a:endParaRPr>
          </a:p>
        </p:txBody>
      </p:sp>
      <p:sp>
        <p:nvSpPr>
          <p:cNvPr id="52254" name="Text Box 31"/>
          <p:cNvSpPr txBox="1"/>
          <p:nvPr/>
        </p:nvSpPr>
        <p:spPr>
          <a:xfrm>
            <a:off x="2573338" y="890588"/>
            <a:ext cx="2000250" cy="438785"/>
          </a:xfrm>
          <a:prstGeom prst="rect">
            <a:avLst/>
          </a:prstGeom>
          <a:noFill/>
          <a:ln w="9525">
            <a:noFill/>
          </a:ln>
        </p:spPr>
        <p:txBody>
          <a:bodyPr lIns="67500" tIns="35100" rIns="67500" bIns="35100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latin typeface="Tahoma" panose="020B0604030504040204" pitchFamily="34" charset="0"/>
              </a:rPr>
              <a:t>背景（原因）</a:t>
            </a:r>
            <a:endParaRPr lang="zh-CN" altLang="en-US" sz="2400" b="1" dirty="0">
              <a:latin typeface="Tahoma" panose="020B0604030504040204" pitchFamily="34" charset="0"/>
            </a:endParaRPr>
          </a:p>
        </p:txBody>
      </p:sp>
      <p:sp>
        <p:nvSpPr>
          <p:cNvPr id="52255" name="Text Box 32"/>
          <p:cNvSpPr txBox="1"/>
          <p:nvPr/>
        </p:nvSpPr>
        <p:spPr>
          <a:xfrm>
            <a:off x="4518025" y="890588"/>
            <a:ext cx="1543050" cy="438785"/>
          </a:xfrm>
          <a:prstGeom prst="rect">
            <a:avLst/>
          </a:prstGeom>
          <a:noFill/>
          <a:ln w="9525">
            <a:noFill/>
          </a:ln>
        </p:spPr>
        <p:txBody>
          <a:bodyPr lIns="67500" tIns="35100" rIns="67500" bIns="35100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latin typeface="Tahoma" panose="020B0604030504040204" pitchFamily="34" charset="0"/>
              </a:rPr>
              <a:t>著名人物</a:t>
            </a:r>
            <a:endParaRPr lang="zh-CN" altLang="en-US" sz="2400" b="1" dirty="0">
              <a:latin typeface="Tahoma" panose="020B0604030504040204" pitchFamily="34" charset="0"/>
            </a:endParaRPr>
          </a:p>
        </p:txBody>
      </p:sp>
      <p:sp>
        <p:nvSpPr>
          <p:cNvPr id="52256" name="Text Box 33"/>
          <p:cNvSpPr txBox="1"/>
          <p:nvPr/>
        </p:nvSpPr>
        <p:spPr>
          <a:xfrm>
            <a:off x="6208713" y="890588"/>
            <a:ext cx="1028700" cy="438785"/>
          </a:xfrm>
          <a:prstGeom prst="rect">
            <a:avLst/>
          </a:prstGeom>
          <a:noFill/>
          <a:ln w="9525">
            <a:noFill/>
          </a:ln>
        </p:spPr>
        <p:txBody>
          <a:bodyPr lIns="67500" tIns="35100" rIns="67500" bIns="35100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latin typeface="Tahoma" panose="020B0604030504040204" pitchFamily="34" charset="0"/>
              </a:rPr>
              <a:t>结果</a:t>
            </a:r>
            <a:endParaRPr lang="zh-CN" altLang="en-US" sz="2400" b="1" dirty="0">
              <a:latin typeface="Tahoma" panose="020B0604030504040204" pitchFamily="34" charset="0"/>
            </a:endParaRPr>
          </a:p>
        </p:txBody>
      </p:sp>
      <p:sp>
        <p:nvSpPr>
          <p:cNvPr id="52257" name="Text Box 34"/>
          <p:cNvSpPr txBox="1"/>
          <p:nvPr/>
        </p:nvSpPr>
        <p:spPr>
          <a:xfrm>
            <a:off x="7683500" y="890588"/>
            <a:ext cx="1028700" cy="438785"/>
          </a:xfrm>
          <a:prstGeom prst="rect">
            <a:avLst/>
          </a:prstGeom>
          <a:noFill/>
          <a:ln w="9525">
            <a:noFill/>
          </a:ln>
        </p:spPr>
        <p:txBody>
          <a:bodyPr lIns="67500" tIns="35100" rIns="67500" bIns="35100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latin typeface="Tahoma" panose="020B0604030504040204" pitchFamily="34" charset="0"/>
              </a:rPr>
              <a:t>意义</a:t>
            </a:r>
            <a:endParaRPr lang="zh-CN" altLang="en-US" sz="2400" b="1" dirty="0">
              <a:latin typeface="Tahoma" panose="020B0604030504040204" pitchFamily="34" charset="0"/>
            </a:endParaRPr>
          </a:p>
        </p:txBody>
      </p:sp>
      <p:sp>
        <p:nvSpPr>
          <p:cNvPr id="7203" name="Text Box 35"/>
          <p:cNvSpPr txBox="1"/>
          <p:nvPr/>
        </p:nvSpPr>
        <p:spPr>
          <a:xfrm>
            <a:off x="6137275" y="1538288"/>
            <a:ext cx="971550" cy="2654935"/>
          </a:xfrm>
          <a:prstGeom prst="rect">
            <a:avLst/>
          </a:prstGeom>
          <a:noFill/>
          <a:ln w="9525">
            <a:noFill/>
          </a:ln>
        </p:spPr>
        <p:txBody>
          <a:bodyPr lIns="67500" tIns="35100" rIns="67500" bIns="35100"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1600" b="1" dirty="0">
                <a:latin typeface="Tahoma" panose="020B0604030504040204" pitchFamily="34" charset="0"/>
              </a:rPr>
              <a:t>1</a:t>
            </a:r>
            <a:r>
              <a:rPr lang="zh-CN" altLang="en-US" sz="1600" b="1" dirty="0">
                <a:latin typeface="Tahoma" panose="020B0604030504040204" pitchFamily="34" charset="0"/>
              </a:rPr>
              <a:t>、玻利瓦尔解放了西班牙在南美洲的殖民地。</a:t>
            </a:r>
            <a:endParaRPr lang="zh-CN" altLang="en-US" sz="1600" b="1" dirty="0">
              <a:latin typeface="Tahoma" panose="020B0604030504040204" pitchFamily="34" charset="0"/>
            </a:endParaRPr>
          </a:p>
          <a:p>
            <a:pPr>
              <a:spcBef>
                <a:spcPct val="50000"/>
              </a:spcBef>
            </a:pPr>
            <a:r>
              <a:rPr lang="en-US" altLang="zh-CN" sz="1600" b="1" dirty="0">
                <a:latin typeface="Tahoma" panose="020B0604030504040204" pitchFamily="34" charset="0"/>
              </a:rPr>
              <a:t>2</a:t>
            </a:r>
            <a:r>
              <a:rPr lang="zh-CN" altLang="en-US" sz="1600" b="1" dirty="0">
                <a:latin typeface="Tahoma" panose="020B0604030504040204" pitchFamily="34" charset="0"/>
              </a:rPr>
              <a:t>、葡萄牙统治下的巴西也获得了独立</a:t>
            </a:r>
            <a:endParaRPr lang="zh-CN" altLang="en-US" sz="1600" b="1" dirty="0">
              <a:latin typeface="Tahoma" panose="020B0604030504040204" pitchFamily="34" charset="0"/>
            </a:endParaRPr>
          </a:p>
        </p:txBody>
      </p:sp>
      <p:sp>
        <p:nvSpPr>
          <p:cNvPr id="52259" name="Text Box 36"/>
          <p:cNvSpPr txBox="1"/>
          <p:nvPr/>
        </p:nvSpPr>
        <p:spPr>
          <a:xfrm>
            <a:off x="592138" y="4076700"/>
            <a:ext cx="457200" cy="3028950"/>
          </a:xfrm>
          <a:prstGeom prst="rect">
            <a:avLst/>
          </a:prstGeom>
          <a:noFill/>
          <a:ln w="9525">
            <a:noFill/>
          </a:ln>
        </p:spPr>
        <p:txBody>
          <a:bodyPr vert="eaVert" lIns="67500" tIns="35100" rIns="67500" bIns="35100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100" b="1" dirty="0">
                <a:solidFill>
                  <a:srgbClr val="FF0000"/>
                </a:solidFill>
                <a:latin typeface="Tahoma" panose="020B0604030504040204" pitchFamily="34" charset="0"/>
              </a:rPr>
              <a:t>印度民族大起义</a:t>
            </a:r>
            <a:endParaRPr lang="zh-CN" altLang="en-US" sz="2100" b="1" dirty="0">
              <a:solidFill>
                <a:srgbClr val="FF0000"/>
              </a:solidFill>
              <a:latin typeface="Tahoma" panose="020B0604030504040204" pitchFamily="34" charset="0"/>
            </a:endParaRPr>
          </a:p>
        </p:txBody>
      </p:sp>
      <p:sp>
        <p:nvSpPr>
          <p:cNvPr id="7205" name="Text Box 37"/>
          <p:cNvSpPr txBox="1"/>
          <p:nvPr/>
        </p:nvSpPr>
        <p:spPr>
          <a:xfrm>
            <a:off x="1244600" y="4319588"/>
            <a:ext cx="971550" cy="1485265"/>
          </a:xfrm>
          <a:prstGeom prst="rect">
            <a:avLst/>
          </a:prstGeom>
          <a:noFill/>
          <a:ln w="9525">
            <a:noFill/>
          </a:ln>
        </p:spPr>
        <p:txBody>
          <a:bodyPr lIns="67500" tIns="35100" rIns="67500" bIns="35100"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2100" b="1" dirty="0">
                <a:solidFill>
                  <a:srgbClr val="0000FF"/>
                </a:solidFill>
                <a:latin typeface="Tahoma" panose="020B0604030504040204" pitchFamily="34" charset="0"/>
              </a:rPr>
              <a:t>19</a:t>
            </a:r>
            <a:r>
              <a:rPr lang="zh-CN" altLang="en-US" sz="2100" b="1" dirty="0">
                <a:solidFill>
                  <a:srgbClr val="0000FF"/>
                </a:solidFill>
                <a:latin typeface="Tahoma" panose="020B0604030504040204" pitchFamily="34" charset="0"/>
              </a:rPr>
              <a:t>世纪中期</a:t>
            </a:r>
            <a:r>
              <a:rPr lang="en-US" altLang="zh-CN" sz="2000" b="1" dirty="0">
                <a:latin typeface="Times New Roman" panose="02020603050405020304" pitchFamily="18" charset="0"/>
              </a:rPr>
              <a:t>1857~</a:t>
            </a:r>
            <a:endParaRPr lang="en-US" altLang="zh-CN" sz="2000" b="1" dirty="0"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en-US" altLang="zh-CN" sz="2000" b="1" dirty="0">
                <a:latin typeface="Times New Roman" panose="02020603050405020304" pitchFamily="18" charset="0"/>
              </a:rPr>
              <a:t>1859</a:t>
            </a:r>
            <a:r>
              <a:rPr lang="zh-CN" altLang="en-US" sz="2000" b="1" dirty="0">
                <a:latin typeface="Times New Roman" panose="02020603050405020304" pitchFamily="18" charset="0"/>
              </a:rPr>
              <a:t>年</a:t>
            </a:r>
            <a:endParaRPr lang="zh-CN" altLang="en-US" sz="2000" b="1" dirty="0">
              <a:latin typeface="Times New Roman" panose="02020603050405020304" pitchFamily="18" charset="0"/>
            </a:endParaRPr>
          </a:p>
        </p:txBody>
      </p:sp>
      <p:sp>
        <p:nvSpPr>
          <p:cNvPr id="7206" name="Text Box 38"/>
          <p:cNvSpPr txBox="1"/>
          <p:nvPr/>
        </p:nvSpPr>
        <p:spPr>
          <a:xfrm>
            <a:off x="2543175" y="4400550"/>
            <a:ext cx="1543050" cy="10604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2100" b="1" dirty="0">
                <a:latin typeface="黑体" panose="02010609060101010101" pitchFamily="49" charset="-122"/>
                <a:ea typeface="黑体" panose="02010609060101010101" pitchFamily="49" charset="-122"/>
              </a:rPr>
              <a:t>英国残酷的政治压迫和经济掠夺</a:t>
            </a:r>
            <a:endParaRPr lang="zh-CN" altLang="en-US" sz="21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207" name="Text Box 39"/>
          <p:cNvSpPr txBox="1"/>
          <p:nvPr/>
        </p:nvSpPr>
        <p:spPr>
          <a:xfrm>
            <a:off x="4429125" y="4559300"/>
            <a:ext cx="1470025" cy="460375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2400" b="1" u="sng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章西女王</a:t>
            </a:r>
            <a:endParaRPr lang="zh-CN" altLang="en-US" sz="2400" b="1" u="sng" dirty="0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7208" name="Text Box 40"/>
          <p:cNvSpPr txBox="1"/>
          <p:nvPr/>
        </p:nvSpPr>
        <p:spPr>
          <a:xfrm>
            <a:off x="6346825" y="4743450"/>
            <a:ext cx="800100" cy="41402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2100" b="1" dirty="0">
                <a:latin typeface="Times New Roman" panose="02020603050405020304" pitchFamily="18" charset="0"/>
                <a:ea typeface="华文细黑" pitchFamily="2" charset="-122"/>
              </a:rPr>
              <a:t>失败</a:t>
            </a:r>
            <a:endParaRPr lang="zh-CN" altLang="en-US" sz="2100" b="1" dirty="0">
              <a:latin typeface="Times New Roman" panose="02020603050405020304" pitchFamily="18" charset="0"/>
              <a:ea typeface="华文细黑" pitchFamily="2" charset="-122"/>
            </a:endParaRPr>
          </a:p>
        </p:txBody>
      </p:sp>
      <p:sp>
        <p:nvSpPr>
          <p:cNvPr id="7209" name="Text Box 41"/>
          <p:cNvSpPr txBox="1"/>
          <p:nvPr/>
        </p:nvSpPr>
        <p:spPr>
          <a:xfrm>
            <a:off x="7251700" y="4184650"/>
            <a:ext cx="1644650" cy="175323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zh-CN" altLang="en-US" b="1" dirty="0">
                <a:solidFill>
                  <a:srgbClr val="0000FF"/>
                </a:solidFill>
                <a:latin typeface="Tahoma" panose="020B0604030504040204" pitchFamily="34" charset="0"/>
                <a:ea typeface="隶书" pitchFamily="49" charset="-122"/>
              </a:rPr>
              <a:t>打击了英国殖民统治者，表明印度人民争取民族独立、</a:t>
            </a:r>
            <a:endParaRPr lang="zh-CN" altLang="en-US" b="1" dirty="0">
              <a:solidFill>
                <a:srgbClr val="0000FF"/>
              </a:solidFill>
              <a:latin typeface="Tahoma" panose="020B0604030504040204" pitchFamily="34" charset="0"/>
              <a:ea typeface="隶书" pitchFamily="49" charset="-122"/>
            </a:endParaRPr>
          </a:p>
          <a:p>
            <a:r>
              <a:rPr lang="zh-CN" altLang="en-US" b="1" dirty="0">
                <a:solidFill>
                  <a:srgbClr val="0000FF"/>
                </a:solidFill>
                <a:latin typeface="Tahoma" panose="020B0604030504040204" pitchFamily="34" charset="0"/>
                <a:ea typeface="隶书" pitchFamily="49" charset="-122"/>
              </a:rPr>
              <a:t>反抗殖民侵略的决心和勇气。</a:t>
            </a:r>
            <a:endParaRPr lang="zh-CN" altLang="en-US" b="1" dirty="0">
              <a:solidFill>
                <a:srgbClr val="0000FF"/>
              </a:solidFill>
              <a:latin typeface="Tahoma" panose="020B0604030504040204" pitchFamily="34" charset="0"/>
              <a:ea typeface="隶书" pitchFamily="49" charset="-122"/>
            </a:endParaRPr>
          </a:p>
        </p:txBody>
      </p:sp>
      <p:sp>
        <p:nvSpPr>
          <p:cNvPr id="52265" name="Line 42"/>
          <p:cNvSpPr/>
          <p:nvPr/>
        </p:nvSpPr>
        <p:spPr>
          <a:xfrm flipH="1">
            <a:off x="1169988" y="1376363"/>
            <a:ext cx="377825" cy="1587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7211" name="Text Box 43"/>
          <p:cNvSpPr txBox="1">
            <a:spLocks noChangeArrowheads="1"/>
          </p:cNvSpPr>
          <p:nvPr/>
        </p:nvSpPr>
        <p:spPr bwMode="auto">
          <a:xfrm>
            <a:off x="1314768" y="944563"/>
            <a:ext cx="198120" cy="11684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eaVert" wrap="none">
            <a:spAutoFit/>
          </a:bodyPr>
          <a:lstStyle/>
          <a:p>
            <a:pPr marR="0" defTabSz="914400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00" b="1" kern="1200" cap="none" spc="0" normalizeH="0" baseline="0" noProof="0">
                <a:effectLst>
                  <a:outerShdw blurRad="38100" dist="38100" dir="2700000" algn="tl">
                    <a:srgbClr val="C0C0C0"/>
                  </a:outerShdw>
                </a:effectLst>
                <a:latin typeface="Calibri" panose="020F0502020204030204" charset="0"/>
                <a:ea typeface="隶书" pitchFamily="49" charset="-122"/>
                <a:cs typeface="+mn-cs"/>
              </a:rPr>
              <a:t>事件</a:t>
            </a:r>
            <a:endParaRPr kumimoji="0" lang="zh-CN" altLang="en-US" sz="100" b="1" kern="1200" cap="none" spc="0" normalizeH="0" baseline="0" noProof="0">
              <a:effectLst>
                <a:outerShdw blurRad="38100" dist="38100" dir="2700000" algn="tl">
                  <a:srgbClr val="C0C0C0"/>
                </a:outerShdw>
              </a:effectLst>
              <a:latin typeface="Calibri" panose="020F0502020204030204" charset="0"/>
              <a:ea typeface="隶书" pitchFamily="49" charset="-122"/>
              <a:cs typeface="+mn-cs"/>
            </a:endParaRPr>
          </a:p>
        </p:txBody>
      </p:sp>
      <p:sp>
        <p:nvSpPr>
          <p:cNvPr id="52267" name="Line 44"/>
          <p:cNvSpPr/>
          <p:nvPr/>
        </p:nvSpPr>
        <p:spPr>
          <a:xfrm>
            <a:off x="1169988" y="4132263"/>
            <a:ext cx="685800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7213" name="Text Box 45"/>
          <p:cNvSpPr txBox="1"/>
          <p:nvPr/>
        </p:nvSpPr>
        <p:spPr>
          <a:xfrm>
            <a:off x="7251700" y="1376363"/>
            <a:ext cx="1643063" cy="304609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en-US" altLang="zh-CN" sz="1600" b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1</a:t>
            </a:r>
            <a:r>
              <a:rPr lang="zh-CN" altLang="en-US" sz="1600" b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、</a:t>
            </a:r>
            <a:r>
              <a:rPr lang="zh-CN" altLang="en-US" sz="1600" b="1" dirty="0">
                <a:solidFill>
                  <a:srgbClr val="0000FF"/>
                </a:solidFill>
                <a:latin typeface="隶书" pitchFamily="49" charset="-122"/>
                <a:ea typeface="隶书" pitchFamily="49" charset="-122"/>
              </a:rPr>
              <a:t>赶走了西班牙</a:t>
            </a:r>
            <a:r>
              <a:rPr lang="en-US" altLang="zh-CN" sz="1600" b="1" dirty="0">
                <a:solidFill>
                  <a:srgbClr val="0000FF"/>
                </a:solidFill>
                <a:latin typeface="隶书" pitchFamily="49" charset="-122"/>
                <a:ea typeface="隶书" pitchFamily="49" charset="-122"/>
              </a:rPr>
              <a:t>.</a:t>
            </a:r>
            <a:r>
              <a:rPr lang="zh-CN" altLang="en-US" sz="1600" b="1" dirty="0">
                <a:solidFill>
                  <a:srgbClr val="0000FF"/>
                </a:solidFill>
                <a:latin typeface="隶书" pitchFamily="49" charset="-122"/>
                <a:ea typeface="隶书" pitchFamily="49" charset="-122"/>
              </a:rPr>
              <a:t>葡萄牙殖民主义者，</a:t>
            </a:r>
            <a:endParaRPr lang="zh-CN" altLang="en-US" sz="1600" b="1" dirty="0">
              <a:solidFill>
                <a:srgbClr val="0000FF"/>
              </a:solidFill>
              <a:latin typeface="隶书" pitchFamily="49" charset="-122"/>
              <a:ea typeface="隶书" pitchFamily="49" charset="-122"/>
            </a:endParaRPr>
          </a:p>
          <a:p>
            <a:r>
              <a:rPr lang="zh-CN" altLang="en-US" sz="1600" b="1" dirty="0">
                <a:solidFill>
                  <a:srgbClr val="0000FF"/>
                </a:solidFill>
                <a:latin typeface="隶书" pitchFamily="49" charset="-122"/>
                <a:ea typeface="隶书" pitchFamily="49" charset="-122"/>
              </a:rPr>
              <a:t>赢得独立战争的胜利</a:t>
            </a:r>
            <a:r>
              <a:rPr lang="en-US" altLang="zh-CN" sz="1600" b="1" dirty="0">
                <a:solidFill>
                  <a:srgbClr val="0000FF"/>
                </a:solidFill>
                <a:latin typeface="隶书" pitchFamily="49" charset="-122"/>
                <a:ea typeface="隶书" pitchFamily="49" charset="-122"/>
              </a:rPr>
              <a:t>.</a:t>
            </a:r>
            <a:r>
              <a:rPr lang="en-US" altLang="zh-CN" sz="1600" b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2</a:t>
            </a:r>
            <a:r>
              <a:rPr lang="zh-CN" altLang="en-US" sz="1600" b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、</a:t>
            </a:r>
            <a:r>
              <a:rPr lang="zh-CN" altLang="en-US" sz="1600" b="1" dirty="0">
                <a:solidFill>
                  <a:srgbClr val="0000FF"/>
                </a:solidFill>
                <a:latin typeface="隶书" pitchFamily="49" charset="-122"/>
                <a:ea typeface="隶书" pitchFamily="49" charset="-122"/>
              </a:rPr>
              <a:t>南美出现了一系列新兴独立国家，基本上形成今天拉美的国家格局。</a:t>
            </a:r>
            <a:r>
              <a:rPr lang="en-US" altLang="zh-CN" sz="1600" b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3</a:t>
            </a:r>
            <a:r>
              <a:rPr lang="zh-CN" altLang="en-US" sz="1600" b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、</a:t>
            </a:r>
            <a:r>
              <a:rPr lang="zh-CN" altLang="en-US" sz="1600" b="1" dirty="0">
                <a:solidFill>
                  <a:srgbClr val="0000FF"/>
                </a:solidFill>
                <a:latin typeface="隶书" pitchFamily="49" charset="-122"/>
                <a:ea typeface="隶书" pitchFamily="49" charset="-122"/>
              </a:rPr>
              <a:t>鼓舞了殖民地人民</a:t>
            </a:r>
            <a:r>
              <a:rPr lang="en-US" altLang="zh-CN" sz="1600" b="1" dirty="0">
                <a:solidFill>
                  <a:srgbClr val="46020A"/>
                </a:solidFill>
                <a:latin typeface="隶书" pitchFamily="49" charset="-122"/>
                <a:ea typeface="隶书" pitchFamily="49" charset="-122"/>
              </a:rPr>
              <a:t>.</a:t>
            </a:r>
            <a:endParaRPr lang="en-US" altLang="zh-CN" sz="1600" b="1" dirty="0">
              <a:solidFill>
                <a:srgbClr val="46020A"/>
              </a:solidFill>
              <a:latin typeface="隶书" pitchFamily="49" charset="-122"/>
              <a:ea typeface="隶书" pitchFamily="49" charset="-122"/>
            </a:endParaRPr>
          </a:p>
          <a:p>
            <a:endParaRPr lang="en-US" altLang="zh-CN" sz="1600" b="1" dirty="0">
              <a:solidFill>
                <a:srgbClr val="46020A"/>
              </a:solidFill>
              <a:latin typeface="隶书" pitchFamily="49" charset="-122"/>
              <a:ea typeface="隶书" pitchFamily="49" charset="-122"/>
            </a:endParaRPr>
          </a:p>
        </p:txBody>
      </p:sp>
      <p:sp>
        <p:nvSpPr>
          <p:cNvPr id="7214" name="Text Box 46"/>
          <p:cNvSpPr txBox="1"/>
          <p:nvPr/>
        </p:nvSpPr>
        <p:spPr>
          <a:xfrm>
            <a:off x="2428875" y="1554163"/>
            <a:ext cx="2000250" cy="107632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en-US" altLang="zh-CN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2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、西班牙葡萄</a:t>
            </a:r>
            <a:endParaRPr lang="zh-CN" altLang="en-US" sz="20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2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牙</a:t>
            </a:r>
            <a:r>
              <a:rPr lang="zh-CN" altLang="en-US" sz="2000" b="1" dirty="0">
                <a:latin typeface="黑体" panose="02010609060101010101" pitchFamily="49" charset="-122"/>
                <a:ea typeface="黑体" panose="02010609060101010101" pitchFamily="49" charset="-122"/>
              </a:rPr>
              <a:t>残酷的殖民</a:t>
            </a:r>
            <a:endParaRPr lang="zh-CN" altLang="en-US" sz="20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2000" b="1" dirty="0">
                <a:latin typeface="黑体" panose="02010609060101010101" pitchFamily="49" charset="-122"/>
                <a:ea typeface="黑体" panose="02010609060101010101" pitchFamily="49" charset="-122"/>
              </a:rPr>
              <a:t>统治和经济掠夺</a:t>
            </a:r>
            <a:endParaRPr lang="zh-CN" altLang="en-US" sz="20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6081" name="矩形 2"/>
          <p:cNvSpPr/>
          <p:nvPr/>
        </p:nvSpPr>
        <p:spPr>
          <a:xfrm>
            <a:off x="609283" y="131128"/>
            <a:ext cx="1866900" cy="598805"/>
          </a:xfrm>
          <a:prstGeom prst="rect">
            <a:avLst/>
          </a:prstGeom>
          <a:solidFill>
            <a:srgbClr val="FFC000"/>
          </a:solidFill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3300" b="1" dirty="0">
                <a:solidFill>
                  <a:srgbClr val="C00000"/>
                </a:solidFill>
                <a:latin typeface="宋体" panose="02010600030101010101" pitchFamily="2" charset="-122"/>
                <a:ea typeface="楷体_GB2312"/>
              </a:rPr>
              <a:t>课堂总结</a:t>
            </a:r>
            <a:endParaRPr lang="zh-CN" altLang="en-US" sz="3300" b="1" dirty="0">
              <a:solidFill>
                <a:srgbClr val="C00000"/>
              </a:solidFill>
              <a:latin typeface="宋体" panose="02010600030101010101" pitchFamily="2" charset="-122"/>
              <a:ea typeface="楷体_GB2312"/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"/>
                                        <p:tgtEl>
                                          <p:spTgt spid="7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2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2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2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2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7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7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7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5" dur="500"/>
                                        <p:tgtEl>
                                          <p:spTgt spid="7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72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72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72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8" dur="500"/>
                                        <p:tgtEl>
                                          <p:spTgt spid="7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3" dur="500"/>
                                        <p:tgtEl>
                                          <p:spTgt spid="7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8" dur="500"/>
                                        <p:tgtEl>
                                          <p:spTgt spid="7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3" dur="500"/>
                                        <p:tgtEl>
                                          <p:spTgt spid="7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8" dur="500"/>
                                        <p:tgtEl>
                                          <p:spTgt spid="7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94" grpId="0"/>
      <p:bldP spid="7195" grpId="0"/>
      <p:bldP spid="7196" grpId="0"/>
      <p:bldP spid="7197" grpId="0"/>
      <p:bldP spid="7203" grpId="0"/>
      <p:bldP spid="7205" grpId="0"/>
      <p:bldP spid="7206" grpId="0"/>
      <p:bldP spid="7207" grpId="0"/>
      <p:bldP spid="7208" grpId="0"/>
      <p:bldP spid="7209" grpId="0"/>
      <p:bldP spid="7213" grpId="0" bldLvl="0"/>
      <p:bldP spid="7214" grpId="0" bldLvl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53250" name="Group 2"/>
          <p:cNvGrpSpPr/>
          <p:nvPr/>
        </p:nvGrpSpPr>
        <p:grpSpPr>
          <a:xfrm>
            <a:off x="0" y="0"/>
            <a:ext cx="3124200" cy="2060575"/>
            <a:chOff x="0" y="0"/>
            <a:chExt cx="2495" cy="1406"/>
          </a:xfrm>
        </p:grpSpPr>
        <p:sp>
          <p:nvSpPr>
            <p:cNvPr id="53259" name="WordArt 3"/>
            <p:cNvSpPr/>
            <p:nvPr/>
          </p:nvSpPr>
          <p:spPr>
            <a:xfrm>
              <a:off x="318" y="408"/>
              <a:ext cx="1859" cy="590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  <a:normAutofit/>
            </a:bodyPr>
            <a:p>
              <a:pPr algn="ctr"/>
              <a:r>
                <a:rPr lang="zh-CN" altLang="en-US" sz="3600" b="1">
                  <a:ln w="12700" cap="flat" cmpd="sng">
                    <a:solidFill>
                      <a:schemeClr val="accent2"/>
                    </a:solidFill>
                    <a:prstDash val="solid"/>
                    <a:headEnd type="none" w="med" len="med"/>
                    <a:tailEnd type="none" w="med" len="med"/>
                  </a:ln>
                  <a:solidFill>
                    <a:srgbClr val="333399"/>
                  </a:solidFill>
                  <a:effectLst>
                    <a:outerShdw dist="35921" dir="2699999" sy="50000" kx="2115830" algn="bl" rotWithShape="0">
                      <a:srgbClr val="C0C0C0">
                        <a:alpha val="75000"/>
                      </a:srgbClr>
                    </a:outerShdw>
                  </a:effectLst>
                  <a:latin typeface="隶书" charset="0"/>
                  <a:ea typeface="隶书" charset="0"/>
                </a:rPr>
                <a:t>议一议</a:t>
              </a:r>
              <a:endParaRPr lang="zh-CN" altLang="en-US" sz="3600" b="1">
                <a:ln w="12700" cap="flat" cmpd="sng">
                  <a:solidFill>
                    <a:schemeClr val="accent2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333399"/>
                </a:solidFill>
                <a:effectLst>
                  <a:outerShdw dist="35921" dir="2699999" sy="50000" kx="2115830" algn="bl" rotWithShape="0">
                    <a:srgbClr val="C0C0C0">
                      <a:alpha val="75000"/>
                    </a:srgbClr>
                  </a:outerShdw>
                </a:effectLst>
                <a:latin typeface="隶书" charset="0"/>
                <a:ea typeface="隶书" charset="0"/>
              </a:endParaRPr>
            </a:p>
          </p:txBody>
        </p:sp>
        <p:sp>
          <p:nvSpPr>
            <p:cNvPr id="45060" name="AutoShape 4"/>
            <p:cNvSpPr>
              <a:spLocks noChangeArrowheads="1"/>
            </p:cNvSpPr>
            <p:nvPr/>
          </p:nvSpPr>
          <p:spPr bwMode="auto">
            <a:xfrm>
              <a:off x="0" y="0"/>
              <a:ext cx="2495" cy="1406"/>
            </a:xfrm>
            <a:prstGeom prst="cloudCallout">
              <a:avLst>
                <a:gd name="adj1" fmla="val -33528"/>
                <a:gd name="adj2" fmla="val 69986"/>
              </a:avLst>
            </a:prstGeom>
            <a:noFill/>
            <a:ln w="76200" cmpd="sng">
              <a:solidFill>
                <a:srgbClr val="FF0000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zh-CN" sz="5400" b="1" i="0" u="none" strike="noStrike" kern="1200" cap="none" spc="0" normalizeH="0" baseline="0" noProof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Garamond" pitchFamily="18" charset="0"/>
                <a:ea typeface="宋体" panose="02010600030101010101" pitchFamily="2" charset="-122"/>
                <a:cs typeface="+mn-cs"/>
              </a:endParaRPr>
            </a:p>
          </p:txBody>
        </p:sp>
      </p:grpSp>
      <p:pic>
        <p:nvPicPr>
          <p:cNvPr id="53251" name="Picture 5" descr="000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04800" y="2819400"/>
            <a:ext cx="1219200" cy="2438400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53252" name="Group 6"/>
          <p:cNvGrpSpPr/>
          <p:nvPr/>
        </p:nvGrpSpPr>
        <p:grpSpPr>
          <a:xfrm>
            <a:off x="3276600" y="228600"/>
            <a:ext cx="5867400" cy="1524000"/>
            <a:chOff x="0" y="0"/>
            <a:chExt cx="3696" cy="960"/>
          </a:xfrm>
        </p:grpSpPr>
        <p:sp>
          <p:nvSpPr>
            <p:cNvPr id="53257" name="AutoShape 7"/>
            <p:cNvSpPr/>
            <p:nvPr/>
          </p:nvSpPr>
          <p:spPr>
            <a:xfrm>
              <a:off x="0" y="0"/>
              <a:ext cx="3552" cy="960"/>
            </a:xfrm>
            <a:prstGeom prst="roundRect">
              <a:avLst>
                <a:gd name="adj" fmla="val 16667"/>
              </a:avLst>
            </a:prstGeom>
            <a:solidFill>
              <a:srgbClr val="FFFFFF">
                <a:alpha val="0"/>
              </a:srgbClr>
            </a:solidFill>
            <a:ln w="76200" cap="flat" cmpd="sng">
              <a:solidFill>
                <a:srgbClr val="008000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lIns="90000" tIns="46800" rIns="90000" bIns="46800" anchor="ctr"/>
            <a:p>
              <a:endParaRPr lang="zh-CN" altLang="en-US" dirty="0">
                <a:latin typeface="Tahoma" panose="020B0604030504040204" pitchFamily="34" charset="0"/>
              </a:endParaRPr>
            </a:p>
          </p:txBody>
        </p:sp>
        <p:sp>
          <p:nvSpPr>
            <p:cNvPr id="53258" name="Text Box 8"/>
            <p:cNvSpPr txBox="1"/>
            <p:nvPr/>
          </p:nvSpPr>
          <p:spPr>
            <a:xfrm>
              <a:off x="48" y="48"/>
              <a:ext cx="3648" cy="756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90000" tIns="46800" rIns="90000" bIns="4680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3600" b="1" dirty="0">
                  <a:solidFill>
                    <a:srgbClr val="000066"/>
                  </a:solidFill>
                  <a:latin typeface="Tahoma" panose="020B0604030504040204" pitchFamily="34" charset="0"/>
                </a:rPr>
                <a:t>1</a:t>
              </a:r>
              <a:r>
                <a:rPr lang="zh-CN" altLang="en-US" sz="3600" b="1" dirty="0">
                  <a:solidFill>
                    <a:srgbClr val="000066"/>
                  </a:solidFill>
                  <a:latin typeface="Tahoma" panose="020B0604030504040204" pitchFamily="34" charset="0"/>
                </a:rPr>
                <a:t>、</a:t>
              </a:r>
              <a:r>
                <a:rPr lang="zh-CN" altLang="en-US" sz="3600" b="1" dirty="0">
                  <a:solidFill>
                    <a:srgbClr val="000066"/>
                  </a:solidFill>
                  <a:latin typeface="Tahoma" panose="020B0604030504040204" pitchFamily="34" charset="0"/>
                </a:rPr>
                <a:t>拉美独立运动和印度民族大起义有什么共同点？</a:t>
              </a:r>
              <a:endParaRPr lang="zh-CN" altLang="en-US" sz="3600" b="1" dirty="0">
                <a:solidFill>
                  <a:srgbClr val="000066"/>
                </a:solidFill>
                <a:latin typeface="Tahoma" panose="020B0604030504040204" pitchFamily="34" charset="0"/>
              </a:endParaRPr>
            </a:p>
          </p:txBody>
        </p:sp>
      </p:grpSp>
      <p:sp>
        <p:nvSpPr>
          <p:cNvPr id="45065" name="Text Box 9"/>
          <p:cNvSpPr txBox="1"/>
          <p:nvPr/>
        </p:nvSpPr>
        <p:spPr>
          <a:xfrm>
            <a:off x="1524000" y="2514600"/>
            <a:ext cx="3200400" cy="701675"/>
          </a:xfrm>
          <a:prstGeom prst="rect">
            <a:avLst/>
          </a:prstGeom>
          <a:noFill/>
          <a:ln w="9525">
            <a:noFill/>
          </a:ln>
        </p:spPr>
        <p:txBody>
          <a:bodyPr lIns="90000" tIns="46800" rIns="90000" bIns="46800">
            <a:spAutoFit/>
          </a:bodyPr>
          <a:p>
            <a:pPr>
              <a:spcBef>
                <a:spcPct val="50000"/>
              </a:spcBef>
            </a:pPr>
            <a:r>
              <a:rPr lang="zh-CN" altLang="en-US" sz="4000" b="1" dirty="0">
                <a:latin typeface="Tahoma" panose="020B0604030504040204" pitchFamily="34" charset="0"/>
                <a:ea typeface="楷体_GB2312" pitchFamily="1" charset="-122"/>
              </a:rPr>
              <a:t>背景相同：</a:t>
            </a:r>
            <a:endParaRPr lang="zh-CN" altLang="en-US" sz="4000" b="1" dirty="0">
              <a:latin typeface="Tahoma" panose="020B0604030504040204" pitchFamily="34" charset="0"/>
              <a:ea typeface="楷体_GB2312" pitchFamily="1" charset="-122"/>
            </a:endParaRPr>
          </a:p>
        </p:txBody>
      </p:sp>
      <p:sp>
        <p:nvSpPr>
          <p:cNvPr id="45066" name="Text Box 10"/>
          <p:cNvSpPr txBox="1"/>
          <p:nvPr/>
        </p:nvSpPr>
        <p:spPr>
          <a:xfrm>
            <a:off x="1447800" y="4191000"/>
            <a:ext cx="3200400" cy="701675"/>
          </a:xfrm>
          <a:prstGeom prst="rect">
            <a:avLst/>
          </a:prstGeom>
          <a:noFill/>
          <a:ln w="9525">
            <a:noFill/>
          </a:ln>
        </p:spPr>
        <p:txBody>
          <a:bodyPr lIns="90000" tIns="46800" rIns="90000" bIns="46800">
            <a:spAutoFit/>
          </a:bodyPr>
          <a:p>
            <a:pPr>
              <a:spcBef>
                <a:spcPct val="50000"/>
              </a:spcBef>
            </a:pPr>
            <a:r>
              <a:rPr lang="zh-CN" altLang="en-US" sz="4000" b="1" dirty="0">
                <a:latin typeface="Tahoma" panose="020B0604030504040204" pitchFamily="34" charset="0"/>
                <a:ea typeface="楷体_GB2312" pitchFamily="1" charset="-122"/>
              </a:rPr>
              <a:t>性质相同：</a:t>
            </a:r>
            <a:endParaRPr lang="zh-CN" altLang="en-US" sz="4000" b="1" dirty="0">
              <a:latin typeface="Tahoma" panose="020B0604030504040204" pitchFamily="34" charset="0"/>
              <a:ea typeface="楷体_GB2312" pitchFamily="1" charset="-122"/>
            </a:endParaRPr>
          </a:p>
        </p:txBody>
      </p:sp>
      <p:sp>
        <p:nvSpPr>
          <p:cNvPr id="45067" name="Text Box 11"/>
          <p:cNvSpPr txBox="1"/>
          <p:nvPr/>
        </p:nvSpPr>
        <p:spPr>
          <a:xfrm>
            <a:off x="3657600" y="4191000"/>
            <a:ext cx="5334000" cy="1311275"/>
          </a:xfrm>
          <a:prstGeom prst="rect">
            <a:avLst/>
          </a:prstGeom>
          <a:noFill/>
          <a:ln w="9525">
            <a:noFill/>
          </a:ln>
        </p:spPr>
        <p:txBody>
          <a:bodyPr lIns="90000" tIns="46800" rIns="90000" bIns="46800">
            <a:spAutoFit/>
          </a:bodyPr>
          <a:p>
            <a:pPr>
              <a:spcBef>
                <a:spcPct val="50000"/>
              </a:spcBef>
            </a:pPr>
            <a:r>
              <a:rPr lang="zh-CN" altLang="en-US" sz="4000" b="1" dirty="0">
                <a:solidFill>
                  <a:schemeClr val="hlink"/>
                </a:solidFill>
                <a:latin typeface="Tahoma" panose="020B0604030504040204" pitchFamily="34" charset="0"/>
                <a:ea typeface="楷体_GB2312" pitchFamily="1" charset="-122"/>
              </a:rPr>
              <a:t>反抗殖民统治的民族解放运动</a:t>
            </a:r>
            <a:endParaRPr lang="zh-CN" altLang="en-US" sz="4000" b="1" dirty="0">
              <a:solidFill>
                <a:schemeClr val="hlink"/>
              </a:solidFill>
              <a:latin typeface="Tahoma" panose="020B0604030504040204" pitchFamily="34" charset="0"/>
              <a:ea typeface="楷体_GB2312" pitchFamily="1" charset="-122"/>
            </a:endParaRPr>
          </a:p>
        </p:txBody>
      </p:sp>
      <p:sp>
        <p:nvSpPr>
          <p:cNvPr id="45068" name="Text Box 12"/>
          <p:cNvSpPr txBox="1"/>
          <p:nvPr/>
        </p:nvSpPr>
        <p:spPr>
          <a:xfrm>
            <a:off x="3733800" y="2574925"/>
            <a:ext cx="5334000" cy="1311275"/>
          </a:xfrm>
          <a:prstGeom prst="rect">
            <a:avLst/>
          </a:prstGeom>
          <a:noFill/>
          <a:ln w="9525">
            <a:noFill/>
          </a:ln>
        </p:spPr>
        <p:txBody>
          <a:bodyPr lIns="90000" tIns="46800" rIns="90000" bIns="46800">
            <a:spAutoFit/>
          </a:bodyPr>
          <a:p>
            <a:pPr>
              <a:spcBef>
                <a:spcPct val="50000"/>
              </a:spcBef>
            </a:pPr>
            <a:r>
              <a:rPr lang="zh-CN" altLang="en-US" sz="4000" b="1" dirty="0">
                <a:solidFill>
                  <a:schemeClr val="hlink"/>
                </a:solidFill>
                <a:latin typeface="Tahoma" panose="020B0604030504040204" pitchFamily="34" charset="0"/>
                <a:ea typeface="楷体_GB2312" pitchFamily="1" charset="-122"/>
              </a:rPr>
              <a:t>残酷的殖民统治和经济掠夺</a:t>
            </a:r>
            <a:endParaRPr lang="zh-CN" altLang="en-US" sz="4000" b="1" dirty="0">
              <a:solidFill>
                <a:schemeClr val="hlink"/>
              </a:solidFill>
              <a:latin typeface="Tahoma" panose="020B0604030504040204" pitchFamily="34" charset="0"/>
              <a:ea typeface="楷体_GB2312" pitchFamily="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50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50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50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450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65" grpId="0"/>
      <p:bldP spid="45066" grpId="0"/>
      <p:bldP spid="45067" grpId="0"/>
      <p:bldP spid="45068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47107" name="Group 3"/>
          <p:cNvGraphicFramePr>
            <a:graphicFrameLocks noGrp="1"/>
          </p:cNvGraphicFramePr>
          <p:nvPr>
            <p:ph type="tbl" idx="1"/>
          </p:nvPr>
        </p:nvGraphicFramePr>
        <p:xfrm>
          <a:off x="2040255" y="3013075"/>
          <a:ext cx="6986270" cy="3731895"/>
        </p:xfrm>
        <a:graphic>
          <a:graphicData uri="http://schemas.openxmlformats.org/drawingml/2006/table">
            <a:tbl>
              <a:tblPr/>
              <a:tblGrid>
                <a:gridCol w="1858010"/>
                <a:gridCol w="1708785"/>
                <a:gridCol w="1708785"/>
                <a:gridCol w="1710690"/>
              </a:tblGrid>
              <a:tr h="57277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buNone/>
                      </a:pPr>
                      <a:r>
                        <a:rPr kumimoji="0" lang="zh-CN" altLang="en-US" sz="1800" b="1" i="0" u="none" strike="noStrike" cap="none" normalizeH="0" baseline="0" dirty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Calibri" panose="020F0502020204030204" charset="0"/>
                          <a:ea typeface="宋体" panose="02010600030101010101" pitchFamily="2" charset="-122"/>
                        </a:rPr>
                        <a:t>起义名称</a:t>
                      </a:r>
                      <a:endParaRPr kumimoji="0" lang="zh-CN" altLang="en-US" sz="1800" b="1" i="0" u="none" strike="noStrike" cap="none" normalizeH="0" baseline="0" dirty="0" smtClean="0">
                        <a:ln>
                          <a:noFill/>
                        </a:ln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Calibri" panose="020F050202020403020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F3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buNone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Calibri" panose="020F0502020204030204" charset="0"/>
                          <a:ea typeface="宋体" panose="02010600030101010101" pitchFamily="2" charset="-122"/>
                        </a:rPr>
                        <a:t>起义力量</a:t>
                      </a: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Calibri" panose="020F050202020403020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F3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buNone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Calibri" panose="020F0502020204030204" charset="0"/>
                          <a:ea typeface="宋体" panose="02010600030101010101" pitchFamily="2" charset="-122"/>
                        </a:rPr>
                        <a:t>指挥是否统一</a:t>
                      </a: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Calibri" panose="020F050202020403020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F3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buNone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Calibri" panose="020F0502020204030204" charset="0"/>
                          <a:ea typeface="宋体" panose="02010600030101010101" pitchFamily="2" charset="-122"/>
                        </a:rPr>
                        <a:t>敌方力量</a:t>
                      </a: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Calibri" panose="020F050202020403020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F3EA"/>
                    </a:solidFill>
                  </a:tcPr>
                </a:tc>
              </a:tr>
              <a:tr h="137033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buNone/>
                      </a:pPr>
                      <a:r>
                        <a:rPr lang="zh-CN" altLang="en-US" sz="2000" b="1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Calibri" panose="020F0502020204030204" charset="0"/>
                          <a:ea typeface="宋体" panose="02010600030101010101" pitchFamily="2" charset="-122"/>
                          <a:sym typeface="+mn-ea"/>
                        </a:rPr>
                        <a:t>拉美独立运动</a:t>
                      </a:r>
                      <a:endParaRPr kumimoji="0" lang="zh-CN" altLang="en-US" sz="2000" b="1" i="0" u="none" strike="noStrike" cap="none" normalizeH="0" baseline="0" dirty="0" smtClean="0">
                        <a:ln>
                          <a:noFill/>
                        </a:ln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Calibri" panose="020F050202020403020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E7D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buNone/>
                      </a:pPr>
                      <a:endParaRPr kumimoji="0" lang="zh-CN" altLang="zh-CN" sz="3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33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anose="020B0604030504040204" pitchFamily="34" charset="0"/>
                        <a:ea typeface="宋体" panose="02010600030101010101" pitchFamily="2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buNone/>
                      </a:pPr>
                      <a:endParaRPr kumimoji="0" lang="zh-CN" altLang="zh-CN" sz="3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33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anose="020B060403050404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E7D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buNone/>
                      </a:pPr>
                      <a:endParaRPr kumimoji="0" lang="zh-CN" altLang="zh-CN" sz="1800" b="0" i="0" u="none" strike="noStrike" cap="none" normalizeH="0" baseline="0" smtClean="0">
                        <a:ln>
                          <a:noFill/>
                        </a:ln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Calibri" panose="020F050202020403020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E7D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buNone/>
                      </a:pPr>
                      <a:endParaRPr kumimoji="0" lang="zh-CN" altLang="zh-CN" sz="1800" b="0" i="0" u="none" strike="noStrike" cap="none" normalizeH="0" baseline="0" smtClean="0">
                        <a:ln>
                          <a:noFill/>
                        </a:ln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Calibri" panose="020F050202020403020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E7D1"/>
                    </a:solidFill>
                  </a:tcPr>
                </a:tc>
              </a:tr>
              <a:tr h="178879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buNone/>
                      </a:pP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Calibri" panose="020F0502020204030204" charset="0"/>
                        <a:ea typeface="宋体" panose="02010600030101010101" pitchFamily="2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buNone/>
                      </a:pPr>
                      <a:r>
                        <a:rPr lang="zh-CN" altLang="en-US" sz="1800" b="1" dirty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Calibri" panose="020F0502020204030204" charset="0"/>
                          <a:ea typeface="宋体" panose="02010600030101010101" pitchFamily="2" charset="-122"/>
                          <a:sym typeface="+mn-ea"/>
                        </a:rPr>
                        <a:t>印度民族大起义</a:t>
                      </a:r>
                      <a:endParaRPr kumimoji="0" lang="zh-CN" altLang="en-US" sz="1800" b="1" i="0" u="none" strike="noStrike" cap="none" normalizeH="0" baseline="0" dirty="0" smtClean="0">
                        <a:ln>
                          <a:noFill/>
                        </a:ln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Calibri" panose="020F0502020204030204" charset="0"/>
                        <a:ea typeface="宋体" panose="02010600030101010101" pitchFamily="2" charset="-122"/>
                        <a:sym typeface="+mn-ea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buNone/>
                      </a:pP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Calibri" panose="020F050202020403020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F3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buNone/>
                      </a:pPr>
                      <a:endParaRPr kumimoji="0" lang="zh-CN" altLang="zh-CN" sz="1800" b="0" i="0" u="none" strike="noStrike" cap="none" normalizeH="0" baseline="0" smtClean="0">
                        <a:ln>
                          <a:noFill/>
                        </a:ln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Calibri" panose="020F050202020403020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F3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buNone/>
                      </a:pPr>
                      <a:endParaRPr kumimoji="0" lang="zh-CN" altLang="zh-CN" sz="1800" b="0" i="0" u="none" strike="noStrike" cap="none" normalizeH="0" baseline="0" smtClean="0">
                        <a:ln>
                          <a:noFill/>
                        </a:ln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Calibri" panose="020F050202020403020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F3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buNone/>
                      </a:pPr>
                      <a:endParaRPr kumimoji="0" lang="zh-CN" altLang="zh-CN" sz="1800" b="0" i="0" u="none" strike="noStrike" cap="none" normalizeH="0" baseline="0" smtClean="0">
                        <a:ln>
                          <a:noFill/>
                        </a:ln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华文中宋" pitchFamily="2" charset="-122"/>
                        <a:ea typeface="华文中宋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F3EA"/>
                    </a:solidFill>
                  </a:tcPr>
                </a:tc>
              </a:tr>
            </a:tbl>
          </a:graphicData>
        </a:graphic>
      </p:graphicFrame>
      <p:sp>
        <p:nvSpPr>
          <p:cNvPr id="55321" name="Text Box 47"/>
          <p:cNvSpPr txBox="1"/>
          <p:nvPr/>
        </p:nvSpPr>
        <p:spPr>
          <a:xfrm>
            <a:off x="2742883" y="3094990"/>
            <a:ext cx="1760537" cy="366713"/>
          </a:xfrm>
          <a:prstGeom prst="rect">
            <a:avLst/>
          </a:prstGeom>
          <a:noFill/>
          <a:ln w="9525">
            <a:noFill/>
          </a:ln>
        </p:spPr>
        <p:txBody>
          <a:bodyPr lIns="90000" tIns="46800" rIns="90000" bIns="46800" anchor="ctr">
            <a:spAutoFit/>
          </a:bodyPr>
          <a:p>
            <a:endParaRPr lang="zh-CN" altLang="zh-CN" dirty="0">
              <a:latin typeface="Tahoma" panose="020B0604030504040204" pitchFamily="34" charset="0"/>
            </a:endParaRPr>
          </a:p>
        </p:txBody>
      </p:sp>
      <p:sp>
        <p:nvSpPr>
          <p:cNvPr id="47152" name="Text Box 48"/>
          <p:cNvSpPr txBox="1"/>
          <p:nvPr/>
        </p:nvSpPr>
        <p:spPr>
          <a:xfrm>
            <a:off x="3796030" y="5393055"/>
            <a:ext cx="1798638" cy="915988"/>
          </a:xfrm>
          <a:prstGeom prst="rect">
            <a:avLst/>
          </a:prstGeom>
          <a:noFill/>
          <a:ln w="9525">
            <a:noFill/>
          </a:ln>
        </p:spPr>
        <p:txBody>
          <a:bodyPr lIns="90000" tIns="46800" rIns="90000" bIns="46800" anchor="ctr">
            <a:spAutoFit/>
          </a:bodyPr>
          <a:p>
            <a:r>
              <a:rPr lang="zh-CN" altLang="en-US" b="1" dirty="0">
                <a:solidFill>
                  <a:srgbClr val="FF3300"/>
                </a:solidFill>
                <a:latin typeface="Arial" panose="020B0604020202020204" pitchFamily="34" charset="0"/>
              </a:rPr>
              <a:t>印度单靠一国力量</a:t>
            </a:r>
            <a:endParaRPr lang="zh-CN" altLang="en-US" b="1" dirty="0">
              <a:solidFill>
                <a:srgbClr val="FF3300"/>
              </a:solidFill>
              <a:latin typeface="Arial" panose="020B0604020202020204" pitchFamily="34" charset="0"/>
            </a:endParaRPr>
          </a:p>
          <a:p>
            <a:endParaRPr lang="zh-CN" altLang="zh-CN" b="1" dirty="0">
              <a:solidFill>
                <a:srgbClr val="FF3300"/>
              </a:solidFill>
              <a:latin typeface="Arial" panose="020B0604020202020204" pitchFamily="34" charset="0"/>
            </a:endParaRPr>
          </a:p>
        </p:txBody>
      </p:sp>
      <p:sp>
        <p:nvSpPr>
          <p:cNvPr id="47153" name="Text Box 49"/>
          <p:cNvSpPr txBox="1"/>
          <p:nvPr/>
        </p:nvSpPr>
        <p:spPr>
          <a:xfrm>
            <a:off x="3890010" y="3589655"/>
            <a:ext cx="1704975" cy="1463675"/>
          </a:xfrm>
          <a:prstGeom prst="rect">
            <a:avLst/>
          </a:prstGeom>
          <a:noFill/>
          <a:ln w="9525">
            <a:noFill/>
          </a:ln>
        </p:spPr>
        <p:txBody>
          <a:bodyPr lIns="90000" tIns="46800" rIns="90000" bIns="46800" anchor="ctr">
            <a:spAutoFit/>
          </a:bodyPr>
          <a:p>
            <a:r>
              <a:rPr lang="zh-CN" altLang="en-US" b="1" dirty="0">
                <a:solidFill>
                  <a:srgbClr val="FF3300"/>
                </a:solidFill>
                <a:latin typeface="Arial" panose="020B0604020202020204" pitchFamily="34" charset="0"/>
              </a:rPr>
              <a:t>各国人民能联合起来，协同作战，南北夹击</a:t>
            </a:r>
            <a:endParaRPr lang="zh-CN" altLang="en-US" b="1" dirty="0">
              <a:solidFill>
                <a:srgbClr val="FF3300"/>
              </a:solidFill>
              <a:latin typeface="Arial" panose="020B0604020202020204" pitchFamily="34" charset="0"/>
            </a:endParaRPr>
          </a:p>
          <a:p>
            <a:endParaRPr lang="zh-CN" altLang="en-US" b="1" dirty="0">
              <a:solidFill>
                <a:srgbClr val="FF3300"/>
              </a:solidFill>
              <a:latin typeface="Arial" panose="020B0604020202020204" pitchFamily="34" charset="0"/>
            </a:endParaRPr>
          </a:p>
        </p:txBody>
      </p:sp>
      <p:sp>
        <p:nvSpPr>
          <p:cNvPr id="47154" name="Text Box 50"/>
          <p:cNvSpPr txBox="1"/>
          <p:nvPr/>
        </p:nvSpPr>
        <p:spPr>
          <a:xfrm>
            <a:off x="5535295" y="5393055"/>
            <a:ext cx="1814513" cy="914400"/>
          </a:xfrm>
          <a:prstGeom prst="rect">
            <a:avLst/>
          </a:prstGeom>
          <a:noFill/>
          <a:ln w="9525">
            <a:noFill/>
          </a:ln>
        </p:spPr>
        <p:txBody>
          <a:bodyPr lIns="90000" tIns="46800" rIns="90000" bIns="46800" anchor="ctr">
            <a:spAutoFit/>
          </a:bodyPr>
          <a:p>
            <a:r>
              <a:rPr lang="zh-CN" altLang="en-US" b="1" dirty="0">
                <a:solidFill>
                  <a:srgbClr val="FF3300"/>
                </a:solidFill>
                <a:latin typeface="Arial" panose="020B0604020202020204" pitchFamily="34" charset="0"/>
              </a:rPr>
              <a:t>没有形成统一的领导</a:t>
            </a:r>
            <a:endParaRPr lang="zh-CN" altLang="en-US" b="1" dirty="0">
              <a:solidFill>
                <a:srgbClr val="FF3300"/>
              </a:solidFill>
              <a:latin typeface="Arial" panose="020B0604020202020204" pitchFamily="34" charset="0"/>
            </a:endParaRPr>
          </a:p>
          <a:p>
            <a:endParaRPr lang="zh-CN" altLang="zh-CN" b="1" dirty="0">
              <a:solidFill>
                <a:srgbClr val="FF3300"/>
              </a:solidFill>
              <a:latin typeface="Arial" panose="020B0604020202020204" pitchFamily="34" charset="0"/>
            </a:endParaRPr>
          </a:p>
        </p:txBody>
      </p:sp>
      <p:sp>
        <p:nvSpPr>
          <p:cNvPr id="47155" name="Text Box 51"/>
          <p:cNvSpPr txBox="1"/>
          <p:nvPr/>
        </p:nvSpPr>
        <p:spPr>
          <a:xfrm>
            <a:off x="5534978" y="4137978"/>
            <a:ext cx="1897062" cy="366712"/>
          </a:xfrm>
          <a:prstGeom prst="rect">
            <a:avLst/>
          </a:prstGeom>
          <a:noFill/>
          <a:ln w="9525">
            <a:noFill/>
          </a:ln>
        </p:spPr>
        <p:txBody>
          <a:bodyPr lIns="90000" tIns="46800" rIns="90000" bIns="46800" anchor="ctr">
            <a:spAutoFit/>
          </a:bodyPr>
          <a:p>
            <a:r>
              <a:rPr lang="zh-CN" altLang="en-US" b="1" dirty="0">
                <a:solidFill>
                  <a:srgbClr val="FF3300"/>
                </a:solidFill>
                <a:latin typeface="Arial" panose="020B0604020202020204" pitchFamily="34" charset="0"/>
              </a:rPr>
              <a:t>有统一的指挥</a:t>
            </a:r>
            <a:endParaRPr lang="zh-CN" altLang="en-US" b="1" dirty="0">
              <a:solidFill>
                <a:srgbClr val="FF3300"/>
              </a:solidFill>
              <a:latin typeface="Arial" panose="020B0604020202020204" pitchFamily="34" charset="0"/>
            </a:endParaRPr>
          </a:p>
        </p:txBody>
      </p:sp>
      <p:sp>
        <p:nvSpPr>
          <p:cNvPr id="47156" name="Text Box 52"/>
          <p:cNvSpPr txBox="1"/>
          <p:nvPr/>
        </p:nvSpPr>
        <p:spPr>
          <a:xfrm>
            <a:off x="7239635" y="5118100"/>
            <a:ext cx="1828800" cy="1463675"/>
          </a:xfrm>
          <a:prstGeom prst="rect">
            <a:avLst/>
          </a:prstGeom>
          <a:noFill/>
          <a:ln w="9525">
            <a:noFill/>
          </a:ln>
        </p:spPr>
        <p:txBody>
          <a:bodyPr lIns="90000" tIns="46800" rIns="90000" bIns="46800" anchor="ctr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FF3300"/>
                </a:solidFill>
                <a:latin typeface="Arial" panose="020B0604020202020204" pitchFamily="34" charset="0"/>
              </a:rPr>
              <a:t>工业革命后，英国经济军事实力强大，实力远超西班牙和葡萄牙。</a:t>
            </a:r>
            <a:endParaRPr lang="zh-CN" altLang="en-US" b="1" dirty="0">
              <a:solidFill>
                <a:srgbClr val="FF3300"/>
              </a:solidFill>
              <a:latin typeface="Arial" panose="020B0604020202020204" pitchFamily="34" charset="0"/>
            </a:endParaRPr>
          </a:p>
          <a:p>
            <a:endParaRPr lang="zh-CN" altLang="zh-CN" dirty="0">
              <a:latin typeface="Tahoma" panose="020B0604030504040204" pitchFamily="34" charset="0"/>
            </a:endParaRPr>
          </a:p>
        </p:txBody>
      </p:sp>
      <p:sp>
        <p:nvSpPr>
          <p:cNvPr id="47157" name="Text Box 53"/>
          <p:cNvSpPr txBox="1"/>
          <p:nvPr/>
        </p:nvSpPr>
        <p:spPr>
          <a:xfrm>
            <a:off x="7281863" y="3698875"/>
            <a:ext cx="1744662" cy="1463675"/>
          </a:xfrm>
          <a:prstGeom prst="rect">
            <a:avLst/>
          </a:prstGeom>
          <a:noFill/>
          <a:ln w="9525">
            <a:noFill/>
          </a:ln>
        </p:spPr>
        <p:txBody>
          <a:bodyPr lIns="90000" tIns="46800" rIns="90000" bIns="46800" anchor="ctr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FF3300"/>
                </a:solidFill>
                <a:latin typeface="Arial" panose="020B0604020202020204" pitchFamily="34" charset="0"/>
              </a:rPr>
              <a:t>西班牙和葡萄牙在殖民地争夺中力量日益衰落。</a:t>
            </a:r>
            <a:endParaRPr lang="zh-CN" altLang="en-US" b="1" dirty="0">
              <a:solidFill>
                <a:srgbClr val="FF3300"/>
              </a:solidFill>
              <a:latin typeface="Arial" panose="020B0604020202020204" pitchFamily="34" charset="0"/>
            </a:endParaRPr>
          </a:p>
          <a:p>
            <a:endParaRPr lang="zh-CN" altLang="zh-CN" b="1" dirty="0">
              <a:solidFill>
                <a:srgbClr val="FF3300"/>
              </a:solidFill>
              <a:latin typeface="Arial" panose="020B0604020202020204" pitchFamily="34" charset="0"/>
            </a:endParaRPr>
          </a:p>
        </p:txBody>
      </p:sp>
      <p:sp>
        <p:nvSpPr>
          <p:cNvPr id="54277" name="Text Box 9"/>
          <p:cNvSpPr txBox="1"/>
          <p:nvPr/>
        </p:nvSpPr>
        <p:spPr>
          <a:xfrm>
            <a:off x="3634105" y="1149985"/>
            <a:ext cx="5372735" cy="119888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 dirty="0">
                <a:solidFill>
                  <a:srgbClr val="000066"/>
                </a:solidFill>
                <a:latin typeface="Arial" panose="020B0604020202020204" pitchFamily="34" charset="0"/>
              </a:rPr>
              <a:t>2</a:t>
            </a:r>
            <a:r>
              <a:rPr lang="zh-CN" altLang="en-US" sz="3600" b="1" dirty="0">
                <a:solidFill>
                  <a:srgbClr val="000066"/>
                </a:solidFill>
                <a:latin typeface="Arial" panose="020B0604020202020204" pitchFamily="34" charset="0"/>
              </a:rPr>
              <a:t>、拉美独立运动和印度民族大起义有什么不同点？</a:t>
            </a:r>
            <a:endParaRPr lang="zh-CN" altLang="en-US" sz="3600" dirty="0">
              <a:latin typeface="Tahoma" panose="020B0604030504040204" pitchFamily="34" charset="0"/>
            </a:endParaRPr>
          </a:p>
        </p:txBody>
      </p:sp>
      <p:sp>
        <p:nvSpPr>
          <p:cNvPr id="46084" name="AutoShape 4"/>
          <p:cNvSpPr>
            <a:spLocks noChangeArrowheads="1"/>
          </p:cNvSpPr>
          <p:nvPr/>
        </p:nvSpPr>
        <p:spPr bwMode="auto">
          <a:xfrm>
            <a:off x="509905" y="121920"/>
            <a:ext cx="3124200" cy="2060575"/>
          </a:xfrm>
          <a:prstGeom prst="cloudCallout">
            <a:avLst>
              <a:gd name="adj1" fmla="val -33528"/>
              <a:gd name="adj2" fmla="val 69986"/>
            </a:avLst>
          </a:prstGeom>
          <a:noFill/>
          <a:ln w="76200" cmpd="sng">
            <a:solidFill>
              <a:srgbClr val="FF0000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5400" b="1" i="0" u="none" strike="noStrike" kern="1200" cap="none" spc="0" normalizeH="0" baseline="0" noProof="0" smtClean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Garamond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4280" name="WordArt 3"/>
          <p:cNvSpPr/>
          <p:nvPr/>
        </p:nvSpPr>
        <p:spPr>
          <a:xfrm>
            <a:off x="908100" y="434118"/>
            <a:ext cx="2327811" cy="864679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 b="1">
                <a:ln w="12700" cap="flat" cmpd="sng">
                  <a:solidFill>
                    <a:schemeClr val="accent2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333399"/>
                </a:solidFill>
                <a:effectLst>
                  <a:outerShdw dist="35921" dir="2699999" sy="50000" kx="2115830" algn="bl" rotWithShape="0">
                    <a:srgbClr val="C0C0C0">
                      <a:alpha val="75000"/>
                    </a:srgbClr>
                  </a:outerShdw>
                </a:effectLst>
                <a:latin typeface="隶书" charset="0"/>
                <a:ea typeface="隶书" charset="0"/>
              </a:rPr>
              <a:t>议一议</a:t>
            </a:r>
            <a:endParaRPr lang="zh-CN" altLang="en-US" sz="3600" b="1">
              <a:ln w="12700" cap="flat" cmpd="sng">
                <a:solidFill>
                  <a:schemeClr val="accent2"/>
                </a:solidFill>
                <a:prstDash val="solid"/>
                <a:headEnd type="none" w="med" len="med"/>
                <a:tailEnd type="none" w="med" len="med"/>
              </a:ln>
              <a:solidFill>
                <a:srgbClr val="333399"/>
              </a:solidFill>
              <a:effectLst>
                <a:outerShdw dist="35921" dir="2699999" sy="50000" kx="2115830" algn="bl" rotWithShape="0">
                  <a:srgbClr val="C0C0C0">
                    <a:alpha val="75000"/>
                  </a:srgbClr>
                </a:outerShdw>
              </a:effectLst>
              <a:latin typeface="隶书" charset="0"/>
              <a:ea typeface="隶书" charset="0"/>
            </a:endParaRPr>
          </a:p>
        </p:txBody>
      </p:sp>
      <p:sp>
        <p:nvSpPr>
          <p:cNvPr id="53257" name="AutoShape 7"/>
          <p:cNvSpPr/>
          <p:nvPr/>
        </p:nvSpPr>
        <p:spPr>
          <a:xfrm>
            <a:off x="3429635" y="987425"/>
            <a:ext cx="5638800" cy="1524000"/>
          </a:xfrm>
          <a:prstGeom prst="roundRect">
            <a:avLst>
              <a:gd name="adj" fmla="val 16667"/>
            </a:avLst>
          </a:prstGeom>
          <a:solidFill>
            <a:srgbClr val="FFFFFF">
              <a:alpha val="0"/>
            </a:srgbClr>
          </a:solidFill>
          <a:ln w="76200" cap="flat" cmpd="sng">
            <a:solidFill>
              <a:srgbClr val="008000"/>
            </a:solidFill>
            <a:prstDash val="solid"/>
            <a:headEnd type="none" w="med" len="med"/>
            <a:tailEnd type="none" w="med" len="med"/>
          </a:ln>
        </p:spPr>
        <p:txBody>
          <a:bodyPr wrap="none" lIns="90000" tIns="46800" rIns="90000" bIns="46800" anchor="ctr"/>
          <a:p>
            <a:endParaRPr lang="zh-CN" altLang="en-US" dirty="0">
              <a:latin typeface="Tahoma" panose="020B060403050404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71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71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71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71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7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7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71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71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71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71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71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71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52" grpId="0" bldLvl="0"/>
      <p:bldP spid="47153" grpId="0" bldLvl="0"/>
      <p:bldP spid="47154" grpId="0" bldLvl="0"/>
      <p:bldP spid="47155" grpId="0" bldLvl="0"/>
      <p:bldP spid="47156" grpId="0" bldLvl="0"/>
      <p:bldP spid="47157" grpId="0" bldLvl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5297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47775" y="3759200"/>
            <a:ext cx="808038" cy="1316038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55298" name="Group 2"/>
          <p:cNvGrpSpPr/>
          <p:nvPr/>
        </p:nvGrpSpPr>
        <p:grpSpPr>
          <a:xfrm>
            <a:off x="809625" y="312420"/>
            <a:ext cx="2573020" cy="1492885"/>
            <a:chOff x="929" y="394"/>
            <a:chExt cx="2495" cy="1406"/>
          </a:xfrm>
        </p:grpSpPr>
        <p:sp>
          <p:nvSpPr>
            <p:cNvPr id="55299" name="WordArt 3"/>
            <p:cNvSpPr>
              <a:spLocks noTextEdit="1"/>
            </p:cNvSpPr>
            <p:nvPr/>
          </p:nvSpPr>
          <p:spPr>
            <a:xfrm>
              <a:off x="1248" y="700"/>
              <a:ext cx="1859" cy="590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  <a:normAutofit/>
            </a:bodyPr>
            <a:p>
              <a:pPr algn="ctr"/>
              <a:r>
                <a:rPr lang="zh-CN" altLang="en-US" sz="2700" b="1">
                  <a:ln w="12700" cap="flat" cmpd="sng">
                    <a:solidFill>
                      <a:schemeClr val="accent2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solidFill>
                    <a:srgbClr val="333399"/>
                  </a:solidFill>
                  <a:effectLst>
                    <a:outerShdw dist="35921" dir="2699999" sy="50000" kx="2115830" algn="bl" rotWithShape="0">
                      <a:srgbClr val="C0C0C0">
                        <a:alpha val="79999"/>
                      </a:srgbClr>
                    </a:outerShdw>
                  </a:effectLst>
                  <a:latin typeface="宋体" panose="02010600030101010101" pitchFamily="2" charset="-122"/>
                  <a:ea typeface="宋体" panose="02010600030101010101" pitchFamily="2" charset="-122"/>
                </a:rPr>
                <a:t>议一议</a:t>
              </a:r>
              <a:endParaRPr lang="zh-CN" altLang="en-US" sz="2700" b="1">
                <a:ln w="12700" cap="flat" cmpd="sng">
                  <a:solidFill>
                    <a:schemeClr val="accent2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333399"/>
                </a:solidFill>
                <a:effectLst>
                  <a:outerShdw dist="35921" dir="2699999" sy="50000" kx="2115830" algn="bl" rotWithShape="0">
                    <a:srgbClr val="C0C0C0">
                      <a:alpha val="79999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6" name="AutoShape 4"/>
            <p:cNvSpPr>
              <a:spLocks noChangeArrowheads="1"/>
            </p:cNvSpPr>
            <p:nvPr/>
          </p:nvSpPr>
          <p:spPr bwMode="auto">
            <a:xfrm>
              <a:off x="929" y="394"/>
              <a:ext cx="2495" cy="1406"/>
            </a:xfrm>
            <a:prstGeom prst="cloudCallout">
              <a:avLst>
                <a:gd name="adj1" fmla="val -33528"/>
                <a:gd name="adj2" fmla="val 69986"/>
              </a:avLst>
            </a:prstGeom>
            <a:noFill/>
            <a:ln w="76200">
              <a:solidFill>
                <a:srgbClr val="FF0000"/>
              </a:solidFill>
              <a:round/>
            </a:ln>
            <a:effectLst/>
          </p:spPr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zh-CN" sz="4050" b="1" i="0" u="none" strike="noStrike" kern="1200" cap="none" spc="0" normalizeH="0" baseline="0" noProof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Garamond" pitchFamily="18" charset="0"/>
                <a:ea typeface="宋体" panose="02010600030101010101" pitchFamily="2" charset="-122"/>
                <a:cs typeface="+mn-cs"/>
              </a:endParaRPr>
            </a:p>
          </p:txBody>
        </p:sp>
      </p:grpSp>
      <p:grpSp>
        <p:nvGrpSpPr>
          <p:cNvPr id="55301" name="Group 6"/>
          <p:cNvGrpSpPr/>
          <p:nvPr/>
        </p:nvGrpSpPr>
        <p:grpSpPr>
          <a:xfrm>
            <a:off x="3317875" y="1009650"/>
            <a:ext cx="5062855" cy="1363980"/>
            <a:chOff x="2064" y="127"/>
            <a:chExt cx="3552" cy="977"/>
          </a:xfrm>
        </p:grpSpPr>
        <p:sp>
          <p:nvSpPr>
            <p:cNvPr id="55302" name="AutoShape 7"/>
            <p:cNvSpPr/>
            <p:nvPr/>
          </p:nvSpPr>
          <p:spPr>
            <a:xfrm>
              <a:off x="2064" y="144"/>
              <a:ext cx="3552" cy="960"/>
            </a:xfrm>
            <a:prstGeom prst="roundRect">
              <a:avLst>
                <a:gd name="adj" fmla="val 16667"/>
              </a:avLst>
            </a:prstGeom>
            <a:solidFill>
              <a:srgbClr val="FFFFFF">
                <a:alpha val="0"/>
              </a:srgbClr>
            </a:solidFill>
            <a:ln w="76200" cap="flat" cmpd="sng">
              <a:solidFill>
                <a:srgbClr val="008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lIns="67500" tIns="35100" rIns="67500" bIns="35100" anchor="ctr"/>
            <a:p>
              <a:endParaRPr lang="zh-CN" altLang="en-US" sz="100" dirty="0">
                <a:latin typeface="Tahoma" panose="020B0604030504040204" pitchFamily="34" charset="0"/>
              </a:endParaRPr>
            </a:p>
          </p:txBody>
        </p:sp>
        <p:sp>
          <p:nvSpPr>
            <p:cNvPr id="55303" name="Text Box 8"/>
            <p:cNvSpPr txBox="1"/>
            <p:nvPr/>
          </p:nvSpPr>
          <p:spPr>
            <a:xfrm>
              <a:off x="2112" y="127"/>
              <a:ext cx="3390" cy="755"/>
            </a:xfrm>
            <a:prstGeom prst="rect">
              <a:avLst/>
            </a:prstGeom>
            <a:noFill/>
            <a:ln w="76200">
              <a:noFill/>
            </a:ln>
          </p:spPr>
          <p:txBody>
            <a:bodyPr wrap="square" lIns="67500" tIns="35100" rIns="67500" bIns="35100" anchor="t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3200" b="1" dirty="0">
                  <a:latin typeface="黑体" panose="02010609060101010101" pitchFamily="49" charset="-122"/>
                  <a:ea typeface="黑体" panose="02010609060101010101" pitchFamily="49" charset="-122"/>
                </a:rPr>
                <a:t>3</a:t>
              </a:r>
              <a:r>
                <a:rPr lang="zh-CN" altLang="en-US" sz="3200" b="1" dirty="0">
                  <a:latin typeface="黑体" panose="02010609060101010101" pitchFamily="49" charset="-122"/>
                  <a:ea typeface="黑体" panose="02010609060101010101" pitchFamily="49" charset="-122"/>
                </a:rPr>
                <a:t>、玻利瓦尔和章西女王两位历史人物有什么共同点？</a:t>
              </a:r>
              <a:endPara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  <p:sp>
        <p:nvSpPr>
          <p:cNvPr id="10" name="Text Box 9"/>
          <p:cNvSpPr txBox="1"/>
          <p:nvPr/>
        </p:nvSpPr>
        <p:spPr>
          <a:xfrm>
            <a:off x="2411413" y="2928938"/>
            <a:ext cx="6181725" cy="2439670"/>
          </a:xfrm>
          <a:prstGeom prst="rect">
            <a:avLst/>
          </a:prstGeom>
          <a:noFill/>
          <a:ln w="76200">
            <a:noFill/>
          </a:ln>
        </p:spPr>
        <p:txBody>
          <a:bodyPr wrap="square" lIns="67500" tIns="35100" rIns="67500" bIns="35100"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①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都在国家民族遭到殖民压迫时，挺身而出，领导反抗殖民统治的斗争。</a:t>
            </a: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②斗争中，表现出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爱国主义精神，为正义献身，英勇作战，意志坚强，不屈不挠，都受到了人民的尊敬和怀念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6321" name="Picture 2" descr="C:\Users\Administrator\Desktop\t0101a3fae16547b6cd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439863" y="4076700"/>
            <a:ext cx="2009775" cy="14366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6322" name="矩形 2"/>
          <p:cNvSpPr/>
          <p:nvPr/>
        </p:nvSpPr>
        <p:spPr>
          <a:xfrm>
            <a:off x="1304925" y="1698625"/>
            <a:ext cx="7069138" cy="230695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lnSpc>
                <a:spcPct val="150000"/>
              </a:lnSpc>
            </a:pPr>
            <a:r>
              <a:rPr lang="en-US" altLang="zh-CN" sz="3200" b="1" dirty="0">
                <a:solidFill>
                  <a:srgbClr val="0000FF"/>
                </a:solidFill>
                <a:latin typeface="宋体" panose="02010600030101010101" pitchFamily="2" charset="-122"/>
              </a:rPr>
              <a:t>    19</a:t>
            </a:r>
            <a:r>
              <a:rPr lang="zh-CN" altLang="en-US" sz="3200" b="1" dirty="0">
                <a:solidFill>
                  <a:srgbClr val="0000FF"/>
                </a:solidFill>
                <a:latin typeface="宋体" panose="02010600030101010101" pitchFamily="2" charset="-122"/>
              </a:rPr>
              <a:t>世纪中期，在印度发生民族大起义的时候，中国发生了什么类似的事情？</a:t>
            </a:r>
            <a:endParaRPr lang="zh-CN" altLang="en-US" sz="3200" b="1" dirty="0">
              <a:solidFill>
                <a:srgbClr val="0000FF"/>
              </a:solidFill>
              <a:latin typeface="宋体" panose="02010600030101010101" pitchFamily="2" charset="-122"/>
            </a:endParaRPr>
          </a:p>
        </p:txBody>
      </p:sp>
    </p:spTree>
  </p:cSld>
  <p:clrMapOvr>
    <a:masterClrMapping/>
  </p:clrMapOvr>
  <p:transition>
    <p:random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1202" name="Picture 2" descr="14K-3"/>
          <p:cNvPicPr>
            <a:picLocks noChangeAspect="1" noChangeArrowheads="1"/>
          </p:cNvPicPr>
          <p:nvPr/>
        </p:nvPicPr>
        <p:blipFill>
          <a:blip r:embed="rId1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4998" name="Group 422"/>
          <p:cNvGraphicFramePr>
            <a:graphicFrameLocks noGrp="1"/>
          </p:cNvGraphicFramePr>
          <p:nvPr/>
        </p:nvGraphicFramePr>
        <p:xfrm>
          <a:off x="1411288" y="1374775"/>
          <a:ext cx="6450330" cy="3622675"/>
        </p:xfrm>
        <a:graphic>
          <a:graphicData uri="http://schemas.openxmlformats.org/drawingml/2006/table">
            <a:tbl>
              <a:tblPr/>
              <a:tblGrid>
                <a:gridCol w="1393190"/>
                <a:gridCol w="2340610"/>
                <a:gridCol w="2716530"/>
              </a:tblGrid>
              <a:tr h="48069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项    目</a:t>
                      </a:r>
                      <a:endParaRPr kumimoji="0" lang="zh-CN" alt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宋体" panose="02010600030101010101" pitchFamily="2" charset="-122"/>
                          <a:ea typeface="楷体_GB2312"/>
                          <a:cs typeface="楷体_GB2312"/>
                        </a:rPr>
                        <a:t>印度民族起义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宋体" panose="02010600030101010101" pitchFamily="2" charset="-122"/>
                        <a:ea typeface="楷体_GB2312"/>
                        <a:cs typeface="楷体_GB2312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宋体" panose="02010600030101010101" pitchFamily="2" charset="-122"/>
                          <a:ea typeface="楷体_GB2312"/>
                          <a:cs typeface="楷体_GB2312"/>
                        </a:rPr>
                        <a:t>中国太平天国起义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宋体" panose="02010600030101010101" pitchFamily="2" charset="-122"/>
                        <a:ea typeface="楷体_GB2312"/>
                        <a:cs typeface="楷体_GB2312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546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斗争目标</a:t>
                      </a:r>
                      <a:endParaRPr kumimoji="0" lang="zh-CN" alt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endParaRPr kumimoji="0" lang="zh-CN" altLang="en-US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endParaRPr kumimoji="0" lang="zh-CN" altLang="en-US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070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参加阶层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endParaRPr kumimoji="0" lang="zh-CN" alt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endParaRPr kumimoji="0" lang="zh-CN" alt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43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失败原因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endParaRPr kumimoji="0" lang="zh-CN" alt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endParaRPr kumimoji="0" lang="zh-CN" alt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9281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性    质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endParaRPr kumimoji="0" lang="zh-CN" alt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endParaRPr kumimoji="0" lang="zh-CN" altLang="en-US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4837" name="Text Box 261"/>
          <p:cNvSpPr txBox="1"/>
          <p:nvPr/>
        </p:nvSpPr>
        <p:spPr>
          <a:xfrm>
            <a:off x="2963863" y="1963738"/>
            <a:ext cx="2000250" cy="4603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24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英国殖民者</a:t>
            </a:r>
            <a:endParaRPr lang="zh-CN" altLang="en-US" sz="2400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4838" name="Text Box 262"/>
          <p:cNvSpPr txBox="1"/>
          <p:nvPr/>
        </p:nvSpPr>
        <p:spPr>
          <a:xfrm>
            <a:off x="5535613" y="1911350"/>
            <a:ext cx="1771650" cy="4603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24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清朝统治者</a:t>
            </a:r>
            <a:endParaRPr lang="zh-CN" altLang="en-US" sz="2400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4842" name="Text Box 266"/>
          <p:cNvSpPr txBox="1"/>
          <p:nvPr/>
        </p:nvSpPr>
        <p:spPr>
          <a:xfrm>
            <a:off x="3125788" y="2500313"/>
            <a:ext cx="2057400" cy="4603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4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印度各个阶层</a:t>
            </a:r>
            <a:endParaRPr lang="zh-CN" altLang="en-US" sz="2400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4843" name="Text Box 267"/>
          <p:cNvSpPr txBox="1"/>
          <p:nvPr/>
        </p:nvSpPr>
        <p:spPr>
          <a:xfrm>
            <a:off x="5643563" y="2392363"/>
            <a:ext cx="1512887" cy="4603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24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农  民</a:t>
            </a:r>
            <a:endParaRPr lang="zh-CN" altLang="en-US" sz="2400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4844" name="Text Box 268"/>
          <p:cNvSpPr txBox="1"/>
          <p:nvPr/>
        </p:nvSpPr>
        <p:spPr>
          <a:xfrm>
            <a:off x="3017838" y="2982913"/>
            <a:ext cx="2057400" cy="119888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英国的强大；印度没形成统一的领导</a:t>
            </a:r>
            <a:endParaRPr lang="zh-CN" altLang="en-US" sz="24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4846" name="Text Box 270"/>
          <p:cNvSpPr txBox="1"/>
          <p:nvPr/>
        </p:nvSpPr>
        <p:spPr>
          <a:xfrm>
            <a:off x="5322888" y="3035300"/>
            <a:ext cx="2057400" cy="82994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中外反动势力的联合绞杀</a:t>
            </a:r>
            <a:endParaRPr lang="zh-CN" altLang="en-US" sz="24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4847" name="Text Box 271"/>
          <p:cNvSpPr txBox="1"/>
          <p:nvPr/>
        </p:nvSpPr>
        <p:spPr>
          <a:xfrm>
            <a:off x="2963863" y="4106863"/>
            <a:ext cx="2057400" cy="82994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4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反侵略的民族起义</a:t>
            </a:r>
            <a:endParaRPr lang="zh-CN" altLang="en-US" sz="2400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4848" name="Text Box 272"/>
          <p:cNvSpPr txBox="1"/>
          <p:nvPr/>
        </p:nvSpPr>
        <p:spPr>
          <a:xfrm>
            <a:off x="5322888" y="4106863"/>
            <a:ext cx="2057400" cy="82994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4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反封建反侵略的农民起义</a:t>
            </a:r>
            <a:endParaRPr lang="zh-CN" altLang="en-US" sz="2400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7379" name="Text Box 274"/>
          <p:cNvSpPr txBox="1"/>
          <p:nvPr/>
        </p:nvSpPr>
        <p:spPr>
          <a:xfrm>
            <a:off x="1883093" y="482600"/>
            <a:ext cx="5507037" cy="4603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印度民族起义与中国太平天国起义比较</a:t>
            </a:r>
            <a:endParaRPr lang="zh-CN" altLang="en-US" sz="24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2" name="Text Box 63"/>
          <p:cNvSpPr txBox="1"/>
          <p:nvPr/>
        </p:nvSpPr>
        <p:spPr>
          <a:xfrm>
            <a:off x="460375" y="5072063"/>
            <a:ext cx="8474075" cy="808355"/>
          </a:xfrm>
          <a:prstGeom prst="rect">
            <a:avLst/>
          </a:prstGeom>
          <a:noFill/>
          <a:ln w="76200">
            <a:noFill/>
          </a:ln>
        </p:spPr>
        <p:txBody>
          <a:bodyPr wrap="square" lIns="67500" tIns="35100" rIns="67500" bIns="35100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FF3300"/>
                </a:solidFill>
                <a:latin typeface="华文中宋" pitchFamily="2" charset="-122"/>
                <a:ea typeface="华文中宋" pitchFamily="2" charset="-122"/>
              </a:rPr>
              <a:t>都沉重打击了英国殖民者的统治；都以失败告终，没有先进阶级的领导</a:t>
            </a:r>
            <a:r>
              <a:rPr lang="en-US" altLang="zh-CN" sz="2400" b="1" dirty="0">
                <a:solidFill>
                  <a:srgbClr val="FF3300"/>
                </a:solidFill>
                <a:latin typeface="华文中宋" pitchFamily="2" charset="-122"/>
                <a:ea typeface="华文中宋" pitchFamily="2" charset="-122"/>
              </a:rPr>
              <a:t>;</a:t>
            </a:r>
            <a:r>
              <a:rPr lang="zh-CN" altLang="en-US" sz="2400" b="1" dirty="0">
                <a:solidFill>
                  <a:srgbClr val="FF3300"/>
                </a:solidFill>
                <a:latin typeface="华文中宋" pitchFamily="2" charset="-122"/>
                <a:ea typeface="华文中宋" pitchFamily="2" charset="-122"/>
              </a:rPr>
              <a:t>都显示了殖民地半殖民地人民抗争的英勇精神等。</a:t>
            </a:r>
            <a:endParaRPr lang="zh-CN" altLang="en-US" sz="2400" b="1" dirty="0">
              <a:solidFill>
                <a:srgbClr val="FF3300"/>
              </a:solidFill>
              <a:latin typeface="华文中宋" pitchFamily="2" charset="-122"/>
              <a:ea typeface="华文中宋" pitchFamily="2" charset="-122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8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8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48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8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48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48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48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48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48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48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48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48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48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48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48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48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837" grpId="0"/>
      <p:bldP spid="24838" grpId="0"/>
      <p:bldP spid="24842" grpId="0"/>
      <p:bldP spid="24843" grpId="0"/>
      <p:bldP spid="24844" grpId="0"/>
      <p:bldP spid="24846" grpId="0"/>
      <p:bldP spid="24847" grpId="0"/>
      <p:bldP spid="24848" grpId="0"/>
      <p:bldP spid="12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1202" name="Picture 2" descr="14K-3"/>
          <p:cNvPicPr>
            <a:picLocks noChangeAspect="1" noChangeArrowheads="1"/>
          </p:cNvPicPr>
          <p:nvPr/>
        </p:nvPicPr>
        <p:blipFill>
          <a:blip r:embed="rId1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8370" name="Rectangle 2"/>
          <p:cNvSpPr>
            <a:spLocks noGrp="1" noRot="1"/>
          </p:cNvSpPr>
          <p:nvPr>
            <p:ph type="title"/>
          </p:nvPr>
        </p:nvSpPr>
        <p:spPr/>
        <p:txBody>
          <a:bodyPr vert="horz" wrap="square" lIns="91440" tIns="45720" rIns="91440" bIns="45720" anchor="ctr"/>
          <a:p>
            <a:r>
              <a:rPr lang="zh-CN" altLang="en-US" sz="3600" dirty="0"/>
              <a:t>当堂达标</a:t>
            </a:r>
            <a:endParaRPr lang="zh-CN" altLang="en-US" sz="3600" dirty="0"/>
          </a:p>
        </p:txBody>
      </p:sp>
      <p:sp>
        <p:nvSpPr>
          <p:cNvPr id="58371" name="Text Box 4"/>
          <p:cNvSpPr txBox="1"/>
          <p:nvPr/>
        </p:nvSpPr>
        <p:spPr>
          <a:xfrm>
            <a:off x="381000" y="1676400"/>
            <a:ext cx="8458200" cy="43592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dirty="0">
                <a:latin typeface="Tahoma" panose="020B0604030504040204" pitchFamily="34" charset="0"/>
              </a:rPr>
              <a:t>．1、被誉为</a:t>
            </a:r>
            <a:r>
              <a:rPr lang="zh-CN" altLang="en-US" sz="2800" dirty="0">
                <a:latin typeface="Arial" panose="020B0604020202020204" pitchFamily="34" charset="0"/>
              </a:rPr>
              <a:t>“</a:t>
            </a:r>
            <a:r>
              <a:rPr lang="zh-CN" altLang="en-US" sz="2800" dirty="0">
                <a:latin typeface="Tahoma" panose="020B0604030504040204" pitchFamily="34" charset="0"/>
              </a:rPr>
              <a:t>南美的解放者</a:t>
            </a:r>
            <a:r>
              <a:rPr lang="zh-CN" altLang="en-US" sz="2800" dirty="0">
                <a:latin typeface="Arial" panose="020B0604020202020204" pitchFamily="34" charset="0"/>
              </a:rPr>
              <a:t>”</a:t>
            </a:r>
            <a:r>
              <a:rPr lang="zh-CN" altLang="en-US" sz="2800" dirty="0">
                <a:latin typeface="Tahoma" panose="020B0604030504040204" pitchFamily="34" charset="0"/>
              </a:rPr>
              <a:t>、委内瑞拉的</a:t>
            </a:r>
            <a:r>
              <a:rPr lang="zh-CN" altLang="en-US" sz="2800" dirty="0">
                <a:latin typeface="Arial" panose="020B0604020202020204" pitchFamily="34" charset="0"/>
              </a:rPr>
              <a:t>“</a:t>
            </a:r>
            <a:r>
              <a:rPr lang="zh-CN" altLang="en-US" sz="2800" dirty="0">
                <a:latin typeface="Tahoma" panose="020B0604030504040204" pitchFamily="34" charset="0"/>
              </a:rPr>
              <a:t>祖国之，父</a:t>
            </a:r>
            <a:r>
              <a:rPr lang="zh-CN" altLang="en-US" sz="2800" dirty="0">
                <a:latin typeface="Arial" panose="020B0604020202020204" pitchFamily="34" charset="0"/>
              </a:rPr>
              <a:t>”</a:t>
            </a:r>
            <a:r>
              <a:rPr lang="zh-CN" altLang="en-US" sz="2800" dirty="0">
                <a:latin typeface="Tahoma" panose="020B0604030504040204" pitchFamily="34" charset="0"/>
              </a:rPr>
              <a:t>的是(　　)</a:t>
            </a:r>
            <a:endParaRPr lang="zh-CN" altLang="en-US" sz="2800" dirty="0">
              <a:latin typeface="Tahoma" panose="020B0604030504040204" pitchFamily="34" charset="0"/>
            </a:endParaRPr>
          </a:p>
          <a:p>
            <a:r>
              <a:rPr lang="zh-CN" altLang="en-US" sz="2800" dirty="0">
                <a:latin typeface="Tahoma" panose="020B0604030504040204" pitchFamily="34" charset="0"/>
              </a:rPr>
              <a:t>A．伊达尔哥B．圣马丁  C．华盛顿  D．玻利瓦尔</a:t>
            </a:r>
            <a:endParaRPr lang="zh-CN" altLang="en-US" sz="2800" dirty="0">
              <a:latin typeface="Tahoma" panose="020B0604030504040204" pitchFamily="34" charset="0"/>
            </a:endParaRPr>
          </a:p>
          <a:p>
            <a:endParaRPr lang="zh-CN" altLang="en-US" sz="2800" dirty="0">
              <a:latin typeface="Tahoma" panose="020B0604030504040204" pitchFamily="34" charset="0"/>
            </a:endParaRPr>
          </a:p>
          <a:p>
            <a:r>
              <a:rPr lang="zh-CN" altLang="en-US" sz="2800" dirty="0">
                <a:latin typeface="Tahoma" panose="020B0604030504040204" pitchFamily="34" charset="0"/>
              </a:rPr>
              <a:t>．2、有一部著名的印度电影，影片中年轻美丽的女王拿起武器，同英国殖民军队展开斗争，最后英勇牺牲。她是(　　) </a:t>
            </a:r>
            <a:endParaRPr lang="zh-CN" altLang="en-US" sz="2800" dirty="0">
              <a:latin typeface="Tahoma" panose="020B0604030504040204" pitchFamily="34" charset="0"/>
            </a:endParaRPr>
          </a:p>
          <a:p>
            <a:r>
              <a:rPr lang="zh-CN" altLang="en-US" sz="2800" dirty="0">
                <a:latin typeface="Tahoma" panose="020B0604030504040204" pitchFamily="34" charset="0"/>
              </a:rPr>
              <a:t>A．圣女贞德     B．章西女王</a:t>
            </a:r>
            <a:endParaRPr lang="zh-CN" altLang="en-US" sz="2800" dirty="0">
              <a:latin typeface="Tahoma" panose="020B0604030504040204" pitchFamily="34" charset="0"/>
            </a:endParaRPr>
          </a:p>
          <a:p>
            <a:r>
              <a:rPr lang="zh-CN" altLang="en-US" sz="2800" dirty="0">
                <a:latin typeface="Tahoma" panose="020B0604030504040204" pitchFamily="34" charset="0"/>
              </a:rPr>
              <a:t>C．伊丽莎白女王 D．维多利亚女王</a:t>
            </a:r>
            <a:endParaRPr lang="zh-CN" altLang="en-US" sz="2800" dirty="0">
              <a:latin typeface="Tahoma" panose="020B0604030504040204" pitchFamily="34" charset="0"/>
            </a:endParaRPr>
          </a:p>
          <a:p>
            <a:endParaRPr lang="zh-CN" altLang="en-US" sz="2800" dirty="0">
              <a:latin typeface="Tahoma" panose="020B0604030504040204" pitchFamily="34" charset="0"/>
            </a:endParaRPr>
          </a:p>
        </p:txBody>
      </p:sp>
      <p:sp>
        <p:nvSpPr>
          <p:cNvPr id="50181" name="Text Box 5"/>
          <p:cNvSpPr txBox="1"/>
          <p:nvPr/>
        </p:nvSpPr>
        <p:spPr>
          <a:xfrm>
            <a:off x="2820035" y="2082165"/>
            <a:ext cx="620395" cy="584835"/>
          </a:xfrm>
          <a:prstGeom prst="rect">
            <a:avLst/>
          </a:prstGeom>
          <a:noFill/>
          <a:ln w="9525">
            <a:noFill/>
          </a:ln>
        </p:spPr>
        <p:txBody>
          <a:bodyPr wrap="square" lIns="90000" tIns="46800" rIns="90000" bIns="46800" anchor="ctr">
            <a:spAutoFit/>
          </a:bodyPr>
          <a:p>
            <a:r>
              <a:rPr lang="zh-CN" altLang="en-US" sz="3200" dirty="0">
                <a:latin typeface="Tahoma" panose="020B0604030504040204" pitchFamily="34" charset="0"/>
              </a:rPr>
              <a:t>D</a:t>
            </a:r>
            <a:endParaRPr lang="zh-CN" altLang="en-US" sz="3200" dirty="0">
              <a:latin typeface="Tahoma" panose="020B0604030504040204" pitchFamily="34" charset="0"/>
            </a:endParaRPr>
          </a:p>
        </p:txBody>
      </p:sp>
      <p:sp>
        <p:nvSpPr>
          <p:cNvPr id="50182" name="Text Box 6"/>
          <p:cNvSpPr txBox="1"/>
          <p:nvPr/>
        </p:nvSpPr>
        <p:spPr>
          <a:xfrm>
            <a:off x="2133600" y="4267200"/>
            <a:ext cx="533400" cy="581025"/>
          </a:xfrm>
          <a:prstGeom prst="rect">
            <a:avLst/>
          </a:prstGeom>
          <a:noFill/>
          <a:ln w="9525">
            <a:noFill/>
          </a:ln>
        </p:spPr>
        <p:txBody>
          <a:bodyPr lIns="90000" tIns="46800" rIns="90000" bIns="46800" anchor="ctr">
            <a:spAutoFit/>
          </a:bodyPr>
          <a:p>
            <a:r>
              <a:rPr lang="zh-CN" altLang="en-US" sz="3200" dirty="0">
                <a:latin typeface="Tahoma" panose="020B0604030504040204" pitchFamily="34" charset="0"/>
              </a:rPr>
              <a:t>B</a:t>
            </a:r>
            <a:endParaRPr lang="zh-CN" altLang="en-US" sz="3200" dirty="0">
              <a:latin typeface="Tahoma" panose="020B0604030504040204" pitchFamily="34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01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01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01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01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81" grpId="0" bldLvl="0"/>
      <p:bldP spid="50182" grpId="0" bldLvl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1202" name="Picture 2" descr="14K-3"/>
          <p:cNvPicPr>
            <a:picLocks noChangeAspect="1" noChangeArrowheads="1"/>
          </p:cNvPicPr>
          <p:nvPr/>
        </p:nvPicPr>
        <p:blipFill>
          <a:blip r:embed="rId1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9394" name="Rectangle 2"/>
          <p:cNvSpPr>
            <a:spLocks noGrp="1"/>
          </p:cNvSpPr>
          <p:nvPr>
            <p:ph idx="1"/>
          </p:nvPr>
        </p:nvSpPr>
        <p:spPr>
          <a:xfrm>
            <a:off x="228600" y="762000"/>
            <a:ext cx="7853680" cy="5429250"/>
          </a:xfrm>
        </p:spPr>
        <p:txBody>
          <a:bodyPr vert="horz" wrap="square" lIns="91440" tIns="45720" rIns="91440" bIns="45720" anchor="t"/>
          <a:p>
            <a:r>
              <a:rPr lang="zh-CN" altLang="en-US" dirty="0">
                <a:latin typeface="宋体" panose="02010600030101010101" pitchFamily="2" charset="-122"/>
              </a:rPr>
              <a:t>3、1857年兴起印度反英民族大起义中，首先举起起义大旗的是(　　)</a:t>
            </a:r>
            <a:endParaRPr lang="zh-CN" altLang="en-US" dirty="0">
              <a:latin typeface="宋体" panose="02010600030101010101" pitchFamily="2" charset="-122"/>
            </a:endParaRPr>
          </a:p>
          <a:p>
            <a:r>
              <a:rPr lang="zh-CN" altLang="en-US" dirty="0">
                <a:latin typeface="宋体" panose="02010600030101010101" pitchFamily="2" charset="-122"/>
              </a:rPr>
              <a:t>A．封建王公  B．广大农民</a:t>
            </a:r>
            <a:endParaRPr lang="zh-CN" altLang="en-US" dirty="0">
              <a:latin typeface="宋体" panose="02010600030101010101" pitchFamily="2" charset="-122"/>
            </a:endParaRPr>
          </a:p>
          <a:p>
            <a:r>
              <a:rPr lang="zh-CN" altLang="en-US" dirty="0">
                <a:latin typeface="宋体" panose="02010600030101010101" pitchFamily="2" charset="-122"/>
              </a:rPr>
              <a:t>C．城市贫民  D．土兵</a:t>
            </a:r>
            <a:endParaRPr lang="zh-CN" altLang="en-US" dirty="0">
              <a:latin typeface="宋体" panose="02010600030101010101" pitchFamily="2" charset="-122"/>
            </a:endParaRPr>
          </a:p>
          <a:p>
            <a:endParaRPr lang="zh-CN" altLang="en-US" dirty="0">
              <a:latin typeface="宋体" panose="02010600030101010101" pitchFamily="2" charset="-122"/>
            </a:endParaRPr>
          </a:p>
        </p:txBody>
      </p:sp>
      <p:sp>
        <p:nvSpPr>
          <p:cNvPr id="59395" name="Text Box 3"/>
          <p:cNvSpPr txBox="1"/>
          <p:nvPr/>
        </p:nvSpPr>
        <p:spPr>
          <a:xfrm>
            <a:off x="152400" y="3505200"/>
            <a:ext cx="8763000" cy="39925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dirty="0">
                <a:latin typeface="宋体" panose="02010600030101010101" pitchFamily="2" charset="-122"/>
              </a:rPr>
              <a:t>4、拉丁美洲独立战争爆发的根本原因是(　　)</a:t>
            </a:r>
            <a:endParaRPr lang="zh-CN" altLang="en-US" sz="3200" dirty="0">
              <a:latin typeface="宋体" panose="02010600030101010101" pitchFamily="2" charset="-122"/>
            </a:endParaRPr>
          </a:p>
          <a:p>
            <a:r>
              <a:rPr lang="zh-CN" altLang="en-US" sz="3200" dirty="0">
                <a:latin typeface="宋体" panose="02010600030101010101" pitchFamily="2" charset="-122"/>
              </a:rPr>
              <a:t>A．印第安人在拉丁美洲创造了灿烂的文化</a:t>
            </a:r>
            <a:endParaRPr lang="zh-CN" altLang="en-US" sz="3200" dirty="0">
              <a:latin typeface="宋体" panose="02010600030101010101" pitchFamily="2" charset="-122"/>
            </a:endParaRPr>
          </a:p>
          <a:p>
            <a:r>
              <a:rPr lang="zh-CN" altLang="en-US" sz="3200" dirty="0">
                <a:latin typeface="宋体" panose="02010600030101010101" pitchFamily="2" charset="-122"/>
              </a:rPr>
              <a:t>B．拉丁美洲盛产黄金、白银</a:t>
            </a:r>
            <a:endParaRPr lang="zh-CN" altLang="en-US" sz="3200" dirty="0">
              <a:latin typeface="宋体" panose="02010600030101010101" pitchFamily="2" charset="-122"/>
            </a:endParaRPr>
          </a:p>
          <a:p>
            <a:r>
              <a:rPr lang="zh-CN" altLang="en-US" sz="3200" dirty="0">
                <a:latin typeface="宋体" panose="02010600030101010101" pitchFamily="2" charset="-122"/>
              </a:rPr>
              <a:t>C．欧洲殖民者在拉丁美洲的疯狂掠夺和残酷剥削</a:t>
            </a:r>
            <a:endParaRPr lang="zh-CN" altLang="en-US" sz="3200" dirty="0">
              <a:latin typeface="宋体" panose="02010600030101010101" pitchFamily="2" charset="-122"/>
            </a:endParaRPr>
          </a:p>
          <a:p>
            <a:r>
              <a:rPr lang="zh-CN" altLang="en-US" sz="3200" dirty="0">
                <a:latin typeface="宋体" panose="02010600030101010101" pitchFamily="2" charset="-122"/>
              </a:rPr>
              <a:t>D．英国殖民者在拉丁美洲实行土地占有制</a:t>
            </a:r>
            <a:endParaRPr lang="zh-CN" altLang="en-US" sz="3200" dirty="0">
              <a:latin typeface="宋体" panose="02010600030101010101" pitchFamily="2" charset="-122"/>
            </a:endParaRPr>
          </a:p>
          <a:p>
            <a:endParaRPr lang="zh-CN" altLang="en-US" sz="3200" dirty="0">
              <a:latin typeface="宋体" panose="02010600030101010101" pitchFamily="2" charset="-122"/>
            </a:endParaRPr>
          </a:p>
          <a:p>
            <a:endParaRPr lang="zh-CN" altLang="en-US" sz="3200" dirty="0">
              <a:latin typeface="宋体" panose="02010600030101010101" pitchFamily="2" charset="-122"/>
            </a:endParaRPr>
          </a:p>
        </p:txBody>
      </p:sp>
      <p:sp>
        <p:nvSpPr>
          <p:cNvPr id="51204" name="Text Box 4"/>
          <p:cNvSpPr txBox="1"/>
          <p:nvPr/>
        </p:nvSpPr>
        <p:spPr>
          <a:xfrm>
            <a:off x="3359150" y="1191895"/>
            <a:ext cx="685800" cy="581025"/>
          </a:xfrm>
          <a:prstGeom prst="rect">
            <a:avLst/>
          </a:prstGeom>
          <a:noFill/>
          <a:ln w="9525">
            <a:noFill/>
          </a:ln>
        </p:spPr>
        <p:txBody>
          <a:bodyPr lIns="90000" tIns="46800" rIns="90000" bIns="46800" anchor="ctr">
            <a:spAutoFit/>
          </a:bodyPr>
          <a:p>
            <a:r>
              <a:rPr lang="zh-CN" altLang="en-US" sz="3200" dirty="0">
                <a:latin typeface="Tahoma" panose="020B0604030504040204" pitchFamily="34" charset="0"/>
              </a:rPr>
              <a:t>A</a:t>
            </a:r>
            <a:endParaRPr lang="zh-CN" altLang="en-US" sz="3200" dirty="0">
              <a:latin typeface="Tahoma" panose="020B0604030504040204" pitchFamily="34" charset="0"/>
            </a:endParaRPr>
          </a:p>
        </p:txBody>
      </p:sp>
      <p:sp>
        <p:nvSpPr>
          <p:cNvPr id="51205" name="Text Box 5"/>
          <p:cNvSpPr txBox="1"/>
          <p:nvPr/>
        </p:nvSpPr>
        <p:spPr>
          <a:xfrm>
            <a:off x="7543800" y="3505200"/>
            <a:ext cx="762000" cy="581025"/>
          </a:xfrm>
          <a:prstGeom prst="rect">
            <a:avLst/>
          </a:prstGeom>
          <a:noFill/>
          <a:ln w="9525">
            <a:noFill/>
          </a:ln>
        </p:spPr>
        <p:txBody>
          <a:bodyPr lIns="90000" tIns="46800" rIns="90000" bIns="46800" anchor="ctr">
            <a:spAutoFit/>
          </a:bodyPr>
          <a:p>
            <a:r>
              <a:rPr lang="zh-CN" altLang="en-US" sz="3200" dirty="0">
                <a:latin typeface="Tahoma" panose="020B0604030504040204" pitchFamily="34" charset="0"/>
              </a:rPr>
              <a:t>C</a:t>
            </a:r>
            <a:endParaRPr lang="zh-CN" altLang="en-US" sz="3200" dirty="0">
              <a:latin typeface="Tahoma" panose="020B060403050404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12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12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4" grpId="0" bldLvl="0"/>
      <p:bldP spid="51205" grpId="0" bldLvl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1202" name="Picture 2" descr="14K-3"/>
          <p:cNvPicPr>
            <a:picLocks noChangeAspect="1" noChangeArrowheads="1"/>
          </p:cNvPicPr>
          <p:nvPr/>
        </p:nvPicPr>
        <p:blipFill>
          <a:blip r:embed="rId1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0418" name="Rectangle 2"/>
          <p:cNvSpPr>
            <a:spLocks noGrp="1"/>
          </p:cNvSpPr>
          <p:nvPr>
            <p:ph idx="1"/>
          </p:nvPr>
        </p:nvSpPr>
        <p:spPr>
          <a:xfrm>
            <a:off x="304165" y="97790"/>
            <a:ext cx="8612188" cy="5973763"/>
          </a:xfrm>
        </p:spPr>
        <p:txBody>
          <a:bodyPr vert="horz" wrap="square" lIns="91440" tIns="45720" rIns="91440" bIns="45720" anchor="t"/>
          <a:p>
            <a:pPr marL="0" indent="0">
              <a:buNone/>
            </a:pPr>
            <a:r>
              <a:rPr lang="zh-CN" altLang="en-US" sz="2800" dirty="0">
                <a:latin typeface="宋体" panose="02010600030101010101" pitchFamily="2" charset="-122"/>
              </a:rPr>
              <a:t>5、反殖反帝是殖民地、半殖民地人民斗争的共同目标，就在印度发生1857—1859年民族大起义的同时，中国境内也掀起了一场反帝反封运动，它是(　　)</a:t>
            </a:r>
            <a:endParaRPr lang="zh-CN" altLang="en-US" sz="2800" dirty="0">
              <a:latin typeface="宋体" panose="02010600030101010101" pitchFamily="2" charset="-122"/>
            </a:endParaRPr>
          </a:p>
          <a:p>
            <a:pPr marL="0" indent="0">
              <a:buNone/>
            </a:pPr>
            <a:r>
              <a:rPr lang="zh-CN" altLang="en-US" sz="2800" dirty="0">
                <a:latin typeface="宋体" panose="02010600030101010101" pitchFamily="2" charset="-122"/>
              </a:rPr>
              <a:t>A．三元里人民的抗英斗争  B．太平天国运动</a:t>
            </a:r>
            <a:endParaRPr lang="zh-CN" altLang="en-US" sz="2800" dirty="0">
              <a:latin typeface="宋体" panose="02010600030101010101" pitchFamily="2" charset="-122"/>
            </a:endParaRPr>
          </a:p>
          <a:p>
            <a:pPr marL="0" indent="0">
              <a:buNone/>
            </a:pPr>
            <a:r>
              <a:rPr lang="zh-CN" altLang="en-US" sz="2800" dirty="0">
                <a:latin typeface="宋体" panose="02010600030101010101" pitchFamily="2" charset="-122"/>
              </a:rPr>
              <a:t>C．维新变法              D．义和团运动</a:t>
            </a:r>
            <a:endParaRPr lang="zh-CN" altLang="en-US" sz="2800" dirty="0">
              <a:latin typeface="宋体" panose="02010600030101010101" pitchFamily="2" charset="-122"/>
            </a:endParaRPr>
          </a:p>
          <a:p>
            <a:endParaRPr lang="zh-CN" altLang="en-US" sz="2800" dirty="0">
              <a:latin typeface="宋体" panose="02010600030101010101" pitchFamily="2" charset="-122"/>
            </a:endParaRPr>
          </a:p>
        </p:txBody>
      </p:sp>
      <p:sp>
        <p:nvSpPr>
          <p:cNvPr id="60419" name="Text Box 3"/>
          <p:cNvSpPr txBox="1"/>
          <p:nvPr/>
        </p:nvSpPr>
        <p:spPr>
          <a:xfrm>
            <a:off x="228600" y="2895600"/>
            <a:ext cx="8763000" cy="29543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dirty="0">
                <a:latin typeface="Tahoma" panose="020B0604030504040204" pitchFamily="34" charset="0"/>
              </a:rPr>
              <a:t>6、下列关于19世纪中期的印度，叙述不正确的是(　　)</a:t>
            </a:r>
            <a:endParaRPr lang="zh-CN" altLang="en-US" sz="2800" dirty="0">
              <a:latin typeface="Tahoma" panose="020B0604030504040204" pitchFamily="34" charset="0"/>
            </a:endParaRPr>
          </a:p>
          <a:p>
            <a:r>
              <a:rPr lang="zh-CN" altLang="en-US" sz="2800" dirty="0">
                <a:latin typeface="Tahoma" panose="020B0604030504040204" pitchFamily="34" charset="0"/>
              </a:rPr>
              <a:t>A．印度三分之二的土地已被英国侵占</a:t>
            </a:r>
            <a:endParaRPr lang="zh-CN" altLang="en-US" sz="2800" dirty="0">
              <a:latin typeface="Tahoma" panose="020B0604030504040204" pitchFamily="34" charset="0"/>
            </a:endParaRPr>
          </a:p>
          <a:p>
            <a:r>
              <a:rPr lang="zh-CN" altLang="en-US" sz="2800" dirty="0">
                <a:latin typeface="Tahoma" panose="020B0604030504040204" pitchFamily="34" charset="0"/>
              </a:rPr>
              <a:t>B．美国加紧对印度的经济剥削和政治统治</a:t>
            </a:r>
            <a:endParaRPr lang="zh-CN" altLang="en-US" sz="2800" dirty="0">
              <a:latin typeface="Tahoma" panose="020B0604030504040204" pitchFamily="34" charset="0"/>
            </a:endParaRPr>
          </a:p>
          <a:p>
            <a:r>
              <a:rPr lang="zh-CN" altLang="en-US" sz="2800" dirty="0">
                <a:latin typeface="Tahoma" panose="020B0604030504040204" pitchFamily="34" charset="0"/>
              </a:rPr>
              <a:t>C．一些地方在封建王公统治之下</a:t>
            </a:r>
            <a:endParaRPr lang="zh-CN" altLang="en-US" sz="2800" dirty="0">
              <a:latin typeface="Tahoma" panose="020B0604030504040204" pitchFamily="34" charset="0"/>
            </a:endParaRPr>
          </a:p>
          <a:p>
            <a:r>
              <a:rPr lang="zh-CN" altLang="en-US" sz="2800" dirty="0">
                <a:latin typeface="Tahoma" panose="020B0604030504040204" pitchFamily="34" charset="0"/>
              </a:rPr>
              <a:t>D．印度人民反英情绪高涨 </a:t>
            </a:r>
            <a:endParaRPr lang="zh-CN" altLang="en-US" sz="2800" dirty="0">
              <a:latin typeface="Tahoma" panose="020B0604030504040204" pitchFamily="34" charset="0"/>
            </a:endParaRPr>
          </a:p>
          <a:p>
            <a:endParaRPr lang="zh-CN" altLang="en-US" sz="2800" dirty="0">
              <a:latin typeface="Tahoma" panose="020B0604030504040204" pitchFamily="34" charset="0"/>
            </a:endParaRPr>
          </a:p>
          <a:p>
            <a:endParaRPr lang="zh-CN" altLang="en-US" dirty="0">
              <a:latin typeface="Tahoma" panose="020B0604030504040204" pitchFamily="34" charset="0"/>
            </a:endParaRPr>
          </a:p>
        </p:txBody>
      </p:sp>
      <p:sp>
        <p:nvSpPr>
          <p:cNvPr id="52228" name="Text Box 4"/>
          <p:cNvSpPr txBox="1"/>
          <p:nvPr/>
        </p:nvSpPr>
        <p:spPr>
          <a:xfrm>
            <a:off x="7772400" y="990600"/>
            <a:ext cx="917575" cy="581025"/>
          </a:xfrm>
          <a:prstGeom prst="rect">
            <a:avLst/>
          </a:prstGeom>
          <a:noFill/>
          <a:ln w="9525">
            <a:noFill/>
          </a:ln>
        </p:spPr>
        <p:txBody>
          <a:bodyPr lIns="90000" tIns="46800" rIns="90000" bIns="46800" anchor="ctr">
            <a:spAutoFit/>
          </a:bodyPr>
          <a:p>
            <a:r>
              <a:rPr lang="zh-CN" altLang="en-US" sz="3200" dirty="0">
                <a:latin typeface="Tahoma" panose="020B0604030504040204" pitchFamily="34" charset="0"/>
              </a:rPr>
              <a:t>B</a:t>
            </a:r>
            <a:endParaRPr lang="zh-CN" altLang="en-US" sz="3200" dirty="0">
              <a:latin typeface="Tahoma" panose="020B0604030504040204" pitchFamily="34" charset="0"/>
            </a:endParaRPr>
          </a:p>
        </p:txBody>
      </p:sp>
      <p:sp>
        <p:nvSpPr>
          <p:cNvPr id="52229" name="Text Box 5"/>
          <p:cNvSpPr txBox="1"/>
          <p:nvPr/>
        </p:nvSpPr>
        <p:spPr>
          <a:xfrm>
            <a:off x="8305800" y="2897188"/>
            <a:ext cx="685800" cy="579437"/>
          </a:xfrm>
          <a:prstGeom prst="rect">
            <a:avLst/>
          </a:prstGeom>
          <a:noFill/>
          <a:ln w="9525">
            <a:noFill/>
          </a:ln>
        </p:spPr>
        <p:txBody>
          <a:bodyPr lIns="90000" tIns="46800" rIns="90000" bIns="46800" anchor="ctr">
            <a:spAutoFit/>
          </a:bodyPr>
          <a:p>
            <a:r>
              <a:rPr lang="zh-CN" altLang="en-US" sz="3200" dirty="0">
                <a:latin typeface="Tahoma" panose="020B0604030504040204" pitchFamily="34" charset="0"/>
              </a:rPr>
              <a:t>B</a:t>
            </a:r>
            <a:endParaRPr lang="zh-CN" altLang="en-US" sz="3200" dirty="0">
              <a:latin typeface="Tahoma" panose="020B060403050404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2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52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28" grpId="0" bldLvl="0"/>
      <p:bldP spid="52229" grpId="0" bldLvl="0"/>
    </p:bldLst>
  </p:timing>
</p:sld>
</file>

<file path=ppt/tags/tag1.xml><?xml version="1.0" encoding="utf-8"?>
<p:tagLst xmlns:p="http://schemas.openxmlformats.org/presentationml/2006/main">
  <p:tag name="MH" val="20151110112853"/>
  <p:tag name="MH_LIBRARY" val="CONTENTS"/>
  <p:tag name="MH_TYPE" val="NUMBER"/>
  <p:tag name="ID" val="545262"/>
  <p:tag name="MH_ORDER" val="1"/>
</p:tagLst>
</file>

<file path=ppt/tags/tag2.xml><?xml version="1.0" encoding="utf-8"?>
<p:tagLst xmlns:p="http://schemas.openxmlformats.org/presentationml/2006/main">
  <p:tag name="MH" val="20151110112853"/>
  <p:tag name="MH_LIBRARY" val="CONTENTS"/>
  <p:tag name="MH_TYPE" val="ENTRY"/>
  <p:tag name="ID" val="545262"/>
  <p:tag name="MH_ORDER" val="2"/>
</p:tagLst>
</file>

<file path=ppt/tags/tag3.xml><?xml version="1.0" encoding="utf-8"?>
<p:tagLst xmlns:p="http://schemas.openxmlformats.org/presentationml/2006/main">
  <p:tag name="MH" val="20151110112853"/>
  <p:tag name="MH_LIBRARY" val="CONTENTS"/>
  <p:tag name="MH_TYPE" val="NUMBER"/>
  <p:tag name="ID" val="545262"/>
  <p:tag name="MH_ORDER" val="1"/>
</p:tagLst>
</file>

<file path=ppt/tags/tag4.xml><?xml version="1.0" encoding="utf-8"?>
<p:tagLst xmlns:p="http://schemas.openxmlformats.org/presentationml/2006/main">
  <p:tag name="MH" val="20151110112853"/>
  <p:tag name="MH_LIBRARY" val="CONTENTS"/>
  <p:tag name="MH_TYPE" val="ENTRY"/>
  <p:tag name="ID" val="545262"/>
  <p:tag name="MH_ORDER" val="2"/>
</p:tagLst>
</file>

<file path=ppt/theme/theme1.xml><?xml version="1.0" encoding="utf-8"?>
<a:theme xmlns:a="http://schemas.openxmlformats.org/drawingml/2006/main" name="Layers">
  <a:themeElements>
    <a:clrScheme name="">
      <a:dk1>
        <a:srgbClr val="000000"/>
      </a:dk1>
      <a:lt1>
        <a:srgbClr val="FFFFE1"/>
      </a:lt1>
      <a:dk2>
        <a:srgbClr val="330033"/>
      </a:dk2>
      <a:lt2>
        <a:srgbClr val="330033"/>
      </a:lt2>
      <a:accent1>
        <a:srgbClr val="CCCC99"/>
      </a:accent1>
      <a:accent2>
        <a:srgbClr val="FF0000"/>
      </a:accent2>
      <a:accent3>
        <a:srgbClr val="FFFFED"/>
      </a:accent3>
      <a:accent4>
        <a:srgbClr val="000000"/>
      </a:accent4>
      <a:accent5>
        <a:srgbClr val="E2E2CA"/>
      </a:accent5>
      <a:accent6>
        <a:srgbClr val="E50000"/>
      </a:accent6>
      <a:hlink>
        <a:srgbClr val="990033"/>
      </a:hlink>
      <a:folHlink>
        <a:srgbClr val="B2B2B2"/>
      </a:folHlink>
    </a:clrScheme>
    <a:fontScheme name="">
      <a:majorFont>
        <a:latin typeface="Times New Roman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CCCCCC"/>
        </a:dk1>
        <a:lt1>
          <a:srgbClr val="000000"/>
        </a:lt1>
        <a:dk2>
          <a:srgbClr val="FFFFFF"/>
        </a:dk2>
        <a:lt2>
          <a:srgbClr val="993300"/>
        </a:lt2>
        <a:accent1>
          <a:srgbClr val="576F2B"/>
        </a:accent1>
        <a:accent2>
          <a:srgbClr val="666699"/>
        </a:accent2>
        <a:accent3>
          <a:srgbClr val="AAAAAA"/>
        </a:accent3>
        <a:accent4>
          <a:srgbClr val="AFAFAF"/>
        </a:accent4>
        <a:accent5>
          <a:srgbClr val="B5BBAC"/>
        </a:accent5>
        <a:accent6>
          <a:srgbClr val="5B5B89"/>
        </a:accent6>
        <a:hlink>
          <a:srgbClr val="993300"/>
        </a:hlink>
        <a:folHlink>
          <a:srgbClr val="CC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CCCCCC"/>
        </a:dk1>
        <a:lt1>
          <a:srgbClr val="330000"/>
        </a:lt1>
        <a:dk2>
          <a:srgbClr val="FFFFFF"/>
        </a:dk2>
        <a:lt2>
          <a:srgbClr val="993300"/>
        </a:lt2>
        <a:accent1>
          <a:srgbClr val="996633"/>
        </a:accent1>
        <a:accent2>
          <a:srgbClr val="FF0000"/>
        </a:accent2>
        <a:accent3>
          <a:srgbClr val="ADAAAA"/>
        </a:accent3>
        <a:accent4>
          <a:srgbClr val="AFAFAF"/>
        </a:accent4>
        <a:accent5>
          <a:srgbClr val="CAB9AD"/>
        </a:accent5>
        <a:accent6>
          <a:srgbClr val="E50000"/>
        </a:accent6>
        <a:hlink>
          <a:srgbClr val="FF3300"/>
        </a:hlink>
        <a:folHlink>
          <a:srgbClr val="CC99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21203C"/>
        </a:lt1>
        <a:dk2>
          <a:srgbClr val="FFFFCC"/>
        </a:dk2>
        <a:lt2>
          <a:srgbClr val="79788A"/>
        </a:lt2>
        <a:accent1>
          <a:srgbClr val="476077"/>
        </a:accent1>
        <a:accent2>
          <a:srgbClr val="676C5A"/>
        </a:accent2>
        <a:accent3>
          <a:srgbClr val="ABABAF"/>
        </a:accent3>
        <a:accent4>
          <a:srgbClr val="DCDCDC"/>
        </a:accent4>
        <a:accent5>
          <a:srgbClr val="B1B7BE"/>
        </a:accent5>
        <a:accent6>
          <a:srgbClr val="5C6050"/>
        </a:accent6>
        <a:hlink>
          <a:srgbClr val="666699"/>
        </a:hlink>
        <a:folHlink>
          <a:srgbClr val="8CB0A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CC"/>
        </a:dk1>
        <a:lt1>
          <a:srgbClr val="79A994"/>
        </a:lt1>
        <a:dk2>
          <a:srgbClr val="FFFFCC"/>
        </a:dk2>
        <a:lt2>
          <a:srgbClr val="455B41"/>
        </a:lt2>
        <a:accent1>
          <a:srgbClr val="517087"/>
        </a:accent1>
        <a:accent2>
          <a:srgbClr val="666699"/>
        </a:accent2>
        <a:accent3>
          <a:srgbClr val="BED1C8"/>
        </a:accent3>
        <a:accent4>
          <a:srgbClr val="DCDCAF"/>
        </a:accent4>
        <a:accent5>
          <a:srgbClr val="B3BCC3"/>
        </a:accent5>
        <a:accent6>
          <a:srgbClr val="5B5B89"/>
        </a:accent6>
        <a:hlink>
          <a:srgbClr val="993300"/>
        </a:hlink>
        <a:folHlink>
          <a:srgbClr val="A4AF6B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330000"/>
        </a:dk1>
        <a:lt1>
          <a:srgbClr val="FF9900"/>
        </a:lt1>
        <a:dk2>
          <a:srgbClr val="FFFFFF"/>
        </a:dk2>
        <a:lt2>
          <a:srgbClr val="8B3111"/>
        </a:lt2>
        <a:accent1>
          <a:srgbClr val="DD6D07"/>
        </a:accent1>
        <a:accent2>
          <a:srgbClr val="CC9900"/>
        </a:accent2>
        <a:accent3>
          <a:srgbClr val="FFCAAA"/>
        </a:accent3>
        <a:accent4>
          <a:srgbClr val="2A0000"/>
        </a:accent4>
        <a:accent5>
          <a:srgbClr val="EBBBAA"/>
        </a:accent5>
        <a:accent6>
          <a:srgbClr val="B78900"/>
        </a:accent6>
        <a:hlink>
          <a:srgbClr val="CC3300"/>
        </a:hlink>
        <a:folHlink>
          <a:srgbClr val="CC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E1"/>
        </a:lt1>
        <a:dk2>
          <a:srgbClr val="330033"/>
        </a:dk2>
        <a:lt2>
          <a:srgbClr val="330033"/>
        </a:lt2>
        <a:accent1>
          <a:srgbClr val="CCCC99"/>
        </a:accent1>
        <a:accent2>
          <a:srgbClr val="FF0000"/>
        </a:accent2>
        <a:accent3>
          <a:srgbClr val="FFFFED"/>
        </a:accent3>
        <a:accent4>
          <a:srgbClr val="000000"/>
        </a:accent4>
        <a:accent5>
          <a:srgbClr val="E2E2CA"/>
        </a:accent5>
        <a:accent6>
          <a:srgbClr val="E50000"/>
        </a:accent6>
        <a:hlink>
          <a:srgbClr val="990033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91411"/>
        </a:lt2>
        <a:accent1>
          <a:srgbClr val="4F917E"/>
        </a:accent1>
        <a:accent2>
          <a:srgbClr val="CC9900"/>
        </a:accent2>
        <a:accent3>
          <a:srgbClr val="FFFFFF"/>
        </a:accent3>
        <a:accent4>
          <a:srgbClr val="000000"/>
        </a:accent4>
        <a:accent5>
          <a:srgbClr val="B3C7C0"/>
        </a:accent5>
        <a:accent6>
          <a:srgbClr val="B78900"/>
        </a:accent6>
        <a:hlink>
          <a:srgbClr val="5A84D8"/>
        </a:hlink>
        <a:folHlink>
          <a:srgbClr val="A0C6B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CC0000"/>
        </a:dk2>
        <a:lt2>
          <a:srgbClr val="999966"/>
        </a:lt2>
        <a:accent1>
          <a:srgbClr val="CCCCCC"/>
        </a:accent1>
        <a:accent2>
          <a:srgbClr val="CCCC6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B7B75B"/>
        </a:accent6>
        <a:hlink>
          <a:srgbClr val="666699"/>
        </a:hlink>
        <a:folHlink>
          <a:srgbClr val="CCCC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FF0000"/>
        </a:dk2>
        <a:lt2>
          <a:srgbClr val="009999"/>
        </a:lt2>
        <a:accent1>
          <a:srgbClr val="C7B505"/>
        </a:accent1>
        <a:accent2>
          <a:srgbClr val="FFFF66"/>
        </a:accent2>
        <a:accent3>
          <a:srgbClr val="FFFFFF"/>
        </a:accent3>
        <a:accent4>
          <a:srgbClr val="000000"/>
        </a:accent4>
        <a:accent5>
          <a:srgbClr val="DFD6AA"/>
        </a:accent5>
        <a:accent6>
          <a:srgbClr val="E5E55B"/>
        </a:accent6>
        <a:hlink>
          <a:srgbClr val="5A84D8"/>
        </a:hlink>
        <a:folHlink>
          <a:srgbClr val="A0C6B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660033"/>
        </a:dk2>
        <a:lt2>
          <a:srgbClr val="666699"/>
        </a:lt2>
        <a:accent1>
          <a:srgbClr val="95A3D1"/>
        </a:accent1>
        <a:accent2>
          <a:srgbClr val="FFFF66"/>
        </a:accent2>
        <a:accent3>
          <a:srgbClr val="FFFFFF"/>
        </a:accent3>
        <a:accent4>
          <a:srgbClr val="000000"/>
        </a:accent4>
        <a:accent5>
          <a:srgbClr val="C9CEE4"/>
        </a:accent5>
        <a:accent6>
          <a:srgbClr val="E5E55B"/>
        </a:accent6>
        <a:hlink>
          <a:srgbClr val="5A84D8"/>
        </a:hlink>
        <a:folHlink>
          <a:srgbClr val="CCCC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Cambria-Calibri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atMod val="350000"/>
                <a:shade val="99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Layers</Template>
  <TotalTime>0</TotalTime>
  <Words>4935</Words>
  <PresentationFormat>在屏幕上显示</PresentationFormat>
  <Paragraphs>576</Paragraphs>
  <Slides>38</Slides>
  <Notes>1</Notes>
  <HiddenSlides>0</HiddenSlides>
  <MMClips>0</MMClips>
  <ScaleCrop>false</ScaleCrop>
  <HeadingPairs>
    <vt:vector size="8" baseType="variant">
      <vt:variant>
        <vt:lpstr>已用的字体</vt:lpstr>
      </vt:variant>
      <vt:variant>
        <vt:i4>23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4</vt:i4>
      </vt:variant>
      <vt:variant>
        <vt:lpstr>幻灯片标题</vt:lpstr>
      </vt:variant>
      <vt:variant>
        <vt:i4>38</vt:i4>
      </vt:variant>
    </vt:vector>
  </HeadingPairs>
  <TitlesOfParts>
    <vt:vector size="66" baseType="lpstr">
      <vt:lpstr>Arial</vt:lpstr>
      <vt:lpstr>宋体</vt:lpstr>
      <vt:lpstr>Wingdings</vt:lpstr>
      <vt:lpstr>Times New Roman</vt:lpstr>
      <vt:lpstr>黑体</vt:lpstr>
      <vt:lpstr>华文新魏</vt:lpstr>
      <vt:lpstr>Tahoma</vt:lpstr>
      <vt:lpstr>微软雅黑</vt:lpstr>
      <vt:lpstr>Arial Unicode MS</vt:lpstr>
      <vt:lpstr>华文中宋</vt:lpstr>
      <vt:lpstr>楷体</vt:lpstr>
      <vt:lpstr>隶书</vt:lpstr>
      <vt:lpstr>华文细黑</vt:lpstr>
      <vt:lpstr>Calibri</vt:lpstr>
      <vt:lpstr>Arial</vt:lpstr>
      <vt:lpstr>仿宋</vt:lpstr>
      <vt:lpstr>楷体_GB2312</vt:lpstr>
      <vt:lpstr>新宋体</vt:lpstr>
      <vt:lpstr>等线</vt:lpstr>
      <vt:lpstr>Garamond</vt:lpstr>
      <vt:lpstr>Segoe Print</vt:lpstr>
      <vt:lpstr>隶书</vt:lpstr>
      <vt:lpstr>楷体_GB2312</vt:lpstr>
      <vt:lpstr>Layers</vt:lpstr>
      <vt:lpstr>Paint.Picture</vt:lpstr>
      <vt:lpstr>Paint.Picture</vt:lpstr>
      <vt:lpstr>Paint.Picture</vt:lpstr>
      <vt:lpstr>Photoshop.Image.7</vt:lpstr>
      <vt:lpstr>PowerPoint 演示文稿</vt:lpstr>
      <vt:lpstr>PowerPoint 演示文稿</vt:lpstr>
      <vt:lpstr>教学目标</vt:lpstr>
      <vt:lpstr>PowerPoint 演示文稿</vt:lpstr>
      <vt:lpstr>PowerPoint 演示文稿</vt:lpstr>
      <vt:lpstr>PowerPoint 演示文稿</vt:lpstr>
      <vt:lpstr>PowerPoint 演示文稿</vt:lpstr>
      <vt:lpstr>殖民者的经济掠夺</vt:lpstr>
      <vt:lpstr>PowerPoint 演示文稿</vt:lpstr>
      <vt:lpstr>PowerPoint 演示文稿</vt:lpstr>
      <vt:lpstr>PowerPoint 演示文稿</vt:lpstr>
      <vt:lpstr>PowerPoint 演示文稿</vt:lpstr>
      <vt:lpstr>“南美解放者”——玻利瓦尔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章西女王——克拉什米·巴依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当堂达标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2012-08-29T02:18:02Z</dcterms:created>
  <dcterms:modified xsi:type="dcterms:W3CDTF">2018-12-18T04:27:26Z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2052-11.1.0.8013</vt:lpwstr>
  </property>
</Properties>
</file>