
<file path=[Content_Types].xml><?xml version="1.0" encoding="utf-8"?>
<Types xmlns="http://schemas.openxmlformats.org/package/2006/content-types">
  <Default Extension="rels" ContentType="application/vnd.openxmlformats-package.relationships+xml"/>
  <Default Extension="xml" ContentType="application/xml"/>
  <Default Extension="jpeg" ContentType="image/jpeg"/>
  <Default Extension="png" ContentType="image/png"/>
  <Default Extension="tiff" ContentType="image/tiff"/>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commentAuthors.xml" ContentType="application/vnd.openxmlformats-officedocument.presentationml.commentAuthors+xml"/>
  <Override PartName="/ppt/notesMasters/notesMaster1.xml" ContentType="application/vnd.openxmlformats-officedocument.presentationml.notesMaster+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presentation.xml" ContentType="application/vnd.openxmlformats-officedocument.presentationml.presentation.main+xml"/>
  <Override PartName="/ppt/presProps.xml" ContentType="application/vnd.openxmlformats-officedocument.presentationml.presProps+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ags/tag1.xml" ContentType="application/vnd.openxmlformats-officedocument.presentationml.tags+xml"/>
  <Override PartName="/ppt/tags/tag10.xml" ContentType="application/vnd.openxmlformats-officedocument.presentationml.tags+xml"/>
  <Override PartName="/ppt/tags/tag100.xml" ContentType="application/vnd.openxmlformats-officedocument.presentationml.tags+xml"/>
  <Override PartName="/ppt/tags/tag101.xml" ContentType="application/vnd.openxmlformats-officedocument.presentationml.tags+xml"/>
  <Override PartName="/ppt/tags/tag102.xml" ContentType="application/vnd.openxmlformats-officedocument.presentationml.tags+xml"/>
  <Override PartName="/ppt/tags/tag103.xml" ContentType="application/vnd.openxmlformats-officedocument.presentationml.tags+xml"/>
  <Override PartName="/ppt/tags/tag104.xml" ContentType="application/vnd.openxmlformats-officedocument.presentationml.tags+xml"/>
  <Override PartName="/ppt/tags/tag105.xml" ContentType="application/vnd.openxmlformats-officedocument.presentationml.tags+xml"/>
  <Override PartName="/ppt/tags/tag106.xml" ContentType="application/vnd.openxmlformats-officedocument.presentationml.tags+xml"/>
  <Override PartName="/ppt/tags/tag107.xml" ContentType="application/vnd.openxmlformats-officedocument.presentationml.tags+xml"/>
  <Override PartName="/ppt/tags/tag108.xml" ContentType="application/vnd.openxmlformats-officedocument.presentationml.tags+xml"/>
  <Override PartName="/ppt/tags/tag109.xml" ContentType="application/vnd.openxmlformats-officedocument.presentationml.tags+xml"/>
  <Override PartName="/ppt/tags/tag11.xml" ContentType="application/vnd.openxmlformats-officedocument.presentationml.tags+xml"/>
  <Override PartName="/ppt/tags/tag110.xml" ContentType="application/vnd.openxmlformats-officedocument.presentationml.tags+xml"/>
  <Override PartName="/ppt/tags/tag111.xml" ContentType="application/vnd.openxmlformats-officedocument.presentationml.tags+xml"/>
  <Override PartName="/ppt/tags/tag112.xml" ContentType="application/vnd.openxmlformats-officedocument.presentationml.tags+xml"/>
  <Override PartName="/ppt/tags/tag113.xml" ContentType="application/vnd.openxmlformats-officedocument.presentationml.tags+xml"/>
  <Override PartName="/ppt/tags/tag114.xml" ContentType="application/vnd.openxmlformats-officedocument.presentationml.tags+xml"/>
  <Override PartName="/ppt/tags/tag115.xml" ContentType="application/vnd.openxmlformats-officedocument.presentationml.tags+xml"/>
  <Override PartName="/ppt/tags/tag116.xml" ContentType="application/vnd.openxmlformats-officedocument.presentationml.tags+xml"/>
  <Override PartName="/ppt/tags/tag117.xml" ContentType="application/vnd.openxmlformats-officedocument.presentationml.tags+xml"/>
  <Override PartName="/ppt/tags/tag118.xml" ContentType="application/vnd.openxmlformats-officedocument.presentationml.tags+xml"/>
  <Override PartName="/ppt/tags/tag119.xml" ContentType="application/vnd.openxmlformats-officedocument.presentationml.tags+xml"/>
  <Override PartName="/ppt/tags/tag12.xml" ContentType="application/vnd.openxmlformats-officedocument.presentationml.tags+xml"/>
  <Override PartName="/ppt/tags/tag120.xml" ContentType="application/vnd.openxmlformats-officedocument.presentationml.tags+xml"/>
  <Override PartName="/ppt/tags/tag121.xml" ContentType="application/vnd.openxmlformats-officedocument.presentationml.tags+xml"/>
  <Override PartName="/ppt/tags/tag122.xml" ContentType="application/vnd.openxmlformats-officedocument.presentationml.tags+xml"/>
  <Override PartName="/ppt/tags/tag13.xml" ContentType="application/vnd.openxmlformats-officedocument.presentationml.tags+xml"/>
  <Override PartName="/ppt/tags/tag14.xml" ContentType="application/vnd.openxmlformats-officedocument.presentationml.tags+xml"/>
  <Override PartName="/ppt/tags/tag15.xml" ContentType="application/vnd.openxmlformats-officedocument.presentationml.tags+xml"/>
  <Override PartName="/ppt/tags/tag16.xml" ContentType="application/vnd.openxmlformats-officedocument.presentationml.tags+xml"/>
  <Override PartName="/ppt/tags/tag17.xml" ContentType="application/vnd.openxmlformats-officedocument.presentationml.tags+xml"/>
  <Override PartName="/ppt/tags/tag18.xml" ContentType="application/vnd.openxmlformats-officedocument.presentationml.tags+xml"/>
  <Override PartName="/ppt/tags/tag19.xml" ContentType="application/vnd.openxmlformats-officedocument.presentationml.tags+xml"/>
  <Override PartName="/ppt/tags/tag2.xml" ContentType="application/vnd.openxmlformats-officedocument.presentationml.tags+xml"/>
  <Override PartName="/ppt/tags/tag20.xml" ContentType="application/vnd.openxmlformats-officedocument.presentationml.tags+xml"/>
  <Override PartName="/ppt/tags/tag21.xml" ContentType="application/vnd.openxmlformats-officedocument.presentationml.tags+xml"/>
  <Override PartName="/ppt/tags/tag22.xml" ContentType="application/vnd.openxmlformats-officedocument.presentationml.tags+xml"/>
  <Override PartName="/ppt/tags/tag23.xml" ContentType="application/vnd.openxmlformats-officedocument.presentationml.tags+xml"/>
  <Override PartName="/ppt/tags/tag24.xml" ContentType="application/vnd.openxmlformats-officedocument.presentationml.tags+xml"/>
  <Override PartName="/ppt/tags/tag25.xml" ContentType="application/vnd.openxmlformats-officedocument.presentationml.tags+xml"/>
  <Override PartName="/ppt/tags/tag26.xml" ContentType="application/vnd.openxmlformats-officedocument.presentationml.tags+xml"/>
  <Override PartName="/ppt/tags/tag27.xml" ContentType="application/vnd.openxmlformats-officedocument.presentationml.tags+xml"/>
  <Override PartName="/ppt/tags/tag28.xml" ContentType="application/vnd.openxmlformats-officedocument.presentationml.tags+xml"/>
  <Override PartName="/ppt/tags/tag29.xml" ContentType="application/vnd.openxmlformats-officedocument.presentationml.tags+xml"/>
  <Override PartName="/ppt/tags/tag3.xml" ContentType="application/vnd.openxmlformats-officedocument.presentationml.tags+xml"/>
  <Override PartName="/ppt/tags/tag30.xml" ContentType="application/vnd.openxmlformats-officedocument.presentationml.tags+xml"/>
  <Override PartName="/ppt/tags/tag31.xml" ContentType="application/vnd.openxmlformats-officedocument.presentationml.tags+xml"/>
  <Override PartName="/ppt/tags/tag32.xml" ContentType="application/vnd.openxmlformats-officedocument.presentationml.tags+xml"/>
  <Override PartName="/ppt/tags/tag33.xml" ContentType="application/vnd.openxmlformats-officedocument.presentationml.tags+xml"/>
  <Override PartName="/ppt/tags/tag34.xml" ContentType="application/vnd.openxmlformats-officedocument.presentationml.tags+xml"/>
  <Override PartName="/ppt/tags/tag35.xml" ContentType="application/vnd.openxmlformats-officedocument.presentationml.tags+xml"/>
  <Override PartName="/ppt/tags/tag36.xml" ContentType="application/vnd.openxmlformats-officedocument.presentationml.tags+xml"/>
  <Override PartName="/ppt/tags/tag37.xml" ContentType="application/vnd.openxmlformats-officedocument.presentationml.tags+xml"/>
  <Override PartName="/ppt/tags/tag38.xml" ContentType="application/vnd.openxmlformats-officedocument.presentationml.tags+xml"/>
  <Override PartName="/ppt/tags/tag39.xml" ContentType="application/vnd.openxmlformats-officedocument.presentationml.tags+xml"/>
  <Override PartName="/ppt/tags/tag4.xml" ContentType="application/vnd.openxmlformats-officedocument.presentationml.tags+xml"/>
  <Override PartName="/ppt/tags/tag40.xml" ContentType="application/vnd.openxmlformats-officedocument.presentationml.tags+xml"/>
  <Override PartName="/ppt/tags/tag41.xml" ContentType="application/vnd.openxmlformats-officedocument.presentationml.tags+xml"/>
  <Override PartName="/ppt/tags/tag42.xml" ContentType="application/vnd.openxmlformats-officedocument.presentationml.tags+xml"/>
  <Override PartName="/ppt/tags/tag43.xml" ContentType="application/vnd.openxmlformats-officedocument.presentationml.tags+xml"/>
  <Override PartName="/ppt/tags/tag44.xml" ContentType="application/vnd.openxmlformats-officedocument.presentationml.tags+xml"/>
  <Override PartName="/ppt/tags/tag45.xml" ContentType="application/vnd.openxmlformats-officedocument.presentationml.tags+xml"/>
  <Override PartName="/ppt/tags/tag46.xml" ContentType="application/vnd.openxmlformats-officedocument.presentationml.tags+xml"/>
  <Override PartName="/ppt/tags/tag47.xml" ContentType="application/vnd.openxmlformats-officedocument.presentationml.tags+xml"/>
  <Override PartName="/ppt/tags/tag48.xml" ContentType="application/vnd.openxmlformats-officedocument.presentationml.tags+xml"/>
  <Override PartName="/ppt/tags/tag49.xml" ContentType="application/vnd.openxmlformats-officedocument.presentationml.tags+xml"/>
  <Override PartName="/ppt/tags/tag5.xml" ContentType="application/vnd.openxmlformats-officedocument.presentationml.tags+xml"/>
  <Override PartName="/ppt/tags/tag50.xml" ContentType="application/vnd.openxmlformats-officedocument.presentationml.tags+xml"/>
  <Override PartName="/ppt/tags/tag51.xml" ContentType="application/vnd.openxmlformats-officedocument.presentationml.tags+xml"/>
  <Override PartName="/ppt/tags/tag52.xml" ContentType="application/vnd.openxmlformats-officedocument.presentationml.tags+xml"/>
  <Override PartName="/ppt/tags/tag53.xml" ContentType="application/vnd.openxmlformats-officedocument.presentationml.tags+xml"/>
  <Override PartName="/ppt/tags/tag54.xml" ContentType="application/vnd.openxmlformats-officedocument.presentationml.tags+xml"/>
  <Override PartName="/ppt/tags/tag55.xml" ContentType="application/vnd.openxmlformats-officedocument.presentationml.tags+xml"/>
  <Override PartName="/ppt/tags/tag56.xml" ContentType="application/vnd.openxmlformats-officedocument.presentationml.tags+xml"/>
  <Override PartName="/ppt/tags/tag57.xml" ContentType="application/vnd.openxmlformats-officedocument.presentationml.tags+xml"/>
  <Override PartName="/ppt/tags/tag58.xml" ContentType="application/vnd.openxmlformats-officedocument.presentationml.tags+xml"/>
  <Override PartName="/ppt/tags/tag59.xml" ContentType="application/vnd.openxmlformats-officedocument.presentationml.tags+xml"/>
  <Override PartName="/ppt/tags/tag6.xml" ContentType="application/vnd.openxmlformats-officedocument.presentationml.tags+xml"/>
  <Override PartName="/ppt/tags/tag60.xml" ContentType="application/vnd.openxmlformats-officedocument.presentationml.tags+xml"/>
  <Override PartName="/ppt/tags/tag61.xml" ContentType="application/vnd.openxmlformats-officedocument.presentationml.tags+xml"/>
  <Override PartName="/ppt/tags/tag62.xml" ContentType="application/vnd.openxmlformats-officedocument.presentationml.tags+xml"/>
  <Override PartName="/ppt/tags/tag63.xml" ContentType="application/vnd.openxmlformats-officedocument.presentationml.tags+xml"/>
  <Override PartName="/ppt/tags/tag64.xml" ContentType="application/vnd.openxmlformats-officedocument.presentationml.tags+xml"/>
  <Override PartName="/ppt/tags/tag65.xml" ContentType="application/vnd.openxmlformats-officedocument.presentationml.tags+xml"/>
  <Override PartName="/ppt/tags/tag66.xml" ContentType="application/vnd.openxmlformats-officedocument.presentationml.tags+xml"/>
  <Override PartName="/ppt/tags/tag67.xml" ContentType="application/vnd.openxmlformats-officedocument.presentationml.tags+xml"/>
  <Override PartName="/ppt/tags/tag68.xml" ContentType="application/vnd.openxmlformats-officedocument.presentationml.tags+xml"/>
  <Override PartName="/ppt/tags/tag69.xml" ContentType="application/vnd.openxmlformats-officedocument.presentationml.tags+xml"/>
  <Override PartName="/ppt/tags/tag7.xml" ContentType="application/vnd.openxmlformats-officedocument.presentationml.tags+xml"/>
  <Override PartName="/ppt/tags/tag70.xml" ContentType="application/vnd.openxmlformats-officedocument.presentationml.tags+xml"/>
  <Override PartName="/ppt/tags/tag71.xml" ContentType="application/vnd.openxmlformats-officedocument.presentationml.tags+xml"/>
  <Override PartName="/ppt/tags/tag72.xml" ContentType="application/vnd.openxmlformats-officedocument.presentationml.tags+xml"/>
  <Override PartName="/ppt/tags/tag73.xml" ContentType="application/vnd.openxmlformats-officedocument.presentationml.tags+xml"/>
  <Override PartName="/ppt/tags/tag74.xml" ContentType="application/vnd.openxmlformats-officedocument.presentationml.tags+xml"/>
  <Override PartName="/ppt/tags/tag75.xml" ContentType="application/vnd.openxmlformats-officedocument.presentationml.tags+xml"/>
  <Override PartName="/ppt/tags/tag76.xml" ContentType="application/vnd.openxmlformats-officedocument.presentationml.tags+xml"/>
  <Override PartName="/ppt/tags/tag77.xml" ContentType="application/vnd.openxmlformats-officedocument.presentationml.tags+xml"/>
  <Override PartName="/ppt/tags/tag78.xml" ContentType="application/vnd.openxmlformats-officedocument.presentationml.tags+xml"/>
  <Override PartName="/ppt/tags/tag79.xml" ContentType="application/vnd.openxmlformats-officedocument.presentationml.tags+xml"/>
  <Override PartName="/ppt/tags/tag8.xml" ContentType="application/vnd.openxmlformats-officedocument.presentationml.tags+xml"/>
  <Override PartName="/ppt/tags/tag80.xml" ContentType="application/vnd.openxmlformats-officedocument.presentationml.tags+xml"/>
  <Override PartName="/ppt/tags/tag81.xml" ContentType="application/vnd.openxmlformats-officedocument.presentationml.tags+xml"/>
  <Override PartName="/ppt/tags/tag82.xml" ContentType="application/vnd.openxmlformats-officedocument.presentationml.tags+xml"/>
  <Override PartName="/ppt/tags/tag83.xml" ContentType="application/vnd.openxmlformats-officedocument.presentationml.tags+xml"/>
  <Override PartName="/ppt/tags/tag84.xml" ContentType="application/vnd.openxmlformats-officedocument.presentationml.tags+xml"/>
  <Override PartName="/ppt/tags/tag85.xml" ContentType="application/vnd.openxmlformats-officedocument.presentationml.tags+xml"/>
  <Override PartName="/ppt/tags/tag86.xml" ContentType="application/vnd.openxmlformats-officedocument.presentationml.tags+xml"/>
  <Override PartName="/ppt/tags/tag87.xml" ContentType="application/vnd.openxmlformats-officedocument.presentationml.tags+xml"/>
  <Override PartName="/ppt/tags/tag88.xml" ContentType="application/vnd.openxmlformats-officedocument.presentationml.tags+xml"/>
  <Override PartName="/ppt/tags/tag89.xml" ContentType="application/vnd.openxmlformats-officedocument.presentationml.tags+xml"/>
  <Override PartName="/ppt/tags/tag9.xml" ContentType="application/vnd.openxmlformats-officedocument.presentationml.tags+xml"/>
  <Override PartName="/ppt/tags/tag90.xml" ContentType="application/vnd.openxmlformats-officedocument.presentationml.tags+xml"/>
  <Override PartName="/ppt/tags/tag91.xml" ContentType="application/vnd.openxmlformats-officedocument.presentationml.tags+xml"/>
  <Override PartName="/ppt/tags/tag92.xml" ContentType="application/vnd.openxmlformats-officedocument.presentationml.tags+xml"/>
  <Override PartName="/ppt/tags/tag93.xml" ContentType="application/vnd.openxmlformats-officedocument.presentationml.tags+xml"/>
  <Override PartName="/ppt/tags/tag94.xml" ContentType="application/vnd.openxmlformats-officedocument.presentationml.tags+xml"/>
  <Override PartName="/ppt/tags/tag95.xml" ContentType="application/vnd.openxmlformats-officedocument.presentationml.tags+xml"/>
  <Override PartName="/ppt/tags/tag96.xml" ContentType="application/vnd.openxmlformats-officedocument.presentationml.tags+xml"/>
  <Override PartName="/ppt/tags/tag97.xml" ContentType="application/vnd.openxmlformats-officedocument.presentationml.tags+xml"/>
  <Override PartName="/ppt/tags/tag98.xml" ContentType="application/vnd.openxmlformats-officedocument.presentationml.tags+xml"/>
  <Override PartName="/ppt/tags/tag99.xml" ContentType="application/vnd.openxmlformats-officedocument.presentationml.tags+xml"/>
  <Override PartName="/ppt/theme/theme1.xml" ContentType="application/vnd.openxmlformats-officedocument.theme+xml"/>
  <Override PartName="/ppt/theme/theme2.xml" ContentType="application/vnd.openxmlformats-officedocument.theme+xml"/>
  <Override PartName="/ppt/viewProps.xml" ContentType="application/vnd.openxmlformats-officedocument.presentationml.viewProps+xml"/>
</Types>
</file>

<file path=_rels/.rels>&#65279;<?xml version="1.0" encoding="utf-8" standalone="yes"?><Relationships xmlns="http://schemas.openxmlformats.org/package/2006/relationships"><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package/2006/relationships/metadata/thumbnail" Target="docProps/thumbnail.jpeg" /><Relationship Id="rId5" Type="http://schemas.openxmlformats.org/officeDocument/2006/relationships/custom-properties" Target="docProps/custom.xml" /></Relationships>
</file>

<file path=ppt/presentation.xml><?xml version="1.0" encoding="utf-8"?>
<!--Generated by Aspose.Slides for .NET 20.5-->
<p:presentation xmlns:r="http://schemas.openxmlformats.org/officeDocument/2006/relationships" xmlns:a="http://schemas.openxmlformats.org/drawingml/2006/main" xmlns:p="http://schemas.openxmlformats.org/presentationml/2006/main">
  <p:sldMasterIdLst>
    <p:sldMasterId id="2147483648" r:id="rId2"/>
  </p:sldMasterIdLst>
  <p:notesMasterIdLst>
    <p:notesMasterId r:id="rId3"/>
  </p:notesMasterIdLst>
  <p:sldIdLst>
    <p:sldId id="256" r:id="rId4"/>
    <p:sldId id="478" r:id="rId5"/>
    <p:sldId id="537" r:id="rId6"/>
    <p:sldId id="479" r:id="rId7"/>
    <p:sldId id="483" r:id="rId8"/>
    <p:sldId id="485" r:id="rId9"/>
    <p:sldId id="487" r:id="rId10"/>
    <p:sldId id="262" r:id="rId11"/>
    <p:sldId id="567" r:id="rId12"/>
    <p:sldId id="565" r:id="rId13"/>
    <p:sldId id="566" r:id="rId14"/>
    <p:sldId id="568" r:id="rId15"/>
    <p:sldId id="569" r:id="rId16"/>
    <p:sldId id="570" r:id="rId17"/>
    <p:sldId id="490" r:id="rId18"/>
    <p:sldId id="512" r:id="rId19"/>
    <p:sldId id="495" r:id="rId20"/>
    <p:sldId id="525" r:id="rId21"/>
    <p:sldId id="496" r:id="rId22"/>
    <p:sldId id="497" r:id="rId23"/>
    <p:sldId id="498" r:id="rId24"/>
    <p:sldId id="571" r:id="rId25"/>
    <p:sldId id="576" r:id="rId26"/>
    <p:sldId id="573" r:id="rId27"/>
    <p:sldId id="574" r:id="rId28"/>
    <p:sldId id="575" r:id="rId29"/>
  </p:sldIdLst>
  <p:sldSz cx="12192000" cy="6858000"/>
  <p:notesSz cx="7104063" cy="10234613"/>
  <p:custDataLst>
    <p:tags r:id="rId30"/>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commentAuthors.xml><?xml version="1.0" encoding="utf-8"?>
<p:cmAuthorLst xmlns:p="http://schemas.openxmlformats.org/presentationml/2006/main">
  <p:cmAuthor id="1" name="PC" initials="P" lastIdx="0" clrIdx="0"/>
  <p:cmAuthor id="2" name="作者" initials="A" lastIdx="0" clrIdx="1"/>
</p:cmAuthorLst>
</file>

<file path=ppt/presProps.xml><?xml version="1.0" encoding="utf-8"?>
<p:presentationPr xmlns:r="http://schemas.openxmlformats.org/officeDocument/2006/relationships" xmlns:a="http://schemas.openxmlformats.org/drawingml/2006/main"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 uri="{1BD7E111-0CB8-44D6-8891-C1BB2F81B7CC}">
      <p1710:readonlyRecommended xmlns:p1710="http://schemas.microsoft.com/office/powerpoint/2017/10/main" val="0"/>
    </p:ext>
  </p:extLst>
</p:presentationPr>
</file>

<file path=ppt/tableStyles.xml><?xml version="1.0" encoding="utf-8"?>
<a:tblStyleLst xmlns:r="http://schemas.openxmlformats.org/officeDocument/2006/relationships" xmlns:a="http://schemas.openxmlformats.org/drawingml/2006/main" def="{5C22544A-7EE6-4342-B048-85BDC9FD1C3A}">
  <a:tblStyle styleId="{5C22544A-7EE6-4342-B048-85BDC9FD1C3A}" styleName="中度样式 2 - 强调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fill>
          <a:solidFill>
            <a:schemeClr val="accent1">
              <a:tint val="40000"/>
            </a:schemeClr>
          </a:solidFill>
        </a:fill>
      </a:tcStyle>
    </a:band1H>
    <a:band1V>
      <a:tcStyle>
        <a:fill>
          <a:solidFill>
            <a:schemeClr val="accent1">
              <a:tint val="40000"/>
            </a:schemeClr>
          </a:solidFill>
        </a:fill>
      </a:tcStyle>
    </a:band1V>
    <a:lastCol>
      <a:tcTxStyle b="on">
        <a:fontRef idx="minor">
          <a:prstClr val="black"/>
        </a:fontRef>
        <a:schemeClr val="lt1"/>
      </a:tcTxStyle>
      <a:tcStyle>
        <a:fill>
          <a:solidFill>
            <a:schemeClr val="accent1"/>
          </a:solidFill>
        </a:fill>
      </a:tcStyle>
    </a:lastCol>
    <a:firstCol>
      <a:tcTxStyle b="on">
        <a:fontRef idx="minor">
          <a:prstClr val="black"/>
        </a:fontRef>
        <a:schemeClr val="lt1"/>
      </a:tcTxStyle>
      <a:tcStyle>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616DA210-FB5B-4158-B5E0-FEB733F419BA}" styleName="浅色样式 3">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band1H>
      <a:tcStyle>
        <a:fill>
          <a:solidFill>
            <a:schemeClr val="tx1">
              <a:alpha val="20000"/>
            </a:schemeClr>
          </a:solidFill>
        </a:fill>
      </a:tcStyle>
    </a:band1H>
    <a:band1V>
      <a:tcStyle>
        <a:fill>
          <a:solidFill>
            <a:schemeClr val="tx1">
              <a:alpha val="20000"/>
            </a:schemeClr>
          </a:solidFill>
        </a:fill>
      </a:tcStyle>
    </a:band1V>
    <a:lastCol>
      <a:tcTxStyle b="on"/>
    </a:lastCol>
    <a:firstCol>
      <a:tcTxStyle b="on"/>
    </a:firstCol>
    <a:lastRow>
      <a:tcTxStyle b="on"/>
      <a:tcStyle>
        <a:tcBdr>
          <a:top>
            <a:ln w="50800" cmpd="dbl">
              <a:solidFill>
                <a:schemeClr val="tx1"/>
              </a:solidFill>
            </a:ln>
          </a:top>
        </a:tcBdr>
        <a:fill>
          <a:noFill/>
        </a:fill>
      </a:tcStyle>
    </a:lastRow>
    <a:firstRow>
      <a:tcTxStyle b="on"/>
      <a:tcStyle>
        <a:tcBdr>
          <a:bottom>
            <a:ln w="25400" cmpd="sng">
              <a:solidFill>
                <a:schemeClr val="tx1"/>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987" autoAdjust="0"/>
    <p:restoredTop sz="94660"/>
  </p:normalViewPr>
  <p:slideViewPr>
    <p:cSldViewPr snapToGrid="0">
      <p:cViewPr varScale="1">
        <p:scale>
          <a:sx n="89" d="100"/>
          <a:sy n="89" d="100"/>
        </p:scale>
        <p:origin x="-570" y="-108"/>
      </p:cViewPr>
      <p:guideLst>
        <p:guide orient="horz" pos="2160"/>
        <p:guide pos="3840"/>
      </p:guideLst>
    </p:cSldViewPr>
  </p:slideViewPr>
  <p:notesTextViewPr>
    <p:cViewPr>
      <p:scale>
        <a:sx n="1" d="1"/>
        <a:sy n="1" d="1"/>
      </p:scale>
      <p:origin x="0" y="0"/>
    </p:cViewPr>
  </p:notesTextViewPr>
  <p:sorterViewPr>
    <p:cViewPr>
      <p:scale>
        <a:sx n="110" d="100"/>
        <a:sy n="110" d="100"/>
      </p:scale>
      <p:origin x="0" y="0"/>
    </p:cViewPr>
  </p:sorterViewPr>
  <p:notesViewPr>
    <p:cSldViewPr>
      <p:cViewPr>
        <p:scale>
          <a:sx n="1" d="100"/>
          <a:sy n="1" d="100"/>
        </p:scale>
        <p:origin x="0" y="0"/>
      </p:cViewPr>
    </p:cSldViewPr>
  </p:notesViewPr>
  <p:gridSpacing cx="72008" cy="72008"/>
</p:viewPr>
</file>

<file path=ppt/_rels/presentation.xml.rels>&#65279;<?xml version="1.0" encoding="utf-8" standalone="yes"?><Relationships xmlns="http://schemas.openxmlformats.org/package/2006/relationships"><Relationship Id="rId1" Type="http://schemas.openxmlformats.org/officeDocument/2006/relationships/commentAuthors" Target="commentAuthors.xml" /><Relationship Id="rId10" Type="http://schemas.openxmlformats.org/officeDocument/2006/relationships/slide" Target="slides/slide7.xml" /><Relationship Id="rId11" Type="http://schemas.openxmlformats.org/officeDocument/2006/relationships/slide" Target="slides/slide8.xml" /><Relationship Id="rId12" Type="http://schemas.openxmlformats.org/officeDocument/2006/relationships/slide" Target="slides/slide9.xml" /><Relationship Id="rId13" Type="http://schemas.openxmlformats.org/officeDocument/2006/relationships/slide" Target="slides/slide10.xml" /><Relationship Id="rId14" Type="http://schemas.openxmlformats.org/officeDocument/2006/relationships/slide" Target="slides/slide11.xml" /><Relationship Id="rId15" Type="http://schemas.openxmlformats.org/officeDocument/2006/relationships/slide" Target="slides/slide12.xml" /><Relationship Id="rId16" Type="http://schemas.openxmlformats.org/officeDocument/2006/relationships/slide" Target="slides/slide13.xml" /><Relationship Id="rId17" Type="http://schemas.openxmlformats.org/officeDocument/2006/relationships/slide" Target="slides/slide14.xml" /><Relationship Id="rId18" Type="http://schemas.openxmlformats.org/officeDocument/2006/relationships/slide" Target="slides/slide15.xml" /><Relationship Id="rId19" Type="http://schemas.openxmlformats.org/officeDocument/2006/relationships/slide" Target="slides/slide16.xml" /><Relationship Id="rId2" Type="http://schemas.openxmlformats.org/officeDocument/2006/relationships/slideMaster" Target="slideMasters/slideMaster1.xml" /><Relationship Id="rId20" Type="http://schemas.openxmlformats.org/officeDocument/2006/relationships/slide" Target="slides/slide17.xml" /><Relationship Id="rId21" Type="http://schemas.openxmlformats.org/officeDocument/2006/relationships/slide" Target="slides/slide18.xml" /><Relationship Id="rId22" Type="http://schemas.openxmlformats.org/officeDocument/2006/relationships/slide" Target="slides/slide19.xml" /><Relationship Id="rId23" Type="http://schemas.openxmlformats.org/officeDocument/2006/relationships/slide" Target="slides/slide20.xml" /><Relationship Id="rId24" Type="http://schemas.openxmlformats.org/officeDocument/2006/relationships/slide" Target="slides/slide21.xml" /><Relationship Id="rId25" Type="http://schemas.openxmlformats.org/officeDocument/2006/relationships/slide" Target="slides/slide22.xml" /><Relationship Id="rId26" Type="http://schemas.openxmlformats.org/officeDocument/2006/relationships/slide" Target="slides/slide23.xml" /><Relationship Id="rId27" Type="http://schemas.openxmlformats.org/officeDocument/2006/relationships/slide" Target="slides/slide24.xml" /><Relationship Id="rId28" Type="http://schemas.openxmlformats.org/officeDocument/2006/relationships/slide" Target="slides/slide25.xml" /><Relationship Id="rId29" Type="http://schemas.openxmlformats.org/officeDocument/2006/relationships/slide" Target="slides/slide26.xml" /><Relationship Id="rId3" Type="http://schemas.openxmlformats.org/officeDocument/2006/relationships/notesMaster" Target="notesMasters/notesMaster1.xml" /><Relationship Id="rId30" Type="http://schemas.openxmlformats.org/officeDocument/2006/relationships/tags" Target="tags/tag122.xml" /><Relationship Id="rId31" Type="http://schemas.openxmlformats.org/officeDocument/2006/relationships/presProps" Target="presProps.xml" /><Relationship Id="rId32" Type="http://schemas.openxmlformats.org/officeDocument/2006/relationships/viewProps" Target="viewProps.xml" /><Relationship Id="rId33" Type="http://schemas.openxmlformats.org/officeDocument/2006/relationships/theme" Target="theme/theme1.xml" /><Relationship Id="rId34" Type="http://schemas.openxmlformats.org/officeDocument/2006/relationships/tableStyles" Target="tableStyles.xml" /><Relationship Id="rId4" Type="http://schemas.openxmlformats.org/officeDocument/2006/relationships/slide" Target="slides/slide1.xml" /><Relationship Id="rId5" Type="http://schemas.openxmlformats.org/officeDocument/2006/relationships/slide" Target="slides/slide2.xml" /><Relationship Id="rId6" Type="http://schemas.openxmlformats.org/officeDocument/2006/relationships/slide" Target="slides/slide3.xml" /><Relationship Id="rId7" Type="http://schemas.openxmlformats.org/officeDocument/2006/relationships/slide" Target="slides/slide4.xml" /><Relationship Id="rId8" Type="http://schemas.openxmlformats.org/officeDocument/2006/relationships/slide" Target="slides/slide5.xml" /><Relationship Id="rId9" Type="http://schemas.openxmlformats.org/officeDocument/2006/relationships/slide" Target="slides/slide6.xml" /></Relationships>
</file>

<file path=ppt/notesMasters/_rels/notesMaster1.xml.rels>&#65279;<?xml version="1.0" encoding="utf-8" standalone="yes"?><Relationships xmlns="http://schemas.openxmlformats.org/package/2006/relationships"><Relationship Id="rId1" Type="http://schemas.openxmlformats.org/officeDocument/2006/relationships/theme" Target="../theme/theme2.xml" /></Relationships>
</file>

<file path=ppt/notesMasters/notesMaster1.xml><?xml version="1.0" encoding="utf-8"?>
<p:notesMaster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bg>
      <p:bgRef idx="1001">
        <a:schemeClr val="bg1"/>
      </p:bgRef>
    </p:bg>
    <p:spTree>
      <p:nvGrpSpPr>
        <p:cNvPr id="1" name=""/>
        <p:cNvGrpSpPr/>
        <p:nvPr/>
      </p:nvGrpSpPr>
      <p:grpSpPr>
        <a:xfrm>
          <a:off x="0" y="0"/>
          <a:ext cx="0" cy="0"/>
        </a:xfrm>
      </p:grpSpPr>
      <p:sp>
        <p:nvSpPr>
          <p:cNvPr id="2" name="页眉占位符 1"/>
          <p:cNvSpPr>
            <a:spLocks noGrp="1"/>
          </p:cNvSpPr>
          <p:nvPr>
            <p:ph type="hdr" sz="quarter"/>
          </p:nvPr>
        </p:nvSpPr>
        <p:spPr>
          <a:xfrm>
            <a:off x="0" y="0"/>
            <a:ext cx="3078290" cy="513492"/>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4023812" y="0"/>
            <a:ext cx="3078290" cy="513492"/>
          </a:xfrm>
          <a:prstGeom prst="rect">
            <a:avLst/>
          </a:prstGeom>
        </p:spPr>
        <p:txBody>
          <a:bodyPr vert="horz" lIns="91440" tIns="45720" rIns="91440" bIns="45720" rtlCol="0"/>
          <a:lstStyle>
            <a:lvl1pPr algn="r">
              <a:defRPr sz="1200"/>
            </a:lvl1pPr>
          </a:lstStyle>
          <a:p>
            <a:fld id="{D2A48B96-639E-45A3-A0BA-2464DFDB1FAA}" type="datetimeFigureOut">
              <a:rPr lang="zh-CN" altLang="en-US" smtClean="0"/>
              <a:t>2020/7/12</a:t>
            </a:fld>
            <a:endParaRPr lang="zh-CN" altLang="en-US"/>
          </a:p>
        </p:txBody>
      </p:sp>
      <p:sp>
        <p:nvSpPr>
          <p:cNvPr id="4" name="幻灯片图像占位符 3"/>
          <p:cNvSpPr>
            <a:spLocks noGrp="1" noRot="1" noChangeAspect="1"/>
          </p:cNvSpPr>
          <p:nvPr>
            <p:ph type="sldImg" idx="2"/>
          </p:nvPr>
        </p:nvSpPr>
        <p:spPr>
          <a:xfrm>
            <a:off x="481584" y="1279287"/>
            <a:ext cx="6140577" cy="3454075"/>
          </a:xfrm>
          <a:prstGeom prst="rect">
            <a:avLst/>
          </a:prstGeom>
          <a:noFill/>
          <a:ln w="12700">
            <a:solidFill>
              <a:prstClr val="black"/>
            </a:solidFill>
          </a:ln>
        </p:spPr>
      </p:sp>
      <p:sp>
        <p:nvSpPr>
          <p:cNvPr id="5" name="备注占位符 4"/>
          <p:cNvSpPr>
            <a:spLocks noGrp="1"/>
          </p:cNvSpPr>
          <p:nvPr>
            <p:ph type="body" sz="quarter" idx="3"/>
          </p:nvPr>
        </p:nvSpPr>
        <p:spPr>
          <a:xfrm>
            <a:off x="710375" y="4925254"/>
            <a:ext cx="5682996" cy="4029754"/>
          </a:xfrm>
          <a:prstGeom prst="rect">
            <a:avLst/>
          </a:prstGeom>
        </p:spPr>
        <p:txBody>
          <a:bodyPr vert="horz" lIns="91440" tIns="45720" rIns="91440" bIns="45720" rtlCol="0"/>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9720804"/>
            <a:ext cx="3078290" cy="513491"/>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4023812" y="9720804"/>
            <a:ext cx="3078290" cy="513491"/>
          </a:xfrm>
          <a:prstGeom prst="rect">
            <a:avLst/>
          </a:prstGeom>
        </p:spPr>
        <p:txBody>
          <a:bodyPr vert="horz" lIns="91440" tIns="45720" rIns="91440" bIns="45720" rtlCol="0" anchor="b"/>
          <a:lstStyle>
            <a:lvl1pPr algn="r">
              <a:defRPr sz="1200"/>
            </a:lvl1pPr>
          </a:lstStyle>
          <a:p>
            <a:fld id="{A6837353-30EB-4A48-80EB-173D804AEFBD}" type="slidenum">
              <a:rPr lang="zh-CN" altLang="en-US" smtClean="0"/>
              <a:t>‹#›</a:t>
            </a:fld>
            <a:endParaRPr lang="zh-CN" altLang="en-US"/>
          </a:p>
        </p:txBody>
      </p:sp>
    </p:spTree>
    <p:extLst>
      <p:ext uri="{BB962C8B-B14F-4D97-AF65-F5344CB8AC3E}">
        <p14:creationId xmlns:p14="http://schemas.microsoft.com/office/powerpoint/2010/main" val="9913282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&#65279;<?xml version="1.0" encoding="utf-8" standalone="yes"?><Relationships xmlns="http://schemas.openxmlformats.org/package/2006/relationships"><Relationship Id="rId1" Type="http://schemas.openxmlformats.org/officeDocument/2006/relationships/slide" Target="../slides/slide5.xml" /><Relationship Id="rId2" Type="http://schemas.openxmlformats.org/officeDocument/2006/relationships/notesMaster" Target="../notesMasters/notesMaster1.xml" /></Relationships>
</file>

<file path=ppt/notesSlides/_rels/notesSlide2.xml.rels>&#65279;<?xml version="1.0" encoding="utf-8" standalone="yes"?><Relationships xmlns="http://schemas.openxmlformats.org/package/2006/relationships"><Relationship Id="rId1" Type="http://schemas.openxmlformats.org/officeDocument/2006/relationships/slide" Target="../slides/slide7.xml" /><Relationship Id="rId2" Type="http://schemas.openxmlformats.org/officeDocument/2006/relationships/notesMaster" Target="../notesMasters/notesMaster1.xml" /></Relationships>
</file>

<file path=ppt/notesSlides/_rels/notesSlide3.xml.rels>&#65279;<?xml version="1.0" encoding="utf-8" standalone="yes"?><Relationships xmlns="http://schemas.openxmlformats.org/package/2006/relationships"><Relationship Id="rId1" Type="http://schemas.openxmlformats.org/officeDocument/2006/relationships/slide" Target="../slides/slide12.xml" /><Relationship Id="rId2" Type="http://schemas.openxmlformats.org/officeDocument/2006/relationships/notesMaster" Target="../notesMasters/notesMaster1.xml" /></Relationships>
</file>

<file path=ppt/notesSlides/_rels/notesSlide4.xml.rels>&#65279;<?xml version="1.0" encoding="utf-8" standalone="yes"?><Relationships xmlns="http://schemas.openxmlformats.org/package/2006/relationships"><Relationship Id="rId1" Type="http://schemas.openxmlformats.org/officeDocument/2006/relationships/slide" Target="../slides/slide19.xml" /><Relationship Id="rId2" Type="http://schemas.openxmlformats.org/officeDocument/2006/relationships/notesMaster" Target="../notesMasters/notesMaster1.xml" /><Relationship Id="rId3" Type="http://schemas.openxmlformats.org/officeDocument/2006/relationships/tags" Target="../tags/tag53.xml" /><Relationship Id="rId4" Type="http://schemas.openxmlformats.org/officeDocument/2006/relationships/tags" Target="../tags/tag54.xml" /><Relationship Id="rId5" Type="http://schemas.openxmlformats.org/officeDocument/2006/relationships/tags" Target="../tags/tag55.xml" /></Relationships>
</file>

<file path=ppt/notesSlides/notesSlide1.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idx="2"/>
          </p:nvPr>
        </p:nvSpPr>
        <p:spPr/>
      </p:sp>
      <p:sp>
        <p:nvSpPr>
          <p:cNvPr id="3" name="文本占位符 2"/>
          <p:cNvSpPr>
            <a:spLocks noGrp="1"/>
          </p:cNvSpPr>
          <p:nvPr>
            <p:ph type="body" idx="3"/>
          </p:nvPr>
        </p:nvSpPr>
        <p:spPr/>
        <p:txBody>
          <a:bodyPr/>
          <a:lstStyle/>
          <a:p>
            <a:endParaRPr lang="zh-CN" alt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idx="2"/>
          </p:nvPr>
        </p:nvSpPr>
        <p:spPr/>
      </p:sp>
      <p:sp>
        <p:nvSpPr>
          <p:cNvPr id="3" name="文本占位符 2"/>
          <p:cNvSpPr>
            <a:spLocks noGrp="1"/>
          </p:cNvSpPr>
          <p:nvPr>
            <p:ph type="body" idx="3"/>
          </p:nvPr>
        </p:nvSpPr>
        <p:spPr/>
        <p:txBody>
          <a:bodyPr/>
          <a:lstStyle/>
          <a:p>
            <a:endParaRPr lang="zh-CN" alt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49153" name="幻灯片图像占位符 1"/>
          <p:cNvSpPr>
            <a:spLocks noGrp="1" noRot="1" noChangeAspect="1" noTextEdit="1"/>
          </p:cNvSpPr>
          <p:nvPr>
            <p:ph type="sldImg"/>
          </p:nvPr>
        </p:nvSpPr>
        <p:spPr>
          <a:ln>
            <a:solidFill>
              <a:srgbClr val="000000"/>
            </a:solidFill>
            <a:miter/>
          </a:ln>
        </p:spPr>
      </p:sp>
      <p:sp>
        <p:nvSpPr>
          <p:cNvPr id="49154" name="备注占位符 2"/>
          <p:cNvSpPr>
            <a:spLocks noGrp="1"/>
          </p:cNvSpPr>
          <p:nvPr>
            <p:ph type="body" idx="1"/>
          </p:nvPr>
        </p:nvSpPr>
        <p:spPr>
          <a:noFill/>
          <a:ln>
            <a:noFill/>
          </a:ln>
        </p:spPr>
        <p:txBody>
          <a:bodyPr wrap="square" lIns="91440" tIns="45720" rIns="91440" bIns="45720" anchor="t"/>
          <a:lstStyle/>
          <a:p>
            <a:pPr lvl="0" eaLnBrk="1" hangingPunct="1">
              <a:spcBef>
                <a:spcPct val="0"/>
              </a:spcBef>
            </a:pPr>
            <a:endParaRPr lang="zh-CN" altLang="en-US"/>
          </a:p>
        </p:txBody>
      </p:sp>
      <p:sp>
        <p:nvSpPr>
          <p:cNvPr id="49155" name="灯片编号占位符 3"/>
          <p:cNvSpPr>
            <a:spLocks noGrp="1"/>
          </p:cNvSpPr>
          <p:nvPr>
            <p:ph type="sldNum" sz="quarter" idx="10"/>
          </p:nvPr>
        </p:nvSpPr>
        <p:spPr>
          <a:xfrm>
            <a:off x="3884613" y="8685213"/>
            <a:ext cx="2971800" cy="458787"/>
          </a:xfrm>
          <a:prstGeom prst="rect">
            <a:avLst/>
          </a:prstGeom>
          <a:noFill/>
          <a:ln w="9525">
            <a:noFill/>
          </a:ln>
        </p:spPr>
        <p:txBody>
          <a:bodyPr vert="horz" wrap="square" lIns="91440" tIns="45720" rIns="91440" bIns="45720" anchor="b"/>
          <a:lstStyle/>
          <a:p>
            <a:pPr lvl="0" algn="r"/>
            <a:fld id="{9A0DB2DC-4C9A-4742-B13C-FB6460FD3503}" type="slidenum">
              <a:rPr lang="zh-CN" altLang="en-US" sz="1200">
                <a:latin typeface="Calibri"/>
                <a:ea typeface="宋体" panose="02010600030101010101" pitchFamily="2" charset="-122"/>
              </a:rPr>
              <a:t>12</a:t>
            </a:fld>
            <a:endParaRPr lang="zh-CN" altLang="en-US" sz="1200">
              <a:latin typeface="Calibri"/>
              <a:ea typeface="宋体" panose="02010600030101010101" pitchFamily="2" charset="-122"/>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custDataLst>
            <p:tags r:id="rId3"/>
          </p:custDataLst>
        </p:nvPr>
      </p:nvGrpSpPr>
      <p:grpSpPr>
        <a:xfrm>
          <a:off x="0" y="0"/>
          <a:ext cx="0" cy="0"/>
        </a:xfrm>
      </p:grpSpPr>
      <p:sp>
        <p:nvSpPr>
          <p:cNvPr id="2" name="幻灯片图像占位符 1"/>
          <p:cNvSpPr>
            <a:spLocks noGrp="1" noRot="1" noChangeAspect="1"/>
          </p:cNvSpPr>
          <p:nvPr>
            <p:ph type="sldImg" idx="2"/>
            <p:custDataLst>
              <p:tags r:id="rId4"/>
            </p:custDataLst>
          </p:nvPr>
        </p:nvSpPr>
        <p:spPr/>
      </p:sp>
      <p:sp>
        <p:nvSpPr>
          <p:cNvPr id="3" name="文本占位符 2"/>
          <p:cNvSpPr>
            <a:spLocks noGrp="1"/>
          </p:cNvSpPr>
          <p:nvPr>
            <p:ph type="body" idx="3"/>
            <p:custDataLst>
              <p:tags r:id="rId5"/>
            </p:custDataLst>
          </p:nvPr>
        </p:nvSpPr>
        <p:spPr/>
        <p:txBody>
          <a:bodyPr/>
          <a:lstStyle/>
          <a:p>
            <a:endParaRPr lang="zh-CN" altLang="en-US"/>
          </a:p>
        </p:txBody>
      </p:sp>
    </p:spTree>
  </p:cSld>
  <p:clrMapOvr>
    <a:masterClrMapping/>
  </p:clrMapOvr>
</p:notes>
</file>

<file path=ppt/slideLayouts/_rels/slideLayout1.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2.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3.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4.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5.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6.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7.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8.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9.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10.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11.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itle" preserve="1">
  <p:cSld name="标题幻灯片">
    <p:spTree>
      <p:nvGrpSpPr>
        <p:cNvPr id="1" name=""/>
        <p:cNvGrpSpPr/>
        <p:nvPr/>
      </p:nvGrpSpPr>
      <p:grpSpPr>
        <a:xfrm>
          <a:off x="0" y="0"/>
          <a:ext cx="0" cy="0"/>
        </a:xfrm>
      </p:grpSpPr>
      <p:sp>
        <p:nvSpPr>
          <p:cNvPr id="2" name="标题 1"/>
          <p:cNvSpPr>
            <a:spLocks noGrp="1"/>
          </p:cNvSpPr>
          <p:nvPr>
            <p:ph type="ctrTitle"/>
          </p:nvPr>
        </p:nvSpPr>
        <p:spPr>
          <a:xfrm>
            <a:off x="1524000" y="1122363"/>
            <a:ext cx="9144000" cy="2387600"/>
          </a:xfrm>
        </p:spPr>
        <p:txBody>
          <a:bodyPr anchor="b"/>
          <a:lstStyle>
            <a:lvl1pPr algn="ctr">
              <a:defRPr sz="6000"/>
            </a:lvl1p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smtClean="0"/>
              <a:t>单击此处编辑母版副标题样式</a:t>
            </a:r>
            <a:endParaRPr lang="zh-CN" altLang="en-US"/>
          </a:p>
        </p:txBody>
      </p:sp>
      <p:sp>
        <p:nvSpPr>
          <p:cNvPr id="4" name="日期占位符 3"/>
          <p:cNvSpPr>
            <a:spLocks noGrp="1"/>
          </p:cNvSpPr>
          <p:nvPr>
            <p:ph type="dt" sz="half" idx="10"/>
          </p:nvPr>
        </p:nvSpPr>
        <p:spPr/>
        <p:txBody>
          <a:bodyPr/>
          <a:lstStyle/>
          <a:p>
            <a:fld id="{82F288E0-7875-42C4-84C8-98DBBD3BF4D2}" type="datetimeFigureOut">
              <a:rPr lang="zh-CN" altLang="en-US" smtClean="0"/>
              <a:t>2020/7/12</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7D9BB5D0-35E4-459D-AEF3-FE4D7C45CC19}" type="slidenum">
              <a:rPr lang="zh-CN" altLang="en-US" smtClean="0"/>
              <a:t>‹#›</a:t>
            </a:fld>
            <a:endParaRPr lang="zh-CN" altLang="en-US"/>
          </a:p>
        </p:txBody>
      </p:sp>
    </p:spTree>
  </p:cSld>
  <p:clrMapOvr>
    <a:masterClrMapping/>
  </p:clrMapOvr>
  <p:transition/>
  <p:timing/>
</p:sldLayout>
</file>

<file path=ppt/slideLayouts/slideLayout2.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obj" preserve="1">
  <p:cSld name="标题和内容">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82F288E0-7875-42C4-84C8-98DBBD3BF4D2}" type="datetimeFigureOut">
              <a:rPr lang="zh-CN" altLang="en-US" smtClean="0"/>
              <a:t>2020/7/12</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7D9BB5D0-35E4-459D-AEF3-FE4D7C45CC19}" type="slidenum">
              <a:rPr lang="zh-CN" altLang="en-US" smtClean="0"/>
              <a:t>‹#›</a:t>
            </a:fld>
            <a:endParaRPr lang="zh-CN" altLang="en-US"/>
          </a:p>
        </p:txBody>
      </p:sp>
    </p:spTree>
  </p:cSld>
  <p:clrMapOvr>
    <a:masterClrMapping/>
  </p:clrMapOvr>
  <p:transition/>
  <p:timing/>
</p:sldLayout>
</file>

<file path=ppt/slideLayouts/slideLayout3.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secHead" preserve="1">
  <p:cSld name="节标题">
    <p:spTree>
      <p:nvGrpSpPr>
        <p:cNvPr id="1" name=""/>
        <p:cNvGrpSpPr/>
        <p:nvPr/>
      </p:nvGrpSpPr>
      <p:grpSpPr>
        <a:xfrm>
          <a:off x="0" y="0"/>
          <a:ext cx="0" cy="0"/>
        </a:xfrm>
      </p:grpSpPr>
      <p:sp>
        <p:nvSpPr>
          <p:cNvPr id="2" name="标题 1"/>
          <p:cNvSpPr>
            <a:spLocks noGrp="1"/>
          </p:cNvSpPr>
          <p:nvPr>
            <p:ph type="title"/>
          </p:nvPr>
        </p:nvSpPr>
        <p:spPr>
          <a:xfrm>
            <a:off x="831850" y="1709738"/>
            <a:ext cx="10515600" cy="2852737"/>
          </a:xfrm>
        </p:spPr>
        <p:txBody>
          <a:bodyPr anchor="b"/>
          <a:lstStyle>
            <a:lvl1pPr>
              <a:defRPr sz="6000"/>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smtClean="0"/>
              <a:t>单击此处编辑母版文本样式</a:t>
            </a:r>
          </a:p>
        </p:txBody>
      </p:sp>
      <p:sp>
        <p:nvSpPr>
          <p:cNvPr id="4" name="日期占位符 3"/>
          <p:cNvSpPr>
            <a:spLocks noGrp="1"/>
          </p:cNvSpPr>
          <p:nvPr>
            <p:ph type="dt" sz="half" idx="10"/>
          </p:nvPr>
        </p:nvSpPr>
        <p:spPr/>
        <p:txBody>
          <a:bodyPr/>
          <a:lstStyle/>
          <a:p>
            <a:fld id="{82F288E0-7875-42C4-84C8-98DBBD3BF4D2}" type="datetimeFigureOut">
              <a:rPr lang="zh-CN" altLang="en-US" smtClean="0"/>
              <a:t>2020/7/12</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7D9BB5D0-35E4-459D-AEF3-FE4D7C45CC19}" type="slidenum">
              <a:rPr lang="zh-CN" altLang="en-US" smtClean="0"/>
              <a:t>‹#›</a:t>
            </a:fld>
            <a:endParaRPr lang="zh-CN" altLang="en-US"/>
          </a:p>
        </p:txBody>
      </p:sp>
    </p:spTree>
  </p:cSld>
  <p:clrMapOvr>
    <a:masterClrMapping/>
  </p:clrMapOvr>
  <p:transition/>
  <p:timing/>
</p:sldLayout>
</file>

<file path=ppt/slideLayouts/slideLayout4.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woObj" preserve="1">
  <p:cSld name="两栏内容">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838200" y="1825625"/>
            <a:ext cx="5181600" cy="435133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6172200" y="1825625"/>
            <a:ext cx="5181600" cy="435133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日期占位符 4"/>
          <p:cNvSpPr>
            <a:spLocks noGrp="1"/>
          </p:cNvSpPr>
          <p:nvPr>
            <p:ph type="dt" sz="half" idx="10"/>
          </p:nvPr>
        </p:nvSpPr>
        <p:spPr/>
        <p:txBody>
          <a:bodyPr/>
          <a:lstStyle/>
          <a:p>
            <a:fld id="{82F288E0-7875-42C4-84C8-98DBBD3BF4D2}" type="datetimeFigureOut">
              <a:rPr lang="zh-CN" altLang="en-US" smtClean="0"/>
              <a:t>2020/7/12</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7D9BB5D0-35E4-459D-AEF3-FE4D7C45CC19}" type="slidenum">
              <a:rPr lang="zh-CN" altLang="en-US" smtClean="0"/>
              <a:t>‹#›</a:t>
            </a:fld>
            <a:endParaRPr lang="zh-CN" altLang="en-US"/>
          </a:p>
        </p:txBody>
      </p:sp>
    </p:spTree>
  </p:cSld>
  <p:clrMapOvr>
    <a:masterClrMapping/>
  </p:clrMapOvr>
  <p:transition/>
  <p:timing/>
</p:sldLayout>
</file>

<file path=ppt/slideLayouts/slideLayout5.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woTxTwoObj" preserve="1">
  <p:cSld name="比较">
    <p:spTree>
      <p:nvGrpSpPr>
        <p:cNvPr id="1" name=""/>
        <p:cNvGrpSpPr/>
        <p:nvPr/>
      </p:nvGrpSpPr>
      <p:grpSpPr>
        <a:xfrm>
          <a:off x="0" y="0"/>
          <a:ext cx="0" cy="0"/>
        </a:xfrm>
      </p:grpSpPr>
      <p:sp>
        <p:nvSpPr>
          <p:cNvPr id="2" name="标题 1"/>
          <p:cNvSpPr>
            <a:spLocks noGrp="1"/>
          </p:cNvSpPr>
          <p:nvPr>
            <p:ph type="title"/>
          </p:nvPr>
        </p:nvSpPr>
        <p:spPr>
          <a:xfrm>
            <a:off x="839788" y="365125"/>
            <a:ext cx="10515600" cy="1325563"/>
          </a:xfrm>
        </p:spPr>
        <p:txBody>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1186774" y="1778438"/>
            <a:ext cx="4873574" cy="823912"/>
          </a:xfrm>
        </p:spPr>
        <p:txBody>
          <a:bodyPr anchor="ctr" anchorCtr="0"/>
          <a:lstStyle>
            <a:lvl1pPr marL="0" indent="0">
              <a:buNone/>
              <a:defRPr sz="2800"/>
            </a:lvl1pPr>
            <a:lvl2pPr marL="457200" indent="0">
              <a:buNone/>
              <a:defRPr sz="2400"/>
            </a:lvl2pPr>
            <a:lvl3pPr marL="914400" indent="0">
              <a:buNone/>
              <a:defRPr sz="2000"/>
            </a:lvl3pPr>
            <a:lvl4pPr marL="1371600" indent="0">
              <a:buNone/>
              <a:defRPr sz="1800"/>
            </a:lvl4pPr>
            <a:lvl5pPr marL="1828800" indent="0">
              <a:buNone/>
              <a:defRPr sz="1800"/>
            </a:lvl5pPr>
            <a:lvl6pPr marL="2286000" indent="0">
              <a:buNone/>
              <a:defRPr sz="1800"/>
            </a:lvl6pPr>
            <a:lvl7pPr marL="2743200" indent="0">
              <a:buNone/>
              <a:defRPr sz="1800"/>
            </a:lvl7pPr>
            <a:lvl8pPr marL="3200400" indent="0">
              <a:buNone/>
              <a:defRPr sz="1800"/>
            </a:lvl8pPr>
            <a:lvl9pPr marL="3657600" indent="0">
              <a:buNone/>
              <a:defRPr sz="1800"/>
            </a:lvl9pPr>
          </a:lstStyle>
          <a:p>
            <a:pPr lvl="0"/>
            <a:r>
              <a:rPr lang="zh-CN" altLang="en-US" smtClean="0"/>
              <a:t>单击此处编辑母版文本样式</a:t>
            </a:r>
          </a:p>
        </p:txBody>
      </p:sp>
      <p:sp>
        <p:nvSpPr>
          <p:cNvPr id="4" name="内容占位符 3"/>
          <p:cNvSpPr>
            <a:spLocks noGrp="1"/>
          </p:cNvSpPr>
          <p:nvPr>
            <p:ph sz="half" idx="2"/>
          </p:nvPr>
        </p:nvSpPr>
        <p:spPr>
          <a:xfrm>
            <a:off x="1186774" y="2665379"/>
            <a:ext cx="4873574" cy="3524284"/>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6256938" y="1778438"/>
            <a:ext cx="4897576" cy="823912"/>
          </a:xfrm>
        </p:spPr>
        <p:txBody>
          <a:bodyPr anchor="ctr" anchorCtr="0"/>
          <a:lstStyle>
            <a:lvl1pPr marL="0" indent="0">
              <a:buNone/>
              <a:defRPr sz="2800"/>
            </a:lvl1pPr>
            <a:lvl2pPr marL="457200" indent="0">
              <a:buNone/>
              <a:defRPr sz="2400"/>
            </a:lvl2pPr>
            <a:lvl3pPr marL="914400" indent="0">
              <a:buNone/>
              <a:defRPr sz="2000"/>
            </a:lvl3pPr>
            <a:lvl4pPr marL="1371600" indent="0">
              <a:buNone/>
              <a:defRPr sz="1800"/>
            </a:lvl4pPr>
            <a:lvl5pPr marL="1828800" indent="0">
              <a:buNone/>
              <a:defRPr sz="1800"/>
            </a:lvl5pPr>
            <a:lvl6pPr marL="2286000" indent="0">
              <a:buNone/>
              <a:defRPr sz="1800"/>
            </a:lvl6pPr>
            <a:lvl7pPr marL="2743200" indent="0">
              <a:buNone/>
              <a:defRPr sz="1800"/>
            </a:lvl7pPr>
            <a:lvl8pPr marL="3200400" indent="0">
              <a:buNone/>
              <a:defRPr sz="1800"/>
            </a:lvl8pPr>
            <a:lvl9pPr marL="3657600" indent="0">
              <a:buNone/>
              <a:defRPr sz="1800"/>
            </a:lvl9pPr>
          </a:lstStyle>
          <a:p>
            <a:pPr lvl="0"/>
            <a:r>
              <a:rPr lang="zh-CN" altLang="en-US" smtClean="0"/>
              <a:t>单击此处编辑母版文本样式</a:t>
            </a:r>
          </a:p>
        </p:txBody>
      </p:sp>
      <p:sp>
        <p:nvSpPr>
          <p:cNvPr id="6" name="内容占位符 5"/>
          <p:cNvSpPr>
            <a:spLocks noGrp="1"/>
          </p:cNvSpPr>
          <p:nvPr>
            <p:ph sz="quarter" idx="4"/>
          </p:nvPr>
        </p:nvSpPr>
        <p:spPr>
          <a:xfrm>
            <a:off x="6256938" y="2665379"/>
            <a:ext cx="4897576" cy="3524284"/>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7" name="日期占位符 6"/>
          <p:cNvSpPr>
            <a:spLocks noGrp="1"/>
          </p:cNvSpPr>
          <p:nvPr>
            <p:ph type="dt" sz="half" idx="10"/>
          </p:nvPr>
        </p:nvSpPr>
        <p:spPr/>
        <p:txBody>
          <a:bodyPr/>
          <a:lstStyle/>
          <a:p>
            <a:fld id="{82F288E0-7875-42C4-84C8-98DBBD3BF4D2}" type="datetimeFigureOut">
              <a:rPr lang="zh-CN" altLang="en-US" smtClean="0"/>
              <a:t>2020/7/12</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7D9BB5D0-35E4-459D-AEF3-FE4D7C45CC19}" type="slidenum">
              <a:rPr lang="zh-CN" altLang="en-US" smtClean="0"/>
              <a:t>‹#›</a:t>
            </a:fld>
            <a:endParaRPr lang="zh-CN" altLang="en-US"/>
          </a:p>
        </p:txBody>
      </p:sp>
    </p:spTree>
  </p:cSld>
  <p:clrMapOvr>
    <a:masterClrMapping/>
  </p:clrMapOvr>
  <p:transition/>
  <p:timing/>
</p:sldLayout>
</file>

<file path=ppt/slideLayouts/slideLayout6.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itleOnly" preserve="1">
  <p:cSld name="仅标题">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82F288E0-7875-42C4-84C8-98DBBD3BF4D2}" type="datetimeFigureOut">
              <a:rPr lang="zh-CN" altLang="en-US" smtClean="0"/>
              <a:t>2020/7/12</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7D9BB5D0-35E4-459D-AEF3-FE4D7C45CC19}" type="slidenum">
              <a:rPr lang="zh-CN" altLang="en-US" smtClean="0"/>
              <a:t>‹#›</a:t>
            </a:fld>
            <a:endParaRPr lang="zh-CN" altLang="en-US"/>
          </a:p>
        </p:txBody>
      </p:sp>
    </p:spTree>
  </p:cSld>
  <p:clrMapOvr>
    <a:masterClrMapping/>
  </p:clrMapOvr>
  <p:transition/>
  <p:timing/>
</p:sldLayout>
</file>

<file path=ppt/slideLayouts/slideLayout7.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blank" preserve="1">
  <p:cSld name="空白">
    <p:spTree>
      <p:nvGrpSpPr>
        <p:cNvPr id="1" name=""/>
        <p:cNvGrpSpPr/>
        <p:nvPr/>
      </p:nvGrpSpPr>
      <p:grpSpPr>
        <a:xfrm>
          <a:off x="0" y="0"/>
          <a:ext cx="0" cy="0"/>
        </a:xfrm>
      </p:grpSpPr>
      <p:sp>
        <p:nvSpPr>
          <p:cNvPr id="2" name="日期占位符 1"/>
          <p:cNvSpPr>
            <a:spLocks noGrp="1"/>
          </p:cNvSpPr>
          <p:nvPr>
            <p:ph type="dt" sz="half" idx="10"/>
          </p:nvPr>
        </p:nvSpPr>
        <p:spPr/>
        <p:txBody>
          <a:bodyPr/>
          <a:lstStyle/>
          <a:p>
            <a:fld id="{82F288E0-7875-42C4-84C8-98DBBD3BF4D2}" type="datetimeFigureOut">
              <a:rPr lang="zh-CN" altLang="en-US" smtClean="0"/>
              <a:t>2020/7/12</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7D9BB5D0-35E4-459D-AEF3-FE4D7C45CC19}" type="slidenum">
              <a:rPr lang="zh-CN" altLang="en-US" smtClean="0"/>
              <a:t>‹#›</a:t>
            </a:fld>
            <a:endParaRPr lang="zh-CN" altLang="en-US"/>
          </a:p>
        </p:txBody>
      </p:sp>
    </p:spTree>
  </p:cSld>
  <p:clrMapOvr>
    <a:masterClrMapping/>
  </p:clrMapOvr>
  <p:transition/>
  <p:timing/>
</p:sldLayout>
</file>

<file path=ppt/slideLayouts/slideLayout8.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picTx" preserve="1">
  <p:cSld name="图片与标题">
    <p:spTree>
      <p:nvGrpSpPr>
        <p:cNvPr id="1" name=""/>
        <p:cNvGrpSpPr/>
        <p:nvPr/>
      </p:nvGrpSpPr>
      <p:grpSpPr>
        <a:xfrm>
          <a:off x="0" y="0"/>
          <a:ext cx="0" cy="0"/>
        </a:xfrm>
      </p:grpSpPr>
      <p:sp>
        <p:nvSpPr>
          <p:cNvPr id="2" name="标题 1"/>
          <p:cNvSpPr>
            <a:spLocks noGrp="1"/>
          </p:cNvSpPr>
          <p:nvPr>
            <p:ph type="title"/>
          </p:nvPr>
        </p:nvSpPr>
        <p:spPr>
          <a:xfrm>
            <a:off x="839788" y="457200"/>
            <a:ext cx="4165349" cy="1600200"/>
          </a:xfrm>
        </p:spPr>
        <p:txBody>
          <a:bodyPr anchor="b"/>
          <a:lstStyle>
            <a:lvl1pPr>
              <a:defRPr sz="3200"/>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5183188" y="457201"/>
            <a:ext cx="6172200" cy="540385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839788" y="2057400"/>
            <a:ext cx="4165349" cy="3811588"/>
          </a:xfrm>
        </p:spPr>
        <p:txBody>
          <a:bodyPr/>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p>
            <a:fld id="{82F288E0-7875-42C4-84C8-98DBBD3BF4D2}" type="datetimeFigureOut">
              <a:rPr lang="zh-CN" altLang="en-US" smtClean="0"/>
              <a:t>2020/7/12</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7D9BB5D0-35E4-459D-AEF3-FE4D7C45CC19}" type="slidenum">
              <a:rPr lang="zh-CN" altLang="en-US" smtClean="0"/>
              <a:t>‹#›</a:t>
            </a:fld>
            <a:endParaRPr lang="zh-CN" altLang="en-US"/>
          </a:p>
        </p:txBody>
      </p:sp>
    </p:spTree>
  </p:cSld>
  <p:clrMapOvr>
    <a:masterClrMapping/>
  </p:clrMapOvr>
  <p:transition/>
  <p:timing/>
</p:sldLayout>
</file>

<file path=ppt/slideLayouts/slideLayout9.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vertTitleAndTx" preserve="1">
  <p:cSld name="竖版">
    <p:spTree>
      <p:nvGrpSpPr>
        <p:cNvPr id="1" name=""/>
        <p:cNvGrpSpPr/>
        <p:nvPr/>
      </p:nvGrpSpPr>
      <p:grpSpPr>
        <a:xfrm>
          <a:off x="0" y="0"/>
          <a:ext cx="0" cy="0"/>
        </a:xfrm>
      </p:grpSpPr>
      <p:sp>
        <p:nvSpPr>
          <p:cNvPr id="2" name="竖排标题 1"/>
          <p:cNvSpPr>
            <a:spLocks noGrp="1"/>
          </p:cNvSpPr>
          <p:nvPr>
            <p:ph type="title" orient="vert"/>
          </p:nvPr>
        </p:nvSpPr>
        <p:spPr>
          <a:xfrm>
            <a:off x="8724900" y="365125"/>
            <a:ext cx="2628900" cy="5811838"/>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838200" y="365125"/>
            <a:ext cx="7734300" cy="5811838"/>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82F288E0-7875-42C4-84C8-98DBBD3BF4D2}" type="datetimeFigureOut">
              <a:rPr lang="zh-CN" altLang="en-US" smtClean="0"/>
              <a:t>2020/7/12</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7D9BB5D0-35E4-459D-AEF3-FE4D7C45CC19}" type="slidenum">
              <a:rPr lang="zh-CN" altLang="en-US" smtClean="0"/>
              <a:t>‹#›</a:t>
            </a:fld>
            <a:endParaRPr lang="zh-CN" altLang="en-US"/>
          </a:p>
        </p:txBody>
      </p:sp>
    </p:spTree>
  </p:cSld>
  <p:clrMapOvr>
    <a:masterClrMapping/>
  </p:clrMapOvr>
  <p:transition/>
  <p:timing/>
</p:sldLayout>
</file>

<file path=ppt/slideLayouts/slideLayout10.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objOnly" preserve="1">
  <p:cSld name="内容">
    <p:spTree>
      <p:nvGrpSpPr>
        <p:cNvPr id="1" name=""/>
        <p:cNvGrpSpPr/>
        <p:nvPr/>
      </p:nvGrpSpPr>
      <p:grpSpPr>
        <a:xfrm>
          <a:off x="0" y="0"/>
          <a:ext cx="0" cy="0"/>
        </a:xfrm>
      </p:grpSpPr>
      <p:sp>
        <p:nvSpPr>
          <p:cNvPr id="2" name="内容占位符 1"/>
          <p:cNvSpPr>
            <a:spLocks noGrp="1"/>
          </p:cNvSpPr>
          <p:nvPr>
            <p:ph/>
          </p:nvPr>
        </p:nvSpPr>
        <p:spPr>
          <a:xfrm>
            <a:off x="838200" y="365125"/>
            <a:ext cx="10515600" cy="581183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3" name="日期占位符 2"/>
          <p:cNvSpPr>
            <a:spLocks noGrp="1"/>
          </p:cNvSpPr>
          <p:nvPr>
            <p:ph type="dt" sz="half" idx="10"/>
          </p:nvPr>
        </p:nvSpPr>
        <p:spPr/>
        <p:txBody>
          <a:bodyPr/>
          <a:lstStyle/>
          <a:p>
            <a:fld id="{82F288E0-7875-42C4-84C8-98DBBD3BF4D2}" type="datetimeFigureOut">
              <a:rPr lang="zh-CN" altLang="en-US" smtClean="0"/>
              <a:t>2020/7/12</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7D9BB5D0-35E4-459D-AEF3-FE4D7C45CC19}" type="slidenum">
              <a:rPr lang="zh-CN" altLang="en-US" smtClean="0"/>
              <a:t>‹#›</a:t>
            </a:fld>
            <a:endParaRPr lang="zh-CN" altLang="en-US"/>
          </a:p>
        </p:txBody>
      </p:sp>
    </p:spTree>
  </p:cSld>
  <p:clrMapOvr>
    <a:masterClrMapping/>
  </p:clrMapOvr>
  <p:transition/>
  <p:timing/>
</p:sldLayout>
</file>

<file path=ppt/slideLayouts/slideLayout11.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reserve="1" userDrawn="1">
  <p:cSld name="2_标题幻灯片">
    <p:spTree>
      <p:nvGrpSpPr>
        <p:cNvPr id="1" name=""/>
        <p:cNvGrpSpPr/>
        <p:nvPr/>
      </p:nvGrpSpPr>
      <p:grpSpPr>
        <a:xfrm>
          <a:off x="0" y="0"/>
          <a:ext cx="0" cy="0"/>
        </a:xfrm>
      </p:grpSpPr>
      <p:sp>
        <p:nvSpPr>
          <p:cNvPr id="2" name="矩形 1"/>
          <p:cNvSpPr/>
          <p:nvPr userDrawn="1"/>
        </p:nvSpPr>
        <p:spPr>
          <a:xfrm>
            <a:off x="0" y="0"/>
            <a:ext cx="12192000" cy="6858000"/>
          </a:xfrm>
          <a:prstGeom prst="rect">
            <a:avLst/>
          </a:prstGeom>
          <a:solidFill>
            <a:srgbClr val="FFF3C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矩形 2"/>
          <p:cNvSpPr/>
          <p:nvPr userDrawn="1"/>
        </p:nvSpPr>
        <p:spPr>
          <a:xfrm>
            <a:off x="0" y="6705600"/>
            <a:ext cx="12192000" cy="152400"/>
          </a:xfrm>
          <a:prstGeom prst="rect">
            <a:avLst/>
          </a:prstGeom>
          <a:solidFill>
            <a:srgbClr val="F15D4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cSld>
  <p:clrMapOvr>
    <a:masterClrMapping/>
  </p:clrMapOvr>
  <p:transition/>
  <p:timing/>
</p:sldLayout>
</file>

<file path=ppt/slideMasters/_rels/slideMaster1.xml.rels>&#65279;<?xml version="1.0" encoding="utf-8" standalone="yes"?><Relationships xmlns="http://schemas.openxmlformats.org/package/2006/relationships"><Relationship Id="rId1" Type="http://schemas.openxmlformats.org/officeDocument/2006/relationships/slideLayout" Target="../slideLayouts/slideLayout1.xml" /><Relationship Id="rId10" Type="http://schemas.openxmlformats.org/officeDocument/2006/relationships/slideLayout" Target="../slideLayouts/slideLayout10.xml" /><Relationship Id="rId11" Type="http://schemas.openxmlformats.org/officeDocument/2006/relationships/slideLayout" Target="../slideLayouts/slideLayout11.xml" /><Relationship Id="rId12" Type="http://schemas.openxmlformats.org/officeDocument/2006/relationships/theme" Target="../theme/theme1.xml" /><Relationship Id="rId2" Type="http://schemas.openxmlformats.org/officeDocument/2006/relationships/slideLayout" Target="../slideLayouts/slideLayout2.xml" /><Relationship Id="rId3" Type="http://schemas.openxmlformats.org/officeDocument/2006/relationships/slideLayout" Target="../slideLayouts/slideLayout3.xml" /><Relationship Id="rId4" Type="http://schemas.openxmlformats.org/officeDocument/2006/relationships/slideLayout" Target="../slideLayouts/slideLayout4.xml" /><Relationship Id="rId5" Type="http://schemas.openxmlformats.org/officeDocument/2006/relationships/slideLayout" Target="../slideLayouts/slideLayout5.xml" /><Relationship Id="rId6" Type="http://schemas.openxmlformats.org/officeDocument/2006/relationships/slideLayout" Target="../slideLayouts/slideLayout6.xml" /><Relationship Id="rId7" Type="http://schemas.openxmlformats.org/officeDocument/2006/relationships/slideLayout" Target="../slideLayouts/slideLayout7.xml" /><Relationship Id="rId8" Type="http://schemas.openxmlformats.org/officeDocument/2006/relationships/slideLayout" Target="../slideLayouts/slideLayout8.xml" /><Relationship Id="rId9" Type="http://schemas.openxmlformats.org/officeDocument/2006/relationships/slideLayout" Target="../slideLayouts/slideLayout9.xml" /></Relationships>
</file>

<file path=ppt/slideMasters/slideMaster1.xml><?xml version="1.0" encoding="utf-8"?>
<p:sldMaster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bg>
      <p:bgRef idx="1001">
        <a:schemeClr val="bg1"/>
      </p:bgRef>
    </p:bg>
    <p:spTree>
      <p:nvGrpSpPr>
        <p:cNvPr id="1" name=""/>
        <p:cNvGrpSpPr/>
        <p:nvPr/>
      </p:nvGrpSpPr>
      <p:grpSpPr>
        <a:xfrm>
          <a:off x="0" y="0"/>
          <a:ext cx="0" cy="0"/>
        </a:xfrm>
      </p:grpSpPr>
      <p:sp>
        <p:nvSpPr>
          <p:cNvPr id="2" name="标题占位符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2F288E0-7875-42C4-84C8-98DBBD3BF4D2}" type="datetimeFigureOut">
              <a:rPr lang="zh-CN" altLang="en-US" smtClean="0"/>
              <a:t>2020/7/12</a:t>
            </a:fld>
            <a:endParaRPr lang="zh-CN" altLang="en-US"/>
          </a:p>
        </p:txBody>
      </p:sp>
      <p:sp>
        <p:nvSpPr>
          <p:cNvPr id="5" name="页脚占位符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D9BB5D0-35E4-459D-AEF3-FE4D7C45CC19}" type="slidenum">
              <a:rPr lang="zh-CN" altLang="en-US" smtClean="0"/>
              <a:t>‹#›</a:t>
            </a:fld>
            <a:endParaRPr lang="zh-CN"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p:timing/>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&#65279;<?xml version="1.0" encoding="utf-8" standalone="yes"?><Relationships xmlns="http://schemas.openxmlformats.org/package/2006/relationships"><Relationship Id="rId1" Type="http://schemas.openxmlformats.org/officeDocument/2006/relationships/slideLayout" Target="../slideLayouts/slideLayout1.xml" /></Relationships>
</file>

<file path=ppt/slides/_rels/slide2.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1.png" /></Relationships>
</file>

<file path=ppt/slides/_rels/slide3.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2.png" /></Relationships>
</file>

<file path=ppt/slides/_rels/slide4.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3.png" /></Relationships>
</file>

<file path=ppt/slides/_rels/slide5.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notesSlide" Target="../notesSlides/notesSlide1.xml" /><Relationship Id="rId3" Type="http://schemas.openxmlformats.org/officeDocument/2006/relationships/image" Target="../media/image4.png" /></Relationships>
</file>

<file path=ppt/slides/_rels/slide6.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4.png" /></Relationships>
</file>

<file path=ppt/slides/_rels/slide7.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notesSlide" Target="../notesSlides/notesSlide2.xml" /><Relationship Id="rId3" Type="http://schemas.openxmlformats.org/officeDocument/2006/relationships/image" Target="../media/image5.png" /><Relationship Id="rId4" Type="http://schemas.openxmlformats.org/officeDocument/2006/relationships/image" Target="../media/image6.png" /><Relationship Id="rId5" Type="http://schemas.openxmlformats.org/officeDocument/2006/relationships/image" Target="../media/image7.png" /></Relationships>
</file>

<file path=ppt/slides/_rels/slide8.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8.png" /><Relationship Id="rId3" Type="http://schemas.openxmlformats.org/officeDocument/2006/relationships/image" Target="../media/image9.png" /><Relationship Id="rId4" Type="http://schemas.openxmlformats.org/officeDocument/2006/relationships/image" Target="../media/image10.png" /></Relationships>
</file>

<file path=ppt/slides/_rels/slide9.xml.rels>&#65279;<?xml version="1.0" encoding="utf-8" standalone="yes"?><Relationships xmlns="http://schemas.openxmlformats.org/package/2006/relationships"><Relationship Id="rId1" Type="http://schemas.openxmlformats.org/officeDocument/2006/relationships/slideLayout" Target="../slideLayouts/slideLayout1.xml" /></Relationships>
</file>

<file path=ppt/slides/_rels/slide10.xml.rels>&#65279;<?xml version="1.0" encoding="utf-8" standalone="yes"?><Relationships xmlns="http://schemas.openxmlformats.org/package/2006/relationships"><Relationship Id="rId1" Type="http://schemas.openxmlformats.org/officeDocument/2006/relationships/slideLayout" Target="../slideLayouts/slideLayout6.xml" /><Relationship Id="rId2" Type="http://schemas.openxmlformats.org/officeDocument/2006/relationships/image" Target="../media/image11.png" /></Relationships>
</file>

<file path=ppt/slides/_rels/slide11.xml.rels>&#65279;<?xml version="1.0" encoding="utf-8" standalone="yes"?><Relationships xmlns="http://schemas.openxmlformats.org/package/2006/relationships"><Relationship Id="rId1" Type="http://schemas.openxmlformats.org/officeDocument/2006/relationships/slideLayout" Target="../slideLayouts/slideLayout6.xml" /></Relationships>
</file>

<file path=ppt/slides/_rels/slide12.xml.rels>&#65279;<?xml version="1.0" encoding="utf-8" standalone="yes"?><Relationships xmlns="http://schemas.openxmlformats.org/package/2006/relationships"><Relationship Id="rId1" Type="http://schemas.openxmlformats.org/officeDocument/2006/relationships/slideLayout" Target="../slideLayouts/slideLayout7.xml" /><Relationship Id="rId10" Type="http://schemas.openxmlformats.org/officeDocument/2006/relationships/tags" Target="../tags/tag8.xml" /><Relationship Id="rId11" Type="http://schemas.openxmlformats.org/officeDocument/2006/relationships/tags" Target="../tags/tag9.xml" /><Relationship Id="rId12" Type="http://schemas.openxmlformats.org/officeDocument/2006/relationships/tags" Target="../tags/tag10.xml" /><Relationship Id="rId13" Type="http://schemas.openxmlformats.org/officeDocument/2006/relationships/tags" Target="../tags/tag11.xml" /><Relationship Id="rId14" Type="http://schemas.openxmlformats.org/officeDocument/2006/relationships/tags" Target="../tags/tag12.xml" /><Relationship Id="rId15" Type="http://schemas.openxmlformats.org/officeDocument/2006/relationships/tags" Target="../tags/tag13.xml" /><Relationship Id="rId16" Type="http://schemas.openxmlformats.org/officeDocument/2006/relationships/tags" Target="../tags/tag14.xml" /><Relationship Id="rId17" Type="http://schemas.openxmlformats.org/officeDocument/2006/relationships/tags" Target="../tags/tag15.xml" /><Relationship Id="rId18" Type="http://schemas.openxmlformats.org/officeDocument/2006/relationships/tags" Target="../tags/tag16.xml" /><Relationship Id="rId19" Type="http://schemas.openxmlformats.org/officeDocument/2006/relationships/tags" Target="../tags/tag17.xml" /><Relationship Id="rId2" Type="http://schemas.openxmlformats.org/officeDocument/2006/relationships/notesSlide" Target="../notesSlides/notesSlide3.xml" /><Relationship Id="rId20" Type="http://schemas.openxmlformats.org/officeDocument/2006/relationships/tags" Target="../tags/tag18.xml" /><Relationship Id="rId21" Type="http://schemas.openxmlformats.org/officeDocument/2006/relationships/tags" Target="../tags/tag19.xml" /><Relationship Id="rId22" Type="http://schemas.openxmlformats.org/officeDocument/2006/relationships/tags" Target="../tags/tag20.xml" /><Relationship Id="rId23" Type="http://schemas.openxmlformats.org/officeDocument/2006/relationships/tags" Target="../tags/tag21.xml" /><Relationship Id="rId24" Type="http://schemas.openxmlformats.org/officeDocument/2006/relationships/tags" Target="../tags/tag22.xml" /><Relationship Id="rId25" Type="http://schemas.openxmlformats.org/officeDocument/2006/relationships/tags" Target="../tags/tag23.xml" /><Relationship Id="rId26" Type="http://schemas.openxmlformats.org/officeDocument/2006/relationships/tags" Target="../tags/tag24.xml" /><Relationship Id="rId27" Type="http://schemas.openxmlformats.org/officeDocument/2006/relationships/tags" Target="../tags/tag25.xml" /><Relationship Id="rId28" Type="http://schemas.openxmlformats.org/officeDocument/2006/relationships/image" Target="../media/image12.png" /><Relationship Id="rId29" Type="http://schemas.openxmlformats.org/officeDocument/2006/relationships/image" Target="../media/image13.jpeg" /><Relationship Id="rId3" Type="http://schemas.openxmlformats.org/officeDocument/2006/relationships/tags" Target="../tags/tag1.xml" /><Relationship Id="rId30" Type="http://schemas.openxmlformats.org/officeDocument/2006/relationships/video" Target="file:///F:\&#33255;&#38738;&#26480;\&#29677;&#32423;&#31649;&#29702;\2019&#32423;\&#26032;&#25945;&#26448;&#65288;&#37096;&#32534;&#65289;\&#20013;&#22806;&#21490;&#32434;&#35201;&#65288;&#19979;&#65289;\&#26032;&#25480;&#35838;&#23548;&#23398;&#26696;\&#31532;&#20108;&#21333;&#20803;%20%20&#20013;&#21476;&#26102;&#26399;&#30340;&#19990;&#30028;\&#22320;&#22823;&#29289;&#21338;&#30340;&#38750;&#27954;&#65292;&#20026;&#20160;&#20040;&#27809;&#26377;&#35806;&#29983;&#36807;&#38500;&#22467;&#21450;&#20197;&#22806;&#30340;&#20255;&#22823;&#25991;&#26126;&#65311;.mp4" TargetMode="External" /><Relationship Id="rId31" Type="http://schemas.microsoft.com/office/2007/relationships/media" Target="file:///F:\&#33255;&#38738;&#26480;\&#29677;&#32423;&#31649;&#29702;\2019&#32423;\&#26032;&#25945;&#26448;&#65288;&#37096;&#32534;&#65289;\&#20013;&#22806;&#21490;&#32434;&#35201;&#65288;&#19979;&#65289;\&#26032;&#25480;&#35838;&#23548;&#23398;&#26696;\&#31532;&#20108;&#21333;&#20803;%20%20&#20013;&#21476;&#26102;&#26399;&#30340;&#19990;&#30028;\&#22320;&#22823;&#29289;&#21338;&#30340;&#38750;&#27954;&#65292;&#20026;&#20160;&#20040;&#27809;&#26377;&#35806;&#29983;&#36807;&#38500;&#22467;&#21450;&#20197;&#22806;&#30340;&#20255;&#22823;&#25991;&#26126;&#65311;.mp4" TargetMode="External" /><Relationship Id="rId32" Type="http://schemas.openxmlformats.org/officeDocument/2006/relationships/tags" Target="../tags/tag26.xml" /><Relationship Id="rId4" Type="http://schemas.openxmlformats.org/officeDocument/2006/relationships/tags" Target="../tags/tag2.xml" /><Relationship Id="rId5" Type="http://schemas.openxmlformats.org/officeDocument/2006/relationships/tags" Target="../tags/tag3.xml" /><Relationship Id="rId6" Type="http://schemas.openxmlformats.org/officeDocument/2006/relationships/tags" Target="../tags/tag4.xml" /><Relationship Id="rId7" Type="http://schemas.openxmlformats.org/officeDocument/2006/relationships/tags" Target="../tags/tag5.xml" /><Relationship Id="rId8" Type="http://schemas.openxmlformats.org/officeDocument/2006/relationships/tags" Target="../tags/tag6.xml" /><Relationship Id="rId9" Type="http://schemas.openxmlformats.org/officeDocument/2006/relationships/tags" Target="../tags/tag7.xml" /></Relationships>
</file>

<file path=ppt/slides/_rels/slide13.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tags" Target="../tags/tag27.xml" /><Relationship Id="rId3" Type="http://schemas.openxmlformats.org/officeDocument/2006/relationships/image" Target="../media/image14.tiff" /><Relationship Id="rId4" Type="http://schemas.openxmlformats.org/officeDocument/2006/relationships/tags" Target="../tags/tag28.xml" /><Relationship Id="rId5" Type="http://schemas.openxmlformats.org/officeDocument/2006/relationships/tags" Target="../tags/tag29.xml" /><Relationship Id="rId6" Type="http://schemas.openxmlformats.org/officeDocument/2006/relationships/image" Target="../media/image15.png" /><Relationship Id="rId7" Type="http://schemas.openxmlformats.org/officeDocument/2006/relationships/tags" Target="../tags/tag30.xml" /></Relationships>
</file>

<file path=ppt/slides/_rels/slide14.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tags" Target="../tags/tag31.xml" /><Relationship Id="rId3" Type="http://schemas.openxmlformats.org/officeDocument/2006/relationships/tags" Target="../tags/tag32.xml" /><Relationship Id="rId4" Type="http://schemas.openxmlformats.org/officeDocument/2006/relationships/tags" Target="../tags/tag33.xml" /></Relationships>
</file>

<file path=ppt/slides/_rels/slide15.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tags" Target="../tags/tag34.xml" /><Relationship Id="rId3" Type="http://schemas.openxmlformats.org/officeDocument/2006/relationships/tags" Target="../tags/tag35.xml" /><Relationship Id="rId4" Type="http://schemas.openxmlformats.org/officeDocument/2006/relationships/image" Target="../media/image16.png" /><Relationship Id="rId5" Type="http://schemas.openxmlformats.org/officeDocument/2006/relationships/tags" Target="../tags/tag36.xml" /><Relationship Id="rId6" Type="http://schemas.openxmlformats.org/officeDocument/2006/relationships/tags" Target="../tags/tag37.xml" /></Relationships>
</file>

<file path=ppt/slides/_rels/slide16.xml.rels>&#65279;<?xml version="1.0" encoding="utf-8" standalone="yes"?><Relationships xmlns="http://schemas.openxmlformats.org/package/2006/relationships"><Relationship Id="rId1" Type="http://schemas.openxmlformats.org/officeDocument/2006/relationships/slideLayout" Target="../slideLayouts/slideLayout2.xml" /><Relationship Id="rId10" Type="http://schemas.openxmlformats.org/officeDocument/2006/relationships/tags" Target="../tags/tag42.xml" /><Relationship Id="rId2" Type="http://schemas.openxmlformats.org/officeDocument/2006/relationships/tags" Target="../tags/tag38.xml" /><Relationship Id="rId3" Type="http://schemas.openxmlformats.org/officeDocument/2006/relationships/image" Target="../media/image17.png" /><Relationship Id="rId4" Type="http://schemas.openxmlformats.org/officeDocument/2006/relationships/tags" Target="../tags/tag39.xml" /><Relationship Id="rId5" Type="http://schemas.openxmlformats.org/officeDocument/2006/relationships/image" Target="../media/image18.png" /><Relationship Id="rId6" Type="http://schemas.openxmlformats.org/officeDocument/2006/relationships/tags" Target="../tags/tag40.xml" /><Relationship Id="rId7" Type="http://schemas.openxmlformats.org/officeDocument/2006/relationships/image" Target="../media/image19.jpeg" /><Relationship Id="rId8" Type="http://schemas.openxmlformats.org/officeDocument/2006/relationships/tags" Target="../tags/tag41.xml" /><Relationship Id="rId9" Type="http://schemas.openxmlformats.org/officeDocument/2006/relationships/image" Target="../media/image20.png" /></Relationships>
</file>

<file path=ppt/slides/_rels/slide17.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tags" Target="../tags/tag43.xml" /><Relationship Id="rId3" Type="http://schemas.openxmlformats.org/officeDocument/2006/relationships/tags" Target="../tags/tag44.xml" /><Relationship Id="rId4" Type="http://schemas.openxmlformats.org/officeDocument/2006/relationships/image" Target="../media/image21.png" /><Relationship Id="rId5" Type="http://schemas.openxmlformats.org/officeDocument/2006/relationships/tags" Target="../tags/tag45.xml" /><Relationship Id="rId6" Type="http://schemas.openxmlformats.org/officeDocument/2006/relationships/image" Target="../media/image22.png" /><Relationship Id="rId7" Type="http://schemas.openxmlformats.org/officeDocument/2006/relationships/tags" Target="../tags/tag46.xml" /></Relationships>
</file>

<file path=ppt/slides/_rels/slide18.xml.rels>&#65279;<?xml version="1.0" encoding="utf-8" standalone="yes"?><Relationships xmlns="http://schemas.openxmlformats.org/package/2006/relationships"><Relationship Id="rId1" Type="http://schemas.openxmlformats.org/officeDocument/2006/relationships/slideLayout" Target="../slideLayouts/slideLayout2.xml" /><Relationship Id="rId10" Type="http://schemas.openxmlformats.org/officeDocument/2006/relationships/image" Target="../media/image26.png" /><Relationship Id="rId11" Type="http://schemas.openxmlformats.org/officeDocument/2006/relationships/tags" Target="../tags/tag52.xml" /><Relationship Id="rId2" Type="http://schemas.openxmlformats.org/officeDocument/2006/relationships/tags" Target="../tags/tag47.xml" /><Relationship Id="rId3" Type="http://schemas.openxmlformats.org/officeDocument/2006/relationships/tags" Target="../tags/tag48.xml" /><Relationship Id="rId4" Type="http://schemas.openxmlformats.org/officeDocument/2006/relationships/image" Target="../media/image23.png" /><Relationship Id="rId5" Type="http://schemas.openxmlformats.org/officeDocument/2006/relationships/tags" Target="../tags/tag49.xml" /><Relationship Id="rId6" Type="http://schemas.openxmlformats.org/officeDocument/2006/relationships/image" Target="../media/image24.png" /><Relationship Id="rId7" Type="http://schemas.openxmlformats.org/officeDocument/2006/relationships/tags" Target="../tags/tag50.xml" /><Relationship Id="rId8" Type="http://schemas.openxmlformats.org/officeDocument/2006/relationships/image" Target="../media/image25.png" /><Relationship Id="rId9" Type="http://schemas.openxmlformats.org/officeDocument/2006/relationships/tags" Target="../tags/tag51.xml" /></Relationships>
</file>

<file path=ppt/slides/_rels/slide19.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notesSlide" Target="../notesSlides/notesSlide4.xml" /><Relationship Id="rId3" Type="http://schemas.openxmlformats.org/officeDocument/2006/relationships/tags" Target="../tags/tag56.xml" /><Relationship Id="rId4" Type="http://schemas.openxmlformats.org/officeDocument/2006/relationships/tags" Target="../tags/tag57.xml" /><Relationship Id="rId5" Type="http://schemas.openxmlformats.org/officeDocument/2006/relationships/image" Target="../media/image27.png" /><Relationship Id="rId6" Type="http://schemas.openxmlformats.org/officeDocument/2006/relationships/tags" Target="../tags/tag58.xml" /><Relationship Id="rId7" Type="http://schemas.openxmlformats.org/officeDocument/2006/relationships/image" Target="../media/image28.jpeg" /><Relationship Id="rId8" Type="http://schemas.openxmlformats.org/officeDocument/2006/relationships/tags" Target="../tags/tag59.xml" /></Relationships>
</file>

<file path=ppt/slides/_rels/slide20.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tags" Target="../tags/tag60.xml" /><Relationship Id="rId3" Type="http://schemas.openxmlformats.org/officeDocument/2006/relationships/tags" Target="../tags/tag61.xml" /><Relationship Id="rId4" Type="http://schemas.openxmlformats.org/officeDocument/2006/relationships/image" Target="../media/image21.png" /><Relationship Id="rId5" Type="http://schemas.openxmlformats.org/officeDocument/2006/relationships/tags" Target="../tags/tag62.xml" /></Relationships>
</file>

<file path=ppt/slides/_rels/slide21.xml.rels>&#65279;<?xml version="1.0" encoding="utf-8" standalone="yes"?><Relationships xmlns="http://schemas.openxmlformats.org/package/2006/relationships"><Relationship Id="rId1" Type="http://schemas.openxmlformats.org/officeDocument/2006/relationships/slideLayout" Target="../slideLayouts/slideLayout2.xml" /><Relationship Id="rId10" Type="http://schemas.openxmlformats.org/officeDocument/2006/relationships/tags" Target="../tags/tag67.xml" /><Relationship Id="rId11" Type="http://schemas.openxmlformats.org/officeDocument/2006/relationships/image" Target="../media/image33.png" /><Relationship Id="rId12" Type="http://schemas.openxmlformats.org/officeDocument/2006/relationships/tags" Target="../tags/tag68.xml" /><Relationship Id="rId2" Type="http://schemas.openxmlformats.org/officeDocument/2006/relationships/tags" Target="../tags/tag63.xml" /><Relationship Id="rId3" Type="http://schemas.openxmlformats.org/officeDocument/2006/relationships/image" Target="../media/image29.png" /><Relationship Id="rId4" Type="http://schemas.openxmlformats.org/officeDocument/2006/relationships/tags" Target="../tags/tag64.xml" /><Relationship Id="rId5" Type="http://schemas.openxmlformats.org/officeDocument/2006/relationships/image" Target="../media/image30.png" /><Relationship Id="rId6" Type="http://schemas.openxmlformats.org/officeDocument/2006/relationships/tags" Target="../tags/tag65.xml" /><Relationship Id="rId7" Type="http://schemas.openxmlformats.org/officeDocument/2006/relationships/image" Target="../media/image31.png" /><Relationship Id="rId8" Type="http://schemas.openxmlformats.org/officeDocument/2006/relationships/tags" Target="../tags/tag66.xml" /><Relationship Id="rId9" Type="http://schemas.openxmlformats.org/officeDocument/2006/relationships/image" Target="../media/image32.png" /></Relationships>
</file>

<file path=ppt/slides/_rels/slide22.xml.rels>&#65279;<?xml version="1.0" encoding="utf-8" standalone="yes"?><Relationships xmlns="http://schemas.openxmlformats.org/package/2006/relationships"><Relationship Id="rId1" Type="http://schemas.openxmlformats.org/officeDocument/2006/relationships/slideLayout" Target="../slideLayouts/slideLayout1.xml" /><Relationship Id="rId10" Type="http://schemas.openxmlformats.org/officeDocument/2006/relationships/tags" Target="../tags/tag77.xml" /><Relationship Id="rId11" Type="http://schemas.openxmlformats.org/officeDocument/2006/relationships/tags" Target="../tags/tag78.xml" /><Relationship Id="rId12" Type="http://schemas.openxmlformats.org/officeDocument/2006/relationships/tags" Target="../tags/tag79.xml" /><Relationship Id="rId13" Type="http://schemas.openxmlformats.org/officeDocument/2006/relationships/tags" Target="../tags/tag80.xml" /><Relationship Id="rId2" Type="http://schemas.openxmlformats.org/officeDocument/2006/relationships/tags" Target="../tags/tag69.xml" /><Relationship Id="rId3" Type="http://schemas.openxmlformats.org/officeDocument/2006/relationships/tags" Target="../tags/tag70.xml" /><Relationship Id="rId4" Type="http://schemas.openxmlformats.org/officeDocument/2006/relationships/tags" Target="../tags/tag71.xml" /><Relationship Id="rId5" Type="http://schemas.openxmlformats.org/officeDocument/2006/relationships/tags" Target="../tags/tag72.xml" /><Relationship Id="rId6" Type="http://schemas.openxmlformats.org/officeDocument/2006/relationships/tags" Target="../tags/tag73.xml" /><Relationship Id="rId7" Type="http://schemas.openxmlformats.org/officeDocument/2006/relationships/tags" Target="../tags/tag74.xml" /><Relationship Id="rId8" Type="http://schemas.openxmlformats.org/officeDocument/2006/relationships/tags" Target="../tags/tag75.xml" /><Relationship Id="rId9" Type="http://schemas.openxmlformats.org/officeDocument/2006/relationships/tags" Target="../tags/tag76.xml" /></Relationships>
</file>

<file path=ppt/slides/_rels/slide23.xml.rels>&#65279;<?xml version="1.0" encoding="utf-8" standalone="yes"?><Relationships xmlns="http://schemas.openxmlformats.org/package/2006/relationships"><Relationship Id="rId1" Type="http://schemas.openxmlformats.org/officeDocument/2006/relationships/slideLayout" Target="../slideLayouts/slideLayout11.xml" /><Relationship Id="rId2" Type="http://schemas.openxmlformats.org/officeDocument/2006/relationships/tags" Target="../tags/tag81.xml" /><Relationship Id="rId3" Type="http://schemas.openxmlformats.org/officeDocument/2006/relationships/tags" Target="../tags/tag82.xml" /><Relationship Id="rId4" Type="http://schemas.openxmlformats.org/officeDocument/2006/relationships/tags" Target="../tags/tag83.xml" /><Relationship Id="rId5" Type="http://schemas.openxmlformats.org/officeDocument/2006/relationships/tags" Target="../tags/tag84.xml" /><Relationship Id="rId6" Type="http://schemas.openxmlformats.org/officeDocument/2006/relationships/tags" Target="../tags/tag85.xml" /><Relationship Id="rId7" Type="http://schemas.openxmlformats.org/officeDocument/2006/relationships/tags" Target="../tags/tag86.xml" /></Relationships>
</file>

<file path=ppt/slides/_rels/slide24.xml.rels>&#65279;<?xml version="1.0" encoding="utf-8" standalone="yes"?><Relationships xmlns="http://schemas.openxmlformats.org/package/2006/relationships"><Relationship Id="rId1" Type="http://schemas.openxmlformats.org/officeDocument/2006/relationships/slideLayout" Target="../slideLayouts/slideLayout2.xml" /><Relationship Id="rId10" Type="http://schemas.openxmlformats.org/officeDocument/2006/relationships/tags" Target="../tags/tag95.xml" /><Relationship Id="rId11" Type="http://schemas.openxmlformats.org/officeDocument/2006/relationships/tags" Target="../tags/tag96.xml" /><Relationship Id="rId12" Type="http://schemas.openxmlformats.org/officeDocument/2006/relationships/tags" Target="../tags/tag97.xml" /><Relationship Id="rId13" Type="http://schemas.openxmlformats.org/officeDocument/2006/relationships/tags" Target="../tags/tag98.xml" /><Relationship Id="rId2" Type="http://schemas.openxmlformats.org/officeDocument/2006/relationships/tags" Target="../tags/tag87.xml" /><Relationship Id="rId3" Type="http://schemas.openxmlformats.org/officeDocument/2006/relationships/tags" Target="../tags/tag88.xml" /><Relationship Id="rId4" Type="http://schemas.openxmlformats.org/officeDocument/2006/relationships/tags" Target="../tags/tag89.xml" /><Relationship Id="rId5" Type="http://schemas.openxmlformats.org/officeDocument/2006/relationships/tags" Target="../tags/tag90.xml" /><Relationship Id="rId6" Type="http://schemas.openxmlformats.org/officeDocument/2006/relationships/tags" Target="../tags/tag91.xml" /><Relationship Id="rId7" Type="http://schemas.openxmlformats.org/officeDocument/2006/relationships/tags" Target="../tags/tag92.xml" /><Relationship Id="rId8" Type="http://schemas.openxmlformats.org/officeDocument/2006/relationships/tags" Target="../tags/tag93.xml" /><Relationship Id="rId9" Type="http://schemas.openxmlformats.org/officeDocument/2006/relationships/tags" Target="../tags/tag94.xml" /></Relationships>
</file>

<file path=ppt/slides/_rels/slide25.xml.rels>&#65279;<?xml version="1.0" encoding="utf-8" standalone="yes"?><Relationships xmlns="http://schemas.openxmlformats.org/package/2006/relationships"><Relationship Id="rId1" Type="http://schemas.openxmlformats.org/officeDocument/2006/relationships/slideLayout" Target="../slideLayouts/slideLayout2.xml" /><Relationship Id="rId10" Type="http://schemas.openxmlformats.org/officeDocument/2006/relationships/tags" Target="../tags/tag106.xml" /><Relationship Id="rId11" Type="http://schemas.openxmlformats.org/officeDocument/2006/relationships/tags" Target="../tags/tag107.xml" /><Relationship Id="rId12" Type="http://schemas.openxmlformats.org/officeDocument/2006/relationships/tags" Target="../tags/tag108.xml" /><Relationship Id="rId13" Type="http://schemas.openxmlformats.org/officeDocument/2006/relationships/tags" Target="../tags/tag109.xml" /><Relationship Id="rId14" Type="http://schemas.openxmlformats.org/officeDocument/2006/relationships/tags" Target="../tags/tag110.xml" /><Relationship Id="rId15" Type="http://schemas.openxmlformats.org/officeDocument/2006/relationships/tags" Target="../tags/tag111.xml" /><Relationship Id="rId16" Type="http://schemas.openxmlformats.org/officeDocument/2006/relationships/tags" Target="../tags/tag112.xml" /><Relationship Id="rId17" Type="http://schemas.openxmlformats.org/officeDocument/2006/relationships/tags" Target="../tags/tag113.xml" /><Relationship Id="rId18" Type="http://schemas.openxmlformats.org/officeDocument/2006/relationships/tags" Target="../tags/tag114.xml" /><Relationship Id="rId2" Type="http://schemas.openxmlformats.org/officeDocument/2006/relationships/tags" Target="../tags/tag99.xml" /><Relationship Id="rId3" Type="http://schemas.openxmlformats.org/officeDocument/2006/relationships/tags" Target="../tags/tag100.xml" /><Relationship Id="rId4" Type="http://schemas.openxmlformats.org/officeDocument/2006/relationships/image" Target="../media/image34.jpeg" /><Relationship Id="rId5" Type="http://schemas.openxmlformats.org/officeDocument/2006/relationships/tags" Target="../tags/tag101.xml" /><Relationship Id="rId6" Type="http://schemas.openxmlformats.org/officeDocument/2006/relationships/tags" Target="../tags/tag102.xml" /><Relationship Id="rId7" Type="http://schemas.openxmlformats.org/officeDocument/2006/relationships/tags" Target="../tags/tag103.xml" /><Relationship Id="rId8" Type="http://schemas.openxmlformats.org/officeDocument/2006/relationships/tags" Target="../tags/tag104.xml" /><Relationship Id="rId9" Type="http://schemas.openxmlformats.org/officeDocument/2006/relationships/tags" Target="../tags/tag105.xml" /></Relationships>
</file>

<file path=ppt/slides/_rels/slide26.xml.rels>&#65279;<?xml version="1.0" encoding="utf-8" standalone="yes"?><Relationships xmlns="http://schemas.openxmlformats.org/package/2006/relationships"><Relationship Id="rId1" Type="http://schemas.openxmlformats.org/officeDocument/2006/relationships/slideLayout" Target="../slideLayouts/slideLayout7.xml" /><Relationship Id="rId10" Type="http://schemas.openxmlformats.org/officeDocument/2006/relationships/image" Target="../media/image37.png" /><Relationship Id="rId11" Type="http://schemas.openxmlformats.org/officeDocument/2006/relationships/tags" Target="../tags/tag121.xml" /><Relationship Id="rId2" Type="http://schemas.openxmlformats.org/officeDocument/2006/relationships/tags" Target="../tags/tag115.xml" /><Relationship Id="rId3" Type="http://schemas.openxmlformats.org/officeDocument/2006/relationships/tags" Target="../tags/tag116.xml" /><Relationship Id="rId4" Type="http://schemas.openxmlformats.org/officeDocument/2006/relationships/tags" Target="../tags/tag117.xml" /><Relationship Id="rId5" Type="http://schemas.openxmlformats.org/officeDocument/2006/relationships/image" Target="../media/image35.jpeg" /><Relationship Id="rId6" Type="http://schemas.openxmlformats.org/officeDocument/2006/relationships/tags" Target="../tags/tag118.xml" /><Relationship Id="rId7" Type="http://schemas.openxmlformats.org/officeDocument/2006/relationships/tags" Target="../tags/tag119.xml" /><Relationship Id="rId8" Type="http://schemas.openxmlformats.org/officeDocument/2006/relationships/image" Target="../media/image36.jpeg" /><Relationship Id="rId9" Type="http://schemas.openxmlformats.org/officeDocument/2006/relationships/tags" Target="../tags/tag120.xml" /></Relationships>
</file>

<file path=ppt/slides/slide1.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矩形 1"/>
          <p:cNvSpPr/>
          <p:nvPr/>
        </p:nvSpPr>
        <p:spPr>
          <a:xfrm>
            <a:off x="1619547" y="2243874"/>
            <a:ext cx="9171100" cy="1200329"/>
          </a:xfrm>
          <a:prstGeom prst="rect">
            <a:avLst/>
          </a:prstGeom>
        </p:spPr>
        <p:txBody>
          <a:bodyPr wrap="none">
            <a:spAutoFit/>
          </a:bodyPr>
          <a:lstStyle/>
          <a:p>
            <a:r>
              <a:rPr lang="zh-CN" altLang="en-US" sz="7200"/>
              <a:t>第</a:t>
            </a:r>
            <a:r>
              <a:rPr lang="en-US" altLang="zh-CN" sz="7200"/>
              <a:t>5</a:t>
            </a:r>
            <a:r>
              <a:rPr lang="zh-CN" altLang="en-US" sz="7200"/>
              <a:t>课 古代非洲与美洲</a:t>
            </a:r>
          </a:p>
        </p:txBody>
      </p:sp>
    </p:spTree>
  </p:cSld>
  <p:clrMapOvr>
    <a:masterClrMapping/>
  </p:clrMapOvr>
  <p:transition/>
  <p:timing/>
</p:sld>
</file>

<file path=ppt/slides/slide2.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4" name="文本框 3"/>
          <p:cNvSpPr txBox="1"/>
          <p:nvPr/>
        </p:nvSpPr>
        <p:spPr>
          <a:xfrm>
            <a:off x="314960" y="4724400"/>
            <a:ext cx="11562080" cy="1798320"/>
          </a:xfrm>
          <a:prstGeom prst="rect">
            <a:avLst/>
          </a:prstGeom>
          <a:noFill/>
        </p:spPr>
        <p:txBody>
          <a:bodyPr wrap="square" rtlCol="0" anchor="t">
            <a:spAutoFit/>
          </a:bodyPr>
          <a:lstStyle/>
          <a:p>
            <a:r>
              <a:rPr lang="en-US" altLang="zh-CN" sz="2800" b="1">
                <a:latin typeface="楷体" panose="02010609060101010101" charset="-122"/>
                <a:ea typeface="楷体" panose="02010609060101010101" charset="-122"/>
              </a:rPr>
              <a:t>   </a:t>
            </a:r>
            <a:r>
              <a:rPr lang="en-US" altLang="zh-CN" sz="2800" b="1">
                <a:solidFill>
                  <a:srgbClr val="FF0000"/>
                </a:solidFill>
                <a:latin typeface="楷体" panose="02010609060101010101" charset="-122"/>
                <a:ea typeface="楷体" panose="02010609060101010101" charset="-122"/>
              </a:rPr>
              <a:t> </a:t>
            </a:r>
            <a:r>
              <a:rPr lang="zh-CN" altLang="en-US" sz="2800" b="1">
                <a:solidFill>
                  <a:srgbClr val="FF0000"/>
                </a:solidFill>
                <a:latin typeface="楷体" panose="02010609060101010101" charset="-122"/>
                <a:ea typeface="楷体" panose="02010609060101010101" charset="-122"/>
              </a:rPr>
              <a:t>“班图人”</a:t>
            </a:r>
            <a:r>
              <a:rPr lang="zh-CN" altLang="en-US" sz="2800" b="1">
                <a:latin typeface="楷体" panose="02010609060101010101" charset="-122"/>
                <a:ea typeface="楷体" panose="02010609060101010101" charset="-122"/>
              </a:rPr>
              <a:t>是当前非洲最大的民族集团。关于班图的起源，众说纷纭，大多数学者认为班图人起源于</a:t>
            </a:r>
            <a:r>
              <a:rPr lang="zh-CN" altLang="en-US" sz="2800" b="1">
                <a:solidFill>
                  <a:srgbClr val="FF0000"/>
                </a:solidFill>
                <a:latin typeface="楷体" panose="02010609060101010101" charset="-122"/>
                <a:ea typeface="楷体" panose="02010609060101010101" charset="-122"/>
              </a:rPr>
              <a:t>距今</a:t>
            </a:r>
            <a:r>
              <a:rPr lang="en-US" altLang="zh-CN" sz="2800" b="1">
                <a:solidFill>
                  <a:srgbClr val="FF0000"/>
                </a:solidFill>
                <a:latin typeface="楷体" panose="02010609060101010101" charset="-122"/>
                <a:ea typeface="楷体" panose="02010609060101010101" charset="-122"/>
              </a:rPr>
              <a:t>3000</a:t>
            </a:r>
            <a:r>
              <a:rPr lang="zh-CN" altLang="en-US" sz="2800" b="1">
                <a:solidFill>
                  <a:srgbClr val="FF0000"/>
                </a:solidFill>
                <a:latin typeface="楷体" panose="02010609060101010101" charset="-122"/>
                <a:ea typeface="楷体" panose="02010609060101010101" charset="-122"/>
              </a:rPr>
              <a:t>年以前西赤道非洲的喀麦隆高原，</a:t>
            </a:r>
            <a:r>
              <a:rPr lang="zh-CN" altLang="en-US" sz="2800" b="1">
                <a:latin typeface="楷体" panose="02010609060101010101" charset="-122"/>
                <a:ea typeface="楷体" panose="02010609060101010101" charset="-122"/>
              </a:rPr>
              <a:t>培育出了甜高粱、西瓜和棉花等重要农作物，驯养了牛，引进了绵羊和山羊等，掌握了冶铁技术。</a:t>
            </a:r>
          </a:p>
        </p:txBody>
      </p:sp>
      <p:pic>
        <p:nvPicPr>
          <p:cNvPr id="5" name="图片 4"/>
          <p:cNvPicPr>
            <a:picLocks noChangeAspect="1"/>
          </p:cNvPicPr>
          <p:nvPr/>
        </p:nvPicPr>
        <p:blipFill>
          <a:blip r:embed="rId2"/>
          <a:stretch>
            <a:fillRect/>
          </a:stretch>
        </p:blipFill>
        <p:spPr>
          <a:xfrm>
            <a:off x="1233805" y="431165"/>
            <a:ext cx="10031095" cy="3999230"/>
          </a:xfrm>
          <a:prstGeom prst="rect">
            <a:avLst/>
          </a:prstGeom>
        </p:spPr>
      </p:pic>
    </p:spTree>
  </p:cSld>
  <p:clrMapOvr>
    <a:masterClrMapping/>
  </p:clrMapOvr>
  <p:transition/>
  <p:timing/>
</p:sld>
</file>

<file path=ppt/slides/slide3.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4" name="文本框 3"/>
          <p:cNvSpPr txBox="1"/>
          <p:nvPr/>
        </p:nvSpPr>
        <p:spPr>
          <a:xfrm>
            <a:off x="239395" y="1005840"/>
            <a:ext cx="5742305" cy="5577840"/>
          </a:xfrm>
          <a:prstGeom prst="rect">
            <a:avLst/>
          </a:prstGeom>
          <a:noFill/>
        </p:spPr>
        <p:txBody>
          <a:bodyPr wrap="square" rtlCol="0" anchor="t">
            <a:spAutoFit/>
          </a:bodyPr>
          <a:lstStyle/>
          <a:p>
            <a:r>
              <a:rPr lang="en-US" altLang="zh-CN" sz="2400" b="1">
                <a:latin typeface="楷体" panose="02010609060101010101" charset="-122"/>
                <a:ea typeface="楷体" panose="02010609060101010101" charset="-122"/>
              </a:rPr>
              <a:t>    </a:t>
            </a:r>
            <a:r>
              <a:rPr lang="zh-CN" altLang="en-US" sz="2400" b="1">
                <a:latin typeface="楷体" panose="02010609060101010101" charset="-122"/>
                <a:ea typeface="楷体" panose="02010609060101010101" charset="-122"/>
              </a:rPr>
              <a:t>非洲最主要的居民是尼格罗人，即平时所说的黑人，其中最常见两大黑人支系分别为苏丹尼格罗人和班图尼格罗人。</a:t>
            </a:r>
          </a:p>
          <a:p>
            <a:r>
              <a:rPr lang="zh-CN" altLang="en-US" sz="2400" b="1">
                <a:latin typeface="楷体" panose="02010609060101010101" charset="-122"/>
                <a:ea typeface="楷体" panose="02010609060101010101" charset="-122"/>
              </a:rPr>
              <a:t>    苏丹尼格罗人主要分布在撒哈拉沙漠以南两河一湖地区，即尼日尔河-乍得湖-尼罗河中上游，西起大西洋沿岸，东至埃塞俄比亚高原西侧。苏丹尼格罗人有较悠久的文明历史，西苏丹人创建过加纳王国、马里帝国和桑海帝国。</a:t>
            </a:r>
          </a:p>
          <a:p>
            <a:r>
              <a:rPr lang="zh-CN" altLang="en-US" sz="2400" b="1">
                <a:latin typeface="楷体" panose="02010609060101010101" charset="-122"/>
                <a:ea typeface="楷体" panose="02010609060101010101" charset="-122"/>
              </a:rPr>
              <a:t>    班图尼格罗人则分布在苏丹尼格罗人以南广大地区，是赤道非洲和南部非洲各国的基本人种。</a:t>
            </a:r>
          </a:p>
          <a:p>
            <a:r>
              <a:rPr lang="zh-CN" altLang="en-US" sz="2400" b="1">
                <a:latin typeface="楷体" panose="02010609060101010101" charset="-122"/>
                <a:ea typeface="楷体" panose="02010609060101010101" charset="-122"/>
              </a:rPr>
              <a:t>    除此以外，还有几个混血种族，如非洲之角的埃塞俄比亚人种和马达加斯加岛的马达加斯加人。</a:t>
            </a:r>
          </a:p>
        </p:txBody>
      </p:sp>
      <p:pic>
        <p:nvPicPr>
          <p:cNvPr id="5" name="图片 4"/>
          <p:cNvPicPr>
            <a:picLocks noChangeAspect="1"/>
          </p:cNvPicPr>
          <p:nvPr/>
        </p:nvPicPr>
        <p:blipFill>
          <a:blip r:embed="rId2"/>
          <a:stretch>
            <a:fillRect/>
          </a:stretch>
        </p:blipFill>
        <p:spPr>
          <a:xfrm>
            <a:off x="6246495" y="274320"/>
            <a:ext cx="5579110" cy="5943600"/>
          </a:xfrm>
          <a:prstGeom prst="rect">
            <a:avLst/>
          </a:prstGeom>
        </p:spPr>
      </p:pic>
      <p:sp>
        <p:nvSpPr>
          <p:cNvPr id="2" name="标题 1"/>
          <p:cNvSpPr>
            <a:spLocks noGrp="1"/>
          </p:cNvSpPr>
          <p:nvPr>
            <p:ph type="title"/>
          </p:nvPr>
        </p:nvSpPr>
        <p:spPr>
          <a:xfrm>
            <a:off x="0" y="-26670"/>
            <a:ext cx="10515600" cy="995045"/>
          </a:xfrm>
        </p:spPr>
        <p:txBody>
          <a:bodyPr>
            <a:normAutofit/>
          </a:bodyPr>
          <a:lstStyle/>
          <a:p>
            <a:r>
              <a:rPr lang="zh-CN" altLang="en-US">
                <a:solidFill>
                  <a:srgbClr val="FF0000"/>
                </a:solidFill>
                <a:sym typeface="+mn-ea"/>
              </a:rPr>
              <a:t>一、古代非洲文明</a:t>
            </a:r>
          </a:p>
        </p:txBody>
      </p:sp>
    </p:spTree>
  </p:cSld>
  <p:clrMapOvr>
    <a:masterClrMapping/>
  </p:clrMapOvr>
  <p:transition/>
  <p:timing/>
</p:sld>
</file>

<file path=ppt/slides/slide4.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4" name="文本框 3"/>
          <p:cNvSpPr txBox="1"/>
          <p:nvPr/>
        </p:nvSpPr>
        <p:spPr>
          <a:xfrm>
            <a:off x="144145" y="609600"/>
            <a:ext cx="5320665" cy="5943600"/>
          </a:xfrm>
          <a:prstGeom prst="rect">
            <a:avLst/>
          </a:prstGeom>
          <a:noFill/>
        </p:spPr>
        <p:txBody>
          <a:bodyPr wrap="square" rtlCol="0" anchor="t">
            <a:spAutoFit/>
          </a:bodyPr>
          <a:lstStyle/>
          <a:p>
            <a:r>
              <a:rPr lang="en-US" altLang="zh-CN" sz="2400" b="1">
                <a:latin typeface="楷体" panose="02010609060101010101" charset="-122"/>
                <a:ea typeface="楷体" panose="02010609060101010101" charset="-122"/>
                <a:sym typeface="+mn-ea"/>
              </a:rPr>
              <a:t>    </a:t>
            </a:r>
            <a:r>
              <a:rPr lang="zh-CN" altLang="en-US" sz="2400" b="1">
                <a:latin typeface="楷体" panose="02010609060101010101" charset="-122"/>
                <a:ea typeface="楷体" panose="02010609060101010101" charset="-122"/>
                <a:sym typeface="+mn-ea"/>
              </a:rPr>
              <a:t>班图人迁徒的时间大约由</a:t>
            </a:r>
            <a:r>
              <a:rPr lang="en-US" altLang="zh-CN" sz="2400" b="1">
                <a:latin typeface="楷体" panose="02010609060101010101" charset="-122"/>
                <a:ea typeface="楷体" panose="02010609060101010101" charset="-122"/>
                <a:sym typeface="+mn-ea"/>
              </a:rPr>
              <a:t>1</a:t>
            </a:r>
            <a:r>
              <a:rPr lang="zh-CN" altLang="en-US" sz="2400" b="1">
                <a:latin typeface="楷体" panose="02010609060101010101" charset="-122"/>
                <a:ea typeface="楷体" panose="02010609060101010101" charset="-122"/>
                <a:sym typeface="+mn-ea"/>
              </a:rPr>
              <a:t>世纪开始一直到</a:t>
            </a:r>
            <a:r>
              <a:rPr lang="en-US" altLang="zh-CN" sz="2400" b="1">
                <a:latin typeface="楷体" panose="02010609060101010101" charset="-122"/>
                <a:ea typeface="楷体" panose="02010609060101010101" charset="-122"/>
                <a:sym typeface="+mn-ea"/>
              </a:rPr>
              <a:t>19</a:t>
            </a:r>
            <a:r>
              <a:rPr lang="zh-CN" altLang="en-US" sz="2400" b="1">
                <a:latin typeface="楷体" panose="02010609060101010101" charset="-122"/>
                <a:ea typeface="楷体" panose="02010609060101010101" charset="-122"/>
                <a:sym typeface="+mn-ea"/>
              </a:rPr>
              <a:t>世纪结束，7到9世纪，班图人成为当地的主要居民。</a:t>
            </a:r>
          </a:p>
          <a:p>
            <a:r>
              <a:rPr lang="zh-CN" altLang="en-US" sz="2400" b="1">
                <a:latin typeface="楷体" panose="02010609060101010101" charset="-122"/>
                <a:ea typeface="楷体" panose="02010609060101010101" charset="-122"/>
                <a:sym typeface="+mn-ea"/>
              </a:rPr>
              <a:t>    班图人迁徒的原因其说不一。有的说是由予北部哈米特人向南部的侵袭，有的说是由于北部苏丹人的压力，有的说是因为撒哈拉地区的干早和沙漠化，有的说是因为玉米的普遍种植促使人口迅速增殖而不得不迁徒，也有的说是蝗虫成灾所致。</a:t>
            </a:r>
            <a:endParaRPr lang="zh-CN" altLang="en-US" sz="2400" b="1">
              <a:latin typeface="楷体" panose="02010609060101010101" charset="-122"/>
              <a:ea typeface="楷体" panose="02010609060101010101" charset="-122"/>
            </a:endParaRPr>
          </a:p>
          <a:p>
            <a:r>
              <a:rPr lang="zh-CN" altLang="en-US" sz="2400" b="1">
                <a:latin typeface="楷体" panose="02010609060101010101" charset="-122"/>
                <a:ea typeface="楷体" panose="02010609060101010101" charset="-122"/>
                <a:sym typeface="+mn-ea"/>
              </a:rPr>
              <a:t>    斑图人迁徙给撒哈拉以南非洲带去了先进的铁器锄耕农业文化，生产技术和生产工具的进步，促进了当地生产的发展，推动文明的进步。，班图人是非洲人口最多最具代表性的种族</a:t>
            </a:r>
          </a:p>
        </p:txBody>
      </p:sp>
      <p:pic>
        <p:nvPicPr>
          <p:cNvPr id="2" name="图片 1"/>
          <p:cNvPicPr>
            <a:picLocks noChangeAspect="1"/>
          </p:cNvPicPr>
          <p:nvPr/>
        </p:nvPicPr>
        <p:blipFill>
          <a:blip r:embed="rId2"/>
          <a:stretch>
            <a:fillRect/>
          </a:stretch>
        </p:blipFill>
        <p:spPr>
          <a:xfrm>
            <a:off x="5464810" y="257810"/>
            <a:ext cx="6617970" cy="6326505"/>
          </a:xfrm>
          <a:prstGeom prst="rect">
            <a:avLst/>
          </a:prstGeom>
        </p:spPr>
      </p:pic>
    </p:spTree>
  </p:cSld>
  <p:clrMapOvr>
    <a:masterClrMapping/>
  </p:clrMapOvr>
  <p:transition/>
  <p:timing/>
</p:sld>
</file>

<file path=ppt/slides/slide5.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6" name="文本框 5"/>
          <p:cNvSpPr txBox="1"/>
          <p:nvPr/>
        </p:nvSpPr>
        <p:spPr>
          <a:xfrm>
            <a:off x="162560" y="274320"/>
            <a:ext cx="7049135" cy="5943600"/>
          </a:xfrm>
          <a:prstGeom prst="rect">
            <a:avLst/>
          </a:prstGeom>
          <a:noFill/>
        </p:spPr>
        <p:txBody>
          <a:bodyPr wrap="square" rtlCol="0" anchor="t">
            <a:spAutoFit/>
          </a:bodyPr>
          <a:lstStyle/>
          <a:p>
            <a:r>
              <a:rPr lang="en-US" altLang="zh-CN" sz="2400" b="1">
                <a:latin typeface="楷体" panose="02010609060101010101" charset="-122"/>
                <a:ea typeface="楷体" panose="02010609060101010101" charset="-122"/>
              </a:rPr>
              <a:t>    </a:t>
            </a:r>
            <a:r>
              <a:rPr lang="zh-CN" altLang="en-US" sz="2400" b="1">
                <a:latin typeface="楷体" panose="02010609060101010101" charset="-122"/>
                <a:ea typeface="楷体" panose="02010609060101010101" charset="-122"/>
              </a:rPr>
              <a:t>古代埃及文明深刻影响了尼罗河上游地区的发展。埃及衰落后，随着东西方海上交通与贸易的发展，</a:t>
            </a:r>
            <a:r>
              <a:rPr lang="zh-CN" altLang="en-US" sz="2400" b="1">
                <a:latin typeface="楷体" panose="02010609060101010101" charset="-122"/>
                <a:ea typeface="楷体" panose="02010609060101010101" charset="-122"/>
                <a:sym typeface="+mn-ea"/>
              </a:rPr>
              <a:t>公元</a:t>
            </a:r>
            <a:r>
              <a:rPr lang="en-US" altLang="zh-CN" sz="2400" b="1">
                <a:latin typeface="楷体" panose="02010609060101010101" charset="-122"/>
                <a:ea typeface="楷体" panose="02010609060101010101" charset="-122"/>
                <a:sym typeface="+mn-ea"/>
              </a:rPr>
              <a:t>2</a:t>
            </a:r>
            <a:r>
              <a:rPr lang="zh-CN" altLang="en-US" sz="2400" b="1">
                <a:latin typeface="楷体" panose="02010609060101010101" charset="-122"/>
                <a:ea typeface="楷体" panose="02010609060101010101" charset="-122"/>
                <a:sym typeface="+mn-ea"/>
              </a:rPr>
              <a:t>世纪</a:t>
            </a:r>
            <a:r>
              <a:rPr lang="zh-CN" altLang="en-US" sz="2400" b="1">
                <a:solidFill>
                  <a:srgbClr val="FF0000"/>
                </a:solidFill>
                <a:latin typeface="楷体" panose="02010609060101010101" charset="-122"/>
                <a:ea typeface="楷体" panose="02010609060101010101" charset="-122"/>
              </a:rPr>
              <a:t>埃塞俄比亚人</a:t>
            </a:r>
            <a:r>
              <a:rPr lang="zh-CN" altLang="en-US" sz="2400" b="1">
                <a:latin typeface="楷体" panose="02010609060101010101" charset="-122"/>
                <a:ea typeface="楷体" panose="02010609060101010101" charset="-122"/>
              </a:rPr>
              <a:t>建立了阿克苏姆王国。4世纪，</a:t>
            </a:r>
            <a:r>
              <a:rPr lang="zh-CN" altLang="en-US" sz="2400" b="1">
                <a:solidFill>
                  <a:srgbClr val="FF0000"/>
                </a:solidFill>
                <a:latin typeface="楷体" panose="02010609060101010101" charset="-122"/>
                <a:ea typeface="楷体" panose="02010609060101010101" charset="-122"/>
              </a:rPr>
              <a:t>阿克苏姆王国</a:t>
            </a:r>
            <a:r>
              <a:rPr lang="zh-CN" altLang="en-US" sz="2400" b="1">
                <a:latin typeface="楷体" panose="02010609060101010101" charset="-122"/>
                <a:ea typeface="楷体" panose="02010609060101010101" charset="-122"/>
              </a:rPr>
              <a:t>进入鼎盛时期，成为强大的奴隶制国家，版图包括红海两岸的大片地区。</a:t>
            </a:r>
            <a:r>
              <a:rPr lang="zh-CN" altLang="en-US" sz="2400" b="1">
                <a:latin typeface="楷体" panose="02010609060101010101" charset="-122"/>
                <a:ea typeface="楷体" panose="02010609060101010101" charset="-122"/>
                <a:sym typeface="+mn-ea"/>
              </a:rPr>
              <a:t>阿克苏姆的王权比较发达，埃扎纳之后的国王均称为“万王之王”。阿克苏姆信奉基督教。公元 7世纪后由于阿拉伯人的进攻而逐渐衰亡。</a:t>
            </a:r>
          </a:p>
          <a:p>
            <a:r>
              <a:rPr lang="zh-CN" altLang="en-US" sz="2400" b="1">
                <a:latin typeface="楷体" panose="02010609060101010101" charset="-122"/>
                <a:ea typeface="楷体" panose="02010609060101010101" charset="-122"/>
              </a:rPr>
              <a:t>    作为奴隶制国家，阿克苏姆在劳动中广泛使用被称为“巴列亚”的奴工阶层。同时，阿克苏姆有比较发达的农牧业和手工业。阿克苏姆的商业发达，国内外贸易相当活跃，对外贸易的主要港口为阿都利斯。据1世纪的《红海回航记》记载，阿克苏姆对外贸易的输出品有象牙、犀角等，输入品则有来自埃及、波斯、印度等地的布匹、铜铁、酒类等。他们的商队最远到印度以南的锡兰。</a:t>
            </a:r>
            <a:r>
              <a:rPr lang="zh-CN" altLang="en-US" sz="2400" b="1">
                <a:latin typeface="楷体" panose="02010609060101010101" charset="-122"/>
                <a:ea typeface="楷体" panose="02010609060101010101" charset="-122"/>
                <a:sym typeface="+mn-ea"/>
              </a:rPr>
              <a:t>   </a:t>
            </a:r>
            <a:endParaRPr lang="zh-CN" altLang="en-US" sz="2400" b="1">
              <a:latin typeface="楷体" panose="02010609060101010101" charset="-122"/>
              <a:ea typeface="楷体" panose="02010609060101010101" charset="-122"/>
            </a:endParaRPr>
          </a:p>
        </p:txBody>
      </p:sp>
      <p:pic>
        <p:nvPicPr>
          <p:cNvPr id="7" name="图片 6"/>
          <p:cNvPicPr>
            <a:picLocks noChangeAspect="1"/>
          </p:cNvPicPr>
          <p:nvPr/>
        </p:nvPicPr>
        <p:blipFill>
          <a:blip r:embed="rId3"/>
          <a:stretch>
            <a:fillRect/>
          </a:stretch>
        </p:blipFill>
        <p:spPr>
          <a:xfrm>
            <a:off x="7211695" y="274320"/>
            <a:ext cx="4860925" cy="6308725"/>
          </a:xfrm>
          <a:prstGeom prst="rect">
            <a:avLst/>
          </a:prstGeom>
        </p:spPr>
      </p:pic>
      <p:sp>
        <p:nvSpPr>
          <p:cNvPr id="5" name="文本框 4"/>
          <p:cNvSpPr txBox="1"/>
          <p:nvPr/>
        </p:nvSpPr>
        <p:spPr>
          <a:xfrm>
            <a:off x="147955" y="6218555"/>
            <a:ext cx="5080000" cy="457200"/>
          </a:xfrm>
          <a:prstGeom prst="rect">
            <a:avLst/>
          </a:prstGeom>
          <a:noFill/>
        </p:spPr>
        <p:txBody>
          <a:bodyPr wrap="none" rtlCol="0" anchor="t">
            <a:spAutoFit/>
          </a:bodyPr>
          <a:lstStyle/>
          <a:p>
            <a:r>
              <a:rPr lang="zh-CN" altLang="en-US" sz="2400" b="1">
                <a:solidFill>
                  <a:srgbClr val="FF0000"/>
                </a:solidFill>
                <a:latin typeface="楷体" panose="02010609060101010101" charset="-122"/>
                <a:ea typeface="楷体" panose="02010609060101010101" charset="-122"/>
                <a:sym typeface="+mn-ea"/>
              </a:rPr>
              <a:t>依据材料概括阿克苏姆王国的特点？</a:t>
            </a:r>
          </a:p>
        </p:txBody>
      </p:sp>
    </p:spTree>
  </p:cSld>
  <p:clrMapOvr>
    <a:masterClrMapping/>
  </p:clrMapOvr>
  <p:transition/>
  <p:timing/>
</p:sld>
</file>

<file path=ppt/slides/slide6.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4" name="文本框 3"/>
          <p:cNvSpPr txBox="1"/>
          <p:nvPr/>
        </p:nvSpPr>
        <p:spPr>
          <a:xfrm>
            <a:off x="147955" y="92075"/>
            <a:ext cx="6501765" cy="5943600"/>
          </a:xfrm>
          <a:prstGeom prst="rect">
            <a:avLst/>
          </a:prstGeom>
          <a:noFill/>
        </p:spPr>
        <p:txBody>
          <a:bodyPr wrap="square" rtlCol="0" anchor="t">
            <a:spAutoFit/>
          </a:bodyPr>
          <a:lstStyle/>
          <a:p>
            <a:r>
              <a:rPr lang="en-US" altLang="zh-CN" sz="2400" b="1">
                <a:latin typeface="楷体" panose="02010609060101010101" charset="-122"/>
                <a:ea typeface="楷体" panose="02010609060101010101" charset="-122"/>
                <a:sym typeface="+mn-ea"/>
              </a:rPr>
              <a:t>    </a:t>
            </a:r>
            <a:r>
              <a:rPr lang="zh-CN" altLang="en-US" sz="2400" b="1">
                <a:solidFill>
                  <a:schemeClr val="tx1"/>
                </a:solidFill>
                <a:latin typeface="楷体" panose="02010609060101010101" charset="-122"/>
                <a:ea typeface="楷体" panose="02010609060101010101" charset="-122"/>
                <a:sym typeface="+mn-ea"/>
              </a:rPr>
              <a:t>由于农业的进步、环印度洋贸易的发展和伊斯兰教的传入，10—15 世纪，来自波斯或阿拉伯半岛的伊斯兰教教徒与当地人的通婚，逐渐在东非沿海地区产生了一系列混血国家，经常被通称为东非城邦文明。</a:t>
            </a:r>
          </a:p>
          <a:p>
            <a:r>
              <a:rPr lang="zh-CN" altLang="en-US" sz="2400" b="1">
                <a:latin typeface="楷体" panose="02010609060101010101" charset="-122"/>
                <a:ea typeface="楷体" panose="02010609060101010101" charset="-122"/>
                <a:sym typeface="+mn-ea"/>
              </a:rPr>
              <a:t>    这些国家广泛使用奴隶，经济上以种植瓜果蔬菜的园艺业为主，对外贸易发达，城市繁荣。阿拉伯商人从印度、波斯和中国等地把瓷器、纺织品等各种手工业品输入非洲。作为交换，当地出口黄金、象牙和奴隶。</a:t>
            </a:r>
            <a:endParaRPr lang="zh-CN" altLang="en-US" sz="2400" b="1">
              <a:latin typeface="楷体" panose="02010609060101010101" charset="-122"/>
              <a:ea typeface="楷体" panose="02010609060101010101" charset="-122"/>
            </a:endParaRPr>
          </a:p>
          <a:p>
            <a:r>
              <a:rPr lang="zh-CN" altLang="en-US" sz="2400" b="1">
                <a:latin typeface="楷体" panose="02010609060101010101" charset="-122"/>
                <a:ea typeface="楷体" panose="02010609060101010101" charset="-122"/>
                <a:sym typeface="+mn-ea"/>
              </a:rPr>
              <a:t>    14 世纪的摩加迪沙有如下描绘：是一个大得没边的城镇。它的居民有很多骆驼和绵羊，他们每天要杀上百头骆驼。它的居民是有能力的商人。这座城市有无与伦比的手工制作的布匹，这些布匹以这个城市命名，被运到远至埃及和其他地区。</a:t>
            </a:r>
            <a:endParaRPr lang="zh-CN" altLang="en-US" sz="2400"/>
          </a:p>
        </p:txBody>
      </p:sp>
      <p:pic>
        <p:nvPicPr>
          <p:cNvPr id="7" name="图片 6"/>
          <p:cNvPicPr>
            <a:picLocks noChangeAspect="1"/>
          </p:cNvPicPr>
          <p:nvPr/>
        </p:nvPicPr>
        <p:blipFill>
          <a:blip r:embed="rId2"/>
          <a:stretch>
            <a:fillRect/>
          </a:stretch>
        </p:blipFill>
        <p:spPr>
          <a:xfrm>
            <a:off x="6971665" y="92075"/>
            <a:ext cx="4719955" cy="6126480"/>
          </a:xfrm>
          <a:prstGeom prst="rect">
            <a:avLst/>
          </a:prstGeom>
        </p:spPr>
      </p:pic>
      <p:sp>
        <p:nvSpPr>
          <p:cNvPr id="5" name="文本框 4"/>
          <p:cNvSpPr txBox="1"/>
          <p:nvPr/>
        </p:nvSpPr>
        <p:spPr>
          <a:xfrm>
            <a:off x="147955" y="6035675"/>
            <a:ext cx="6610350" cy="822960"/>
          </a:xfrm>
          <a:prstGeom prst="rect">
            <a:avLst/>
          </a:prstGeom>
          <a:noFill/>
        </p:spPr>
        <p:txBody>
          <a:bodyPr wrap="none" rtlCol="0" anchor="t">
            <a:spAutoFit/>
          </a:bodyPr>
          <a:lstStyle/>
          <a:p>
            <a:r>
              <a:rPr lang="zh-CN" altLang="en-US" sz="2400" b="1">
                <a:solidFill>
                  <a:srgbClr val="FF0000"/>
                </a:solidFill>
                <a:latin typeface="楷体" panose="02010609060101010101" charset="-122"/>
                <a:ea typeface="楷体" panose="02010609060101010101" charset="-122"/>
                <a:sym typeface="+mn-ea"/>
              </a:rPr>
              <a:t>依据材料概括摩加迪沙等城邦国家产生的原因？</a:t>
            </a:r>
          </a:p>
          <a:p>
            <a:r>
              <a:rPr lang="zh-CN" altLang="en-US" sz="2400" b="1">
                <a:solidFill>
                  <a:srgbClr val="FF0000"/>
                </a:solidFill>
                <a:latin typeface="楷体" panose="02010609060101010101" charset="-122"/>
                <a:ea typeface="楷体" panose="02010609060101010101" charset="-122"/>
                <a:sym typeface="+mn-ea"/>
              </a:rPr>
              <a:t>摩加迪沙与阿克苏姆有何异同？</a:t>
            </a:r>
          </a:p>
        </p:txBody>
      </p:sp>
    </p:spTree>
  </p:cSld>
  <p:clrMapOvr>
    <a:masterClrMapping/>
  </p:clrMapOvr>
  <p:transition/>
  <p:timing/>
</p:sld>
</file>

<file path=ppt/slides/slide7.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4" name="文本框 3"/>
          <p:cNvSpPr txBox="1"/>
          <p:nvPr/>
        </p:nvSpPr>
        <p:spPr>
          <a:xfrm>
            <a:off x="71120" y="227330"/>
            <a:ext cx="8771255" cy="6309360"/>
          </a:xfrm>
          <a:prstGeom prst="rect">
            <a:avLst/>
          </a:prstGeom>
          <a:noFill/>
        </p:spPr>
        <p:txBody>
          <a:bodyPr wrap="square" rtlCol="0" anchor="t">
            <a:spAutoFit/>
          </a:bodyPr>
          <a:lstStyle/>
          <a:p>
            <a:r>
              <a:rPr lang="en-US" altLang="zh-CN" sz="2400" b="1">
                <a:latin typeface="楷体" panose="02010609060101010101" charset="-122"/>
                <a:ea typeface="楷体" panose="02010609060101010101" charset="-122"/>
              </a:rPr>
              <a:t>    </a:t>
            </a:r>
            <a:r>
              <a:rPr lang="zh-CN" altLang="en-US" sz="2400" b="1">
                <a:latin typeface="楷体" panose="02010609060101010101" charset="-122"/>
                <a:ea typeface="楷体" panose="02010609060101010101" charset="-122"/>
              </a:rPr>
              <a:t>在西非，8—15 世纪，苏丹尼格罗人先后建立了加纳、马里和桑海等国家。这些国家拥有丰富的黄金资源，控制着穿越撒哈拉沙漠的商路和黄金交易，极其富有。它们也出口象牙和奴隶，买进马、布匹和盐。</a:t>
            </a:r>
          </a:p>
          <a:p>
            <a:r>
              <a:rPr lang="zh-CN" altLang="en-US" sz="2400" b="1">
                <a:latin typeface="楷体" panose="02010609060101010101" charset="-122"/>
                <a:ea typeface="楷体" panose="02010609060101010101" charset="-122"/>
              </a:rPr>
              <a:t>    </a:t>
            </a:r>
            <a:r>
              <a:rPr lang="zh-CN" altLang="en-US" sz="2400" b="1">
                <a:latin typeface="楷体" panose="02010609060101010101" charset="-122"/>
                <a:ea typeface="楷体" panose="02010609060101010101" charset="-122"/>
                <a:sym typeface="+mn-ea"/>
              </a:rPr>
              <a:t>公元</a:t>
            </a:r>
            <a:r>
              <a:rPr lang="en-US" altLang="zh-CN" sz="2400" b="1">
                <a:latin typeface="楷体" panose="02010609060101010101" charset="-122"/>
                <a:ea typeface="楷体" panose="02010609060101010101" charset="-122"/>
                <a:sym typeface="+mn-ea"/>
              </a:rPr>
              <a:t>4</a:t>
            </a:r>
            <a:r>
              <a:rPr lang="zh-CN" altLang="en-US" sz="2400" b="1">
                <a:latin typeface="楷体" panose="02010609060101010101" charset="-122"/>
                <a:ea typeface="楷体" panose="02010609060101010101" charset="-122"/>
                <a:sym typeface="+mn-ea"/>
              </a:rPr>
              <a:t>世纪前后</a:t>
            </a:r>
            <a:r>
              <a:rPr lang="zh-CN" altLang="en-US" sz="2400" b="1">
                <a:solidFill>
                  <a:srgbClr val="FF0000"/>
                </a:solidFill>
                <a:latin typeface="楷体" panose="02010609060101010101" charset="-122"/>
                <a:ea typeface="楷体" panose="02010609060101010101" charset="-122"/>
              </a:rPr>
              <a:t>加纳帝国，</a:t>
            </a:r>
            <a:r>
              <a:rPr lang="zh-CN" altLang="en-US" sz="2400" b="1">
                <a:latin typeface="楷体" panose="02010609060101010101" charset="-122"/>
                <a:ea typeface="楷体" panose="02010609060101010101" charset="-122"/>
              </a:rPr>
              <a:t>中心约在尼日河中上游地区。一度垄断了西非的黄金交易，被称为</a:t>
            </a:r>
            <a:r>
              <a:rPr lang="en-US" altLang="zh-CN" sz="2400" b="1">
                <a:latin typeface="楷体" panose="02010609060101010101" charset="-122"/>
                <a:ea typeface="楷体" panose="02010609060101010101" charset="-122"/>
              </a:rPr>
              <a:t>“</a:t>
            </a:r>
            <a:r>
              <a:rPr lang="zh-CN" altLang="en-US" sz="2400" b="1">
                <a:latin typeface="楷体" panose="02010609060101010101" charset="-122"/>
                <a:ea typeface="楷体" panose="02010609060101010101" charset="-122"/>
              </a:rPr>
              <a:t>黄金国度</a:t>
            </a:r>
            <a:r>
              <a:rPr lang="en-US" altLang="zh-CN" sz="2400" b="1">
                <a:latin typeface="楷体" panose="02010609060101010101" charset="-122"/>
                <a:ea typeface="楷体" panose="02010609060101010101" charset="-122"/>
              </a:rPr>
              <a:t>”</a:t>
            </a:r>
            <a:r>
              <a:rPr lang="zh-CN" altLang="zh-CN" sz="2400" b="1">
                <a:latin typeface="楷体" panose="02010609060101010101" charset="-122"/>
                <a:ea typeface="楷体" panose="02010609060101010101" charset="-122"/>
              </a:rPr>
              <a:t>。</a:t>
            </a:r>
            <a:r>
              <a:rPr lang="en-US" altLang="zh-CN" sz="2400" b="1">
                <a:latin typeface="楷体" panose="02010609060101010101" charset="-122"/>
                <a:ea typeface="楷体" panose="02010609060101010101" charset="-122"/>
              </a:rPr>
              <a:t>11</a:t>
            </a:r>
            <a:r>
              <a:rPr lang="zh-CN" altLang="en-US" sz="2400" b="1">
                <a:latin typeface="楷体" panose="02010609060101010101" charset="-122"/>
                <a:ea typeface="楷体" panose="02010609060101010101" charset="-122"/>
              </a:rPr>
              <a:t>世纪后由于伊斯兰教的势力扩张，加纳王国分裂，最后被马里帝国并吞。  </a:t>
            </a:r>
          </a:p>
          <a:p>
            <a:r>
              <a:rPr lang="zh-CN" altLang="en-US" sz="2400" b="1">
                <a:latin typeface="楷体" panose="02010609060101010101" charset="-122"/>
                <a:ea typeface="楷体" panose="02010609060101010101" charset="-122"/>
              </a:rPr>
              <a:t>    </a:t>
            </a:r>
            <a:r>
              <a:rPr lang="zh-CN" altLang="en-US" sz="2400" b="1">
                <a:solidFill>
                  <a:srgbClr val="FF0000"/>
                </a:solidFill>
                <a:latin typeface="楷体" panose="02010609060101010101" charset="-122"/>
                <a:ea typeface="楷体" panose="02010609060101010101" charset="-122"/>
              </a:rPr>
              <a:t>马里帝国</a:t>
            </a:r>
            <a:r>
              <a:rPr lang="zh-CN" altLang="en-US" sz="2400" b="1">
                <a:solidFill>
                  <a:schemeClr val="tx1"/>
                </a:solidFill>
                <a:latin typeface="楷体" panose="02010609060101010101" charset="-122"/>
                <a:ea typeface="楷体" panose="02010609060101010101" charset="-122"/>
              </a:rPr>
              <a:t>是加纳帝国的臣属国，</a:t>
            </a:r>
            <a:r>
              <a:rPr lang="zh-CN" altLang="en-US" sz="2400" b="1">
                <a:latin typeface="楷体" panose="02010609060101010101" charset="-122"/>
                <a:ea typeface="楷体" panose="02010609060101010101" charset="-122"/>
              </a:rPr>
              <a:t>兴起于13世纪上半叶，逐步将塞内加尔河和尼日尔河流域纳入版图，成为西非最强大的伊斯兰国家。马里继承并扩大了加纳的贸易，城市和文化相当繁荣。廷巴克图成为西非重要的文化中心，不少学者来此讲学和访问。</a:t>
            </a:r>
          </a:p>
          <a:p>
            <a:r>
              <a:rPr lang="zh-CN" altLang="en-US" sz="2400" b="1">
                <a:latin typeface="楷体" panose="02010609060101010101" charset="-122"/>
                <a:ea typeface="楷体" panose="02010609060101010101" charset="-122"/>
              </a:rPr>
              <a:t>    </a:t>
            </a:r>
            <a:r>
              <a:rPr lang="zh-CN" altLang="en-US" sz="2400" b="1">
                <a:solidFill>
                  <a:srgbClr val="FF0000"/>
                </a:solidFill>
                <a:latin typeface="楷体" panose="02010609060101010101" charset="-122"/>
                <a:ea typeface="楷体" panose="02010609060101010101" charset="-122"/>
              </a:rPr>
              <a:t>桑海帝国</a:t>
            </a:r>
            <a:r>
              <a:rPr lang="zh-CN" altLang="en-US" sz="2400" b="1">
                <a:latin typeface="楷体" panose="02010609060101010101" charset="-122"/>
                <a:ea typeface="楷体" panose="02010609060101010101" charset="-122"/>
              </a:rPr>
              <a:t>前身是7世纪时桑海人在登迪建立小王国，先后臣属于加纳帝国和马里帝国，15世纪至16世纪最盛，确立了在西非的霸主地位，是非洲历史最大的文明古国。它实行中央集权，官吏直接由国王任免；扩大对外贸易，奴隶成为生产中的重要力量；兴建学校，鼓励文化发展。16 世纪末，桑海因遭遇摩洛哥入侵逐渐衰落。</a:t>
            </a:r>
          </a:p>
        </p:txBody>
      </p:sp>
      <p:pic>
        <p:nvPicPr>
          <p:cNvPr id="6" name="图片 5"/>
          <p:cNvPicPr>
            <a:picLocks noChangeAspect="1"/>
          </p:cNvPicPr>
          <p:nvPr/>
        </p:nvPicPr>
        <p:blipFill>
          <a:blip r:embed="rId3"/>
          <a:stretch>
            <a:fillRect/>
          </a:stretch>
        </p:blipFill>
        <p:spPr>
          <a:xfrm>
            <a:off x="8963660" y="227330"/>
            <a:ext cx="2506980" cy="2204720"/>
          </a:xfrm>
          <a:prstGeom prst="rect">
            <a:avLst/>
          </a:prstGeom>
        </p:spPr>
      </p:pic>
      <p:pic>
        <p:nvPicPr>
          <p:cNvPr id="10" name="图片 9"/>
          <p:cNvPicPr>
            <a:picLocks noChangeAspect="1"/>
          </p:cNvPicPr>
          <p:nvPr/>
        </p:nvPicPr>
        <p:blipFill>
          <a:blip r:embed="rId4"/>
          <a:stretch>
            <a:fillRect/>
          </a:stretch>
        </p:blipFill>
        <p:spPr>
          <a:xfrm>
            <a:off x="8963660" y="4477385"/>
            <a:ext cx="2527300" cy="2171065"/>
          </a:xfrm>
          <a:prstGeom prst="rect">
            <a:avLst/>
          </a:prstGeom>
        </p:spPr>
      </p:pic>
      <p:pic>
        <p:nvPicPr>
          <p:cNvPr id="12" name="图片 11"/>
          <p:cNvPicPr>
            <a:picLocks noChangeAspect="1"/>
          </p:cNvPicPr>
          <p:nvPr/>
        </p:nvPicPr>
        <p:blipFill>
          <a:blip r:embed="rId5"/>
          <a:stretch>
            <a:fillRect/>
          </a:stretch>
        </p:blipFill>
        <p:spPr>
          <a:xfrm>
            <a:off x="8963660" y="2553970"/>
            <a:ext cx="2566670" cy="1816735"/>
          </a:xfrm>
          <a:prstGeom prst="rect">
            <a:avLst/>
          </a:prstGeom>
        </p:spPr>
      </p:pic>
    </p:spTree>
  </p:cSld>
  <p:clrMapOvr>
    <a:masterClrMapping/>
  </p:clrMapOvr>
  <p:transition/>
  <p:timing/>
</p:sld>
</file>

<file path=ppt/slides/slide8.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3" name="文本框 2"/>
          <p:cNvSpPr txBox="1"/>
          <p:nvPr/>
        </p:nvSpPr>
        <p:spPr>
          <a:xfrm>
            <a:off x="326390" y="635000"/>
            <a:ext cx="8536940" cy="5946775"/>
          </a:xfrm>
          <a:prstGeom prst="rect">
            <a:avLst/>
          </a:prstGeom>
          <a:noFill/>
        </p:spPr>
        <p:txBody>
          <a:bodyPr wrap="square" rtlCol="0" anchor="t">
            <a:spAutoFit/>
          </a:bodyPr>
          <a:lstStyle/>
          <a:p>
            <a:r>
              <a:rPr lang="en-US" altLang="zh-CN" sz="2400" b="1"/>
              <a:t>         </a:t>
            </a:r>
            <a:r>
              <a:rPr sz="2400" b="1">
                <a:latin typeface="楷体" panose="02010609060101010101" charset="-122"/>
                <a:ea typeface="楷体" panose="02010609060101010101" charset="-122"/>
              </a:rPr>
              <a:t>今津巴布韦境内的大津巴布韦是南部非洲文明的代表。大津巴布韦文化所涉及的范围，包括今津巴布韦、莫桑比克南部、博茨瓦纳东部和南非北部一带。</a:t>
            </a:r>
          </a:p>
          <a:p>
            <a:r>
              <a:rPr sz="2400" b="1">
                <a:latin typeface="楷体" panose="02010609060101010101" charset="-122"/>
                <a:ea typeface="楷体" panose="02010609060101010101" charset="-122"/>
              </a:rPr>
              <a:t>    在南部非洲，4</a:t>
            </a:r>
            <a:r>
              <a:rPr lang="en-US" sz="2400" b="1">
                <a:latin typeface="楷体" panose="02010609060101010101" charset="-122"/>
                <a:ea typeface="楷体" panose="02010609060101010101" charset="-122"/>
              </a:rPr>
              <a:t>—</a:t>
            </a:r>
            <a:r>
              <a:rPr sz="2400" b="1">
                <a:latin typeface="楷体" panose="02010609060101010101" charset="-122"/>
                <a:ea typeface="楷体" panose="02010609060101010101" charset="-122"/>
              </a:rPr>
              <a:t>5 世纪，班图人开始兴建巨石建筑群</a:t>
            </a:r>
            <a:r>
              <a:rPr lang="zh-CN" sz="2400" b="1">
                <a:latin typeface="楷体" panose="02010609060101010101" charset="-122"/>
                <a:ea typeface="楷体" panose="02010609060101010101" charset="-122"/>
              </a:rPr>
              <a:t>。</a:t>
            </a:r>
            <a:r>
              <a:rPr sz="2400" b="1">
                <a:latin typeface="楷体" panose="02010609060101010101" charset="-122"/>
                <a:ea typeface="楷体" panose="02010609060101010101" charset="-122"/>
              </a:rPr>
              <a:t>11 世纪末，形成津巴布韦国家。14</a:t>
            </a:r>
            <a:r>
              <a:rPr lang="en-US" sz="2400" b="1">
                <a:latin typeface="楷体" panose="02010609060101010101" charset="-122"/>
                <a:ea typeface="楷体" panose="02010609060101010101" charset="-122"/>
              </a:rPr>
              <a:t>—</a:t>
            </a:r>
            <a:r>
              <a:rPr sz="2400" b="1">
                <a:latin typeface="楷体" panose="02010609060101010101" charset="-122"/>
                <a:ea typeface="楷体" panose="02010609060101010101" charset="-122"/>
              </a:rPr>
              <a:t>15 世纪，进入鼎盛时期，包括今南非的部分地区都被纳入它统治之下。</a:t>
            </a:r>
          </a:p>
          <a:p>
            <a:r>
              <a:rPr sz="2400" b="1">
                <a:latin typeface="楷体" panose="02010609060101010101" charset="-122"/>
                <a:ea typeface="楷体" panose="02010609060101010101" charset="-122"/>
              </a:rPr>
              <a:t>    从大津巴布韦遗址出土的文物，其中有中东的陶瓷、阿拉伯的玻璃等。在遗址旁还保留着古代的梯田、水渠、水井，遗址地 基上还找到了古代铸造钱币的泥模。甚至在大津巴布韦遗址处人们 还挖掘出4块中国明代瓷器碎片，其中两块大的可以辨认出是青瓷大花瓶的底座部分。</a:t>
            </a:r>
          </a:p>
          <a:p>
            <a:r>
              <a:rPr sz="2400" b="1">
                <a:latin typeface="楷体" panose="02010609060101010101" charset="-122"/>
                <a:ea typeface="楷体" panose="02010609060101010101" charset="-122"/>
              </a:rPr>
              <a:t>    从挖掘的文物来看，大津巴布韦遗址曾经是一座非常繁荣的城市，农业、冶炼业、对外贸易都非常发达。在大津巴布韦遗址中最珍贵的文物是“津巴布韦鸟”。鸟用淡 绿色的皂石雕刻而成，鸟身如鹰，而头似鸽子，脖子高仰，翅膀紧 贴身子，长约50厘米，雄踞在1米高的石柱顶端。</a:t>
            </a:r>
          </a:p>
        </p:txBody>
      </p:sp>
      <p:pic>
        <p:nvPicPr>
          <p:cNvPr id="7" name="图片 6"/>
          <p:cNvPicPr>
            <a:picLocks noChangeAspect="1"/>
          </p:cNvPicPr>
          <p:nvPr/>
        </p:nvPicPr>
        <p:blipFill>
          <a:blip r:embed="rId2"/>
          <a:stretch>
            <a:fillRect/>
          </a:stretch>
        </p:blipFill>
        <p:spPr>
          <a:xfrm>
            <a:off x="9210675" y="316230"/>
            <a:ext cx="2222500" cy="2001520"/>
          </a:xfrm>
          <a:prstGeom prst="rect">
            <a:avLst/>
          </a:prstGeom>
        </p:spPr>
      </p:pic>
      <p:pic>
        <p:nvPicPr>
          <p:cNvPr id="8" name="图片 7"/>
          <p:cNvPicPr>
            <a:picLocks noChangeAspect="1"/>
          </p:cNvPicPr>
          <p:nvPr/>
        </p:nvPicPr>
        <p:blipFill>
          <a:blip r:embed="rId3"/>
          <a:stretch>
            <a:fillRect/>
          </a:stretch>
        </p:blipFill>
        <p:spPr>
          <a:xfrm>
            <a:off x="9210675" y="2552065"/>
            <a:ext cx="2223135" cy="2112645"/>
          </a:xfrm>
          <a:prstGeom prst="rect">
            <a:avLst/>
          </a:prstGeom>
        </p:spPr>
      </p:pic>
      <p:pic>
        <p:nvPicPr>
          <p:cNvPr id="9" name="图片 8"/>
          <p:cNvPicPr>
            <a:picLocks noChangeAspect="1"/>
          </p:cNvPicPr>
          <p:nvPr/>
        </p:nvPicPr>
        <p:blipFill>
          <a:blip r:embed="rId4"/>
          <a:stretch>
            <a:fillRect/>
          </a:stretch>
        </p:blipFill>
        <p:spPr>
          <a:xfrm>
            <a:off x="9210675" y="4814570"/>
            <a:ext cx="2222500" cy="1988820"/>
          </a:xfrm>
          <a:prstGeom prst="rect">
            <a:avLst/>
          </a:prstGeom>
        </p:spPr>
      </p:pic>
    </p:spTree>
  </p:cSld>
  <p:clrMapOvr>
    <a:masterClrMapping/>
  </p:clrMapOvr>
  <p:transition/>
  <p:timing/>
</p:sld>
</file>

<file path=ppt/slides/slide9.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graphicFrame>
        <p:nvGraphicFramePr>
          <p:cNvPr id="5" name="Group 90"/>
          <p:cNvGraphicFramePr>
            <a:graphicFrameLocks noGrp="1"/>
          </p:cNvGraphicFramePr>
          <p:nvPr/>
        </p:nvGraphicFramePr>
        <p:xfrm>
          <a:off x="544513" y="1220788"/>
          <a:ext cx="10927201" cy="4698298"/>
        </p:xfrm>
        <a:graphic>
          <a:graphicData uri="http://schemas.openxmlformats.org/drawingml/2006/table">
            <a:tbl>
              <a:tblPr/>
              <a:tblGrid>
                <a:gridCol w="1834515"/>
                <a:gridCol w="1379077"/>
                <a:gridCol w="2155492"/>
                <a:gridCol w="2584288"/>
                <a:gridCol w="2973829"/>
              </a:tblGrid>
              <a:tr h="447040">
                <a:tc>
                  <a:txBody>
                    <a:bodyPr vert="horz" wrap="square"/>
                    <a:lstStyle/>
                    <a:p>
                      <a:pPr marL="0" marR="0" lvl="0" indent="0" algn="ctr" defTabSz="914400" rtl="0" eaLnBrk="1" fontAlgn="base" latinLnBrk="0" hangingPunct="1">
                        <a:lnSpc>
                          <a:spcPct val="100000"/>
                        </a:lnSpc>
                        <a:spcBef>
                          <a:spcPct val="20000"/>
                        </a:spcBef>
                        <a:spcAft>
                          <a:spcPct val="0"/>
                        </a:spcAft>
                        <a:buClrTx/>
                        <a:buSzTx/>
                        <a:buFontTx/>
                        <a:buNone/>
                      </a:pPr>
                      <a:r>
                        <a:rPr kumimoji="0" lang="zh-CN" altLang="en-US" sz="2100" b="1" i="0" u="none" strike="noStrike" cap="none" normalizeH="0" baseline="0" smtClean="0">
                          <a:ln>
                            <a:noFill/>
                          </a:ln>
                          <a:solidFill>
                            <a:srgbClr val="FF0000"/>
                          </a:solidFill>
                          <a:effectLst/>
                          <a:latin typeface="等线" panose="02010600030101010101" pitchFamily="2" charset="-122"/>
                          <a:ea typeface="等线" panose="02010600030101010101" pitchFamily="2" charset="-122"/>
                        </a:rPr>
                        <a:t>区域</a:t>
                      </a:r>
                    </a:p>
                  </a:txBody>
                  <a:tcPr marL="121920" marR="121920" marT="60960" marB="60960"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vert="horz" wrap="square"/>
                    <a:lstStyle/>
                    <a:p>
                      <a:pPr marL="0" marR="0" lvl="0" indent="0" algn="ctr" defTabSz="914400" rtl="0" eaLnBrk="1" fontAlgn="base" latinLnBrk="0" hangingPunct="1">
                        <a:lnSpc>
                          <a:spcPct val="100000"/>
                        </a:lnSpc>
                        <a:spcBef>
                          <a:spcPct val="20000"/>
                        </a:spcBef>
                        <a:spcAft>
                          <a:spcPct val="0"/>
                        </a:spcAft>
                        <a:buClrTx/>
                        <a:buSzTx/>
                        <a:buFontTx/>
                        <a:buNone/>
                      </a:pPr>
                      <a:r>
                        <a:rPr kumimoji="0" lang="zh-CN" altLang="en-US" sz="2100" b="1" i="0" u="none" strike="noStrike" cap="none" normalizeH="0" baseline="0" smtClean="0">
                          <a:ln>
                            <a:noFill/>
                          </a:ln>
                          <a:solidFill>
                            <a:srgbClr val="FF0000"/>
                          </a:solidFill>
                          <a:effectLst/>
                          <a:latin typeface="等线" panose="02010600030101010101" pitchFamily="2" charset="-122"/>
                          <a:ea typeface="等线" panose="02010600030101010101" pitchFamily="2" charset="-122"/>
                        </a:rPr>
                        <a:t>代表</a:t>
                      </a:r>
                    </a:p>
                  </a:txBody>
                  <a:tcPr marL="121920" marR="121920" marT="60960" marB="6096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vert="horz" wrap="square"/>
                    <a:lstStyle/>
                    <a:p>
                      <a:pPr marL="0" marR="0" lvl="0" indent="0" algn="ctr" defTabSz="914400" rtl="0" eaLnBrk="1" fontAlgn="base" latinLnBrk="0" hangingPunct="1">
                        <a:lnSpc>
                          <a:spcPct val="100000"/>
                        </a:lnSpc>
                        <a:spcBef>
                          <a:spcPct val="20000"/>
                        </a:spcBef>
                        <a:spcAft>
                          <a:spcPct val="0"/>
                        </a:spcAft>
                        <a:buClrTx/>
                        <a:buSzTx/>
                        <a:buFontTx/>
                        <a:buNone/>
                      </a:pPr>
                      <a:r>
                        <a:rPr kumimoji="0" lang="zh-CN" altLang="en-US" sz="2100" b="1" i="0" u="none" strike="noStrike" cap="none" normalizeH="0" baseline="0" smtClean="0">
                          <a:ln>
                            <a:noFill/>
                          </a:ln>
                          <a:solidFill>
                            <a:srgbClr val="FF0000"/>
                          </a:solidFill>
                          <a:effectLst/>
                          <a:latin typeface="等线" panose="02010600030101010101" pitchFamily="2" charset="-122"/>
                          <a:ea typeface="等线" panose="02010600030101010101" pitchFamily="2" charset="-122"/>
                        </a:rPr>
                        <a:t>时间</a:t>
                      </a:r>
                    </a:p>
                  </a:txBody>
                  <a:tcPr marL="121920" marR="121920" marT="60960" marB="6096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vert="horz" wrap="square"/>
                    <a:lstStyle/>
                    <a:p>
                      <a:pPr marL="0" marR="0" lvl="0" indent="0" algn="ctr" defTabSz="914400" rtl="0" eaLnBrk="1" fontAlgn="base" latinLnBrk="0" hangingPunct="1">
                        <a:lnSpc>
                          <a:spcPct val="100000"/>
                        </a:lnSpc>
                        <a:spcBef>
                          <a:spcPct val="20000"/>
                        </a:spcBef>
                        <a:spcAft>
                          <a:spcPct val="0"/>
                        </a:spcAft>
                        <a:buClrTx/>
                        <a:buSzTx/>
                        <a:buFontTx/>
                        <a:buNone/>
                      </a:pPr>
                      <a:r>
                        <a:rPr kumimoji="0" lang="zh-CN" altLang="en-US" sz="2100" b="1" i="0" u="none" strike="noStrike" cap="none" normalizeH="0" baseline="0" smtClean="0">
                          <a:ln>
                            <a:noFill/>
                          </a:ln>
                          <a:solidFill>
                            <a:srgbClr val="FF0000"/>
                          </a:solidFill>
                          <a:effectLst/>
                          <a:latin typeface="等线" panose="02010600030101010101" pitchFamily="2" charset="-122"/>
                          <a:ea typeface="等线" panose="02010600030101010101" pitchFamily="2" charset="-122"/>
                        </a:rPr>
                        <a:t>成果</a:t>
                      </a:r>
                    </a:p>
                  </a:txBody>
                  <a:tcPr marL="121920" marR="121920" marT="60960" marB="6096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vert="horz" wrap="square"/>
                    <a:lstStyle/>
                    <a:p>
                      <a:pPr marL="0" marR="0" lvl="0" indent="0" algn="ctr" defTabSz="914400" rtl="0" eaLnBrk="1" fontAlgn="base" latinLnBrk="0" hangingPunct="1">
                        <a:lnSpc>
                          <a:spcPct val="100000"/>
                        </a:lnSpc>
                        <a:spcBef>
                          <a:spcPct val="20000"/>
                        </a:spcBef>
                        <a:spcAft>
                          <a:spcPct val="0"/>
                        </a:spcAft>
                        <a:buClrTx/>
                        <a:buSzTx/>
                        <a:buFontTx/>
                        <a:buNone/>
                      </a:pPr>
                      <a:r>
                        <a:rPr kumimoji="0" lang="zh-CN" altLang="en-US" sz="2100" b="1" i="0" u="none" strike="noStrike" cap="none" normalizeH="0" baseline="0" smtClean="0">
                          <a:ln>
                            <a:noFill/>
                          </a:ln>
                          <a:solidFill>
                            <a:srgbClr val="FF0000"/>
                          </a:solidFill>
                          <a:effectLst/>
                          <a:latin typeface="等线" panose="02010600030101010101" pitchFamily="2" charset="-122"/>
                          <a:ea typeface="等线" panose="02010600030101010101" pitchFamily="2" charset="-122"/>
                        </a:rPr>
                        <a:t>特点及评价</a:t>
                      </a:r>
                    </a:p>
                  </a:txBody>
                  <a:tcPr marL="121920" marR="121920" marT="60960" marB="60960"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1320237">
                <a:tc>
                  <a:txBody>
                    <a:bodyPr vert="horz" wrap="square"/>
                    <a:lstStyle/>
                    <a:p>
                      <a:pPr marL="0" marR="0" lvl="0" indent="0" algn="ctr" defTabSz="914400" rtl="0" eaLnBrk="1" fontAlgn="base" latinLnBrk="0" hangingPunct="1">
                        <a:lnSpc>
                          <a:spcPct val="100000"/>
                        </a:lnSpc>
                        <a:spcBef>
                          <a:spcPct val="20000"/>
                        </a:spcBef>
                        <a:spcAft>
                          <a:spcPct val="0"/>
                        </a:spcAft>
                        <a:buClrTx/>
                        <a:buSzTx/>
                        <a:buFontTx/>
                        <a:buNone/>
                      </a:pPr>
                      <a:r>
                        <a:rPr kumimoji="0" lang="zh-CN" altLang="en-US" sz="2100" b="1" i="0" u="none" strike="noStrike" cap="none" normalizeH="0" baseline="0" smtClean="0">
                          <a:ln>
                            <a:noFill/>
                          </a:ln>
                          <a:solidFill>
                            <a:schemeClr val="tx1"/>
                          </a:solidFill>
                          <a:effectLst/>
                          <a:latin typeface="等线" panose="02010600030101010101" pitchFamily="2" charset="-122"/>
                          <a:ea typeface="等线" panose="02010600030101010101" pitchFamily="2" charset="-122"/>
                        </a:rPr>
                        <a:t>东北非（今埃塞俄比亚境内）</a:t>
                      </a:r>
                    </a:p>
                  </a:txBody>
                  <a:tcPr marL="121920" marR="121920" marT="60960" marB="60960"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vert="horz" wrap="square"/>
                    <a:lstStyle/>
                    <a:p>
                      <a:pPr marL="0" marR="0" lvl="0" indent="0" algn="l" defTabSz="914400" rtl="0" eaLnBrk="1" fontAlgn="base" latinLnBrk="0" hangingPunct="1">
                        <a:lnSpc>
                          <a:spcPct val="100000"/>
                        </a:lnSpc>
                        <a:spcBef>
                          <a:spcPct val="20000"/>
                        </a:spcBef>
                        <a:spcAft>
                          <a:spcPct val="0"/>
                        </a:spcAft>
                        <a:buClrTx/>
                        <a:buSzTx/>
                        <a:buFontTx/>
                        <a:buNone/>
                      </a:pPr>
                      <a:endParaRPr kumimoji="0" lang="zh-CN" altLang="en-US" sz="2100" b="1" i="0" u="none" strike="noStrike" cap="none" normalizeH="0" baseline="0" smtClean="0">
                        <a:ln>
                          <a:noFill/>
                        </a:ln>
                        <a:solidFill>
                          <a:schemeClr val="tx1"/>
                        </a:solidFill>
                        <a:effectLst/>
                        <a:latin typeface="等线" panose="02010600030101010101" pitchFamily="2" charset="-122"/>
                        <a:ea typeface="等线" panose="02010600030101010101" pitchFamily="2" charset="-122"/>
                      </a:endParaRPr>
                    </a:p>
                  </a:txBody>
                  <a:tcPr marL="121920" marR="121920" marT="60960" marB="6096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vert="horz" wrap="square"/>
                    <a:lstStyle/>
                    <a:p>
                      <a:pPr marL="0" marR="0" lvl="0" indent="0" algn="l" defTabSz="914400" rtl="0" eaLnBrk="1" fontAlgn="base" latinLnBrk="0" hangingPunct="1">
                        <a:lnSpc>
                          <a:spcPct val="100000"/>
                        </a:lnSpc>
                        <a:spcBef>
                          <a:spcPct val="20000"/>
                        </a:spcBef>
                        <a:spcAft>
                          <a:spcPct val="0"/>
                        </a:spcAft>
                        <a:buClrTx/>
                        <a:buSzTx/>
                        <a:buFontTx/>
                        <a:buNone/>
                      </a:pPr>
                      <a:endParaRPr kumimoji="0" lang="zh-CN" altLang="en-US" sz="2100" b="1" i="0" u="none" strike="noStrike" cap="none" normalizeH="0" baseline="0" smtClean="0">
                        <a:ln>
                          <a:noFill/>
                        </a:ln>
                        <a:solidFill>
                          <a:schemeClr val="tx1"/>
                        </a:solidFill>
                        <a:effectLst/>
                        <a:latin typeface="等线" panose="02010600030101010101" pitchFamily="2" charset="-122"/>
                        <a:ea typeface="等线" panose="02010600030101010101" pitchFamily="2" charset="-122"/>
                      </a:endParaRPr>
                    </a:p>
                  </a:txBody>
                  <a:tcPr marL="121920" marR="121920" marT="60960" marB="6096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vert="horz" wrap="square"/>
                    <a:lstStyle/>
                    <a:p>
                      <a:pPr marL="0" marR="0" lvl="0" indent="0" algn="l" defTabSz="914400" rtl="0" eaLnBrk="1" fontAlgn="base" latinLnBrk="0" hangingPunct="1">
                        <a:lnSpc>
                          <a:spcPct val="100000"/>
                        </a:lnSpc>
                        <a:spcBef>
                          <a:spcPct val="20000"/>
                        </a:spcBef>
                        <a:spcAft>
                          <a:spcPct val="0"/>
                        </a:spcAft>
                        <a:buClrTx/>
                        <a:buSzTx/>
                        <a:buFontTx/>
                        <a:buNone/>
                      </a:pPr>
                      <a:endParaRPr kumimoji="0" lang="zh-CN" altLang="en-US" sz="2100" b="1" i="0" u="none" strike="noStrike" cap="none" normalizeH="0" baseline="0" smtClean="0">
                        <a:ln>
                          <a:noFill/>
                        </a:ln>
                        <a:solidFill>
                          <a:schemeClr val="tx1"/>
                        </a:solidFill>
                        <a:effectLst/>
                        <a:latin typeface="等线" panose="02010600030101010101" pitchFamily="2" charset="-122"/>
                        <a:ea typeface="等线" panose="02010600030101010101" pitchFamily="2" charset="-122"/>
                      </a:endParaRPr>
                    </a:p>
                  </a:txBody>
                  <a:tcPr marL="121920" marR="121920" marT="60960" marB="6096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vert="horz" wrap="square"/>
                    <a:lstStyle/>
                    <a:p>
                      <a:pPr marL="0" marR="0" lvl="0" indent="0" algn="l" defTabSz="914400" rtl="0" eaLnBrk="1" fontAlgn="base" latinLnBrk="0" hangingPunct="1">
                        <a:lnSpc>
                          <a:spcPct val="100000"/>
                        </a:lnSpc>
                        <a:spcBef>
                          <a:spcPct val="20000"/>
                        </a:spcBef>
                        <a:spcAft>
                          <a:spcPct val="0"/>
                        </a:spcAft>
                        <a:buClrTx/>
                        <a:buSzTx/>
                        <a:buFontTx/>
                        <a:buNone/>
                      </a:pPr>
                      <a:endParaRPr kumimoji="0" lang="zh-CN" altLang="en-US" sz="2100" b="1" i="0" u="none" strike="noStrike" cap="none" normalizeH="0" baseline="0" smtClean="0">
                        <a:ln>
                          <a:noFill/>
                        </a:ln>
                        <a:solidFill>
                          <a:schemeClr val="tx1"/>
                        </a:solidFill>
                        <a:effectLst/>
                        <a:latin typeface="等线" panose="02010600030101010101" pitchFamily="2" charset="-122"/>
                        <a:ea typeface="等线" panose="02010600030101010101" pitchFamily="2" charset="-122"/>
                      </a:endParaRPr>
                    </a:p>
                  </a:txBody>
                  <a:tcPr marL="121920" marR="121920" marT="60960" marB="60960"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1320237">
                <a:tc>
                  <a:txBody>
                    <a:bodyPr vert="horz" wrap="square"/>
                    <a:lstStyle/>
                    <a:p>
                      <a:pPr marL="0" marR="0" lvl="0" indent="0" algn="ctr" defTabSz="914400" rtl="0" eaLnBrk="1" fontAlgn="base" latinLnBrk="0" hangingPunct="1">
                        <a:lnSpc>
                          <a:spcPct val="100000"/>
                        </a:lnSpc>
                        <a:spcBef>
                          <a:spcPct val="20000"/>
                        </a:spcBef>
                        <a:spcAft>
                          <a:spcPct val="0"/>
                        </a:spcAft>
                        <a:buClrTx/>
                        <a:buSzTx/>
                        <a:buFontTx/>
                        <a:buNone/>
                      </a:pPr>
                      <a:endParaRPr kumimoji="0" lang="en-US" altLang="zh-CN" sz="2100" b="1" i="0" u="none" strike="noStrike" cap="none" normalizeH="0" baseline="0" smtClean="0">
                        <a:ln>
                          <a:noFill/>
                        </a:ln>
                        <a:solidFill>
                          <a:schemeClr val="tx1"/>
                        </a:solidFill>
                        <a:effectLst/>
                        <a:latin typeface="等线" panose="02010600030101010101" pitchFamily="2" charset="-122"/>
                        <a:ea typeface="等线" panose="02010600030101010101" pitchFamily="2" charset="-122"/>
                      </a:endParaRPr>
                    </a:p>
                    <a:p>
                      <a:pPr marL="0" marR="0" lvl="0" indent="0" algn="ctr" defTabSz="914400" rtl="0" eaLnBrk="1" fontAlgn="base" latinLnBrk="0" hangingPunct="1">
                        <a:lnSpc>
                          <a:spcPct val="100000"/>
                        </a:lnSpc>
                        <a:spcBef>
                          <a:spcPct val="20000"/>
                        </a:spcBef>
                        <a:spcAft>
                          <a:spcPct val="0"/>
                        </a:spcAft>
                        <a:buClrTx/>
                        <a:buSzTx/>
                        <a:buFontTx/>
                        <a:buNone/>
                      </a:pPr>
                      <a:r>
                        <a:rPr kumimoji="0" lang="zh-CN" altLang="en-US" sz="2100" b="1" i="0" u="none" strike="noStrike" cap="none" normalizeH="0" baseline="0" smtClean="0">
                          <a:ln>
                            <a:noFill/>
                          </a:ln>
                          <a:solidFill>
                            <a:schemeClr val="tx1"/>
                          </a:solidFill>
                          <a:effectLst/>
                          <a:latin typeface="等线" panose="02010600030101010101" pitchFamily="2" charset="-122"/>
                          <a:ea typeface="等线" panose="02010600030101010101" pitchFamily="2" charset="-122"/>
                        </a:rPr>
                        <a:t>西非</a:t>
                      </a:r>
                    </a:p>
                  </a:txBody>
                  <a:tcPr marL="121920" marR="121920" marT="60960" marB="60960"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vert="horz" wrap="square"/>
                    <a:lstStyle/>
                    <a:p>
                      <a:pPr marL="0" marR="0" lvl="0" indent="0" algn="l" defTabSz="914400" rtl="0" eaLnBrk="1" fontAlgn="base" latinLnBrk="0" hangingPunct="1">
                        <a:lnSpc>
                          <a:spcPct val="100000"/>
                        </a:lnSpc>
                        <a:spcBef>
                          <a:spcPct val="20000"/>
                        </a:spcBef>
                        <a:spcAft>
                          <a:spcPct val="0"/>
                        </a:spcAft>
                        <a:buClrTx/>
                        <a:buSzTx/>
                        <a:buFontTx/>
                        <a:buNone/>
                      </a:pPr>
                      <a:endParaRPr kumimoji="0" lang="zh-CN" altLang="en-US" sz="2100" b="1" i="0" u="none" strike="noStrike" cap="none" normalizeH="0" baseline="0" smtClean="0">
                        <a:ln>
                          <a:noFill/>
                        </a:ln>
                        <a:solidFill>
                          <a:schemeClr val="tx1"/>
                        </a:solidFill>
                        <a:effectLst/>
                        <a:latin typeface="等线" panose="02010600030101010101" pitchFamily="2" charset="-122"/>
                        <a:ea typeface="等线" panose="02010600030101010101" pitchFamily="2" charset="-122"/>
                      </a:endParaRPr>
                    </a:p>
                  </a:txBody>
                  <a:tcPr marL="121920" marR="121920" marT="60960" marB="6096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vert="horz" wrap="square"/>
                    <a:lstStyle/>
                    <a:p>
                      <a:pPr marL="0" marR="0" lvl="0" indent="0" algn="ctr" defTabSz="914400" rtl="0" eaLnBrk="1" fontAlgn="base" latinLnBrk="0" hangingPunct="1">
                        <a:lnSpc>
                          <a:spcPct val="100000"/>
                        </a:lnSpc>
                        <a:spcBef>
                          <a:spcPct val="20000"/>
                        </a:spcBef>
                        <a:spcAft>
                          <a:spcPct val="0"/>
                        </a:spcAft>
                        <a:buClrTx/>
                        <a:buSzTx/>
                        <a:buFontTx/>
                        <a:buNone/>
                      </a:pPr>
                      <a:endParaRPr kumimoji="0" lang="zh-CN" altLang="en-US" sz="2100" b="1" i="0" u="none" strike="noStrike" cap="none" normalizeH="0" baseline="0" smtClean="0">
                        <a:ln>
                          <a:noFill/>
                        </a:ln>
                        <a:solidFill>
                          <a:schemeClr val="tx1"/>
                        </a:solidFill>
                        <a:effectLst/>
                        <a:latin typeface="等线" panose="02010600030101010101" pitchFamily="2" charset="-122"/>
                        <a:ea typeface="等线" panose="02010600030101010101" pitchFamily="2" charset="-122"/>
                      </a:endParaRPr>
                    </a:p>
                  </a:txBody>
                  <a:tcPr marL="121920" marR="121920" marT="60960" marB="6096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vert="horz" wrap="square"/>
                    <a:lstStyle/>
                    <a:p>
                      <a:pPr marL="0" marR="0" lvl="0" indent="0" algn="l" defTabSz="914400" rtl="0" eaLnBrk="1" fontAlgn="base" latinLnBrk="0" hangingPunct="1">
                        <a:lnSpc>
                          <a:spcPct val="100000"/>
                        </a:lnSpc>
                        <a:spcBef>
                          <a:spcPct val="20000"/>
                        </a:spcBef>
                        <a:spcAft>
                          <a:spcPct val="0"/>
                        </a:spcAft>
                        <a:buClrTx/>
                        <a:buSzTx/>
                        <a:buFontTx/>
                        <a:buNone/>
                      </a:pPr>
                      <a:endParaRPr kumimoji="0" lang="zh-CN" altLang="en-US" sz="2100" b="1" i="0" u="none" strike="noStrike" cap="none" normalizeH="0" baseline="0" smtClean="0">
                        <a:ln>
                          <a:noFill/>
                        </a:ln>
                        <a:solidFill>
                          <a:schemeClr val="tx1"/>
                        </a:solidFill>
                        <a:effectLst/>
                        <a:latin typeface="等线" panose="02010600030101010101" pitchFamily="2" charset="-122"/>
                        <a:ea typeface="等线" panose="02010600030101010101" pitchFamily="2" charset="-122"/>
                      </a:endParaRPr>
                    </a:p>
                  </a:txBody>
                  <a:tcPr marL="121920" marR="121920" marT="60960" marB="6096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vert="horz" wrap="square"/>
                    <a:lstStyle/>
                    <a:p>
                      <a:pPr marL="0" marR="0" lvl="0" indent="0" algn="l" defTabSz="914400" rtl="0" eaLnBrk="1" fontAlgn="base" latinLnBrk="0" hangingPunct="1">
                        <a:lnSpc>
                          <a:spcPct val="100000"/>
                        </a:lnSpc>
                        <a:spcBef>
                          <a:spcPct val="20000"/>
                        </a:spcBef>
                        <a:spcAft>
                          <a:spcPct val="0"/>
                        </a:spcAft>
                        <a:buClrTx/>
                        <a:buSzTx/>
                        <a:buFontTx/>
                        <a:buNone/>
                      </a:pPr>
                      <a:endParaRPr kumimoji="0" lang="zh-CN" altLang="en-US" sz="2100" b="1" i="0" u="none" strike="noStrike" cap="none" normalizeH="0" baseline="0" smtClean="0">
                        <a:ln>
                          <a:noFill/>
                        </a:ln>
                        <a:solidFill>
                          <a:schemeClr val="tx1"/>
                        </a:solidFill>
                        <a:effectLst/>
                        <a:latin typeface="等线" panose="02010600030101010101" pitchFamily="2" charset="-122"/>
                        <a:ea typeface="等线" panose="02010600030101010101" pitchFamily="2" charset="-122"/>
                      </a:endParaRPr>
                    </a:p>
                  </a:txBody>
                  <a:tcPr marL="121920" marR="121920" marT="60960" marB="60960"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1610784">
                <a:tc>
                  <a:txBody>
                    <a:bodyPr vert="horz" wrap="square"/>
                    <a:lstStyle/>
                    <a:p>
                      <a:pPr marL="0" marR="0" lvl="0" indent="0" algn="ctr" defTabSz="914400" rtl="0" eaLnBrk="1" fontAlgn="base" latinLnBrk="0" hangingPunct="1">
                        <a:lnSpc>
                          <a:spcPct val="100000"/>
                        </a:lnSpc>
                        <a:spcBef>
                          <a:spcPct val="20000"/>
                        </a:spcBef>
                        <a:spcAft>
                          <a:spcPct val="0"/>
                        </a:spcAft>
                        <a:buClrTx/>
                        <a:buSzTx/>
                        <a:buFontTx/>
                        <a:buNone/>
                      </a:pPr>
                      <a:endParaRPr kumimoji="0" lang="en-US" altLang="zh-CN" sz="2100" b="1" i="0" u="none" strike="noStrike" cap="none" normalizeH="0" baseline="0" smtClean="0">
                        <a:ln>
                          <a:noFill/>
                        </a:ln>
                        <a:solidFill>
                          <a:schemeClr val="tx1"/>
                        </a:solidFill>
                        <a:effectLst/>
                        <a:latin typeface="等线" panose="02010600030101010101" pitchFamily="2" charset="-122"/>
                        <a:ea typeface="等线" panose="02010600030101010101" pitchFamily="2" charset="-122"/>
                      </a:endParaRPr>
                    </a:p>
                    <a:p>
                      <a:pPr marL="0" marR="0" lvl="0" indent="0" algn="ctr" defTabSz="914400" rtl="0" eaLnBrk="1" fontAlgn="base" latinLnBrk="0" hangingPunct="1">
                        <a:lnSpc>
                          <a:spcPct val="100000"/>
                        </a:lnSpc>
                        <a:spcBef>
                          <a:spcPct val="20000"/>
                        </a:spcBef>
                        <a:spcAft>
                          <a:spcPct val="0"/>
                        </a:spcAft>
                        <a:buClrTx/>
                        <a:buSzTx/>
                        <a:buFontTx/>
                        <a:buNone/>
                      </a:pPr>
                      <a:r>
                        <a:rPr kumimoji="0" lang="zh-CN" altLang="en-US" sz="2100" b="1" i="0" u="none" strike="noStrike" cap="none" normalizeH="0" baseline="0" smtClean="0">
                          <a:ln>
                            <a:noFill/>
                          </a:ln>
                          <a:solidFill>
                            <a:schemeClr val="tx1"/>
                          </a:solidFill>
                          <a:effectLst/>
                          <a:latin typeface="等线" panose="02010600030101010101" pitchFamily="2" charset="-122"/>
                          <a:ea typeface="等线" panose="02010600030101010101" pitchFamily="2" charset="-122"/>
                        </a:rPr>
                        <a:t>南部非洲</a:t>
                      </a:r>
                    </a:p>
                  </a:txBody>
                  <a:tcPr marL="121920" marR="121920" marT="60960" marB="60960"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vert="horz" wrap="square"/>
                    <a:lstStyle/>
                    <a:p>
                      <a:pPr marL="0" marR="0" lvl="0" indent="0" algn="l" defTabSz="914400" rtl="0" eaLnBrk="1" fontAlgn="base" latinLnBrk="0" hangingPunct="1">
                        <a:lnSpc>
                          <a:spcPct val="100000"/>
                        </a:lnSpc>
                        <a:spcBef>
                          <a:spcPct val="20000"/>
                        </a:spcBef>
                        <a:spcAft>
                          <a:spcPct val="0"/>
                        </a:spcAft>
                        <a:buClrTx/>
                        <a:buSzTx/>
                        <a:buFontTx/>
                        <a:buNone/>
                      </a:pPr>
                      <a:endParaRPr kumimoji="0" lang="zh-CN" altLang="en-US" sz="2100" b="1" i="0" u="none" strike="noStrike" cap="none" normalizeH="0" baseline="0" smtClean="0">
                        <a:ln>
                          <a:noFill/>
                        </a:ln>
                        <a:solidFill>
                          <a:schemeClr val="tx1"/>
                        </a:solidFill>
                        <a:effectLst/>
                        <a:latin typeface="等线" panose="02010600030101010101" pitchFamily="2" charset="-122"/>
                        <a:ea typeface="等线" panose="02010600030101010101" pitchFamily="2" charset="-122"/>
                      </a:endParaRPr>
                    </a:p>
                  </a:txBody>
                  <a:tcPr marL="121920" marR="121920" marT="60960" marB="6096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vert="horz" wrap="square"/>
                    <a:lstStyle/>
                    <a:p>
                      <a:pPr marL="0" marR="0" lvl="0" indent="0" algn="l" defTabSz="914400" rtl="0" eaLnBrk="1" fontAlgn="base" latinLnBrk="0" hangingPunct="1">
                        <a:lnSpc>
                          <a:spcPct val="100000"/>
                        </a:lnSpc>
                        <a:spcBef>
                          <a:spcPct val="20000"/>
                        </a:spcBef>
                        <a:spcAft>
                          <a:spcPct val="0"/>
                        </a:spcAft>
                        <a:buClrTx/>
                        <a:buSzTx/>
                        <a:buFontTx/>
                        <a:buNone/>
                      </a:pPr>
                      <a:endParaRPr kumimoji="0" lang="zh-CN" altLang="en-US" sz="2100" b="1" i="0" u="none" strike="noStrike" cap="none" normalizeH="0" baseline="0" smtClean="0">
                        <a:ln>
                          <a:noFill/>
                        </a:ln>
                        <a:solidFill>
                          <a:schemeClr val="tx1"/>
                        </a:solidFill>
                        <a:effectLst/>
                        <a:latin typeface="等线" panose="02010600030101010101" pitchFamily="2" charset="-122"/>
                        <a:ea typeface="等线" panose="02010600030101010101" pitchFamily="2" charset="-122"/>
                      </a:endParaRPr>
                    </a:p>
                  </a:txBody>
                  <a:tcPr marL="121920" marR="121920" marT="60960" marB="6096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vert="horz" wrap="square"/>
                    <a:lstStyle/>
                    <a:p>
                      <a:pPr marL="0" marR="0" lvl="0" indent="0" algn="l" defTabSz="914400" rtl="0" eaLnBrk="1" fontAlgn="base" latinLnBrk="0" hangingPunct="1">
                        <a:lnSpc>
                          <a:spcPct val="100000"/>
                        </a:lnSpc>
                        <a:spcBef>
                          <a:spcPct val="20000"/>
                        </a:spcBef>
                        <a:spcAft>
                          <a:spcPct val="0"/>
                        </a:spcAft>
                        <a:buClrTx/>
                        <a:buSzTx/>
                        <a:buFontTx/>
                        <a:buNone/>
                      </a:pPr>
                      <a:endParaRPr kumimoji="0" lang="zh-CN" altLang="en-US" sz="2100" b="1" i="0" u="none" strike="noStrike" cap="none" normalizeH="0" baseline="0" smtClean="0">
                        <a:ln>
                          <a:noFill/>
                        </a:ln>
                        <a:solidFill>
                          <a:schemeClr val="tx1"/>
                        </a:solidFill>
                        <a:effectLst/>
                        <a:latin typeface="等线" panose="02010600030101010101" pitchFamily="2" charset="-122"/>
                        <a:ea typeface="等线" panose="02010600030101010101" pitchFamily="2" charset="-122"/>
                      </a:endParaRPr>
                    </a:p>
                  </a:txBody>
                  <a:tcPr marL="121920" marR="121920" marT="60960" marB="6096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vert="horz" wrap="square"/>
                    <a:lstStyle/>
                    <a:p>
                      <a:pPr marL="0" marR="0" lvl="0" indent="0" algn="l" defTabSz="914400" rtl="0" eaLnBrk="1" fontAlgn="base" latinLnBrk="0" hangingPunct="1">
                        <a:lnSpc>
                          <a:spcPct val="100000"/>
                        </a:lnSpc>
                        <a:spcBef>
                          <a:spcPct val="20000"/>
                        </a:spcBef>
                        <a:spcAft>
                          <a:spcPct val="0"/>
                        </a:spcAft>
                        <a:buClrTx/>
                        <a:buSzTx/>
                        <a:buFontTx/>
                        <a:buNone/>
                      </a:pPr>
                      <a:endParaRPr kumimoji="0" lang="zh-CN" altLang="en-US" sz="2100" b="1" i="0" u="none" strike="noStrike" cap="none" normalizeH="0" baseline="0" smtClean="0">
                        <a:ln>
                          <a:noFill/>
                        </a:ln>
                        <a:solidFill>
                          <a:schemeClr val="tx1"/>
                        </a:solidFill>
                        <a:effectLst/>
                        <a:latin typeface="等线" panose="02010600030101010101" pitchFamily="2" charset="-122"/>
                        <a:ea typeface="等线" panose="02010600030101010101" pitchFamily="2" charset="-122"/>
                      </a:endParaRPr>
                    </a:p>
                  </a:txBody>
                  <a:tcPr marL="121920" marR="121920" marT="60960" marB="60960"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r>
            </a:tbl>
          </a:graphicData>
        </a:graphic>
      </p:graphicFrame>
      <p:sp>
        <p:nvSpPr>
          <p:cNvPr id="47137" name="矩形 1"/>
          <p:cNvSpPr/>
          <p:nvPr/>
        </p:nvSpPr>
        <p:spPr>
          <a:xfrm>
            <a:off x="2543175" y="1931988"/>
            <a:ext cx="1216025" cy="768350"/>
          </a:xfrm>
          <a:prstGeom prst="rect">
            <a:avLst/>
          </a:prstGeom>
          <a:noFill/>
          <a:ln w="9525">
            <a:noFill/>
          </a:ln>
        </p:spPr>
        <p:txBody>
          <a:bodyPr lIns="121917" tIns="60958" rIns="121917" bIns="60958" anchor="t">
            <a:spAutoFit/>
          </a:bodyPr>
          <a:lstStyle/>
          <a:p>
            <a:pPr>
              <a:spcBef>
                <a:spcPct val="20000"/>
              </a:spcBef>
            </a:pPr>
            <a:r>
              <a:rPr lang="zh-CN" altLang="en-US" sz="2100" b="1">
                <a:solidFill>
                  <a:srgbClr val="000000"/>
                </a:solidFill>
                <a:latin typeface="等线" panose="02010600030101010101" pitchFamily="2" charset="-122"/>
                <a:ea typeface="等线" panose="02010600030101010101" pitchFamily="2" charset="-122"/>
              </a:rPr>
              <a:t>阿克苏姆王国</a:t>
            </a:r>
          </a:p>
        </p:txBody>
      </p:sp>
      <p:sp>
        <p:nvSpPr>
          <p:cNvPr id="47138" name="矩形 5"/>
          <p:cNvSpPr/>
          <p:nvPr/>
        </p:nvSpPr>
        <p:spPr>
          <a:xfrm>
            <a:off x="2351088" y="3203575"/>
            <a:ext cx="1408112" cy="779463"/>
          </a:xfrm>
          <a:prstGeom prst="rect">
            <a:avLst/>
          </a:prstGeom>
          <a:noFill/>
          <a:ln w="9525">
            <a:noFill/>
          </a:ln>
        </p:spPr>
        <p:txBody>
          <a:bodyPr lIns="121917" tIns="60958" rIns="121917" bIns="60958" anchor="t">
            <a:spAutoFit/>
          </a:bodyPr>
          <a:lstStyle/>
          <a:p>
            <a:pPr>
              <a:spcBef>
                <a:spcPct val="20000"/>
              </a:spcBef>
            </a:pPr>
            <a:r>
              <a:rPr lang="zh-CN" altLang="en-US" sz="2100" b="1">
                <a:solidFill>
                  <a:srgbClr val="000000"/>
                </a:solidFill>
                <a:latin typeface="等线" panose="02010600030101010101" pitchFamily="2" charset="-122"/>
                <a:ea typeface="等线" panose="02010600030101010101" pitchFamily="2" charset="-122"/>
              </a:rPr>
              <a:t>加纳、马里、桑海</a:t>
            </a:r>
          </a:p>
        </p:txBody>
      </p:sp>
      <p:sp>
        <p:nvSpPr>
          <p:cNvPr id="47139" name="矩形 6"/>
          <p:cNvSpPr/>
          <p:nvPr/>
        </p:nvSpPr>
        <p:spPr>
          <a:xfrm>
            <a:off x="2543175" y="4581525"/>
            <a:ext cx="1128713" cy="768350"/>
          </a:xfrm>
          <a:prstGeom prst="rect">
            <a:avLst/>
          </a:prstGeom>
          <a:noFill/>
          <a:ln w="9525">
            <a:noFill/>
          </a:ln>
        </p:spPr>
        <p:txBody>
          <a:bodyPr lIns="121917" tIns="60958" rIns="121917" bIns="60958" anchor="t">
            <a:spAutoFit/>
          </a:bodyPr>
          <a:lstStyle/>
          <a:p>
            <a:pPr>
              <a:spcBef>
                <a:spcPct val="20000"/>
              </a:spcBef>
            </a:pPr>
            <a:r>
              <a:rPr lang="zh-CN" altLang="en-US" sz="2100" b="1">
                <a:solidFill>
                  <a:srgbClr val="000000"/>
                </a:solidFill>
                <a:latin typeface="等线" panose="02010600030101010101" pitchFamily="2" charset="-122"/>
                <a:ea typeface="等线" panose="02010600030101010101" pitchFamily="2" charset="-122"/>
              </a:rPr>
              <a:t>大津巴布韦</a:t>
            </a:r>
          </a:p>
        </p:txBody>
      </p:sp>
      <p:sp>
        <p:nvSpPr>
          <p:cNvPr id="47140" name="矩形 7"/>
          <p:cNvSpPr/>
          <p:nvPr/>
        </p:nvSpPr>
        <p:spPr>
          <a:xfrm>
            <a:off x="3795713" y="1720850"/>
            <a:ext cx="1916112" cy="1093788"/>
          </a:xfrm>
          <a:prstGeom prst="rect">
            <a:avLst/>
          </a:prstGeom>
          <a:noFill/>
          <a:ln w="9525">
            <a:noFill/>
          </a:ln>
        </p:spPr>
        <p:txBody>
          <a:bodyPr lIns="121917" tIns="60958" rIns="121917" bIns="60958" anchor="t">
            <a:spAutoFit/>
          </a:bodyPr>
          <a:lstStyle/>
          <a:p>
            <a:pPr>
              <a:spcBef>
                <a:spcPct val="20000"/>
              </a:spcBef>
            </a:pPr>
            <a:r>
              <a:rPr lang="zh-CN" altLang="en-US" sz="2100" b="1">
                <a:solidFill>
                  <a:srgbClr val="000000"/>
                </a:solidFill>
                <a:latin typeface="等线" panose="02010600030101010101" pitchFamily="2" charset="-122"/>
                <a:ea typeface="等线" panose="02010600030101010101" pitchFamily="2" charset="-122"/>
              </a:rPr>
              <a:t>公元前后兴起；</a:t>
            </a:r>
            <a:r>
              <a:rPr lang="en-US" altLang="zh-CN" sz="2100" b="1">
                <a:solidFill>
                  <a:srgbClr val="000000"/>
                </a:solidFill>
                <a:latin typeface="等线" panose="02010600030101010101" pitchFamily="2" charset="-122"/>
                <a:ea typeface="等线" panose="02010600030101010101" pitchFamily="2" charset="-122"/>
              </a:rPr>
              <a:t>4</a:t>
            </a:r>
            <a:r>
              <a:rPr lang="zh-CN" altLang="en-US" sz="2100" b="1">
                <a:solidFill>
                  <a:srgbClr val="000000"/>
                </a:solidFill>
                <a:latin typeface="等线" panose="02010600030101010101" pitchFamily="2" charset="-122"/>
                <a:ea typeface="等线" panose="02010600030101010101" pitchFamily="2" charset="-122"/>
              </a:rPr>
              <a:t>世纪兴盛；</a:t>
            </a:r>
            <a:r>
              <a:rPr lang="en-US" altLang="zh-CN" sz="2100" b="1">
                <a:solidFill>
                  <a:srgbClr val="000000"/>
                </a:solidFill>
                <a:latin typeface="等线" panose="02010600030101010101" pitchFamily="2" charset="-122"/>
                <a:ea typeface="等线" panose="02010600030101010101" pitchFamily="2" charset="-122"/>
              </a:rPr>
              <a:t>7</a:t>
            </a:r>
            <a:r>
              <a:rPr lang="zh-CN" altLang="en-US" sz="2100" b="1">
                <a:solidFill>
                  <a:srgbClr val="000000"/>
                </a:solidFill>
                <a:latin typeface="等线" panose="02010600030101010101" pitchFamily="2" charset="-122"/>
                <a:ea typeface="等线" panose="02010600030101010101" pitchFamily="2" charset="-122"/>
              </a:rPr>
              <a:t>世纪后衰败</a:t>
            </a:r>
          </a:p>
        </p:txBody>
      </p:sp>
      <p:sp>
        <p:nvSpPr>
          <p:cNvPr id="47141" name="矩形 8"/>
          <p:cNvSpPr/>
          <p:nvPr/>
        </p:nvSpPr>
        <p:spPr>
          <a:xfrm>
            <a:off x="4017963" y="3367088"/>
            <a:ext cx="1366837" cy="446087"/>
          </a:xfrm>
          <a:prstGeom prst="rect">
            <a:avLst/>
          </a:prstGeom>
          <a:noFill/>
          <a:ln w="9525">
            <a:noFill/>
          </a:ln>
        </p:spPr>
        <p:txBody>
          <a:bodyPr wrap="none" lIns="121917" tIns="60958" rIns="121917" bIns="60958" anchor="t">
            <a:spAutoFit/>
          </a:bodyPr>
          <a:lstStyle/>
          <a:p>
            <a:pPr algn="ctr">
              <a:spcBef>
                <a:spcPct val="20000"/>
              </a:spcBef>
            </a:pPr>
            <a:r>
              <a:rPr lang="en-US" altLang="zh-CN" sz="2100" b="1">
                <a:solidFill>
                  <a:srgbClr val="000000"/>
                </a:solidFill>
                <a:latin typeface="等线" panose="02010600030101010101" pitchFamily="2" charset="-122"/>
                <a:ea typeface="等线" panose="02010600030101010101" pitchFamily="2" charset="-122"/>
              </a:rPr>
              <a:t>3-16</a:t>
            </a:r>
            <a:r>
              <a:rPr lang="zh-CN" altLang="en-US" sz="2100" b="1">
                <a:solidFill>
                  <a:srgbClr val="000000"/>
                </a:solidFill>
                <a:latin typeface="等线" panose="02010600030101010101" pitchFamily="2" charset="-122"/>
                <a:ea typeface="等线" panose="02010600030101010101" pitchFamily="2" charset="-122"/>
              </a:rPr>
              <a:t>世纪</a:t>
            </a:r>
          </a:p>
        </p:txBody>
      </p:sp>
      <p:sp>
        <p:nvSpPr>
          <p:cNvPr id="47142" name="矩形 9"/>
          <p:cNvSpPr/>
          <p:nvPr/>
        </p:nvSpPr>
        <p:spPr>
          <a:xfrm>
            <a:off x="3795713" y="4389438"/>
            <a:ext cx="2135187" cy="1416050"/>
          </a:xfrm>
          <a:prstGeom prst="rect">
            <a:avLst/>
          </a:prstGeom>
          <a:noFill/>
          <a:ln w="9525">
            <a:noFill/>
          </a:ln>
        </p:spPr>
        <p:txBody>
          <a:bodyPr lIns="121917" tIns="60958" rIns="121917" bIns="60958" anchor="t">
            <a:spAutoFit/>
          </a:bodyPr>
          <a:lstStyle/>
          <a:p>
            <a:pPr>
              <a:spcBef>
                <a:spcPct val="20000"/>
              </a:spcBef>
            </a:pPr>
            <a:r>
              <a:rPr lang="zh-CN" altLang="en-US" sz="2100" b="1">
                <a:solidFill>
                  <a:srgbClr val="000000"/>
                </a:solidFill>
                <a:latin typeface="等线" panose="02010600030101010101" pitchFamily="2" charset="-122"/>
                <a:ea typeface="等线" panose="02010600030101010101" pitchFamily="2" charset="-122"/>
              </a:rPr>
              <a:t>公元</a:t>
            </a:r>
            <a:r>
              <a:rPr lang="en-US" altLang="zh-CN" sz="2100" b="1">
                <a:solidFill>
                  <a:srgbClr val="000000"/>
                </a:solidFill>
                <a:latin typeface="等线" panose="02010600030101010101" pitchFamily="2" charset="-122"/>
                <a:ea typeface="等线" panose="02010600030101010101" pitchFamily="2" charset="-122"/>
              </a:rPr>
              <a:t>4</a:t>
            </a:r>
            <a:r>
              <a:rPr lang="zh-CN" altLang="en-US" sz="2100" b="1">
                <a:solidFill>
                  <a:srgbClr val="000000"/>
                </a:solidFill>
                <a:latin typeface="等线" panose="02010600030101010101" pitchFamily="2" charset="-122"/>
                <a:ea typeface="等线" panose="02010600030101010101" pitchFamily="2" charset="-122"/>
              </a:rPr>
              <a:t>、</a:t>
            </a:r>
            <a:r>
              <a:rPr lang="en-US" altLang="zh-CN" sz="2100" b="1">
                <a:solidFill>
                  <a:srgbClr val="000000"/>
                </a:solidFill>
                <a:latin typeface="等线" panose="02010600030101010101" pitchFamily="2" charset="-122"/>
                <a:ea typeface="等线" panose="02010600030101010101" pitchFamily="2" charset="-122"/>
              </a:rPr>
              <a:t>5</a:t>
            </a:r>
            <a:r>
              <a:rPr lang="zh-CN" altLang="en-US" sz="2100" b="1">
                <a:solidFill>
                  <a:srgbClr val="000000"/>
                </a:solidFill>
                <a:latin typeface="等线" panose="02010600030101010101" pitchFamily="2" charset="-122"/>
                <a:ea typeface="等线" panose="02010600030101010101" pitchFamily="2" charset="-122"/>
              </a:rPr>
              <a:t>世纪兴；</a:t>
            </a:r>
            <a:r>
              <a:rPr lang="en-US" altLang="zh-CN" sz="2100" b="1">
                <a:solidFill>
                  <a:srgbClr val="000000"/>
                </a:solidFill>
                <a:latin typeface="等线" panose="02010600030101010101" pitchFamily="2" charset="-122"/>
                <a:ea typeface="等线" panose="02010600030101010101" pitchFamily="2" charset="-122"/>
              </a:rPr>
              <a:t>14</a:t>
            </a:r>
            <a:r>
              <a:rPr lang="zh-CN" altLang="en-US" sz="2100" b="1">
                <a:solidFill>
                  <a:srgbClr val="000000"/>
                </a:solidFill>
                <a:latin typeface="等线" panose="02010600030101010101" pitchFamily="2" charset="-122"/>
                <a:ea typeface="等线" panose="02010600030101010101" pitchFamily="2" charset="-122"/>
              </a:rPr>
              <a:t>、</a:t>
            </a:r>
            <a:r>
              <a:rPr lang="en-US" altLang="zh-CN" sz="2100" b="1">
                <a:solidFill>
                  <a:srgbClr val="000000"/>
                </a:solidFill>
                <a:latin typeface="等线" panose="02010600030101010101" pitchFamily="2" charset="-122"/>
                <a:ea typeface="等线" panose="02010600030101010101" pitchFamily="2" charset="-122"/>
              </a:rPr>
              <a:t>15</a:t>
            </a:r>
            <a:r>
              <a:rPr lang="zh-CN" altLang="en-US" sz="2100" b="1">
                <a:solidFill>
                  <a:srgbClr val="000000"/>
                </a:solidFill>
                <a:latin typeface="等线" panose="02010600030101010101" pitchFamily="2" charset="-122"/>
                <a:ea typeface="等线" panose="02010600030101010101" pitchFamily="2" charset="-122"/>
              </a:rPr>
              <a:t>世纪盛；</a:t>
            </a:r>
            <a:r>
              <a:rPr lang="en-US" altLang="zh-CN" sz="2100" b="1">
                <a:solidFill>
                  <a:srgbClr val="000000"/>
                </a:solidFill>
                <a:latin typeface="等线" panose="02010600030101010101" pitchFamily="2" charset="-122"/>
                <a:ea typeface="等线" panose="02010600030101010101" pitchFamily="2" charset="-122"/>
              </a:rPr>
              <a:t>15</a:t>
            </a:r>
            <a:r>
              <a:rPr lang="zh-CN" altLang="en-US" sz="2100" b="1">
                <a:solidFill>
                  <a:srgbClr val="000000"/>
                </a:solidFill>
                <a:latin typeface="等线" panose="02010600030101010101" pitchFamily="2" charset="-122"/>
                <a:ea typeface="等线" panose="02010600030101010101" pitchFamily="2" charset="-122"/>
              </a:rPr>
              <a:t>世纪末</a:t>
            </a:r>
            <a:r>
              <a:rPr lang="en-US" altLang="zh-CN" sz="2100" b="1">
                <a:solidFill>
                  <a:srgbClr val="000000"/>
                </a:solidFill>
                <a:latin typeface="等线" panose="02010600030101010101" pitchFamily="2" charset="-122"/>
                <a:ea typeface="等线" panose="02010600030101010101" pitchFamily="2" charset="-122"/>
              </a:rPr>
              <a:t>16</a:t>
            </a:r>
            <a:r>
              <a:rPr lang="zh-CN" altLang="en-US" sz="2100" b="1">
                <a:solidFill>
                  <a:srgbClr val="000000"/>
                </a:solidFill>
                <a:latin typeface="等线" panose="02010600030101010101" pitchFamily="2" charset="-122"/>
                <a:ea typeface="等线" panose="02010600030101010101" pitchFamily="2" charset="-122"/>
              </a:rPr>
              <a:t>世纪初衰</a:t>
            </a:r>
          </a:p>
        </p:txBody>
      </p:sp>
      <p:sp>
        <p:nvSpPr>
          <p:cNvPr id="47143" name="矩形 10"/>
          <p:cNvSpPr/>
          <p:nvPr/>
        </p:nvSpPr>
        <p:spPr>
          <a:xfrm>
            <a:off x="5930900" y="1704975"/>
            <a:ext cx="2565400" cy="1108075"/>
          </a:xfrm>
          <a:prstGeom prst="rect">
            <a:avLst/>
          </a:prstGeom>
          <a:noFill/>
          <a:ln w="9525">
            <a:noFill/>
          </a:ln>
        </p:spPr>
        <p:txBody>
          <a:bodyPr lIns="121917" tIns="60958" rIns="121917" bIns="60958" anchor="t">
            <a:spAutoFit/>
          </a:bodyPr>
          <a:lstStyle/>
          <a:p>
            <a:pPr>
              <a:spcBef>
                <a:spcPct val="20000"/>
              </a:spcBef>
            </a:pPr>
            <a:r>
              <a:rPr lang="zh-CN" altLang="en-US" sz="2100" b="1">
                <a:solidFill>
                  <a:srgbClr val="000000"/>
                </a:solidFill>
                <a:latin typeface="等线" panose="02010600030101010101" pitchFamily="2" charset="-122"/>
                <a:ea typeface="等线" panose="02010600030101010101" pitchFamily="2" charset="-122"/>
              </a:rPr>
              <a:t>造船业、金属货币、外贸繁荣；巨石建筑（圆头碑）</a:t>
            </a:r>
          </a:p>
        </p:txBody>
      </p:sp>
      <p:sp>
        <p:nvSpPr>
          <p:cNvPr id="47144" name="矩形 11"/>
          <p:cNvSpPr/>
          <p:nvPr/>
        </p:nvSpPr>
        <p:spPr>
          <a:xfrm>
            <a:off x="5834063" y="3038475"/>
            <a:ext cx="2759075" cy="1108075"/>
          </a:xfrm>
          <a:prstGeom prst="rect">
            <a:avLst/>
          </a:prstGeom>
          <a:noFill/>
          <a:ln w="9525">
            <a:noFill/>
          </a:ln>
        </p:spPr>
        <p:txBody>
          <a:bodyPr lIns="121917" tIns="60958" rIns="121917" bIns="60958" anchor="t">
            <a:spAutoFit/>
          </a:bodyPr>
          <a:lstStyle/>
          <a:p>
            <a:pPr>
              <a:spcBef>
                <a:spcPct val="20000"/>
              </a:spcBef>
            </a:pPr>
            <a:r>
              <a:rPr lang="zh-CN" altLang="en-US" sz="2100" b="1">
                <a:solidFill>
                  <a:srgbClr val="000000"/>
                </a:solidFill>
                <a:latin typeface="等线" panose="02010600030101010101" pitchFamily="2" charset="-122"/>
                <a:ea typeface="等线" panose="02010600030101010101" pitchFamily="2" charset="-122"/>
              </a:rPr>
              <a:t>王国；农业、手工业和商业；政治法律制度，文化学术</a:t>
            </a:r>
          </a:p>
        </p:txBody>
      </p:sp>
      <p:sp>
        <p:nvSpPr>
          <p:cNvPr id="47145" name="矩形 12"/>
          <p:cNvSpPr/>
          <p:nvPr/>
        </p:nvSpPr>
        <p:spPr>
          <a:xfrm>
            <a:off x="6096000" y="4718050"/>
            <a:ext cx="2325688" cy="779463"/>
          </a:xfrm>
          <a:prstGeom prst="rect">
            <a:avLst/>
          </a:prstGeom>
          <a:noFill/>
          <a:ln w="9525">
            <a:noFill/>
          </a:ln>
        </p:spPr>
        <p:txBody>
          <a:bodyPr lIns="121917" tIns="60958" rIns="121917" bIns="60958" anchor="t">
            <a:spAutoFit/>
          </a:bodyPr>
          <a:lstStyle/>
          <a:p>
            <a:pPr>
              <a:spcBef>
                <a:spcPct val="20000"/>
              </a:spcBef>
            </a:pPr>
            <a:r>
              <a:rPr lang="zh-CN" altLang="en-US" sz="2100" b="1">
                <a:solidFill>
                  <a:srgbClr val="000000"/>
                </a:solidFill>
                <a:latin typeface="等线" panose="02010600030101010101" pitchFamily="2" charset="-122"/>
                <a:ea typeface="等线" panose="02010600030101010101" pitchFamily="2" charset="-122"/>
              </a:rPr>
              <a:t>梯田、水渠、水井；巨石建筑群</a:t>
            </a:r>
          </a:p>
        </p:txBody>
      </p:sp>
      <p:sp>
        <p:nvSpPr>
          <p:cNvPr id="47146" name="矩形 13"/>
          <p:cNvSpPr/>
          <p:nvPr/>
        </p:nvSpPr>
        <p:spPr>
          <a:xfrm>
            <a:off x="8496300" y="2033588"/>
            <a:ext cx="2981325" cy="450850"/>
          </a:xfrm>
          <a:prstGeom prst="rect">
            <a:avLst/>
          </a:prstGeom>
          <a:noFill/>
          <a:ln w="9525">
            <a:noFill/>
          </a:ln>
        </p:spPr>
        <p:txBody>
          <a:bodyPr wrap="none" lIns="121917" tIns="60958" rIns="121917" bIns="60958" anchor="t">
            <a:spAutoFit/>
          </a:bodyPr>
          <a:lstStyle/>
          <a:p>
            <a:pPr>
              <a:spcBef>
                <a:spcPct val="20000"/>
              </a:spcBef>
            </a:pPr>
            <a:r>
              <a:rPr lang="zh-CN" altLang="en-US" sz="2100" b="1">
                <a:solidFill>
                  <a:srgbClr val="000000"/>
                </a:solidFill>
                <a:latin typeface="等线" panose="02010600030101010101" pitchFamily="2" charset="-122"/>
                <a:ea typeface="等线" panose="02010600030101010101" pitchFamily="2" charset="-122"/>
              </a:rPr>
              <a:t>兼收并蓄的混合型文明</a:t>
            </a:r>
          </a:p>
        </p:txBody>
      </p:sp>
      <p:sp>
        <p:nvSpPr>
          <p:cNvPr id="47147" name="矩形 14"/>
          <p:cNvSpPr/>
          <p:nvPr/>
        </p:nvSpPr>
        <p:spPr>
          <a:xfrm>
            <a:off x="8585200" y="3057525"/>
            <a:ext cx="2784475" cy="1108075"/>
          </a:xfrm>
          <a:prstGeom prst="rect">
            <a:avLst/>
          </a:prstGeom>
          <a:noFill/>
          <a:ln w="9525">
            <a:noFill/>
          </a:ln>
        </p:spPr>
        <p:txBody>
          <a:bodyPr lIns="121917" tIns="60958" rIns="121917" bIns="60958" anchor="t">
            <a:spAutoFit/>
          </a:bodyPr>
          <a:lstStyle/>
          <a:p>
            <a:pPr>
              <a:spcBef>
                <a:spcPct val="20000"/>
              </a:spcBef>
            </a:pPr>
            <a:r>
              <a:rPr lang="zh-CN" altLang="en-US" sz="2100" b="1">
                <a:solidFill>
                  <a:srgbClr val="000000"/>
                </a:solidFill>
                <a:latin typeface="等线" panose="02010600030101010101" pitchFamily="2" charset="-122"/>
                <a:ea typeface="等线" panose="02010600030101010101" pitchFamily="2" charset="-122"/>
              </a:rPr>
              <a:t>桑海帝国代表着古代黑人文明的最高成就和最后的辉煌</a:t>
            </a:r>
          </a:p>
        </p:txBody>
      </p:sp>
      <p:sp>
        <p:nvSpPr>
          <p:cNvPr id="47148" name="矩形 15"/>
          <p:cNvSpPr/>
          <p:nvPr/>
        </p:nvSpPr>
        <p:spPr>
          <a:xfrm>
            <a:off x="8593138" y="4718050"/>
            <a:ext cx="2592387" cy="779463"/>
          </a:xfrm>
          <a:prstGeom prst="rect">
            <a:avLst/>
          </a:prstGeom>
          <a:noFill/>
          <a:ln w="9525">
            <a:noFill/>
          </a:ln>
        </p:spPr>
        <p:txBody>
          <a:bodyPr lIns="121917" tIns="60958" rIns="121917" bIns="60958" anchor="t">
            <a:spAutoFit/>
          </a:bodyPr>
          <a:lstStyle/>
          <a:p>
            <a:pPr>
              <a:spcBef>
                <a:spcPct val="20000"/>
              </a:spcBef>
            </a:pPr>
            <a:r>
              <a:rPr lang="zh-CN" altLang="en-US" sz="2100" b="1">
                <a:solidFill>
                  <a:srgbClr val="000000"/>
                </a:solidFill>
                <a:latin typeface="等线" panose="02010600030101010101" pitchFamily="2" charset="-122"/>
                <a:ea typeface="等线" panose="02010600030101010101" pitchFamily="2" charset="-122"/>
              </a:rPr>
              <a:t>隔绝环境下发展起来的文明，“石头城”</a:t>
            </a:r>
          </a:p>
        </p:txBody>
      </p:sp>
      <p:sp>
        <p:nvSpPr>
          <p:cNvPr id="17" name="矩形 16"/>
          <p:cNvSpPr/>
          <p:nvPr/>
        </p:nvSpPr>
        <p:spPr>
          <a:xfrm>
            <a:off x="527050" y="390525"/>
            <a:ext cx="5404485" cy="612775"/>
          </a:xfrm>
          <a:prstGeom prst="rect">
            <a:avLst/>
          </a:prstGeom>
          <a:solidFill>
            <a:schemeClr val="tx1">
              <a:lumMod val="75000"/>
              <a:lumOff val="25000"/>
            </a:schemeClr>
          </a:solidFill>
        </p:spPr>
        <p:style>
          <a:lnRef idx="0">
            <a:schemeClr val="accent1"/>
          </a:lnRef>
          <a:fillRef idx="3">
            <a:schemeClr val="accent1"/>
          </a:fillRef>
          <a:effectRef idx="3">
            <a:schemeClr val="accent1"/>
          </a:effectRef>
          <a:fontRef idx="minor">
            <a:schemeClr val="lt1"/>
          </a:fontRef>
        </p:style>
        <p:txBody>
          <a:bodyPr wrap="square" lIns="121917" tIns="60958" rIns="121917" bIns="60958">
            <a:spAutoFit/>
          </a:bodyPr>
          <a:lstStyle/>
          <a:p>
            <a:pPr marL="0" marR="0" lvl="0" indent="0" algn="ctr" defTabSz="1021080" rtl="0" eaLnBrk="1" fontAlgn="auto" latinLnBrk="0" hangingPunct="1">
              <a:lnSpc>
                <a:spcPct val="100000"/>
              </a:lnSpc>
              <a:spcBef>
                <a:spcPct val="0"/>
              </a:spcBef>
              <a:spcAft>
                <a:spcPct val="0"/>
              </a:spcAft>
              <a:buClrTx/>
              <a:buSzTx/>
              <a:buFontTx/>
              <a:buNone/>
              <a:defRPr/>
            </a:pPr>
            <a:r>
              <a:rPr kumimoji="1" lang="zh-CN" altLang="en-US" sz="3200" b="1" i="0" u="none" strike="noStrike" kern="1200" cap="none" spc="0" normalizeH="0" baseline="0" noProof="0">
                <a:ln>
                  <a:noFill/>
                </a:ln>
                <a:solidFill>
                  <a:schemeClr val="lt1"/>
                </a:solidFill>
                <a:effectLst/>
                <a:uLnTx/>
                <a:uFillTx/>
                <a:latin typeface="等线" panose="02010600030101010101" pitchFamily="2" charset="-122"/>
                <a:ea typeface="等线" panose="02010600030101010101" pitchFamily="2" charset="-122"/>
                <a:cs typeface="+mn-cs"/>
              </a:rPr>
              <a:t>重点归纳：古代非洲文明</a:t>
            </a:r>
          </a:p>
        </p:txBody>
      </p:sp>
    </p:spTree>
  </p:cSld>
  <p:clrMapOvr>
    <a:masterClrMapping/>
  </p:clrMapOvr>
  <p:transition spd="slow">
    <p:fade/>
  </p:transition>
  <p:timing/>
</p:sld>
</file>

<file path=ppt/slides/slide10.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3" name="灯片编号占位符 2"/>
          <p:cNvSpPr>
            <a:spLocks noGrp="1"/>
          </p:cNvSpPr>
          <p:nvPr>
            <p:ph type="sldNum" sz="quarter" idx="12"/>
          </p:nvPr>
        </p:nvSpPr>
        <p:spPr/>
        <p:txBody>
          <a:bodyPr/>
          <a:lstStyle/>
          <a:p>
            <a:r>
              <a:rPr lang="en-US" altLang="zh-CN" smtClean="0"/>
              <a:t>16</a:t>
            </a:r>
            <a:endParaRPr lang="en-US" altLang="zh-CN"/>
          </a:p>
        </p:txBody>
      </p:sp>
      <p:sp>
        <p:nvSpPr>
          <p:cNvPr id="9" name="Rectangle 1"/>
          <p:cNvSpPr>
            <a:spLocks noChangeArrowheads="1"/>
          </p:cNvSpPr>
          <p:nvPr/>
        </p:nvSpPr>
        <p:spPr bwMode="auto">
          <a:xfrm>
            <a:off x="790575" y="1343479"/>
            <a:ext cx="10610850" cy="3379470"/>
          </a:xfrm>
          <a:prstGeom prst="rect">
            <a:avLst/>
          </a:prstGeom>
          <a:noFill/>
          <a:ln w="28575" cmpd="dbl">
            <a:solidFill>
              <a:schemeClr val="tx1">
                <a:lumMod val="85000"/>
                <a:lumOff val="15000"/>
              </a:schemeClr>
            </a:solidFill>
            <a:prstDash val="sysDash"/>
            <a:miter lim="800000"/>
          </a:ln>
        </p:spPr>
        <p:txBody>
          <a:bodyPr wrap="square" lIns="91440" tIns="45720" rIns="91440" bIns="45720" anchor="ctr">
            <a:spAutoFit/>
          </a:bodyPr>
          <a:lstStyle/>
          <a:p>
            <a:pPr indent="0" fontAlgn="auto">
              <a:lnSpc>
                <a:spcPct val="110000"/>
              </a:lnSpc>
              <a:spcBef>
                <a:spcPct val="0"/>
              </a:spcBef>
              <a:spcAft>
                <a:spcPct val="0"/>
              </a:spcAft>
            </a:pPr>
            <a:r>
              <a:rPr lang="en-US" altLang="zh-CN" sz="2430" b="1">
                <a:latin typeface="黑体" panose="02010609060101010101" pitchFamily="49" charset="-122"/>
                <a:ea typeface="黑体" panose="02010609060101010101" pitchFamily="49" charset="-122"/>
              </a:rPr>
              <a:t>    </a:t>
            </a:r>
            <a:r>
              <a:rPr lang="zh-CN" altLang="zh-CN" sz="2430" b="1">
                <a:latin typeface="黑体" panose="02010609060101010101" pitchFamily="49" charset="-122"/>
                <a:ea typeface="黑体" panose="02010609060101010101" pitchFamily="49" charset="-122"/>
              </a:rPr>
              <a:t>非洲传统文明是丰富多彩、斑驳陆离的。对于非洲传统文明的主要特点有如下两点认识：</a:t>
            </a:r>
          </a:p>
          <a:p>
            <a:pPr indent="373380">
              <a:lnSpc>
                <a:spcPct val="110000"/>
              </a:lnSpc>
              <a:spcBef>
                <a:spcPct val="0"/>
              </a:spcBef>
              <a:spcAft>
                <a:spcPct val="0"/>
              </a:spcAft>
            </a:pPr>
            <a:r>
              <a:rPr lang="en-US" altLang="zh-CN" sz="2430" b="1">
                <a:latin typeface="黑体" panose="02010609060101010101" pitchFamily="49" charset="-122"/>
                <a:ea typeface="黑体" panose="02010609060101010101" pitchFamily="49" charset="-122"/>
              </a:rPr>
              <a:t>  </a:t>
            </a:r>
            <a:r>
              <a:rPr lang="zh-CN" altLang="zh-CN" sz="2430" b="1">
                <a:latin typeface="楷体" panose="02010609060101010101" charset="-122"/>
                <a:ea typeface="楷体" panose="02010609060101010101" charset="-122"/>
              </a:rPr>
              <a:t>观点1：历史上，非洲与欧亚大陆隔绝的程度十分严重。这一与世隔绝至今仍是非洲大陆发展中的一个首要而又持久的因素。</a:t>
            </a:r>
            <a:r>
              <a:rPr lang="zh-CN" altLang="en-US" sz="2430" b="1">
                <a:latin typeface="楷体" panose="02010609060101010101" charset="-122"/>
                <a:ea typeface="楷体" panose="02010609060101010101" charset="-122"/>
              </a:rPr>
              <a:t> </a:t>
            </a:r>
            <a:endParaRPr lang="en-US" altLang="zh-CN" sz="2430" b="1">
              <a:latin typeface="楷体" panose="02010609060101010101" charset="-122"/>
              <a:ea typeface="楷体" panose="02010609060101010101" charset="-122"/>
            </a:endParaRPr>
          </a:p>
          <a:p>
            <a:pPr indent="373380">
              <a:lnSpc>
                <a:spcPct val="110000"/>
              </a:lnSpc>
              <a:spcBef>
                <a:spcPct val="0"/>
              </a:spcBef>
              <a:spcAft>
                <a:spcPct val="0"/>
              </a:spcAft>
            </a:pPr>
            <a:r>
              <a:rPr lang="en-US" altLang="zh-CN" sz="2430" b="1">
                <a:latin typeface="楷体" panose="02010609060101010101" charset="-122"/>
                <a:ea typeface="楷体" panose="02010609060101010101" charset="-122"/>
              </a:rPr>
              <a:t>         ——</a:t>
            </a:r>
            <a:r>
              <a:rPr lang="zh-CN" altLang="en-US" sz="2430" b="1">
                <a:latin typeface="楷体" panose="02010609060101010101" charset="-122"/>
                <a:ea typeface="楷体" panose="02010609060101010101" charset="-122"/>
              </a:rPr>
              <a:t>斯塔夫里阿诺斯</a:t>
            </a:r>
            <a:r>
              <a:rPr lang="en-US" altLang="zh-CN" sz="2430" b="1">
                <a:latin typeface="楷体" panose="02010609060101010101" charset="-122"/>
                <a:ea typeface="楷体" panose="02010609060101010101" charset="-122"/>
              </a:rPr>
              <a:t>.</a:t>
            </a:r>
            <a:r>
              <a:rPr lang="zh-CN" altLang="en-US" sz="2430" b="1">
                <a:latin typeface="楷体" panose="02010609060101010101" charset="-122"/>
                <a:ea typeface="楷体" panose="02010609060101010101" charset="-122"/>
              </a:rPr>
              <a:t>全球通史（</a:t>
            </a:r>
            <a:r>
              <a:rPr lang="en-US" altLang="zh-CN" sz="2430" b="1">
                <a:latin typeface="楷体" panose="02010609060101010101" charset="-122"/>
                <a:ea typeface="楷体" panose="02010609060101010101" charset="-122"/>
              </a:rPr>
              <a:t>1999</a:t>
            </a:r>
            <a:r>
              <a:rPr lang="zh-CN" altLang="en-US" sz="2430" b="1">
                <a:latin typeface="楷体" panose="02010609060101010101" charset="-122"/>
                <a:ea typeface="楷体" panose="02010609060101010101" charset="-122"/>
              </a:rPr>
              <a:t>年版）第</a:t>
            </a:r>
            <a:r>
              <a:rPr lang="en-US" altLang="zh-CN" sz="2430" b="1">
                <a:latin typeface="楷体" panose="02010609060101010101" charset="-122"/>
                <a:ea typeface="楷体" panose="02010609060101010101" charset="-122"/>
              </a:rPr>
              <a:t>140</a:t>
            </a:r>
            <a:r>
              <a:rPr lang="zh-CN" altLang="en-US" sz="2430" b="1">
                <a:latin typeface="楷体" panose="02010609060101010101" charset="-122"/>
                <a:ea typeface="楷体" panose="02010609060101010101" charset="-122"/>
              </a:rPr>
              <a:t>页</a:t>
            </a:r>
            <a:endParaRPr lang="en-US" altLang="zh-CN" sz="2430" b="1">
              <a:latin typeface="楷体" panose="02010609060101010101" charset="-122"/>
              <a:ea typeface="楷体" panose="02010609060101010101" charset="-122"/>
            </a:endParaRPr>
          </a:p>
          <a:p>
            <a:pPr indent="373380">
              <a:lnSpc>
                <a:spcPct val="110000"/>
              </a:lnSpc>
              <a:spcBef>
                <a:spcPct val="0"/>
              </a:spcBef>
              <a:spcAft>
                <a:spcPct val="0"/>
              </a:spcAft>
            </a:pPr>
            <a:r>
              <a:rPr lang="en-US" altLang="zh-CN" sz="2430" b="1">
                <a:latin typeface="楷体" panose="02010609060101010101" charset="-122"/>
                <a:ea typeface="楷体" panose="02010609060101010101" charset="-122"/>
              </a:rPr>
              <a:t>  </a:t>
            </a:r>
            <a:r>
              <a:rPr lang="zh-CN" altLang="zh-CN" sz="2430" b="1">
                <a:latin typeface="楷体" panose="02010609060101010101" charset="-122"/>
                <a:ea typeface="楷体" panose="02010609060101010101" charset="-122"/>
              </a:rPr>
              <a:t>观点2：与通常的看法相反，在欧洲扩张之前的时期中，非洲绝不是与世隔绝的，自7世纪以来，外部联系和内部关系开始增多。 </a:t>
            </a:r>
            <a:r>
              <a:rPr lang="en-US" altLang="zh-CN" sz="2430" b="1">
                <a:latin typeface="楷体" panose="02010609060101010101" charset="-122"/>
                <a:ea typeface="楷体" panose="02010609060101010101" charset="-122"/>
              </a:rPr>
              <a:t> </a:t>
            </a:r>
          </a:p>
          <a:p>
            <a:pPr indent="373380">
              <a:lnSpc>
                <a:spcPct val="110000"/>
              </a:lnSpc>
              <a:spcBef>
                <a:spcPct val="0"/>
              </a:spcBef>
              <a:spcAft>
                <a:spcPct val="0"/>
              </a:spcAft>
            </a:pPr>
            <a:r>
              <a:rPr lang="en-US" altLang="zh-CN" sz="2430" b="1">
                <a:latin typeface="楷体" panose="02010609060101010101" charset="-122"/>
                <a:ea typeface="楷体" panose="02010609060101010101" charset="-122"/>
              </a:rPr>
              <a:t>         ——</a:t>
            </a:r>
            <a:r>
              <a:rPr lang="zh-CN" altLang="en-US" sz="2430" b="1">
                <a:latin typeface="楷体" panose="02010609060101010101" charset="-122"/>
                <a:ea typeface="楷体" panose="02010609060101010101" charset="-122"/>
              </a:rPr>
              <a:t>斯塔夫里阿诺斯</a:t>
            </a:r>
            <a:r>
              <a:rPr lang="en-US" altLang="zh-CN" sz="2430" b="1">
                <a:latin typeface="楷体" panose="02010609060101010101" charset="-122"/>
                <a:ea typeface="楷体" panose="02010609060101010101" charset="-122"/>
              </a:rPr>
              <a:t>.</a:t>
            </a:r>
            <a:r>
              <a:rPr lang="zh-CN" altLang="en-US" sz="2430" b="1">
                <a:latin typeface="楷体" panose="02010609060101010101" charset="-122"/>
                <a:ea typeface="楷体" panose="02010609060101010101" charset="-122"/>
              </a:rPr>
              <a:t>全球通史（</a:t>
            </a:r>
            <a:r>
              <a:rPr lang="en-US" altLang="zh-CN" sz="2430" b="1">
                <a:latin typeface="楷体" panose="02010609060101010101" charset="-122"/>
                <a:ea typeface="楷体" panose="02010609060101010101" charset="-122"/>
              </a:rPr>
              <a:t>2005</a:t>
            </a:r>
            <a:r>
              <a:rPr lang="zh-CN" altLang="en-US" sz="2430" b="1">
                <a:latin typeface="楷体" panose="02010609060101010101" charset="-122"/>
                <a:ea typeface="楷体" panose="02010609060101010101" charset="-122"/>
              </a:rPr>
              <a:t>年版）第</a:t>
            </a:r>
            <a:r>
              <a:rPr lang="en-US" altLang="zh-CN" sz="2430" b="1">
                <a:latin typeface="楷体" panose="02010609060101010101" charset="-122"/>
                <a:ea typeface="楷体" panose="02010609060101010101" charset="-122"/>
              </a:rPr>
              <a:t>313</a:t>
            </a:r>
            <a:r>
              <a:rPr lang="zh-CN" altLang="en-US" sz="2430" b="1">
                <a:latin typeface="楷体" panose="02010609060101010101" charset="-122"/>
                <a:ea typeface="楷体" panose="02010609060101010101" charset="-122"/>
              </a:rPr>
              <a:t>页</a:t>
            </a:r>
            <a:endParaRPr lang="zh-CN" altLang="zh-CN" sz="2430" b="1"/>
          </a:p>
        </p:txBody>
      </p:sp>
      <p:grpSp>
        <p:nvGrpSpPr>
          <p:cNvPr id="6" name="组合 5"/>
          <p:cNvGrpSpPr/>
          <p:nvPr/>
        </p:nvGrpSpPr>
        <p:grpSpPr>
          <a:xfrm>
            <a:off x="891540" y="4947920"/>
            <a:ext cx="6298565" cy="986790"/>
            <a:chOff x="8364" y="5380"/>
            <a:chExt cx="9919" cy="1554"/>
          </a:xfrm>
        </p:grpSpPr>
        <p:sp>
          <p:nvSpPr>
            <p:cNvPr id="7" name="文本框 6"/>
            <p:cNvSpPr txBox="1"/>
            <p:nvPr/>
          </p:nvSpPr>
          <p:spPr>
            <a:xfrm>
              <a:off x="8364" y="6245"/>
              <a:ext cx="9919" cy="689"/>
            </a:xfrm>
            <a:prstGeom prst="rect">
              <a:avLst/>
            </a:prstGeom>
            <a:noFill/>
          </p:spPr>
          <p:txBody>
            <a:bodyPr wrap="square" lIns="68580" tIns="34290" rIns="68580" bIns="34290" rtlCol="0">
              <a:spAutoFit/>
            </a:bodyPr>
            <a:lstStyle>
              <a:defPPr>
                <a:defRPr lang="zh-CN"/>
              </a:defPPr>
              <a:lvl1pPr marL="214630" indent="-214630">
                <a:lnSpc>
                  <a:spcPct val="120000"/>
                </a:lnSpc>
                <a:spcAft>
                  <a:spcPts val="600"/>
                </a:spcAft>
                <a:buFont typeface="Wingdings" panose="05000000000000000000" pitchFamily="2" charset="2"/>
                <a:buChar char="n"/>
                <a:defRPr sz="2400">
                  <a:solidFill>
                    <a:schemeClr val="tx1">
                      <a:lumMod val="65000"/>
                      <a:lumOff val="35000"/>
                    </a:schemeClr>
                  </a:solidFill>
                  <a:latin typeface="微软雅黑" panose="020b0503020204020204" charset="-122"/>
                  <a:ea typeface="微软雅黑" panose="020b0503020204020204" charset="-122"/>
                </a:defRPr>
              </a:lvl1pPr>
            </a:lstStyle>
            <a:p>
              <a:pPr marL="0" indent="0" fontAlgn="auto">
                <a:lnSpc>
                  <a:spcPct val="100000"/>
                </a:lnSpc>
                <a:buNone/>
              </a:pPr>
              <a:r>
                <a:rPr lang="zh-CN" altLang="en-US"/>
                <a:t>根据上述材料分别概括二者观点并加以说明？</a:t>
              </a:r>
            </a:p>
          </p:txBody>
        </p:sp>
        <p:pic>
          <p:nvPicPr>
            <p:cNvPr id="32" name="图片 31"/>
            <p:cNvPicPr>
              <a:picLocks noChangeAspect="1"/>
            </p:cNvPicPr>
            <p:nvPr/>
          </p:nvPicPr>
          <p:blipFill>
            <a:blip r:embed="rId2"/>
            <a:stretch>
              <a:fillRect/>
            </a:stretch>
          </p:blipFill>
          <p:spPr>
            <a:xfrm>
              <a:off x="8464" y="5380"/>
              <a:ext cx="3080" cy="794"/>
            </a:xfrm>
            <a:prstGeom prst="rect">
              <a:avLst/>
            </a:prstGeom>
          </p:spPr>
        </p:pic>
      </p:grpSp>
      <p:sp>
        <p:nvSpPr>
          <p:cNvPr id="17" name="矩形 16"/>
          <p:cNvSpPr/>
          <p:nvPr/>
        </p:nvSpPr>
        <p:spPr>
          <a:xfrm>
            <a:off x="527050" y="390525"/>
            <a:ext cx="5404485" cy="612775"/>
          </a:xfrm>
          <a:prstGeom prst="rect">
            <a:avLst/>
          </a:prstGeom>
          <a:solidFill>
            <a:schemeClr val="tx1">
              <a:lumMod val="75000"/>
              <a:lumOff val="25000"/>
            </a:schemeClr>
          </a:solidFill>
        </p:spPr>
        <p:style>
          <a:lnRef idx="0">
            <a:schemeClr val="accent1"/>
          </a:lnRef>
          <a:fillRef idx="3">
            <a:schemeClr val="accent1"/>
          </a:fillRef>
          <a:effectRef idx="3">
            <a:schemeClr val="accent1"/>
          </a:effectRef>
          <a:fontRef idx="minor">
            <a:schemeClr val="lt1"/>
          </a:fontRef>
        </p:style>
        <p:txBody>
          <a:bodyPr wrap="square" lIns="121917" tIns="60958" rIns="121917" bIns="60958">
            <a:spAutoFit/>
          </a:bodyPr>
          <a:lstStyle/>
          <a:p>
            <a:pPr marL="0" marR="0" lvl="0" indent="0" algn="ctr" defTabSz="1021080" rtl="0" eaLnBrk="1" fontAlgn="auto" latinLnBrk="0" hangingPunct="1">
              <a:lnSpc>
                <a:spcPct val="100000"/>
              </a:lnSpc>
              <a:spcBef>
                <a:spcPct val="0"/>
              </a:spcBef>
              <a:spcAft>
                <a:spcPct val="0"/>
              </a:spcAft>
              <a:buClrTx/>
              <a:buSzTx/>
              <a:buFontTx/>
              <a:buNone/>
              <a:defRPr/>
            </a:pPr>
            <a:r>
              <a:rPr kumimoji="1" lang="zh-CN" altLang="en-US" sz="3200" b="1" i="0" u="none" strike="noStrike" kern="1200" cap="none" spc="0" normalizeH="0" baseline="0" noProof="0">
                <a:ln>
                  <a:noFill/>
                </a:ln>
                <a:solidFill>
                  <a:schemeClr val="lt1"/>
                </a:solidFill>
                <a:effectLst/>
                <a:uLnTx/>
                <a:uFillTx/>
                <a:latin typeface="等线" panose="02010600030101010101" pitchFamily="2" charset="-122"/>
                <a:ea typeface="等线" panose="02010600030101010101" pitchFamily="2" charset="-122"/>
                <a:cs typeface="+mn-cs"/>
              </a:rPr>
              <a:t>问题探究</a:t>
            </a:r>
          </a:p>
        </p:txBody>
      </p:sp>
    </p:spTree>
  </p:cSld>
  <p:clrMapOvr>
    <a:masterClrMapping/>
  </p:clrMapOvr>
  <mc:AlternateContent>
    <mc:Choice xmlns:p14="http://schemas.microsoft.com/office/powerpoint/2010/main" Requires="p14">
      <p:transition spd="med" p14:dur="700">
        <p:dissolve/>
      </p:transition>
    </mc:Choice>
    <mc:Fallback>
      <p:transition spd="med">
        <p:dissolv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2" presetClass="entr" presetSubtype="1"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ipe(up)">
                                      <p:cBhvr>
                                        <p:cTn id="7"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3" name="灯片编号占位符 2"/>
          <p:cNvSpPr>
            <a:spLocks noGrp="1"/>
          </p:cNvSpPr>
          <p:nvPr>
            <p:ph type="sldNum" sz="quarter" idx="12"/>
          </p:nvPr>
        </p:nvSpPr>
        <p:spPr/>
        <p:txBody>
          <a:bodyPr/>
          <a:lstStyle/>
          <a:p>
            <a:r>
              <a:rPr lang="en-US" altLang="zh-CN" smtClean="0"/>
              <a:t>17</a:t>
            </a:r>
            <a:endParaRPr lang="en-US" altLang="zh-CN"/>
          </a:p>
        </p:txBody>
      </p:sp>
      <p:sp>
        <p:nvSpPr>
          <p:cNvPr id="4" name="矩形 3"/>
          <p:cNvSpPr>
            <a:spLocks noChangeArrowheads="1"/>
          </p:cNvSpPr>
          <p:nvPr/>
        </p:nvSpPr>
        <p:spPr bwMode="auto">
          <a:xfrm>
            <a:off x="695325" y="1645920"/>
            <a:ext cx="10831195" cy="2526665"/>
          </a:xfrm>
          <a:prstGeom prst="rect">
            <a:avLst/>
          </a:prstGeom>
          <a:noFill/>
          <a:ln w="9525">
            <a:noFill/>
            <a:miter lim="800000"/>
          </a:ln>
        </p:spPr>
        <p:txBody>
          <a:bodyPr wrap="square" lIns="91440" tIns="45720" rIns="91440" bIns="45720">
            <a:spAutoFit/>
          </a:bodyPr>
          <a:lstStyle/>
          <a:p>
            <a:pPr indent="609600" fontAlgn="auto">
              <a:lnSpc>
                <a:spcPct val="110000"/>
              </a:lnSpc>
              <a:spcBef>
                <a:spcPct val="0"/>
              </a:spcBef>
              <a:spcAft>
                <a:spcPct val="0"/>
              </a:spcAft>
            </a:pPr>
            <a:r>
              <a:rPr lang="zh-CN" altLang="en-US" sz="2400" b="1">
                <a:solidFill>
                  <a:schemeClr val="tx1"/>
                </a:solidFill>
                <a:latin typeface="楷体" panose="02010609060101010101" charset="-122"/>
                <a:ea typeface="楷体" panose="02010609060101010101" charset="-122"/>
              </a:rPr>
              <a:t>非洲东、西、北三面都有相当强劲的自然屏障。撒哈拉沙漠和尼罗河上游的巨大沼泽地，以及西非和东非平直的海岸线，使得对非洲的殖民变得异常困难。从北非入侵非洲内陆基本不可能，西非的大河和东非的山脉也不利于当时尚未掌握先进技术的欧洲人深入非洲内陆。因此，直到欧洲人完成工业革命，在武力和技术上都拥有更大优势而且足以克服自然造成的阻碍时，才最终完成殖民。</a:t>
            </a:r>
          </a:p>
        </p:txBody>
      </p:sp>
      <p:sp>
        <p:nvSpPr>
          <p:cNvPr id="5" name="矩形 4"/>
          <p:cNvSpPr>
            <a:spLocks noChangeArrowheads="1"/>
          </p:cNvSpPr>
          <p:nvPr/>
        </p:nvSpPr>
        <p:spPr bwMode="auto">
          <a:xfrm>
            <a:off x="695325" y="4808220"/>
            <a:ext cx="10610850" cy="1308735"/>
          </a:xfrm>
          <a:prstGeom prst="rect">
            <a:avLst/>
          </a:prstGeom>
          <a:noFill/>
          <a:ln w="9525">
            <a:noFill/>
            <a:miter lim="800000"/>
          </a:ln>
        </p:spPr>
        <p:txBody>
          <a:bodyPr wrap="square" lIns="91440" tIns="45720" rIns="91440" bIns="45720">
            <a:spAutoFit/>
          </a:bodyPr>
          <a:lstStyle/>
          <a:p>
            <a:pPr indent="609600" algn="just" fontAlgn="auto">
              <a:lnSpc>
                <a:spcPct val="110000"/>
              </a:lnSpc>
              <a:spcBef>
                <a:spcPct val="0"/>
              </a:spcBef>
              <a:spcAft>
                <a:spcPct val="0"/>
              </a:spcAft>
            </a:pPr>
            <a:r>
              <a:rPr lang="zh-CN" altLang="en-US" sz="2400" b="1">
                <a:latin typeface="楷体" panose="02010609060101010101" charset="-122"/>
                <a:ea typeface="楷体" panose="02010609060101010101" charset="-122"/>
              </a:rPr>
              <a:t>伊斯兰教、基督教传入非洲，影响非洲历史文化发展；10-15世纪东非国家发展环印度洋对外贸易，8-15世纪西非诸帝国控制穿越撒哈拉沙漠的贸易；1324年，曼萨·穆萨带领商队前往麦加朝圣。</a:t>
            </a:r>
          </a:p>
        </p:txBody>
      </p:sp>
      <p:sp>
        <p:nvSpPr>
          <p:cNvPr id="6" name="文本框 5"/>
          <p:cNvSpPr txBox="1"/>
          <p:nvPr/>
        </p:nvSpPr>
        <p:spPr>
          <a:xfrm>
            <a:off x="695325" y="1123950"/>
            <a:ext cx="7155180" cy="521970"/>
          </a:xfrm>
          <a:prstGeom prst="rect">
            <a:avLst/>
          </a:prstGeom>
          <a:noFill/>
        </p:spPr>
        <p:txBody>
          <a:bodyPr wrap="none" rtlCol="0" anchor="t">
            <a:spAutoFit/>
          </a:bodyPr>
          <a:lstStyle/>
          <a:p>
            <a:r>
              <a:rPr lang="zh-CN" altLang="en-US" sz="2800" b="1">
                <a:solidFill>
                  <a:srgbClr val="4F3434"/>
                </a:solidFill>
                <a:latin typeface="黑体" panose="02010609060101010101" pitchFamily="49" charset="-122"/>
                <a:ea typeface="黑体" panose="02010609060101010101" pitchFamily="49" charset="-122"/>
                <a:sym typeface="+mn-ea"/>
              </a:rPr>
              <a:t>观点</a:t>
            </a:r>
            <a:r>
              <a:rPr lang="en-US" altLang="zh-CN" sz="2800" b="1">
                <a:solidFill>
                  <a:srgbClr val="4F3434"/>
                </a:solidFill>
                <a:latin typeface="黑体" panose="02010609060101010101" pitchFamily="49" charset="-122"/>
                <a:ea typeface="黑体" panose="02010609060101010101" pitchFamily="49" charset="-122"/>
                <a:sym typeface="+mn-ea"/>
              </a:rPr>
              <a:t>1</a:t>
            </a:r>
            <a:r>
              <a:rPr lang="zh-CN" altLang="en-US" sz="2800" b="1">
                <a:solidFill>
                  <a:srgbClr val="4F3434"/>
                </a:solidFill>
                <a:latin typeface="黑体" panose="02010609060101010101" pitchFamily="49" charset="-122"/>
                <a:ea typeface="黑体" panose="02010609060101010101" pitchFamily="49" charset="-122"/>
                <a:sym typeface="+mn-ea"/>
              </a:rPr>
              <a:t>（</a:t>
            </a:r>
            <a:r>
              <a:rPr lang="zh-CN" altLang="en-US" sz="2800" b="1" kern="100">
                <a:latin typeface="黑体" panose="02010609060101010101" pitchFamily="49" charset="-122"/>
                <a:ea typeface="黑体" panose="02010609060101010101" pitchFamily="49" charset="-122"/>
                <a:cs typeface="Times New Roman" panose="02020603050405020304" pitchFamily="18" charset="0"/>
                <a:sym typeface="+mn-ea"/>
              </a:rPr>
              <a:t>非洲文明是封闭的、与世隔绝的</a:t>
            </a:r>
            <a:r>
              <a:rPr lang="zh-CN" altLang="en-US" sz="2800" b="1">
                <a:solidFill>
                  <a:srgbClr val="4F3434"/>
                </a:solidFill>
                <a:latin typeface="宋体" panose="02010600030101010101" pitchFamily="2" charset="-122"/>
                <a:ea typeface="黑体" panose="02010609060101010101" pitchFamily="49" charset="-122"/>
                <a:sym typeface="+mn-ea"/>
              </a:rPr>
              <a:t>）</a:t>
            </a:r>
            <a:r>
              <a:rPr lang="zh-CN" altLang="en-US" sz="2800" b="1">
                <a:solidFill>
                  <a:srgbClr val="4F3434"/>
                </a:solidFill>
                <a:latin typeface="黑体" panose="02010609060101010101" pitchFamily="49" charset="-122"/>
                <a:ea typeface="黑体" panose="02010609060101010101" pitchFamily="49" charset="-122"/>
                <a:sym typeface="+mn-ea"/>
              </a:rPr>
              <a:t>：</a:t>
            </a:r>
            <a:endParaRPr lang="zh-CN" altLang="en-US" sz="2800"/>
          </a:p>
        </p:txBody>
      </p:sp>
      <p:sp>
        <p:nvSpPr>
          <p:cNvPr id="7" name="文本框 6"/>
          <p:cNvSpPr txBox="1"/>
          <p:nvPr/>
        </p:nvSpPr>
        <p:spPr>
          <a:xfrm>
            <a:off x="695008" y="4286250"/>
            <a:ext cx="7512685" cy="521970"/>
          </a:xfrm>
          <a:prstGeom prst="rect">
            <a:avLst/>
          </a:prstGeom>
          <a:noFill/>
        </p:spPr>
        <p:txBody>
          <a:bodyPr wrap="none" rtlCol="0" anchor="t">
            <a:spAutoFit/>
          </a:bodyPr>
          <a:lstStyle/>
          <a:p>
            <a:pPr indent="0" algn="just" fontAlgn="auto"/>
            <a:r>
              <a:rPr lang="zh-CN" altLang="en-US" sz="2800" b="1">
                <a:solidFill>
                  <a:srgbClr val="4F3434"/>
                </a:solidFill>
                <a:latin typeface="黑体" panose="02010609060101010101" pitchFamily="49" charset="-122"/>
                <a:ea typeface="黑体" panose="02010609060101010101" pitchFamily="49" charset="-122"/>
                <a:sym typeface="+mn-ea"/>
              </a:rPr>
              <a:t>观点</a:t>
            </a:r>
            <a:r>
              <a:rPr lang="en-US" altLang="zh-CN" sz="2800" b="1">
                <a:solidFill>
                  <a:srgbClr val="4F3434"/>
                </a:solidFill>
                <a:latin typeface="黑体" panose="02010609060101010101" pitchFamily="49" charset="-122"/>
                <a:ea typeface="黑体" panose="02010609060101010101" pitchFamily="49" charset="-122"/>
                <a:sym typeface="+mn-ea"/>
              </a:rPr>
              <a:t>2</a:t>
            </a:r>
            <a:r>
              <a:rPr lang="zh-CN" altLang="en-US" sz="2800" b="1">
                <a:solidFill>
                  <a:srgbClr val="4F3434"/>
                </a:solidFill>
                <a:latin typeface="黑体" panose="02010609060101010101" pitchFamily="49" charset="-122"/>
                <a:ea typeface="黑体" panose="02010609060101010101" pitchFamily="49" charset="-122"/>
                <a:sym typeface="+mn-ea"/>
              </a:rPr>
              <a:t>（</a:t>
            </a:r>
            <a:r>
              <a:rPr lang="zh-CN" altLang="en-US" sz="2800" b="1" kern="100">
                <a:latin typeface="黑体" panose="02010609060101010101" pitchFamily="49" charset="-122"/>
                <a:ea typeface="黑体" panose="02010609060101010101" pitchFamily="49" charset="-122"/>
                <a:cs typeface="Times New Roman" panose="02020603050405020304" pitchFamily="18" charset="0"/>
                <a:sym typeface="+mn-ea"/>
              </a:rPr>
              <a:t>非洲文明是开放的、与外界有联系</a:t>
            </a:r>
            <a:r>
              <a:rPr lang="zh-CN" altLang="en-US" sz="2800" b="1">
                <a:solidFill>
                  <a:srgbClr val="4F3434"/>
                </a:solidFill>
                <a:latin typeface="宋体" panose="02010600030101010101" pitchFamily="2" charset="-122"/>
                <a:ea typeface="黑体" panose="02010609060101010101" pitchFamily="49" charset="-122"/>
                <a:sym typeface="+mn-ea"/>
              </a:rPr>
              <a:t>）</a:t>
            </a:r>
            <a:r>
              <a:rPr lang="zh-CN" altLang="en-US" sz="2800" b="1">
                <a:solidFill>
                  <a:srgbClr val="4F3434"/>
                </a:solidFill>
                <a:latin typeface="黑体" panose="02010609060101010101" pitchFamily="49" charset="-122"/>
                <a:ea typeface="黑体" panose="02010609060101010101" pitchFamily="49" charset="-122"/>
                <a:sym typeface="+mn-ea"/>
              </a:rPr>
              <a:t>：</a:t>
            </a:r>
          </a:p>
        </p:txBody>
      </p:sp>
      <p:sp>
        <p:nvSpPr>
          <p:cNvPr id="17" name="矩形 16"/>
          <p:cNvSpPr/>
          <p:nvPr/>
        </p:nvSpPr>
        <p:spPr>
          <a:xfrm>
            <a:off x="527050" y="390525"/>
            <a:ext cx="5404485" cy="612775"/>
          </a:xfrm>
          <a:prstGeom prst="rect">
            <a:avLst/>
          </a:prstGeom>
          <a:solidFill>
            <a:schemeClr val="tx1">
              <a:lumMod val="75000"/>
              <a:lumOff val="25000"/>
            </a:schemeClr>
          </a:solidFill>
        </p:spPr>
        <p:style>
          <a:lnRef idx="0">
            <a:schemeClr val="accent1"/>
          </a:lnRef>
          <a:fillRef idx="3">
            <a:schemeClr val="accent1"/>
          </a:fillRef>
          <a:effectRef idx="3">
            <a:schemeClr val="accent1"/>
          </a:effectRef>
          <a:fontRef idx="minor">
            <a:schemeClr val="lt1"/>
          </a:fontRef>
        </p:style>
        <p:txBody>
          <a:bodyPr wrap="square" lIns="121917" tIns="60958" rIns="121917" bIns="60958">
            <a:spAutoFit/>
          </a:bodyPr>
          <a:lstStyle/>
          <a:p>
            <a:pPr marL="0" marR="0" lvl="0" indent="0" algn="ctr" defTabSz="1021080" rtl="0" eaLnBrk="1" fontAlgn="auto" latinLnBrk="0" hangingPunct="1">
              <a:lnSpc>
                <a:spcPct val="100000"/>
              </a:lnSpc>
              <a:spcBef>
                <a:spcPct val="0"/>
              </a:spcBef>
              <a:spcAft>
                <a:spcPct val="0"/>
              </a:spcAft>
              <a:buClrTx/>
              <a:buSzTx/>
              <a:buFontTx/>
              <a:buNone/>
              <a:defRPr/>
            </a:pPr>
            <a:r>
              <a:rPr kumimoji="1" lang="zh-CN" altLang="en-US" sz="3200" b="1" i="0" u="none" strike="noStrike" kern="1200" cap="none" spc="0" normalizeH="0" baseline="0" noProof="0">
                <a:ln>
                  <a:noFill/>
                </a:ln>
                <a:solidFill>
                  <a:schemeClr val="lt1"/>
                </a:solidFill>
                <a:effectLst/>
                <a:uLnTx/>
                <a:uFillTx/>
                <a:latin typeface="等线" panose="02010600030101010101" pitchFamily="2" charset="-122"/>
                <a:ea typeface="等线" panose="02010600030101010101" pitchFamily="2" charset="-122"/>
                <a:cs typeface="+mn-cs"/>
              </a:rPr>
              <a:t>问题探究</a:t>
            </a:r>
          </a:p>
        </p:txBody>
      </p:sp>
    </p:spTree>
  </p:cSld>
  <p:clrMapOvr>
    <a:masterClrMapping/>
  </p:clrMapOvr>
  <mc:AlternateContent>
    <mc:Choice xmlns:p14="http://schemas.microsoft.com/office/powerpoint/2010/main" Requires="p14">
      <p:transition spd="med" p14:dur="700">
        <p:blinds/>
      </p:transition>
    </mc:Choice>
    <mc:Fallback>
      <p:transition spd="med">
        <p:blinds/>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2" presetClass="entr" presetSubtype="1"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up)">
                                      <p:cBhvr>
                                        <p:cTn id="7" dur="500"/>
                                        <p:tgtEl>
                                          <p:spTgt spid="4"/>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22" presetClass="entr" presetSubtype="1"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wipe(up)">
                                      <p:cBhvr>
                                        <p:cTn id="12"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Lst>
  </p:timing>
</p:sld>
</file>

<file path=ppt/slides/slide12.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48129" name="文本框 1"/>
          <p:cNvSpPr txBox="1"/>
          <p:nvPr/>
        </p:nvSpPr>
        <p:spPr>
          <a:xfrm>
            <a:off x="171450" y="227013"/>
            <a:ext cx="1949450" cy="460375"/>
          </a:xfrm>
          <a:prstGeom prst="rect">
            <a:avLst/>
          </a:prstGeom>
          <a:noFill/>
          <a:ln w="9525">
            <a:noFill/>
          </a:ln>
        </p:spPr>
        <p:txBody>
          <a:bodyPr anchor="t">
            <a:spAutoFit/>
          </a:bodyPr>
          <a:lstStyle/>
          <a:p>
            <a:r>
              <a:rPr lang="zh-CN" altLang="zh-CN" sz="2400" b="1">
                <a:latin typeface="黑体" panose="02010609060101010101" pitchFamily="49" charset="-122"/>
                <a:ea typeface="黑体" panose="02010609060101010101" pitchFamily="49" charset="-122"/>
              </a:rPr>
              <a:t>【</a:t>
            </a:r>
            <a:r>
              <a:rPr lang="zh-CN" altLang="en-US" sz="2400" b="1">
                <a:latin typeface="黑体" panose="02010609060101010101" pitchFamily="49" charset="-122"/>
                <a:ea typeface="黑体" panose="02010609060101010101" pitchFamily="49" charset="-122"/>
              </a:rPr>
              <a:t>拓展提升</a:t>
            </a:r>
            <a:r>
              <a:rPr lang="zh-CN" altLang="zh-CN" sz="2400" b="1">
                <a:latin typeface="黑体" panose="02010609060101010101" pitchFamily="49" charset="-122"/>
                <a:ea typeface="黑体" panose="02010609060101010101" pitchFamily="49" charset="-122"/>
              </a:rPr>
              <a:t>】</a:t>
            </a:r>
            <a:endParaRPr lang="zh-CN" altLang="zh-CN" sz="2400">
              <a:latin typeface="黑体" panose="02010609060101010101" pitchFamily="49" charset="-122"/>
              <a:ea typeface="黑体" panose="02010609060101010101" pitchFamily="49" charset="-122"/>
            </a:endParaRPr>
          </a:p>
        </p:txBody>
      </p:sp>
      <p:sp>
        <p:nvSpPr>
          <p:cNvPr id="10" name="圆角矩形 9"/>
          <p:cNvSpPr/>
          <p:nvPr>
            <p:custDataLst>
              <p:tags r:id="rId3"/>
            </p:custDataLst>
          </p:nvPr>
        </p:nvSpPr>
        <p:spPr>
          <a:xfrm>
            <a:off x="1312863" y="5788025"/>
            <a:ext cx="900113" cy="360363"/>
          </a:xfrm>
          <a:prstGeom prst="roundRect">
            <a:avLst/>
          </a:prstGeom>
          <a:solidFill>
            <a:srgbClr val="E74C3C"/>
          </a:solidFill>
          <a:ln>
            <a:noFill/>
          </a:ln>
        </p:spPr>
        <p:style>
          <a:lnRef idx="2">
            <a:srgbClr val="E74C3C">
              <a:shade val="50000"/>
            </a:srgbClr>
          </a:lnRef>
          <a:fillRef idx="1">
            <a:srgbClr val="E74C3C"/>
          </a:fillRef>
          <a:effectRef idx="0">
            <a:srgbClr val="E74C3C"/>
          </a:effectRef>
          <a:fontRef idx="minor">
            <a:sysClr val="window" lastClr="FFFFFF"/>
          </a:fontRef>
        </p:style>
        <p:txBody>
          <a:bodyPr lIns="0" tIns="0" rIns="0" bIns="0" anchor="ctr">
            <a:normAutofit/>
          </a:bodyPr>
          <a:lstStyle/>
          <a:p>
            <a:pPr marL="0" marR="0" lvl="0" indent="0" algn="ctr" defTabSz="914400" rtl="0" eaLnBrk="1" fontAlgn="auto" latinLnBrk="0" hangingPunct="1">
              <a:lnSpc>
                <a:spcPct val="100000"/>
              </a:lnSpc>
              <a:spcBef>
                <a:spcPct val="0"/>
              </a:spcBef>
              <a:spcAft>
                <a:spcPct val="0"/>
              </a:spcAft>
              <a:buClrTx/>
              <a:buSzTx/>
              <a:buFontTx/>
              <a:buNone/>
              <a:defRPr/>
            </a:pPr>
            <a:r>
              <a:rPr kumimoji="0" lang="zh-CN" altLang="en-US" sz="1800" b="1" i="0" u="none" strike="noStrike" kern="1200" cap="none" spc="0" normalizeH="0" baseline="0" noProof="0">
                <a:ln>
                  <a:noFill/>
                </a:ln>
                <a:solidFill>
                  <a:sysClr val="window" lastClr="FFFFFF"/>
                </a:solidFill>
                <a:effectLst/>
                <a:uLnTx/>
                <a:uFillTx/>
                <a:latin typeface="Arial" panose="020b0604020202020204" pitchFamily="34" charset="0"/>
                <a:ea typeface="+mn-ea"/>
                <a:cs typeface="+mn-ea"/>
              </a:rPr>
              <a:t>汉武帝</a:t>
            </a:r>
          </a:p>
        </p:txBody>
      </p:sp>
      <p:sp>
        <p:nvSpPr>
          <p:cNvPr id="58" name="圆角矩形 57"/>
          <p:cNvSpPr/>
          <p:nvPr>
            <p:custDataLst>
              <p:tags r:id="rId4"/>
            </p:custDataLst>
          </p:nvPr>
        </p:nvSpPr>
        <p:spPr>
          <a:xfrm>
            <a:off x="6229350" y="2632075"/>
            <a:ext cx="900113" cy="360363"/>
          </a:xfrm>
          <a:prstGeom prst="roundRect">
            <a:avLst/>
          </a:prstGeom>
          <a:solidFill>
            <a:srgbClr val="E74C3C"/>
          </a:solidFill>
          <a:ln>
            <a:noFill/>
          </a:ln>
        </p:spPr>
        <p:style>
          <a:lnRef idx="2">
            <a:srgbClr val="E74C3C">
              <a:shade val="50000"/>
            </a:srgbClr>
          </a:lnRef>
          <a:fillRef idx="1">
            <a:srgbClr val="E74C3C"/>
          </a:fillRef>
          <a:effectRef idx="0">
            <a:srgbClr val="E74C3C"/>
          </a:effectRef>
          <a:fontRef idx="minor">
            <a:sysClr val="window" lastClr="FFFFFF"/>
          </a:fontRef>
        </p:style>
        <p:txBody>
          <a:bodyPr lIns="0" tIns="0" rIns="0" bIns="0" anchor="ctr">
            <a:normAutofit/>
          </a:bodyPr>
          <a:lstStyle/>
          <a:p>
            <a:pPr marL="0" marR="0" lvl="0" indent="0" algn="ctr" defTabSz="914400" rtl="0" eaLnBrk="1" fontAlgn="auto" latinLnBrk="0" hangingPunct="1">
              <a:lnSpc>
                <a:spcPct val="100000"/>
              </a:lnSpc>
              <a:spcBef>
                <a:spcPct val="0"/>
              </a:spcBef>
              <a:spcAft>
                <a:spcPct val="0"/>
              </a:spcAft>
              <a:buClrTx/>
              <a:buSzTx/>
              <a:buFontTx/>
              <a:buNone/>
              <a:defRPr/>
            </a:pPr>
            <a:r>
              <a:rPr kumimoji="0" lang="zh-CN" altLang="en-US" sz="1800" b="1" i="0" u="none" strike="noStrike" kern="1200" cap="none" spc="0" normalizeH="0" baseline="0" noProof="0">
                <a:ln>
                  <a:noFill/>
                </a:ln>
                <a:solidFill>
                  <a:sysClr val="window" lastClr="FFFFFF"/>
                </a:solidFill>
                <a:effectLst/>
                <a:uLnTx/>
                <a:uFillTx/>
                <a:latin typeface="Arial" panose="020b0604020202020204" pitchFamily="34" charset="0"/>
                <a:ea typeface="+mn-ea"/>
                <a:cs typeface="+mn-ea"/>
              </a:rPr>
              <a:t>明朝</a:t>
            </a:r>
          </a:p>
        </p:txBody>
      </p:sp>
      <p:sp>
        <p:nvSpPr>
          <p:cNvPr id="61" name="圆角矩形 60"/>
          <p:cNvSpPr/>
          <p:nvPr>
            <p:custDataLst>
              <p:tags r:id="rId5"/>
            </p:custDataLst>
          </p:nvPr>
        </p:nvSpPr>
        <p:spPr>
          <a:xfrm>
            <a:off x="8183563" y="3500438"/>
            <a:ext cx="900113" cy="360363"/>
          </a:xfrm>
          <a:prstGeom prst="roundRect">
            <a:avLst/>
          </a:prstGeom>
          <a:solidFill>
            <a:srgbClr val="E74C3C"/>
          </a:solidFill>
          <a:ln>
            <a:noFill/>
          </a:ln>
        </p:spPr>
        <p:style>
          <a:lnRef idx="2">
            <a:srgbClr val="E74C3C">
              <a:shade val="50000"/>
            </a:srgbClr>
          </a:lnRef>
          <a:fillRef idx="1">
            <a:srgbClr val="E74C3C"/>
          </a:fillRef>
          <a:effectRef idx="0">
            <a:srgbClr val="E74C3C"/>
          </a:effectRef>
          <a:fontRef idx="minor">
            <a:sysClr val="window" lastClr="FFFFFF"/>
          </a:fontRef>
        </p:style>
        <p:txBody>
          <a:bodyPr lIns="0" tIns="0" rIns="0" bIns="0" anchor="ctr">
            <a:normAutofit/>
          </a:bodyPr>
          <a:lstStyle/>
          <a:p>
            <a:pPr marL="0" marR="0" lvl="0" indent="0" algn="ctr" defTabSz="914400" rtl="0" eaLnBrk="1" fontAlgn="auto" latinLnBrk="0" hangingPunct="1">
              <a:lnSpc>
                <a:spcPct val="100000"/>
              </a:lnSpc>
              <a:spcBef>
                <a:spcPct val="0"/>
              </a:spcBef>
              <a:spcAft>
                <a:spcPct val="0"/>
              </a:spcAft>
              <a:buClrTx/>
              <a:buSzTx/>
              <a:buFontTx/>
              <a:buNone/>
              <a:defRPr/>
            </a:pPr>
            <a:r>
              <a:rPr kumimoji="0" lang="en-US" altLang="zh-CN" sz="1800" b="1" i="0" u="none" strike="noStrike" kern="1200" cap="none" spc="0" normalizeH="0" baseline="0" noProof="0">
                <a:ln>
                  <a:noFill/>
                </a:ln>
                <a:solidFill>
                  <a:sysClr val="window" lastClr="FFFFFF"/>
                </a:solidFill>
                <a:effectLst/>
                <a:uLnTx/>
                <a:uFillTx/>
                <a:latin typeface="宋体" panose="02010600030101010101" pitchFamily="2" charset="-122"/>
                <a:ea typeface="+mn-ea"/>
                <a:cs typeface="宋体" panose="02010600030101010101" pitchFamily="2" charset="-122"/>
              </a:rPr>
              <a:t>1971</a:t>
            </a:r>
            <a:r>
              <a:rPr kumimoji="0" lang="zh-CN" altLang="en-US" sz="1800" b="1" i="0" u="none" strike="noStrike" kern="1200" cap="none" spc="0" normalizeH="0" baseline="0" noProof="0">
                <a:ln>
                  <a:noFill/>
                </a:ln>
                <a:solidFill>
                  <a:sysClr val="window" lastClr="FFFFFF"/>
                </a:solidFill>
                <a:effectLst/>
                <a:uLnTx/>
                <a:uFillTx/>
                <a:latin typeface="宋体" panose="02010600030101010101" pitchFamily="2" charset="-122"/>
                <a:ea typeface="+mn-ea"/>
                <a:cs typeface="宋体" panose="02010600030101010101" pitchFamily="2" charset="-122"/>
              </a:rPr>
              <a:t>年</a:t>
            </a:r>
          </a:p>
        </p:txBody>
      </p:sp>
      <p:sp>
        <p:nvSpPr>
          <p:cNvPr id="64" name="圆角矩形 63"/>
          <p:cNvSpPr/>
          <p:nvPr>
            <p:custDataLst>
              <p:tags r:id="rId6"/>
            </p:custDataLst>
          </p:nvPr>
        </p:nvSpPr>
        <p:spPr>
          <a:xfrm>
            <a:off x="9385300" y="1555750"/>
            <a:ext cx="900113" cy="360363"/>
          </a:xfrm>
          <a:prstGeom prst="roundRect">
            <a:avLst/>
          </a:prstGeom>
          <a:solidFill>
            <a:srgbClr val="E74C3C"/>
          </a:solidFill>
          <a:ln>
            <a:noFill/>
          </a:ln>
        </p:spPr>
        <p:style>
          <a:lnRef idx="2">
            <a:srgbClr val="E74C3C">
              <a:shade val="50000"/>
            </a:srgbClr>
          </a:lnRef>
          <a:fillRef idx="1">
            <a:srgbClr val="E74C3C"/>
          </a:fillRef>
          <a:effectRef idx="0">
            <a:srgbClr val="E74C3C"/>
          </a:effectRef>
          <a:fontRef idx="minor">
            <a:sysClr val="window" lastClr="FFFFFF"/>
          </a:fontRef>
        </p:style>
        <p:txBody>
          <a:bodyPr lIns="0" tIns="0" rIns="0" bIns="0" anchor="ctr">
            <a:normAutofit/>
          </a:bodyPr>
          <a:lstStyle/>
          <a:p>
            <a:pPr marL="0" marR="0" lvl="0" indent="0" algn="ctr" defTabSz="914400" rtl="0" eaLnBrk="1" fontAlgn="auto" latinLnBrk="0" hangingPunct="1">
              <a:lnSpc>
                <a:spcPct val="100000"/>
              </a:lnSpc>
              <a:spcBef>
                <a:spcPct val="0"/>
              </a:spcBef>
              <a:spcAft>
                <a:spcPct val="0"/>
              </a:spcAft>
              <a:buClrTx/>
              <a:buSzTx/>
              <a:buFontTx/>
              <a:buNone/>
              <a:defRPr/>
            </a:pPr>
            <a:r>
              <a:rPr kumimoji="0" lang="zh-CN" altLang="en-US" sz="1800" b="1" i="0" u="none" strike="noStrike" kern="1200" cap="none" spc="0" normalizeH="0" baseline="0" noProof="0">
                <a:ln>
                  <a:noFill/>
                </a:ln>
                <a:solidFill>
                  <a:sysClr val="window" lastClr="FFFFFF"/>
                </a:solidFill>
                <a:effectLst/>
                <a:uLnTx/>
                <a:uFillTx/>
                <a:latin typeface="Arial" panose="020b0604020202020204" pitchFamily="34" charset="0"/>
                <a:ea typeface="+mn-ea"/>
                <a:cs typeface="+mn-ea"/>
              </a:rPr>
              <a:t>新时代</a:t>
            </a:r>
          </a:p>
        </p:txBody>
      </p:sp>
      <p:sp>
        <p:nvSpPr>
          <p:cNvPr id="98" name="圆角矩形 97"/>
          <p:cNvSpPr/>
          <p:nvPr>
            <p:custDataLst>
              <p:tags r:id="rId7"/>
            </p:custDataLst>
          </p:nvPr>
        </p:nvSpPr>
        <p:spPr>
          <a:xfrm>
            <a:off x="2806700" y="4754563"/>
            <a:ext cx="900113" cy="360363"/>
          </a:xfrm>
          <a:prstGeom prst="roundRect">
            <a:avLst/>
          </a:prstGeom>
          <a:solidFill>
            <a:srgbClr val="E74C3C"/>
          </a:solidFill>
          <a:ln>
            <a:noFill/>
          </a:ln>
        </p:spPr>
        <p:style>
          <a:lnRef idx="2">
            <a:srgbClr val="E74C3C">
              <a:shade val="50000"/>
            </a:srgbClr>
          </a:lnRef>
          <a:fillRef idx="1">
            <a:srgbClr val="E74C3C"/>
          </a:fillRef>
          <a:effectRef idx="0">
            <a:srgbClr val="E74C3C"/>
          </a:effectRef>
          <a:fontRef idx="minor">
            <a:sysClr val="window" lastClr="FFFFFF"/>
          </a:fontRef>
        </p:style>
        <p:txBody>
          <a:bodyPr lIns="0" tIns="0" rIns="0" bIns="0" anchor="ctr">
            <a:normAutofit/>
          </a:bodyPr>
          <a:lstStyle/>
          <a:p>
            <a:pPr marL="0" marR="0" lvl="0" indent="0" algn="ctr" defTabSz="914400" rtl="0" eaLnBrk="1" fontAlgn="auto" latinLnBrk="0" hangingPunct="1">
              <a:lnSpc>
                <a:spcPct val="100000"/>
              </a:lnSpc>
              <a:spcBef>
                <a:spcPct val="0"/>
              </a:spcBef>
              <a:spcAft>
                <a:spcPct val="0"/>
              </a:spcAft>
              <a:buClrTx/>
              <a:buSzTx/>
              <a:buFontTx/>
              <a:buNone/>
              <a:defRPr/>
            </a:pPr>
            <a:r>
              <a:rPr kumimoji="0" lang="zh-CN" altLang="en-US" sz="1800" b="1" i="0" u="none" strike="noStrike" kern="1200" cap="none" spc="0" normalizeH="0" baseline="0" noProof="0">
                <a:ln>
                  <a:noFill/>
                </a:ln>
                <a:solidFill>
                  <a:sysClr val="window" lastClr="FFFFFF"/>
                </a:solidFill>
                <a:effectLst/>
                <a:uLnTx/>
                <a:uFillTx/>
                <a:latin typeface="Arial" panose="020b0604020202020204" pitchFamily="34" charset="0"/>
                <a:ea typeface="+mn-ea"/>
                <a:cs typeface="+mn-ea"/>
              </a:rPr>
              <a:t>唐朝</a:t>
            </a:r>
          </a:p>
        </p:txBody>
      </p:sp>
      <p:sp>
        <p:nvSpPr>
          <p:cNvPr id="101" name="圆角矩形 100"/>
          <p:cNvSpPr/>
          <p:nvPr>
            <p:custDataLst>
              <p:tags r:id="rId8"/>
            </p:custDataLst>
          </p:nvPr>
        </p:nvSpPr>
        <p:spPr>
          <a:xfrm>
            <a:off x="4510088" y="3636963"/>
            <a:ext cx="900113" cy="360363"/>
          </a:xfrm>
          <a:prstGeom prst="roundRect">
            <a:avLst/>
          </a:prstGeom>
          <a:solidFill>
            <a:srgbClr val="E74C3C"/>
          </a:solidFill>
          <a:ln>
            <a:noFill/>
          </a:ln>
        </p:spPr>
        <p:style>
          <a:lnRef idx="2">
            <a:srgbClr val="E74C3C">
              <a:shade val="50000"/>
            </a:srgbClr>
          </a:lnRef>
          <a:fillRef idx="1">
            <a:srgbClr val="E74C3C"/>
          </a:fillRef>
          <a:effectRef idx="0">
            <a:srgbClr val="E74C3C"/>
          </a:effectRef>
          <a:fontRef idx="minor">
            <a:sysClr val="window" lastClr="FFFFFF"/>
          </a:fontRef>
        </p:style>
        <p:txBody>
          <a:bodyPr lIns="0" tIns="0" rIns="0" bIns="0" anchor="ctr">
            <a:normAutofit/>
          </a:bodyPr>
          <a:lstStyle/>
          <a:p>
            <a:pPr marL="0" marR="0" lvl="0" indent="0" algn="ctr" defTabSz="914400" rtl="0" eaLnBrk="1" fontAlgn="auto" latinLnBrk="0" hangingPunct="1">
              <a:lnSpc>
                <a:spcPct val="100000"/>
              </a:lnSpc>
              <a:spcBef>
                <a:spcPct val="0"/>
              </a:spcBef>
              <a:spcAft>
                <a:spcPct val="0"/>
              </a:spcAft>
              <a:buClrTx/>
              <a:buSzTx/>
              <a:buFontTx/>
              <a:buNone/>
              <a:defRPr/>
            </a:pPr>
            <a:r>
              <a:rPr kumimoji="0" lang="zh-CN" altLang="en-US" sz="1800" b="1" i="0" u="none" strike="noStrike" kern="1200" cap="none" spc="0" normalizeH="0" baseline="0" noProof="0">
                <a:ln>
                  <a:noFill/>
                </a:ln>
                <a:solidFill>
                  <a:sysClr val="window" lastClr="FFFFFF"/>
                </a:solidFill>
                <a:effectLst/>
                <a:uLnTx/>
                <a:uFillTx/>
                <a:latin typeface="Arial" panose="020b0604020202020204" pitchFamily="34" charset="0"/>
                <a:ea typeface="+mn-ea"/>
                <a:cs typeface="+mn-ea"/>
              </a:rPr>
              <a:t>元朝</a:t>
            </a:r>
          </a:p>
        </p:txBody>
      </p:sp>
      <p:sp>
        <p:nvSpPr>
          <p:cNvPr id="48136" name="文本框 10"/>
          <p:cNvSpPr txBox="1"/>
          <p:nvPr>
            <p:custDataLst>
              <p:tags r:id="rId9"/>
            </p:custDataLst>
          </p:nvPr>
        </p:nvSpPr>
        <p:spPr>
          <a:xfrm>
            <a:off x="0" y="4594225"/>
            <a:ext cx="2386013" cy="930275"/>
          </a:xfrm>
          <a:prstGeom prst="rect">
            <a:avLst/>
          </a:prstGeom>
          <a:noFill/>
          <a:ln w="9525">
            <a:noFill/>
          </a:ln>
        </p:spPr>
        <p:txBody>
          <a:bodyPr anchor="t"/>
          <a:lstStyle/>
          <a:p>
            <a:pPr algn="r"/>
            <a:r>
              <a:rPr lang="zh-CN" altLang="en-US" sz="2000">
                <a:solidFill>
                  <a:srgbClr val="181717"/>
                </a:solidFill>
                <a:latin typeface="楷体" panose="02010609060101010101" charset="-122"/>
                <a:ea typeface="楷体" panose="02010609060101010101" charset="-122"/>
              </a:rPr>
              <a:t>曾遣使前往黎靬（亚历山大城）</a:t>
            </a:r>
          </a:p>
        </p:txBody>
      </p:sp>
      <p:sp>
        <p:nvSpPr>
          <p:cNvPr id="48137" name="文本框 11"/>
          <p:cNvSpPr txBox="1"/>
          <p:nvPr>
            <p:custDataLst>
              <p:tags r:id="rId10"/>
            </p:custDataLst>
          </p:nvPr>
        </p:nvSpPr>
        <p:spPr>
          <a:xfrm>
            <a:off x="2287588" y="2825750"/>
            <a:ext cx="2555875" cy="928688"/>
          </a:xfrm>
          <a:prstGeom prst="rect">
            <a:avLst/>
          </a:prstGeom>
          <a:noFill/>
          <a:ln w="9525">
            <a:noFill/>
          </a:ln>
        </p:spPr>
        <p:txBody>
          <a:bodyPr anchor="t"/>
          <a:lstStyle/>
          <a:p>
            <a:pPr algn="just"/>
            <a:r>
              <a:rPr lang="zh-CN" altLang="en-US" sz="2000">
                <a:solidFill>
                  <a:srgbClr val="181717"/>
                </a:solidFill>
                <a:latin typeface="楷体" panose="02010609060101010101" charset="-122"/>
                <a:ea typeface="楷体" panose="02010609060101010101" charset="-122"/>
              </a:rPr>
              <a:t>汪大渊可能到过今摩洛哥和东非沿海地区，撰写《岛夷志略》</a:t>
            </a:r>
          </a:p>
        </p:txBody>
      </p:sp>
      <p:sp>
        <p:nvSpPr>
          <p:cNvPr id="48138" name="文本框 14"/>
          <p:cNvSpPr txBox="1"/>
          <p:nvPr>
            <p:custDataLst>
              <p:tags r:id="rId11"/>
            </p:custDataLst>
          </p:nvPr>
        </p:nvSpPr>
        <p:spPr>
          <a:xfrm>
            <a:off x="2774950" y="5127625"/>
            <a:ext cx="2774950" cy="936625"/>
          </a:xfrm>
          <a:prstGeom prst="rect">
            <a:avLst/>
          </a:prstGeom>
          <a:noFill/>
          <a:ln w="9525">
            <a:noFill/>
          </a:ln>
        </p:spPr>
        <p:txBody>
          <a:bodyPr anchor="t"/>
          <a:lstStyle/>
          <a:p>
            <a:pPr algn="just"/>
            <a:r>
              <a:rPr lang="zh-CN" altLang="en-US" sz="2000">
                <a:solidFill>
                  <a:srgbClr val="181717"/>
                </a:solidFill>
                <a:latin typeface="楷体" panose="02010609060101010101" charset="-122"/>
                <a:ea typeface="楷体" panose="02010609060101010101" charset="-122"/>
              </a:rPr>
              <a:t>杜环（第一个到非洲并且留下记载的中国人，经历写成《经行记》</a:t>
            </a:r>
          </a:p>
        </p:txBody>
      </p:sp>
      <p:sp>
        <p:nvSpPr>
          <p:cNvPr id="48139" name="文本框 15"/>
          <p:cNvSpPr txBox="1"/>
          <p:nvPr>
            <p:custDataLst>
              <p:tags r:id="rId12"/>
            </p:custDataLst>
          </p:nvPr>
        </p:nvSpPr>
        <p:spPr>
          <a:xfrm>
            <a:off x="4286250" y="1841500"/>
            <a:ext cx="2511425" cy="876300"/>
          </a:xfrm>
          <a:prstGeom prst="rect">
            <a:avLst/>
          </a:prstGeom>
          <a:noFill/>
          <a:ln w="9525">
            <a:noFill/>
          </a:ln>
        </p:spPr>
        <p:txBody>
          <a:bodyPr anchor="t"/>
          <a:lstStyle/>
          <a:p>
            <a:r>
              <a:rPr lang="zh-CN" altLang="en-US" sz="2000">
                <a:solidFill>
                  <a:srgbClr val="181717"/>
                </a:solidFill>
                <a:latin typeface="楷体" panose="02010609060101010101" charset="-122"/>
                <a:ea typeface="楷体" panose="02010609060101010101" charset="-122"/>
              </a:rPr>
              <a:t>郑和曾到非洲东海岸和红海海口，促进了经济、文化交流</a:t>
            </a:r>
          </a:p>
        </p:txBody>
      </p:sp>
      <p:sp>
        <p:nvSpPr>
          <p:cNvPr id="48140" name="文本框 20"/>
          <p:cNvSpPr txBox="1"/>
          <p:nvPr>
            <p:custDataLst>
              <p:tags r:id="rId13"/>
            </p:custDataLst>
          </p:nvPr>
        </p:nvSpPr>
        <p:spPr>
          <a:xfrm>
            <a:off x="7605713" y="3860800"/>
            <a:ext cx="2346325" cy="944563"/>
          </a:xfrm>
          <a:prstGeom prst="rect">
            <a:avLst/>
          </a:prstGeom>
          <a:noFill/>
          <a:ln w="9525">
            <a:noFill/>
          </a:ln>
        </p:spPr>
        <p:txBody>
          <a:bodyPr anchor="t"/>
          <a:lstStyle/>
          <a:p>
            <a:pPr algn="just"/>
            <a:r>
              <a:rPr lang="zh-CN" altLang="en-US" sz="2000">
                <a:solidFill>
                  <a:srgbClr val="181717"/>
                </a:solidFill>
                <a:latin typeface="楷体" panose="02010609060101010101" charset="-122"/>
                <a:ea typeface="楷体" panose="02010609060101010101" charset="-122"/>
              </a:rPr>
              <a:t>中国重返联合国，非洲</a:t>
            </a:r>
            <a:r>
              <a:rPr lang="en-US" altLang="zh-CN" sz="2000">
                <a:solidFill>
                  <a:srgbClr val="181717"/>
                </a:solidFill>
                <a:latin typeface="楷体" panose="02010609060101010101" charset="-122"/>
                <a:ea typeface="楷体" panose="02010609060101010101" charset="-122"/>
              </a:rPr>
              <a:t>“</a:t>
            </a:r>
            <a:r>
              <a:rPr lang="zh-CN" altLang="en-US" sz="2000">
                <a:solidFill>
                  <a:srgbClr val="181717"/>
                </a:solidFill>
                <a:latin typeface="楷体" panose="02010609060101010101" charset="-122"/>
                <a:ea typeface="楷体" panose="02010609060101010101" charset="-122"/>
              </a:rPr>
              <a:t>黑人兄弟</a:t>
            </a:r>
            <a:r>
              <a:rPr lang="en-US" altLang="zh-CN" sz="2000">
                <a:solidFill>
                  <a:srgbClr val="181717"/>
                </a:solidFill>
                <a:latin typeface="楷体" panose="02010609060101010101" charset="-122"/>
                <a:ea typeface="楷体" panose="02010609060101010101" charset="-122"/>
              </a:rPr>
              <a:t>”</a:t>
            </a:r>
            <a:r>
              <a:rPr lang="zh-CN" altLang="en-US" sz="2000">
                <a:solidFill>
                  <a:srgbClr val="181717"/>
                </a:solidFill>
                <a:latin typeface="楷体" panose="02010609060101010101" charset="-122"/>
                <a:ea typeface="楷体" panose="02010609060101010101" charset="-122"/>
              </a:rPr>
              <a:t>发挥了重要作用</a:t>
            </a:r>
          </a:p>
        </p:txBody>
      </p:sp>
      <p:sp>
        <p:nvSpPr>
          <p:cNvPr id="48141" name="文本框 21"/>
          <p:cNvSpPr txBox="1"/>
          <p:nvPr>
            <p:custDataLst>
              <p:tags r:id="rId14"/>
            </p:custDataLst>
          </p:nvPr>
        </p:nvSpPr>
        <p:spPr>
          <a:xfrm>
            <a:off x="9759950" y="2419350"/>
            <a:ext cx="2346325" cy="874713"/>
          </a:xfrm>
          <a:prstGeom prst="rect">
            <a:avLst/>
          </a:prstGeom>
          <a:noFill/>
          <a:ln w="9525">
            <a:noFill/>
          </a:ln>
        </p:spPr>
        <p:txBody>
          <a:bodyPr anchor="t"/>
          <a:lstStyle/>
          <a:p>
            <a:r>
              <a:rPr lang="zh-CN" altLang="en-US" sz="2000">
                <a:solidFill>
                  <a:srgbClr val="181717"/>
                </a:solidFill>
                <a:latin typeface="楷体" panose="02010609060101010101" charset="-122"/>
                <a:ea typeface="楷体" panose="02010609060101010101" charset="-122"/>
              </a:rPr>
              <a:t>中国帮助多个非洲国家走出贫困</a:t>
            </a:r>
          </a:p>
        </p:txBody>
      </p:sp>
      <p:cxnSp>
        <p:nvCxnSpPr>
          <p:cNvPr id="23" name="直接连接符 22"/>
          <p:cNvCxnSpPr/>
          <p:nvPr>
            <p:custDataLst>
              <p:tags r:id="rId15"/>
            </p:custDataLst>
          </p:nvPr>
        </p:nvCxnSpPr>
        <p:spPr>
          <a:xfrm>
            <a:off x="-7937" y="5595938"/>
            <a:ext cx="1771650" cy="0"/>
          </a:xfrm>
          <a:prstGeom prst="line">
            <a:avLst/>
          </a:prstGeom>
          <a:ln w="19050">
            <a:solidFill>
              <a:sysClr val="window" lastClr="FFFFFF">
                <a:lumMod val="65000"/>
              </a:sysClr>
            </a:solidFill>
            <a:prstDash val="sysDash"/>
          </a:ln>
        </p:spPr>
        <p:style>
          <a:lnRef idx="1">
            <a:srgbClr val="E74C3C"/>
          </a:lnRef>
          <a:fillRef idx="0">
            <a:srgbClr val="E74C3C"/>
          </a:fillRef>
          <a:effectRef idx="0">
            <a:srgbClr val="E74C3C"/>
          </a:effectRef>
          <a:fontRef idx="minor">
            <a:srgbClr val="3F3F3F"/>
          </a:fontRef>
        </p:style>
      </p:cxnSp>
      <p:cxnSp>
        <p:nvCxnSpPr>
          <p:cNvPr id="24" name="直接连接符 23"/>
          <p:cNvCxnSpPr/>
          <p:nvPr>
            <p:custDataLst>
              <p:tags r:id="rId16"/>
            </p:custDataLst>
          </p:nvPr>
        </p:nvCxnSpPr>
        <p:spPr>
          <a:xfrm flipV="1">
            <a:off x="1763713" y="4522788"/>
            <a:ext cx="1484313" cy="1073150"/>
          </a:xfrm>
          <a:prstGeom prst="line">
            <a:avLst/>
          </a:prstGeom>
          <a:ln w="19050">
            <a:solidFill>
              <a:sysClr val="window" lastClr="FFFFFF">
                <a:lumMod val="65000"/>
              </a:sysClr>
            </a:solidFill>
            <a:prstDash val="sysDash"/>
          </a:ln>
        </p:spPr>
        <p:style>
          <a:lnRef idx="1">
            <a:srgbClr val="E74C3C"/>
          </a:lnRef>
          <a:fillRef idx="0">
            <a:srgbClr val="E74C3C"/>
          </a:fillRef>
          <a:effectRef idx="0">
            <a:srgbClr val="E74C3C"/>
          </a:effectRef>
          <a:fontRef idx="minor">
            <a:srgbClr val="3F3F3F"/>
          </a:fontRef>
        </p:style>
      </p:cxnSp>
      <p:cxnSp>
        <p:nvCxnSpPr>
          <p:cNvPr id="37" name="直接连接符 36"/>
          <p:cNvCxnSpPr/>
          <p:nvPr>
            <p:custDataLst>
              <p:tags r:id="rId17"/>
            </p:custDataLst>
          </p:nvPr>
        </p:nvCxnSpPr>
        <p:spPr>
          <a:xfrm flipV="1">
            <a:off x="3248025" y="4273550"/>
            <a:ext cx="1828800" cy="249238"/>
          </a:xfrm>
          <a:prstGeom prst="line">
            <a:avLst/>
          </a:prstGeom>
          <a:ln w="19050">
            <a:solidFill>
              <a:sysClr val="window" lastClr="FFFFFF">
                <a:lumMod val="65000"/>
              </a:sysClr>
            </a:solidFill>
            <a:prstDash val="sysDash"/>
          </a:ln>
        </p:spPr>
        <p:style>
          <a:lnRef idx="1">
            <a:srgbClr val="E74C3C"/>
          </a:lnRef>
          <a:fillRef idx="0">
            <a:srgbClr val="E74C3C"/>
          </a:fillRef>
          <a:effectRef idx="0">
            <a:srgbClr val="E74C3C"/>
          </a:effectRef>
          <a:fontRef idx="minor">
            <a:srgbClr val="3F3F3F"/>
          </a:fontRef>
        </p:style>
      </p:cxnSp>
      <p:cxnSp>
        <p:nvCxnSpPr>
          <p:cNvPr id="38" name="直接连接符 37"/>
          <p:cNvCxnSpPr/>
          <p:nvPr>
            <p:custDataLst>
              <p:tags r:id="rId18"/>
            </p:custDataLst>
          </p:nvPr>
        </p:nvCxnSpPr>
        <p:spPr>
          <a:xfrm flipV="1">
            <a:off x="5076825" y="3276600"/>
            <a:ext cx="1603375" cy="973138"/>
          </a:xfrm>
          <a:prstGeom prst="line">
            <a:avLst/>
          </a:prstGeom>
          <a:ln w="19050">
            <a:solidFill>
              <a:sysClr val="window" lastClr="FFFFFF">
                <a:lumMod val="65000"/>
              </a:sysClr>
            </a:solidFill>
            <a:prstDash val="sysDash"/>
          </a:ln>
        </p:spPr>
        <p:style>
          <a:lnRef idx="1">
            <a:srgbClr val="E74C3C"/>
          </a:lnRef>
          <a:fillRef idx="0">
            <a:srgbClr val="E74C3C"/>
          </a:fillRef>
          <a:effectRef idx="0">
            <a:srgbClr val="E74C3C"/>
          </a:effectRef>
          <a:fontRef idx="minor">
            <a:srgbClr val="3F3F3F"/>
          </a:fontRef>
        </p:style>
      </p:cxnSp>
      <p:cxnSp>
        <p:nvCxnSpPr>
          <p:cNvPr id="39" name="直接连接符 38"/>
          <p:cNvCxnSpPr/>
          <p:nvPr>
            <p:custDataLst>
              <p:tags r:id="rId19"/>
            </p:custDataLst>
          </p:nvPr>
        </p:nvCxnSpPr>
        <p:spPr>
          <a:xfrm flipV="1">
            <a:off x="9834563" y="996950"/>
            <a:ext cx="2357438" cy="1144588"/>
          </a:xfrm>
          <a:prstGeom prst="line">
            <a:avLst/>
          </a:prstGeom>
          <a:ln w="19050">
            <a:solidFill>
              <a:sysClr val="window" lastClr="FFFFFF">
                <a:lumMod val="65000"/>
              </a:sysClr>
            </a:solidFill>
            <a:prstDash val="sysDash"/>
          </a:ln>
        </p:spPr>
        <p:style>
          <a:lnRef idx="1">
            <a:srgbClr val="E74C3C"/>
          </a:lnRef>
          <a:fillRef idx="0">
            <a:srgbClr val="E74C3C"/>
          </a:fillRef>
          <a:effectRef idx="0">
            <a:srgbClr val="E74C3C"/>
          </a:effectRef>
          <a:fontRef idx="minor">
            <a:srgbClr val="3F3F3F"/>
          </a:fontRef>
        </p:style>
      </p:cxnSp>
      <p:sp>
        <p:nvSpPr>
          <p:cNvPr id="40" name="椭圆 39"/>
          <p:cNvSpPr>
            <a:spLocks noChangeAspect="1"/>
          </p:cNvSpPr>
          <p:nvPr>
            <p:custDataLst>
              <p:tags r:id="rId20"/>
            </p:custDataLst>
          </p:nvPr>
        </p:nvSpPr>
        <p:spPr>
          <a:xfrm>
            <a:off x="1646238" y="5461000"/>
            <a:ext cx="234950" cy="233363"/>
          </a:xfrm>
          <a:prstGeom prst="ellipse">
            <a:avLst/>
          </a:prstGeom>
          <a:solidFill>
            <a:srgbClr val="E74C3C"/>
          </a:solidFill>
          <a:ln>
            <a:noFill/>
          </a:ln>
        </p:spPr>
        <p:style>
          <a:lnRef idx="2">
            <a:srgbClr val="E74C3C">
              <a:shade val="50000"/>
            </a:srgbClr>
          </a:lnRef>
          <a:fillRef idx="1">
            <a:srgbClr val="E74C3C"/>
          </a:fillRef>
          <a:effectRef idx="0">
            <a:srgbClr val="E74C3C"/>
          </a:effectRef>
          <a:fontRef idx="minor">
            <a:sysClr val="window" lastClr="FFFFFF"/>
          </a:fontRef>
        </p:style>
        <p:txBody>
          <a:bodyPr anchor="ctr"/>
          <a:lstStyle/>
          <a:p>
            <a:pPr marL="0" marR="0" lvl="0" indent="0" algn="ctr" defTabSz="914400" rtl="0" eaLnBrk="1" fontAlgn="auto"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mn-lt"/>
              <a:ea typeface="+mn-ea"/>
              <a:cs typeface="+mn-cs"/>
            </a:endParaRPr>
          </a:p>
        </p:txBody>
      </p:sp>
      <p:cxnSp>
        <p:nvCxnSpPr>
          <p:cNvPr id="41" name="直接连接符 40"/>
          <p:cNvCxnSpPr/>
          <p:nvPr>
            <p:custDataLst>
              <p:tags r:id="rId21"/>
            </p:custDataLst>
          </p:nvPr>
        </p:nvCxnSpPr>
        <p:spPr>
          <a:xfrm>
            <a:off x="6680200" y="3259138"/>
            <a:ext cx="1952625" cy="19050"/>
          </a:xfrm>
          <a:prstGeom prst="line">
            <a:avLst/>
          </a:prstGeom>
          <a:ln w="19050">
            <a:solidFill>
              <a:sysClr val="window" lastClr="FFFFFF">
                <a:lumMod val="65000"/>
              </a:sysClr>
            </a:solidFill>
            <a:prstDash val="sysDash"/>
          </a:ln>
        </p:spPr>
        <p:style>
          <a:lnRef idx="1">
            <a:srgbClr val="E74C3C"/>
          </a:lnRef>
          <a:fillRef idx="0">
            <a:srgbClr val="E74C3C"/>
          </a:fillRef>
          <a:effectRef idx="0">
            <a:srgbClr val="E74C3C"/>
          </a:effectRef>
          <a:fontRef idx="minor">
            <a:srgbClr val="3F3F3F"/>
          </a:fontRef>
        </p:style>
      </p:cxnSp>
      <p:cxnSp>
        <p:nvCxnSpPr>
          <p:cNvPr id="42" name="直接连接符 41"/>
          <p:cNvCxnSpPr/>
          <p:nvPr>
            <p:custDataLst>
              <p:tags r:id="rId22"/>
            </p:custDataLst>
          </p:nvPr>
        </p:nvCxnSpPr>
        <p:spPr>
          <a:xfrm flipV="1">
            <a:off x="8632825" y="2143125"/>
            <a:ext cx="1201738" cy="1135063"/>
          </a:xfrm>
          <a:prstGeom prst="line">
            <a:avLst/>
          </a:prstGeom>
          <a:ln w="19050">
            <a:solidFill>
              <a:sysClr val="window" lastClr="FFFFFF">
                <a:lumMod val="65000"/>
              </a:sysClr>
            </a:solidFill>
            <a:prstDash val="sysDash"/>
          </a:ln>
        </p:spPr>
        <p:style>
          <a:lnRef idx="1">
            <a:srgbClr val="E74C3C"/>
          </a:lnRef>
          <a:fillRef idx="0">
            <a:srgbClr val="E74C3C"/>
          </a:fillRef>
          <a:effectRef idx="0">
            <a:srgbClr val="E74C3C"/>
          </a:effectRef>
          <a:fontRef idx="minor">
            <a:srgbClr val="3F3F3F"/>
          </a:fontRef>
        </p:style>
      </p:cxnSp>
      <p:sp>
        <p:nvSpPr>
          <p:cNvPr id="43" name="椭圆 42"/>
          <p:cNvSpPr>
            <a:spLocks noChangeAspect="1"/>
          </p:cNvSpPr>
          <p:nvPr>
            <p:custDataLst>
              <p:tags r:id="rId23"/>
            </p:custDataLst>
          </p:nvPr>
        </p:nvSpPr>
        <p:spPr>
          <a:xfrm>
            <a:off x="6562725" y="3130550"/>
            <a:ext cx="234950" cy="234950"/>
          </a:xfrm>
          <a:prstGeom prst="ellipse">
            <a:avLst/>
          </a:prstGeom>
          <a:solidFill>
            <a:srgbClr val="E74C3C"/>
          </a:solidFill>
          <a:ln>
            <a:noFill/>
          </a:ln>
        </p:spPr>
        <p:style>
          <a:lnRef idx="2">
            <a:srgbClr val="E74C3C">
              <a:shade val="50000"/>
            </a:srgbClr>
          </a:lnRef>
          <a:fillRef idx="1">
            <a:srgbClr val="E74C3C"/>
          </a:fillRef>
          <a:effectRef idx="0">
            <a:srgbClr val="E74C3C"/>
          </a:effectRef>
          <a:fontRef idx="minor">
            <a:sysClr val="window" lastClr="FFFFFF"/>
          </a:fontRef>
        </p:style>
        <p:txBody>
          <a:bodyPr anchor="ctr"/>
          <a:lstStyle/>
          <a:p>
            <a:pPr marL="0" marR="0" lvl="0" indent="0" algn="ctr" defTabSz="914400" rtl="0" eaLnBrk="1" fontAlgn="auto"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mn-lt"/>
              <a:ea typeface="+mn-ea"/>
              <a:cs typeface="+mn-cs"/>
            </a:endParaRPr>
          </a:p>
        </p:txBody>
      </p:sp>
      <p:sp>
        <p:nvSpPr>
          <p:cNvPr id="46" name="椭圆 45"/>
          <p:cNvSpPr>
            <a:spLocks noChangeAspect="1"/>
          </p:cNvSpPr>
          <p:nvPr>
            <p:custDataLst>
              <p:tags r:id="rId24"/>
            </p:custDataLst>
          </p:nvPr>
        </p:nvSpPr>
        <p:spPr>
          <a:xfrm>
            <a:off x="8516938" y="3173413"/>
            <a:ext cx="233363" cy="233363"/>
          </a:xfrm>
          <a:prstGeom prst="ellipse">
            <a:avLst/>
          </a:prstGeom>
          <a:solidFill>
            <a:srgbClr val="E74C3C"/>
          </a:solidFill>
          <a:ln>
            <a:noFill/>
          </a:ln>
        </p:spPr>
        <p:style>
          <a:lnRef idx="2">
            <a:srgbClr val="E74C3C">
              <a:shade val="50000"/>
            </a:srgbClr>
          </a:lnRef>
          <a:fillRef idx="1">
            <a:srgbClr val="E74C3C"/>
          </a:fillRef>
          <a:effectRef idx="0">
            <a:srgbClr val="E74C3C"/>
          </a:effectRef>
          <a:fontRef idx="minor">
            <a:sysClr val="window" lastClr="FFFFFF"/>
          </a:fontRef>
        </p:style>
        <p:txBody>
          <a:bodyPr anchor="ctr"/>
          <a:lstStyle/>
          <a:p>
            <a:pPr marL="0" marR="0" lvl="0" indent="0" algn="ctr" defTabSz="914400" rtl="0" eaLnBrk="1" fontAlgn="auto"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mn-lt"/>
              <a:ea typeface="+mn-ea"/>
              <a:cs typeface="+mn-cs"/>
            </a:endParaRPr>
          </a:p>
        </p:txBody>
      </p:sp>
      <p:sp>
        <p:nvSpPr>
          <p:cNvPr id="49" name="椭圆 48"/>
          <p:cNvSpPr>
            <a:spLocks noChangeAspect="1"/>
          </p:cNvSpPr>
          <p:nvPr>
            <p:custDataLst>
              <p:tags r:id="rId25"/>
            </p:custDataLst>
          </p:nvPr>
        </p:nvSpPr>
        <p:spPr>
          <a:xfrm>
            <a:off x="9717088" y="2052638"/>
            <a:ext cx="234950" cy="234950"/>
          </a:xfrm>
          <a:prstGeom prst="ellipse">
            <a:avLst/>
          </a:prstGeom>
          <a:solidFill>
            <a:srgbClr val="E74C3C"/>
          </a:solidFill>
          <a:ln>
            <a:noFill/>
          </a:ln>
        </p:spPr>
        <p:style>
          <a:lnRef idx="2">
            <a:srgbClr val="E74C3C">
              <a:shade val="50000"/>
            </a:srgbClr>
          </a:lnRef>
          <a:fillRef idx="1">
            <a:srgbClr val="E74C3C"/>
          </a:fillRef>
          <a:effectRef idx="0">
            <a:srgbClr val="E74C3C"/>
          </a:effectRef>
          <a:fontRef idx="minor">
            <a:sysClr val="window" lastClr="FFFFFF"/>
          </a:fontRef>
        </p:style>
        <p:txBody>
          <a:bodyPr anchor="ctr"/>
          <a:lstStyle/>
          <a:p>
            <a:pPr marL="0" marR="0" lvl="0" indent="0" algn="ctr" defTabSz="914400" rtl="0" eaLnBrk="1" fontAlgn="auto"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mn-lt"/>
              <a:ea typeface="+mn-ea"/>
              <a:cs typeface="+mn-cs"/>
            </a:endParaRPr>
          </a:p>
        </p:txBody>
      </p:sp>
      <p:sp>
        <p:nvSpPr>
          <p:cNvPr id="54" name="椭圆 53"/>
          <p:cNvSpPr>
            <a:spLocks noChangeAspect="1"/>
          </p:cNvSpPr>
          <p:nvPr>
            <p:custDataLst>
              <p:tags r:id="rId26"/>
            </p:custDataLst>
          </p:nvPr>
        </p:nvSpPr>
        <p:spPr>
          <a:xfrm>
            <a:off x="3140075" y="4427538"/>
            <a:ext cx="233363" cy="233363"/>
          </a:xfrm>
          <a:prstGeom prst="ellipse">
            <a:avLst/>
          </a:prstGeom>
          <a:solidFill>
            <a:srgbClr val="E74C3C"/>
          </a:solidFill>
          <a:ln>
            <a:noFill/>
          </a:ln>
        </p:spPr>
        <p:style>
          <a:lnRef idx="2">
            <a:srgbClr val="E74C3C">
              <a:shade val="50000"/>
            </a:srgbClr>
          </a:lnRef>
          <a:fillRef idx="1">
            <a:srgbClr val="E74C3C"/>
          </a:fillRef>
          <a:effectRef idx="0">
            <a:srgbClr val="E74C3C"/>
          </a:effectRef>
          <a:fontRef idx="minor">
            <a:sysClr val="window" lastClr="FFFFFF"/>
          </a:fontRef>
        </p:style>
        <p:txBody>
          <a:bodyPr anchor="ctr"/>
          <a:lstStyle/>
          <a:p>
            <a:pPr marL="0" marR="0" lvl="0" indent="0" algn="ctr" defTabSz="914400" rtl="0" eaLnBrk="1" fontAlgn="auto"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mn-lt"/>
              <a:ea typeface="+mn-ea"/>
              <a:cs typeface="+mn-cs"/>
            </a:endParaRPr>
          </a:p>
        </p:txBody>
      </p:sp>
      <p:sp>
        <p:nvSpPr>
          <p:cNvPr id="55" name="椭圆 54"/>
          <p:cNvSpPr>
            <a:spLocks noChangeAspect="1"/>
          </p:cNvSpPr>
          <p:nvPr>
            <p:custDataLst>
              <p:tags r:id="rId27"/>
            </p:custDataLst>
          </p:nvPr>
        </p:nvSpPr>
        <p:spPr>
          <a:xfrm>
            <a:off x="4843463" y="4135438"/>
            <a:ext cx="233363" cy="234950"/>
          </a:xfrm>
          <a:prstGeom prst="ellipse">
            <a:avLst/>
          </a:prstGeom>
          <a:solidFill>
            <a:srgbClr val="E74C3C"/>
          </a:solidFill>
          <a:ln>
            <a:noFill/>
          </a:ln>
        </p:spPr>
        <p:style>
          <a:lnRef idx="2">
            <a:srgbClr val="E74C3C">
              <a:shade val="50000"/>
            </a:srgbClr>
          </a:lnRef>
          <a:fillRef idx="1">
            <a:srgbClr val="E74C3C"/>
          </a:fillRef>
          <a:effectRef idx="0">
            <a:srgbClr val="E74C3C"/>
          </a:effectRef>
          <a:fontRef idx="minor">
            <a:sysClr val="window" lastClr="FFFFFF"/>
          </a:fontRef>
        </p:style>
        <p:txBody>
          <a:bodyPr anchor="ctr"/>
          <a:lstStyle/>
          <a:p>
            <a:pPr marL="0" marR="0" lvl="0" indent="0" algn="ctr" defTabSz="914400" rtl="0" eaLnBrk="1" fontAlgn="auto"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mn-lt"/>
              <a:ea typeface="+mn-ea"/>
              <a:cs typeface="+mn-cs"/>
            </a:endParaRPr>
          </a:p>
        </p:txBody>
      </p:sp>
      <p:pic>
        <p:nvPicPr>
          <p:cNvPr id="48155" name="图片 71" descr="C:/Users/ADMINI~1/AppData/Local/Temp/kaimatting_20200207152044/output_20200207152113..pngoutput_20200207152113."/>
          <p:cNvPicPr>
            <a:picLocks noChangeAspect="1"/>
          </p:cNvPicPr>
          <p:nvPr/>
        </p:nvPicPr>
        <p:blipFill>
          <a:blip r:embed="rId28"/>
          <a:srcRect r="2817"/>
          <a:stretch>
            <a:fillRect/>
          </a:stretch>
        </p:blipFill>
        <p:spPr>
          <a:xfrm>
            <a:off x="7215188" y="4883150"/>
            <a:ext cx="3127375" cy="1755775"/>
          </a:xfrm>
          <a:prstGeom prst="rect">
            <a:avLst/>
          </a:prstGeom>
          <a:noFill/>
          <a:ln w="9525">
            <a:noFill/>
          </a:ln>
        </p:spPr>
      </p:pic>
      <p:sp>
        <p:nvSpPr>
          <p:cNvPr id="48156" name="文本框 1"/>
          <p:cNvSpPr txBox="1"/>
          <p:nvPr/>
        </p:nvSpPr>
        <p:spPr>
          <a:xfrm>
            <a:off x="415925" y="1214438"/>
            <a:ext cx="3055938" cy="460375"/>
          </a:xfrm>
          <a:prstGeom prst="rect">
            <a:avLst/>
          </a:prstGeom>
          <a:noFill/>
          <a:ln w="9525">
            <a:noFill/>
          </a:ln>
        </p:spPr>
        <p:txBody>
          <a:bodyPr anchor="t">
            <a:spAutoFit/>
          </a:bodyPr>
          <a:lstStyle/>
          <a:p>
            <a:r>
              <a:rPr lang="en-US" altLang="zh-CN" sz="2400">
                <a:latin typeface="黑体" panose="02010609060101010101" pitchFamily="49" charset="-122"/>
                <a:ea typeface="黑体" panose="02010609060101010101" pitchFamily="49" charset="-122"/>
              </a:rPr>
              <a:t>2.</a:t>
            </a:r>
            <a:r>
              <a:rPr lang="zh-CN" altLang="en-US" sz="2400">
                <a:latin typeface="黑体" panose="02010609060101010101" pitchFamily="49" charset="-122"/>
                <a:ea typeface="黑体" panose="02010609060101010101" pitchFamily="49" charset="-122"/>
              </a:rPr>
              <a:t>中非交往源远流长</a:t>
            </a:r>
          </a:p>
        </p:txBody>
      </p:sp>
      <p:sp>
        <p:nvSpPr>
          <p:cNvPr id="48157" name="矩形 30"/>
          <p:cNvSpPr/>
          <p:nvPr/>
        </p:nvSpPr>
        <p:spPr>
          <a:xfrm>
            <a:off x="371475" y="693738"/>
            <a:ext cx="9793288" cy="461962"/>
          </a:xfrm>
          <a:prstGeom prst="rect">
            <a:avLst/>
          </a:prstGeom>
          <a:noFill/>
          <a:ln w="9525">
            <a:noFill/>
          </a:ln>
        </p:spPr>
        <p:txBody>
          <a:bodyPr anchor="t">
            <a:spAutoFit/>
          </a:bodyPr>
          <a:lstStyle/>
          <a:p>
            <a:r>
              <a:rPr lang="en-US" altLang="zh-CN" sz="2400" b="1">
                <a:solidFill>
                  <a:srgbClr val="FF0000"/>
                </a:solidFill>
                <a:latin typeface="黑体" panose="02010609060101010101" pitchFamily="49" charset="-122"/>
                <a:ea typeface="黑体" panose="02010609060101010101" pitchFamily="49" charset="-122"/>
              </a:rPr>
              <a:t>1.</a:t>
            </a:r>
            <a:r>
              <a:rPr lang="zh-CN" altLang="en-US" sz="2400" b="1">
                <a:solidFill>
                  <a:srgbClr val="FF0000"/>
                </a:solidFill>
                <a:latin typeface="黑体" panose="02010609060101010101" pitchFamily="49" charset="-122"/>
                <a:ea typeface="黑体" panose="02010609060101010101" pitchFamily="49" charset="-122"/>
              </a:rPr>
              <a:t>地大物博的非洲，为什么没有诞生除埃及以外的伟大文明？</a:t>
            </a:r>
          </a:p>
        </p:txBody>
      </p:sp>
      <p:pic>
        <p:nvPicPr>
          <p:cNvPr id="32" name="地大物博的非洲，为什么没有诞生过除埃及以外的伟大文明？.mp4">
            <a:hlinkClick action="ppaction://media"/>
          </p:cNvPr>
          <p:cNvPicPr>
            <a:picLocks noRot="1" noChangeAspect="1"/>
          </p:cNvPicPr>
          <p:nvPr>
            <a:videoFile r:link="rId30"/>
            <p:extLst>
              <p:ext uri="{DAA4B4D4-6D71-4841-9C94-3DE7FCFB9230}">
                <p14:media xmlns:p14="http://schemas.microsoft.com/office/powerpoint/2010/main" r:link="rId31"/>
              </p:ext>
            </p:extLst>
          </p:nvPr>
        </p:nvPicPr>
        <p:blipFill>
          <a:blip r:embed="rId29"/>
          <a:stretch>
            <a:fillRect/>
          </a:stretch>
        </p:blipFill>
        <p:spPr>
          <a:xfrm>
            <a:off x="9515475" y="39688"/>
            <a:ext cx="2478088" cy="1471612"/>
          </a:xfrm>
          <a:prstGeom prst="rect">
            <a:avLst/>
          </a:prstGeom>
          <a:noFill/>
          <a:ln w="9525">
            <a:noFill/>
          </a:ln>
        </p:spPr>
      </p:pic>
    </p:spTree>
    <p:custDataLst>
      <p:tags r:id="rId32"/>
    </p:custDataLst>
  </p:cSld>
  <p:clrMapOvr>
    <a:masterClrMapping/>
  </p:clrMapOvr>
  <p:transition/>
  <p:timing>
    <p:tnLst>
      <p:par>
        <p:cTn id="1" dur="indefinite" restart="never" nodeType="tmRoot">
          <p:childTnLst>
            <p:seq concurrent="1" nextAc="seek">
              <p:cTn id="2" restart="whenNotActive" fill="hold" evtFilter="cancelBubble" nodeType="interactiveSeq">
                <p:stCondLst>
                  <p:cond evt="onClick" delay="0">
                    <p:tgtEl>
                      <p:spTgt spid="32"/>
                    </p:tgtEl>
                  </p:cond>
                </p:stCondLst>
                <p:endSync evt="end" delay="0">
                  <p:rtn val="all"/>
                </p:endSync>
                <p:childTnLst>
                  <p:par>
                    <p:cTn id="3" fill="hold" nodeType="clickPar">
                      <p:stCondLst>
                        <p:cond delay="0"/>
                      </p:stCondLst>
                      <p:childTnLst>
                        <p:par>
                          <p:cTn id="4" fill="hold" nodeType="afterGroup">
                            <p:stCondLst>
                              <p:cond delay="0"/>
                            </p:stCondLst>
                            <p:childTnLst>
                              <p:par>
                                <p:cTn id="5" presetID="2" presetClass="mediacall" presetSubtype="0" fill="hold" nodeType="clickEffect">
                                  <p:stCondLst>
                                    <p:cond delay="0"/>
                                  </p:stCondLst>
                                  <p:childTnLst>
                                    <p:cmd type="call" cmd="togglePause">
                                      <p:cBhvr>
                                        <p:cTn id="6" dur="1" fill="hold"/>
                                        <p:tgtEl>
                                          <p:spTgt spid="32"/>
                                        </p:tgtEl>
                                      </p:cBhvr>
                                    </p:cmd>
                                  </p:childTnLst>
                                </p:cTn>
                              </p:par>
                            </p:childTnLst>
                          </p:cTn>
                        </p:par>
                      </p:childTnLst>
                    </p:cTn>
                  </p:par>
                </p:childTnLst>
              </p:cTn>
              <p:nextCondLst>
                <p:cond evt="onClick" delay="0">
                  <p:tgtEl>
                    <p:spTgt spid="32"/>
                  </p:tgtEl>
                </p:cond>
              </p:nextCondLst>
            </p:seq>
            <p:video>
              <p:cMediaNode>
                <p:cTn id="8" fill="hold" display="0">
                  <p:stCondLst>
                    <p:cond delay="indefinite"/>
                  </p:stCondLst>
                  <p:endCondLst>
                    <p:cond evt="onNext" delay="0">
                      <p:tgtEl>
                        <p:sldTgt/>
                      </p:tgtEl>
                    </p:cond>
                    <p:cond evt="onPrev" delay="0">
                      <p:tgtEl>
                        <p:sldTgt/>
                      </p:tgtEl>
                    </p:cond>
                  </p:endCondLst>
                </p:cTn>
                <p:tgtEl>
                  <p:spTgt spid="32"/>
                </p:tgtEl>
              </p:cMediaNode>
            </p:video>
          </p:childTnLst>
        </p:cTn>
      </p:par>
    </p:tnLst>
  </p:timing>
</p:sld>
</file>

<file path=ppt/slides/slide13.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2"/>
          </p:custDataLst>
        </p:nvPr>
      </p:nvGrpSpPr>
      <p:grpSpPr>
        <a:xfrm>
          <a:off x="0" y="0"/>
          <a:ext cx="0" cy="0"/>
        </a:xfrm>
      </p:grpSpPr>
      <p:pic>
        <p:nvPicPr>
          <p:cNvPr id="50177" name="内容占位符 3"/>
          <p:cNvPicPr>
            <a:picLocks noGrp="1" noChangeAspect="1"/>
          </p:cNvPicPr>
          <p:nvPr>
            <p:ph idx="1"/>
            <p:custDataLst>
              <p:tags r:id="rId4"/>
            </p:custDataLst>
          </p:nvPr>
        </p:nvPicPr>
        <p:blipFill>
          <a:blip r:embed="rId3"/>
          <a:stretch>
            <a:fillRect/>
          </a:stretch>
        </p:blipFill>
        <p:spPr>
          <a:xfrm>
            <a:off x="184150" y="122238"/>
            <a:ext cx="5743575" cy="3576637"/>
          </a:xfrm>
        </p:spPr>
      </p:pic>
      <p:sp>
        <p:nvSpPr>
          <p:cNvPr id="50178" name="矩形 4"/>
          <p:cNvSpPr/>
          <p:nvPr>
            <p:custDataLst>
              <p:tags r:id="rId5"/>
            </p:custDataLst>
          </p:nvPr>
        </p:nvSpPr>
        <p:spPr>
          <a:xfrm>
            <a:off x="679450" y="3941763"/>
            <a:ext cx="10955338" cy="2184400"/>
          </a:xfrm>
          <a:prstGeom prst="rect">
            <a:avLst/>
          </a:prstGeom>
          <a:noFill/>
          <a:ln w="9525">
            <a:noFill/>
          </a:ln>
        </p:spPr>
        <p:txBody>
          <a:bodyPr wrap="square" anchor="t">
            <a:spAutoFit/>
          </a:bodyPr>
          <a:lstStyle/>
          <a:p>
            <a:r>
              <a:rPr lang="zh-CN" altLang="en-US" sz="2800" b="1">
                <a:solidFill>
                  <a:srgbClr val="FF0000"/>
                </a:solidFill>
                <a:latin typeface="黑体" panose="02010609060101010101" pitchFamily="49" charset="-122"/>
                <a:ea typeface="黑体" panose="02010609060101010101" pitchFamily="49" charset="-122"/>
              </a:rPr>
              <a:t>    印第安人，是对除因纽特人（又称爱斯基摩人）外的所有美洲土著的统称，并非单指某一个民族或种族。印第安人分布于南美洲和北美洲各国。</a:t>
            </a:r>
            <a:endParaRPr lang="en-US" altLang="zh-CN" sz="2800" b="1">
              <a:solidFill>
                <a:srgbClr val="FF0000"/>
              </a:solidFill>
              <a:latin typeface="黑体" panose="02010609060101010101" pitchFamily="49" charset="-122"/>
              <a:ea typeface="黑体" panose="02010609060101010101" pitchFamily="49" charset="-122"/>
            </a:endParaRPr>
          </a:p>
          <a:p>
            <a:r>
              <a:rPr lang="zh-CN" altLang="en-US" sz="2800" b="1">
                <a:solidFill>
                  <a:srgbClr val="FF0000"/>
                </a:solidFill>
                <a:latin typeface="黑体" panose="02010609060101010101" pitchFamily="49" charset="-122"/>
                <a:ea typeface="黑体" panose="02010609060101010101" pitchFamily="49" charset="-122"/>
              </a:rPr>
              <a:t>    </a:t>
            </a:r>
            <a:endParaRPr lang="en-US" altLang="zh-CN" sz="2800" b="1">
              <a:solidFill>
                <a:srgbClr val="FF0000"/>
              </a:solidFill>
              <a:latin typeface="黑体" panose="02010609060101010101" pitchFamily="49" charset="-122"/>
              <a:ea typeface="黑体" panose="02010609060101010101" pitchFamily="49" charset="-122"/>
            </a:endParaRPr>
          </a:p>
          <a:p>
            <a:pPr algn="r"/>
            <a:r>
              <a:rPr lang="en-US" altLang="zh-CN" sz="2400" b="1">
                <a:solidFill>
                  <a:srgbClr val="FF0000"/>
                </a:solidFill>
                <a:latin typeface="黑体" panose="02010609060101010101" pitchFamily="49" charset="-122"/>
                <a:ea typeface="黑体" panose="02010609060101010101" pitchFamily="49" charset="-122"/>
              </a:rPr>
              <a:t>——《</a:t>
            </a:r>
            <a:r>
              <a:rPr lang="zh-CN" altLang="en-US" sz="2400" b="1">
                <a:solidFill>
                  <a:srgbClr val="FF0000"/>
                </a:solidFill>
                <a:latin typeface="黑体" panose="02010609060101010101" pitchFamily="49" charset="-122"/>
                <a:ea typeface="黑体" panose="02010609060101010101" pitchFamily="49" charset="-122"/>
              </a:rPr>
              <a:t>全球通史∙从史前史到</a:t>
            </a:r>
            <a:r>
              <a:rPr lang="en-US" altLang="zh-CN" sz="2400" b="1">
                <a:solidFill>
                  <a:srgbClr val="FF0000"/>
                </a:solidFill>
                <a:latin typeface="黑体" panose="02010609060101010101" pitchFamily="49" charset="-122"/>
                <a:ea typeface="黑体" panose="02010609060101010101" pitchFamily="49" charset="-122"/>
              </a:rPr>
              <a:t>21</a:t>
            </a:r>
            <a:r>
              <a:rPr lang="zh-CN" altLang="en-US" sz="2400" b="1">
                <a:solidFill>
                  <a:srgbClr val="FF0000"/>
                </a:solidFill>
                <a:latin typeface="黑体" panose="02010609060101010101" pitchFamily="49" charset="-122"/>
                <a:ea typeface="黑体" panose="02010609060101010101" pitchFamily="49" charset="-122"/>
              </a:rPr>
              <a:t>世纪</a:t>
            </a:r>
            <a:r>
              <a:rPr lang="en-US" altLang="zh-CN" sz="2400" b="1">
                <a:solidFill>
                  <a:srgbClr val="FF0000"/>
                </a:solidFill>
                <a:latin typeface="黑体" panose="02010609060101010101" pitchFamily="49" charset="-122"/>
                <a:ea typeface="黑体" panose="02010609060101010101" pitchFamily="49" charset="-122"/>
              </a:rPr>
              <a:t>》</a:t>
            </a:r>
          </a:p>
        </p:txBody>
      </p:sp>
      <p:pic>
        <p:nvPicPr>
          <p:cNvPr id="50179" name="图片 1"/>
          <p:cNvPicPr>
            <a:picLocks noChangeAspect="1"/>
          </p:cNvPicPr>
          <p:nvPr>
            <p:custDataLst>
              <p:tags r:id="rId7"/>
            </p:custDataLst>
          </p:nvPr>
        </p:nvPicPr>
        <p:blipFill>
          <a:blip r:embed="rId6"/>
          <a:stretch>
            <a:fillRect/>
          </a:stretch>
        </p:blipFill>
        <p:spPr>
          <a:xfrm>
            <a:off x="6048375" y="123825"/>
            <a:ext cx="5886450" cy="3576638"/>
          </a:xfrm>
          <a:prstGeom prst="rect">
            <a:avLst/>
          </a:prstGeom>
          <a:noFill/>
          <a:ln w="9525">
            <a:noFill/>
          </a:ln>
        </p:spPr>
      </p:pic>
    </p:spTree>
  </p:cSld>
  <p:clrMapOvr>
    <a:masterClrMapping/>
  </p:clrMapOvr>
  <p:transition/>
  <p:timing/>
</p:sld>
</file>

<file path=ppt/slides/slide14.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2"/>
          </p:custDataLst>
        </p:nvPr>
      </p:nvGrpSpPr>
      <p:grpSpPr>
        <a:xfrm>
          <a:off x="0" y="0"/>
          <a:ext cx="0" cy="0"/>
        </a:xfrm>
      </p:grpSpPr>
      <p:sp>
        <p:nvSpPr>
          <p:cNvPr id="51201" name="内容占位符 2"/>
          <p:cNvSpPr>
            <a:spLocks noGrp="1"/>
          </p:cNvSpPr>
          <p:nvPr>
            <p:custDataLst>
              <p:tags r:id="rId3"/>
            </p:custDataLst>
          </p:nvPr>
        </p:nvSpPr>
        <p:spPr>
          <a:xfrm>
            <a:off x="715963" y="3730625"/>
            <a:ext cx="11293475" cy="2324100"/>
          </a:xfrm>
          <a:prstGeom prst="rect">
            <a:avLst/>
          </a:prstGeom>
          <a:noFill/>
          <a:ln w="9525">
            <a:noFill/>
          </a:ln>
        </p:spPr>
        <p:txBody>
          <a:bodyPr lIns="91440" tIns="45720" rIns="91440" bIns="45720" anchor="t"/>
          <a:lstStyle/>
          <a:p>
            <a:pPr>
              <a:spcBef>
                <a:spcPts val="900"/>
              </a:spcBef>
            </a:pPr>
            <a:r>
              <a:rPr lang="zh-CN" altLang="en-US" sz="2800" b="1">
                <a:solidFill>
                  <a:schemeClr val="bg1"/>
                </a:solidFill>
                <a:latin typeface="黑体" panose="02010609060101010101" pitchFamily="49" charset="-122"/>
                <a:ea typeface="黑体" panose="02010609060101010101" pitchFamily="49" charset="-122"/>
              </a:rPr>
              <a:t>  </a:t>
            </a:r>
            <a:r>
              <a:rPr lang="zh-CN" altLang="en-US" sz="2800" b="1">
                <a:latin typeface="黑体" panose="02010609060101010101" pitchFamily="49" charset="-122"/>
                <a:ea typeface="黑体" panose="02010609060101010101" pitchFamily="49" charset="-122"/>
              </a:rPr>
              <a:t>  </a:t>
            </a:r>
            <a:r>
              <a:rPr lang="zh-CN" altLang="en-US" sz="2400" b="1">
                <a:latin typeface="楷体" panose="02010609060101010101" charset="-122"/>
                <a:ea typeface="楷体" panose="02010609060101010101" charset="-122"/>
              </a:rPr>
              <a:t>玛雅从来不像中国、埃及等文明拥有一个统一的强大帝国，全盛期的玛雅地区分成数以百计的城邦，然而玛雅各邦在语言、文字、宗教信仰及习俗传统上却属于同一个文化圈。</a:t>
            </a:r>
            <a:r>
              <a:rPr lang="en-US" altLang="zh-CN" sz="2400" b="1">
                <a:latin typeface="楷体" panose="02010609060101010101" charset="-122"/>
                <a:ea typeface="楷体" panose="02010609060101010101" charset="-122"/>
              </a:rPr>
              <a:t>4</a:t>
            </a:r>
            <a:r>
              <a:rPr lang="zh-CN" altLang="en-US" sz="2400" b="1">
                <a:latin typeface="楷体" panose="02010609060101010101" charset="-122"/>
                <a:ea typeface="楷体" panose="02010609060101010101" charset="-122"/>
              </a:rPr>
              <a:t>至</a:t>
            </a:r>
            <a:r>
              <a:rPr lang="en-US" altLang="zh-CN" sz="2400" b="1">
                <a:latin typeface="楷体" panose="02010609060101010101" charset="-122"/>
                <a:ea typeface="楷体" panose="02010609060101010101" charset="-122"/>
              </a:rPr>
              <a:t>10</a:t>
            </a:r>
            <a:r>
              <a:rPr lang="zh-CN" altLang="en-US" sz="2400" b="1">
                <a:latin typeface="楷体" panose="02010609060101010101" charset="-122"/>
                <a:ea typeface="楷体" panose="02010609060101010101" charset="-122"/>
              </a:rPr>
              <a:t>世纪期间，玛雅文明非常的繁荣，但随后便衰落下去，其原因尚不清楚。</a:t>
            </a:r>
            <a:endParaRPr lang="en-US" altLang="zh-CN" sz="2400" b="1">
              <a:latin typeface="楷体" panose="02010609060101010101" charset="-122"/>
              <a:ea typeface="楷体" panose="02010609060101010101" charset="-122"/>
            </a:endParaRPr>
          </a:p>
          <a:p>
            <a:pPr algn="r">
              <a:lnSpc>
                <a:spcPct val="90000"/>
              </a:lnSpc>
              <a:spcBef>
                <a:spcPts val="900"/>
              </a:spcBef>
            </a:pPr>
            <a:r>
              <a:rPr lang="en-US" altLang="zh-CN" sz="2400" b="1">
                <a:latin typeface="楷体" panose="02010609060101010101" charset="-122"/>
                <a:ea typeface="楷体" panose="02010609060101010101" charset="-122"/>
              </a:rPr>
              <a:t>——</a:t>
            </a:r>
            <a:r>
              <a:rPr lang="zh-CN" altLang="en-US" sz="2400" b="1">
                <a:latin typeface="楷体" panose="02010609060101010101" charset="-122"/>
                <a:ea typeface="楷体" panose="02010609060101010101" charset="-122"/>
              </a:rPr>
              <a:t>斯塔夫里阿诺斯</a:t>
            </a:r>
            <a:r>
              <a:rPr lang="en-US" altLang="zh-CN" sz="2400" b="1">
                <a:latin typeface="楷体" panose="02010609060101010101" charset="-122"/>
                <a:ea typeface="楷体" panose="02010609060101010101" charset="-122"/>
              </a:rPr>
              <a:t>《</a:t>
            </a:r>
            <a:r>
              <a:rPr lang="zh-CN" altLang="en-US" sz="2400" b="1">
                <a:latin typeface="楷体" panose="02010609060101010101" charset="-122"/>
                <a:ea typeface="楷体" panose="02010609060101010101" charset="-122"/>
              </a:rPr>
              <a:t>全球通史</a:t>
            </a:r>
            <a:r>
              <a:rPr lang="en-US" altLang="zh-CN" sz="2400" b="1">
                <a:latin typeface="楷体" panose="02010609060101010101" charset="-122"/>
                <a:ea typeface="楷体" panose="02010609060101010101" charset="-122"/>
              </a:rPr>
              <a:t>》</a:t>
            </a:r>
          </a:p>
        </p:txBody>
      </p:sp>
      <p:sp>
        <p:nvSpPr>
          <p:cNvPr id="51202" name="矩形 1"/>
          <p:cNvSpPr/>
          <p:nvPr>
            <p:custDataLst>
              <p:tags r:id="rId4"/>
            </p:custDataLst>
          </p:nvPr>
        </p:nvSpPr>
        <p:spPr>
          <a:xfrm>
            <a:off x="715963" y="476250"/>
            <a:ext cx="10944225" cy="2676525"/>
          </a:xfrm>
          <a:prstGeom prst="rect">
            <a:avLst/>
          </a:prstGeom>
          <a:noFill/>
          <a:ln w="9525">
            <a:noFill/>
          </a:ln>
        </p:spPr>
        <p:txBody>
          <a:bodyPr wrap="square" anchor="t">
            <a:spAutoFit/>
          </a:bodyPr>
          <a:lstStyle/>
          <a:p>
            <a:pPr>
              <a:lnSpc>
                <a:spcPct val="120000"/>
              </a:lnSpc>
            </a:pPr>
            <a:r>
              <a:rPr lang="en-US" altLang="zh-CN" sz="2800" b="1">
                <a:solidFill>
                  <a:srgbClr val="0070C0"/>
                </a:solidFill>
                <a:latin typeface="楷体" panose="02010609060101010101" charset="-122"/>
                <a:ea typeface="楷体" panose="02010609060101010101" charset="-122"/>
              </a:rPr>
              <a:t>    </a:t>
            </a:r>
            <a:r>
              <a:rPr lang="zh-CN" altLang="zh-CN" sz="2800" b="1">
                <a:solidFill>
                  <a:srgbClr val="0070C0"/>
                </a:solidFill>
                <a:latin typeface="楷体" panose="02010609060101010101" charset="-122"/>
                <a:ea typeface="楷体" panose="02010609060101010101" charset="-122"/>
              </a:rPr>
              <a:t>玛雅人的城市，如果它们可以这样称呼的话，是举行仪式的中心，而不是要塞、居住地或行政首都。之所以如此，是因为玛雅人从事的是刀耕火种的农业；这种农业在两、三年内便耗尽了土壤的肥力，因此，他们需要不断地迁移村庄驻地。</a:t>
            </a:r>
            <a:endParaRPr lang="en-US" altLang="zh-CN" sz="2800" b="1">
              <a:solidFill>
                <a:srgbClr val="0070C0"/>
              </a:solidFill>
              <a:latin typeface="楷体" panose="02010609060101010101" charset="-122"/>
              <a:ea typeface="楷体" panose="02010609060101010101" charset="-122"/>
            </a:endParaRPr>
          </a:p>
          <a:p>
            <a:pPr algn="r">
              <a:lnSpc>
                <a:spcPct val="120000"/>
              </a:lnSpc>
            </a:pPr>
            <a:r>
              <a:rPr lang="en-US" altLang="zh-CN" sz="2800" b="1">
                <a:solidFill>
                  <a:srgbClr val="0070C0"/>
                </a:solidFill>
                <a:latin typeface="楷体" panose="02010609060101010101" charset="-122"/>
                <a:ea typeface="楷体" panose="02010609060101010101" charset="-122"/>
              </a:rPr>
              <a:t>              ——</a:t>
            </a:r>
            <a:r>
              <a:rPr lang="zh-CN" altLang="en-US" sz="2800" b="1">
                <a:solidFill>
                  <a:srgbClr val="0070C0"/>
                </a:solidFill>
                <a:latin typeface="楷体" panose="02010609060101010101" charset="-122"/>
                <a:ea typeface="楷体" panose="02010609060101010101" charset="-122"/>
              </a:rPr>
              <a:t>斯塔夫里阿诺斯</a:t>
            </a:r>
            <a:r>
              <a:rPr lang="en-US" altLang="zh-CN" sz="2800" b="1">
                <a:solidFill>
                  <a:srgbClr val="0070C0"/>
                </a:solidFill>
                <a:latin typeface="楷体" panose="02010609060101010101" charset="-122"/>
                <a:ea typeface="楷体" panose="02010609060101010101" charset="-122"/>
              </a:rPr>
              <a:t>《</a:t>
            </a:r>
            <a:r>
              <a:rPr lang="zh-CN" altLang="en-US" sz="2800" b="1">
                <a:solidFill>
                  <a:srgbClr val="0070C0"/>
                </a:solidFill>
                <a:latin typeface="楷体" panose="02010609060101010101" charset="-122"/>
                <a:ea typeface="楷体" panose="02010609060101010101" charset="-122"/>
              </a:rPr>
              <a:t>世界通史</a:t>
            </a:r>
            <a:r>
              <a:rPr lang="en-US" altLang="zh-CN" sz="2800" b="1">
                <a:solidFill>
                  <a:srgbClr val="0070C0"/>
                </a:solidFill>
                <a:latin typeface="楷体" panose="02010609060101010101" charset="-122"/>
                <a:ea typeface="楷体" panose="02010609060101010101" charset="-122"/>
              </a:rPr>
              <a:t>》</a:t>
            </a:r>
            <a:endParaRPr lang="zh-CN" altLang="en-US" sz="2800" b="1">
              <a:solidFill>
                <a:srgbClr val="0070C0"/>
              </a:solidFill>
              <a:latin typeface="楷体" panose="02010609060101010101" charset="-122"/>
              <a:ea typeface="楷体" panose="02010609060101010101" charset="-122"/>
            </a:endParaRPr>
          </a:p>
        </p:txBody>
      </p:sp>
    </p:spTree>
  </p:cSld>
  <p:clrMapOvr>
    <a:masterClrMapping/>
  </p:clrMapOvr>
  <p:transition/>
  <p:timing/>
</p:sld>
</file>

<file path=ppt/slides/slide15.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2"/>
          </p:custDataLst>
        </p:nvPr>
      </p:nvGrpSpPr>
      <p:grpSpPr>
        <a:xfrm>
          <a:off x="0" y="0"/>
          <a:ext cx="0" cy="0"/>
        </a:xfrm>
      </p:grpSpPr>
      <p:sp>
        <p:nvSpPr>
          <p:cNvPr id="4" name="文本框 3"/>
          <p:cNvSpPr txBox="1"/>
          <p:nvPr>
            <p:custDataLst>
              <p:tags r:id="rId3"/>
            </p:custDataLst>
          </p:nvPr>
        </p:nvSpPr>
        <p:spPr>
          <a:xfrm>
            <a:off x="473075" y="1361440"/>
            <a:ext cx="3973830" cy="4831080"/>
          </a:xfrm>
          <a:prstGeom prst="rect">
            <a:avLst/>
          </a:prstGeom>
          <a:noFill/>
        </p:spPr>
        <p:txBody>
          <a:bodyPr wrap="square" rtlCol="0" anchor="t">
            <a:spAutoFit/>
          </a:bodyPr>
          <a:lstStyle/>
          <a:p>
            <a:r>
              <a:rPr lang="en-US" altLang="zh-CN" sz="2800" b="1">
                <a:latin typeface="楷体" panose="02010609060101010101" charset="-122"/>
                <a:ea typeface="楷体" panose="02010609060101010101" charset="-122"/>
              </a:rPr>
              <a:t>    </a:t>
            </a:r>
            <a:r>
              <a:rPr lang="zh-CN" altLang="en-US" sz="2800" b="1">
                <a:latin typeface="楷体" panose="02010609060101010101" charset="-122"/>
                <a:ea typeface="楷体" panose="02010609060101010101" charset="-122"/>
              </a:rPr>
              <a:t>古代美洲的印第安人创造了灿烂的文明，</a:t>
            </a:r>
            <a:r>
              <a:rPr lang="zh-CN" altLang="en-US" sz="2800" b="1">
                <a:latin typeface="楷体" panose="02010609060101010101" charset="-122"/>
                <a:ea typeface="楷体" panose="02010609060101010101" charset="-122"/>
                <a:sym typeface="+mn-ea"/>
              </a:rPr>
              <a:t>使用石器和青铜器，</a:t>
            </a:r>
            <a:r>
              <a:rPr lang="zh-CN" altLang="en-US" sz="2800" b="1">
                <a:latin typeface="楷体" panose="02010609060101010101" charset="-122"/>
                <a:ea typeface="楷体" panose="02010609060101010101" charset="-122"/>
              </a:rPr>
              <a:t>独立培育出其他大陆没有的很多农作物，包括马铃薯、玉米、番茄和花生等，养殖羊驼，在农业和贸易发展的基础上，印第安人先后在中南美洲创造了玛雅、阿兹特克和印加文明。</a:t>
            </a:r>
          </a:p>
        </p:txBody>
      </p:sp>
      <p:pic>
        <p:nvPicPr>
          <p:cNvPr id="5" name="图片 4"/>
          <p:cNvPicPr>
            <a:picLocks noChangeAspect="1"/>
          </p:cNvPicPr>
          <p:nvPr>
            <p:custDataLst>
              <p:tags r:id="rId5"/>
            </p:custDataLst>
          </p:nvPr>
        </p:nvPicPr>
        <p:blipFill>
          <a:blip r:embed="rId4"/>
          <a:stretch>
            <a:fillRect/>
          </a:stretch>
        </p:blipFill>
        <p:spPr>
          <a:xfrm>
            <a:off x="4558030" y="1477645"/>
            <a:ext cx="7295515" cy="4481830"/>
          </a:xfrm>
          <a:prstGeom prst="rect">
            <a:avLst/>
          </a:prstGeom>
        </p:spPr>
      </p:pic>
      <p:sp>
        <p:nvSpPr>
          <p:cNvPr id="2" name="标题 1"/>
          <p:cNvSpPr>
            <a:spLocks noGrp="1"/>
          </p:cNvSpPr>
          <p:nvPr>
            <p:ph type="title"/>
            <p:custDataLst>
              <p:tags r:id="rId6"/>
            </p:custDataLst>
          </p:nvPr>
        </p:nvSpPr>
        <p:spPr>
          <a:xfrm>
            <a:off x="0" y="-26670"/>
            <a:ext cx="10515600" cy="995045"/>
          </a:xfrm>
        </p:spPr>
        <p:txBody>
          <a:bodyPr>
            <a:normAutofit/>
          </a:bodyPr>
          <a:lstStyle/>
          <a:p>
            <a:r>
              <a:rPr lang="zh-CN" altLang="en-US">
                <a:solidFill>
                  <a:srgbClr val="7030A0"/>
                </a:solidFill>
                <a:sym typeface="+mn-ea"/>
              </a:rPr>
              <a:t>二、古代美洲文明</a:t>
            </a:r>
          </a:p>
        </p:txBody>
      </p:sp>
    </p:spTree>
  </p:cSld>
  <p:clrMapOvr>
    <a:masterClrMapping/>
  </p:clrMapOvr>
  <p:transition/>
  <p:timing/>
</p:sld>
</file>

<file path=ppt/slides/slide16.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2"/>
          </p:custDataLst>
        </p:nvPr>
      </p:nvGrpSpPr>
      <p:grpSpPr>
        <a:xfrm>
          <a:off x="0" y="0"/>
          <a:ext cx="0" cy="0"/>
        </a:xfrm>
      </p:grpSpPr>
      <p:pic>
        <p:nvPicPr>
          <p:cNvPr id="4" name="内容占位符 3"/>
          <p:cNvPicPr>
            <a:picLocks noGrp="1" noChangeAspect="1"/>
          </p:cNvPicPr>
          <p:nvPr>
            <p:ph idx="1"/>
            <p:custDataLst>
              <p:tags r:id="rId4"/>
            </p:custDataLst>
          </p:nvPr>
        </p:nvPicPr>
        <p:blipFill>
          <a:blip r:embed="rId3"/>
          <a:stretch>
            <a:fillRect/>
          </a:stretch>
        </p:blipFill>
        <p:spPr>
          <a:xfrm>
            <a:off x="6112472" y="374476"/>
            <a:ext cx="3503552" cy="2291971"/>
          </a:xfrm>
          <a:prstGeom prst="rect">
            <a:avLst/>
          </a:prstGeom>
        </p:spPr>
      </p:pic>
      <p:pic>
        <p:nvPicPr>
          <p:cNvPr id="5" name="图片 4"/>
          <p:cNvPicPr>
            <a:picLocks noChangeAspect="1"/>
          </p:cNvPicPr>
          <p:nvPr>
            <p:custDataLst>
              <p:tags r:id="rId6"/>
            </p:custDataLst>
          </p:nvPr>
        </p:nvPicPr>
        <p:blipFill>
          <a:blip r:embed="rId5"/>
          <a:stretch>
            <a:fillRect/>
          </a:stretch>
        </p:blipFill>
        <p:spPr>
          <a:xfrm>
            <a:off x="1486185" y="174304"/>
            <a:ext cx="2768847" cy="2492143"/>
          </a:xfrm>
          <a:prstGeom prst="rect">
            <a:avLst/>
          </a:prstGeom>
        </p:spPr>
      </p:pic>
      <p:pic>
        <p:nvPicPr>
          <p:cNvPr id="2050" name="Picture 2" descr="https://timgsa.baidu.com/timg?image&amp;quality=80&amp;size=b9999_10000&amp;sec=1580395380759&amp;di=95f8d4d361ccbf4eb0b11d9b97b9e52e&amp;imgtype=0&amp;src=http%3A%2F%2Fpic.baike.soso.com%2Fp%2F20130518%2F20130518132851-1425424386.jpg"/>
          <p:cNvPicPr>
            <a:picLocks noChangeAspect="1" noChangeArrowheads="1"/>
          </p:cNvPicPr>
          <p:nvPr>
            <p:custDataLst>
              <p:tags r:id="rId8"/>
            </p:custDataLst>
          </p:nvPr>
        </p:nvPicPr>
        <p:blipFill>
          <a:blip r:embed="rId7">
            <a:extLst>
              <a:ext uri="{28A0092B-C50C-407E-A947-70E740481C1C}">
                <a14:useLocalDpi xmlns:a14="http://schemas.microsoft.com/office/drawing/2010/main" val="0"/>
              </a:ext>
            </a:extLst>
          </a:blip>
          <a:stretch>
            <a:fillRect/>
          </a:stretch>
        </p:blipFill>
        <p:spPr bwMode="auto">
          <a:xfrm>
            <a:off x="1246977" y="2880008"/>
            <a:ext cx="3246603" cy="3188164"/>
          </a:xfrm>
          <a:prstGeom prst="rect">
            <a:avLst/>
          </a:prstGeom>
          <a:noFill/>
          <a:extLst>
            <a:ext uri="{909E8E84-426E-40DD-AFC4-6F175D3DCCD1}">
              <a14:hiddenFill xmlns:a14="http://schemas.microsoft.com/office/drawing/2010/main">
                <a:solidFill>
                  <a:srgbClr val="FFFFFF"/>
                </a:solidFill>
              </a14:hiddenFill>
            </a:ext>
          </a:extLst>
        </p:spPr>
      </p:pic>
      <p:pic>
        <p:nvPicPr>
          <p:cNvPr id="2" name="图片 1"/>
          <p:cNvPicPr>
            <a:picLocks noChangeAspect="1"/>
          </p:cNvPicPr>
          <p:nvPr>
            <p:custDataLst>
              <p:tags r:id="rId10"/>
            </p:custDataLst>
          </p:nvPr>
        </p:nvPicPr>
        <p:blipFill>
          <a:blip r:embed="rId9"/>
          <a:stretch>
            <a:fillRect/>
          </a:stretch>
        </p:blipFill>
        <p:spPr>
          <a:xfrm>
            <a:off x="5887720" y="3093085"/>
            <a:ext cx="3952240" cy="3085465"/>
          </a:xfrm>
          <a:prstGeom prst="rect">
            <a:avLst/>
          </a:prstGeom>
        </p:spPr>
      </p:pic>
    </p:spTree>
  </p:cSld>
  <p:clrMapOvr>
    <a:masterClrMapping/>
  </p:clrMapOvr>
  <p:transition/>
  <p:timing/>
</p:sld>
</file>

<file path=ppt/slides/slide17.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2"/>
          </p:custDataLst>
        </p:nvPr>
      </p:nvGrpSpPr>
      <p:grpSpPr>
        <a:xfrm>
          <a:off x="0" y="0"/>
          <a:ext cx="0" cy="0"/>
        </a:xfrm>
      </p:grpSpPr>
      <p:sp>
        <p:nvSpPr>
          <p:cNvPr id="4" name="文本框 3"/>
          <p:cNvSpPr txBox="1"/>
          <p:nvPr>
            <p:custDataLst>
              <p:tags r:id="rId3"/>
            </p:custDataLst>
          </p:nvPr>
        </p:nvSpPr>
        <p:spPr>
          <a:xfrm>
            <a:off x="270510" y="753745"/>
            <a:ext cx="6241415" cy="5212080"/>
          </a:xfrm>
          <a:prstGeom prst="rect">
            <a:avLst/>
          </a:prstGeom>
          <a:noFill/>
        </p:spPr>
        <p:txBody>
          <a:bodyPr wrap="square" rtlCol="0" anchor="t">
            <a:spAutoFit/>
          </a:bodyPr>
          <a:lstStyle/>
          <a:p>
            <a:r>
              <a:rPr lang="en-US" altLang="zh-CN" sz="2800" b="1">
                <a:latin typeface="楷体" panose="02010609060101010101" charset="-122"/>
                <a:ea typeface="楷体" panose="02010609060101010101" charset="-122"/>
              </a:rPr>
              <a:t>    </a:t>
            </a:r>
            <a:r>
              <a:rPr lang="zh-CN" altLang="en-US" sz="2800" b="1">
                <a:latin typeface="楷体" panose="02010609060101010101" charset="-122"/>
                <a:ea typeface="楷体" panose="02010609060101010101" charset="-122"/>
              </a:rPr>
              <a:t>在中美洲的尤卡坦半岛，古代</a:t>
            </a:r>
            <a:r>
              <a:rPr lang="zh-CN" altLang="en-US" sz="2800" b="1">
                <a:solidFill>
                  <a:srgbClr val="FF0000"/>
                </a:solidFill>
                <a:latin typeface="楷体" panose="02010609060101010101" charset="-122"/>
                <a:ea typeface="楷体" panose="02010609060101010101" charset="-122"/>
              </a:rPr>
              <a:t>玛雅帝国</a:t>
            </a:r>
            <a:r>
              <a:rPr lang="zh-CN" altLang="en-US" sz="2800" b="1">
                <a:latin typeface="楷体" panose="02010609060101010101" charset="-122"/>
                <a:ea typeface="楷体" panose="02010609060101010101" charset="-122"/>
              </a:rPr>
              <a:t>曾非常繁荣。玛雅人发展了以种植玉米为主的农业，建立了众多城市国家。</a:t>
            </a:r>
          </a:p>
          <a:p>
            <a:r>
              <a:rPr lang="zh-CN" altLang="en-US" sz="2800" b="1">
                <a:latin typeface="楷体" panose="02010609060101010101" charset="-122"/>
                <a:ea typeface="楷体" panose="02010609060101010101" charset="-122"/>
              </a:rPr>
              <a:t>    氏族首领、贵族和祭司构成了统治阶级；一般氏族成员成为平民，从事农业和手工业。玛雅人的城市建筑精美，有些城市的中心面积可能达到15 平方千米，城内有300 多座用于祭祀的金字塔庙宇。</a:t>
            </a:r>
          </a:p>
          <a:p>
            <a:r>
              <a:rPr lang="zh-CN" altLang="en-US" sz="2800" b="1">
                <a:latin typeface="楷体" panose="02010609060101010101" charset="-122"/>
                <a:ea typeface="楷体" panose="02010609060101010101" charset="-122"/>
              </a:rPr>
              <a:t>    玛雅人</a:t>
            </a:r>
            <a:r>
              <a:rPr lang="zh-CN" altLang="en-US" sz="2800" b="1">
                <a:latin typeface="楷体" panose="02010609060101010101" charset="-122"/>
                <a:ea typeface="楷体" panose="02010609060101010101" charset="-122"/>
                <a:sym typeface="+mn-ea"/>
              </a:rPr>
              <a:t>用复杂的历法纪年，并采用20进位制，可能也知道0 的概念。</a:t>
            </a:r>
            <a:endParaRPr lang="zh-CN" altLang="en-US" sz="2800" b="1">
              <a:latin typeface="楷体" panose="02010609060101010101" charset="-122"/>
              <a:ea typeface="楷体" panose="02010609060101010101" charset="-122"/>
            </a:endParaRPr>
          </a:p>
        </p:txBody>
      </p:sp>
      <p:pic>
        <p:nvPicPr>
          <p:cNvPr id="8" name="图片 7"/>
          <p:cNvPicPr>
            <a:picLocks noChangeAspect="1"/>
          </p:cNvPicPr>
          <p:nvPr>
            <p:custDataLst>
              <p:tags r:id="rId5"/>
            </p:custDataLst>
          </p:nvPr>
        </p:nvPicPr>
        <p:blipFill>
          <a:blip r:embed="rId4"/>
          <a:stretch>
            <a:fillRect/>
          </a:stretch>
        </p:blipFill>
        <p:spPr>
          <a:xfrm>
            <a:off x="6939280" y="60960"/>
            <a:ext cx="5127625" cy="6598285"/>
          </a:xfrm>
          <a:prstGeom prst="rect">
            <a:avLst/>
          </a:prstGeom>
        </p:spPr>
      </p:pic>
      <p:pic>
        <p:nvPicPr>
          <p:cNvPr id="9" name="图片 8"/>
          <p:cNvPicPr>
            <a:picLocks noChangeAspect="1"/>
          </p:cNvPicPr>
          <p:nvPr>
            <p:custDataLst>
              <p:tags r:id="rId7"/>
            </p:custDataLst>
          </p:nvPr>
        </p:nvPicPr>
        <p:blipFill>
          <a:blip r:embed="rId6"/>
          <a:stretch>
            <a:fillRect/>
          </a:stretch>
        </p:blipFill>
        <p:spPr>
          <a:xfrm>
            <a:off x="6939280" y="4780280"/>
            <a:ext cx="3028315" cy="1990725"/>
          </a:xfrm>
          <a:prstGeom prst="rect">
            <a:avLst/>
          </a:prstGeom>
        </p:spPr>
      </p:pic>
    </p:spTree>
  </p:cSld>
  <p:clrMapOvr>
    <a:masterClrMapping/>
  </p:clrMapOvr>
  <p:transition/>
  <p:timing/>
</p:sld>
</file>

<file path=ppt/slides/slide18.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2"/>
          </p:custDataLst>
        </p:nvPr>
      </p:nvGrpSpPr>
      <p:grpSpPr>
        <a:xfrm>
          <a:off x="0" y="0"/>
          <a:ext cx="0" cy="0"/>
        </a:xfrm>
      </p:grpSpPr>
      <p:sp>
        <p:nvSpPr>
          <p:cNvPr id="4" name="文本框 3"/>
          <p:cNvSpPr txBox="1"/>
          <p:nvPr>
            <p:custDataLst>
              <p:tags r:id="rId3"/>
            </p:custDataLst>
          </p:nvPr>
        </p:nvSpPr>
        <p:spPr>
          <a:xfrm>
            <a:off x="217170" y="4983480"/>
            <a:ext cx="11850370" cy="944880"/>
          </a:xfrm>
          <a:prstGeom prst="rect">
            <a:avLst/>
          </a:prstGeom>
          <a:noFill/>
        </p:spPr>
        <p:txBody>
          <a:bodyPr wrap="square" rtlCol="0" anchor="t">
            <a:spAutoFit/>
          </a:bodyPr>
          <a:lstStyle/>
          <a:p>
            <a:r>
              <a:rPr lang="en-US" altLang="zh-CN" sz="2800" b="1">
                <a:latin typeface="楷体" panose="02010609060101010101" charset="-122"/>
                <a:ea typeface="楷体" panose="02010609060101010101" charset="-122"/>
              </a:rPr>
              <a:t>    </a:t>
            </a:r>
            <a:r>
              <a:rPr lang="zh-CN" altLang="en-US" sz="2800" b="1">
                <a:latin typeface="楷体" panose="02010609060101010101" charset="-122"/>
                <a:ea typeface="楷体" panose="02010609060101010101" charset="-122"/>
              </a:rPr>
              <a:t>玛雅人</a:t>
            </a:r>
            <a:r>
              <a:rPr lang="zh-CN" altLang="en-US" sz="2800" b="1">
                <a:latin typeface="楷体" panose="02010609060101010101" charset="-122"/>
                <a:ea typeface="楷体" panose="02010609060101010101" charset="-122"/>
                <a:sym typeface="+mn-ea"/>
              </a:rPr>
              <a:t>发明了独特的表意文字，</a:t>
            </a:r>
            <a:r>
              <a:rPr lang="zh-CN" altLang="en-US" sz="2800" b="1">
                <a:latin typeface="楷体" panose="02010609060101010101" charset="-122"/>
                <a:ea typeface="楷体" panose="02010609060101010101" charset="-122"/>
              </a:rPr>
              <a:t>雕刻、彩陶、壁画有很高艺术价值，被称为"美洲的希腊"。</a:t>
            </a:r>
          </a:p>
        </p:txBody>
      </p:sp>
      <p:pic>
        <p:nvPicPr>
          <p:cNvPr id="10" name="图片 9"/>
          <p:cNvPicPr>
            <a:picLocks noChangeAspect="1"/>
          </p:cNvPicPr>
          <p:nvPr>
            <p:custDataLst>
              <p:tags r:id="rId5"/>
            </p:custDataLst>
          </p:nvPr>
        </p:nvPicPr>
        <p:blipFill>
          <a:blip r:embed="rId4"/>
          <a:stretch>
            <a:fillRect/>
          </a:stretch>
        </p:blipFill>
        <p:spPr>
          <a:xfrm>
            <a:off x="135890" y="543560"/>
            <a:ext cx="3669665" cy="3239770"/>
          </a:xfrm>
          <a:prstGeom prst="rect">
            <a:avLst/>
          </a:prstGeom>
        </p:spPr>
      </p:pic>
      <p:pic>
        <p:nvPicPr>
          <p:cNvPr id="5" name="图片 4"/>
          <p:cNvPicPr>
            <a:picLocks noChangeAspect="1"/>
          </p:cNvPicPr>
          <p:nvPr>
            <p:custDataLst>
              <p:tags r:id="rId7"/>
            </p:custDataLst>
          </p:nvPr>
        </p:nvPicPr>
        <p:blipFill>
          <a:blip r:embed="rId6"/>
          <a:stretch>
            <a:fillRect/>
          </a:stretch>
        </p:blipFill>
        <p:spPr>
          <a:xfrm>
            <a:off x="3805555" y="543560"/>
            <a:ext cx="3104515" cy="3239770"/>
          </a:xfrm>
          <a:prstGeom prst="rect">
            <a:avLst/>
          </a:prstGeom>
        </p:spPr>
      </p:pic>
      <p:pic>
        <p:nvPicPr>
          <p:cNvPr id="6" name="图片 5"/>
          <p:cNvPicPr>
            <a:picLocks noChangeAspect="1"/>
          </p:cNvPicPr>
          <p:nvPr>
            <p:custDataLst>
              <p:tags r:id="rId9"/>
            </p:custDataLst>
          </p:nvPr>
        </p:nvPicPr>
        <p:blipFill>
          <a:blip r:embed="rId8"/>
          <a:stretch>
            <a:fillRect/>
          </a:stretch>
        </p:blipFill>
        <p:spPr>
          <a:xfrm>
            <a:off x="6910070" y="543560"/>
            <a:ext cx="2378075" cy="3239770"/>
          </a:xfrm>
          <a:prstGeom prst="rect">
            <a:avLst/>
          </a:prstGeom>
        </p:spPr>
      </p:pic>
      <p:pic>
        <p:nvPicPr>
          <p:cNvPr id="7" name="图片 6"/>
          <p:cNvPicPr>
            <a:picLocks noChangeAspect="1"/>
          </p:cNvPicPr>
          <p:nvPr>
            <p:custDataLst>
              <p:tags r:id="rId11"/>
            </p:custDataLst>
          </p:nvPr>
        </p:nvPicPr>
        <p:blipFill>
          <a:blip r:embed="rId10"/>
          <a:stretch>
            <a:fillRect/>
          </a:stretch>
        </p:blipFill>
        <p:spPr>
          <a:xfrm>
            <a:off x="9288145" y="543560"/>
            <a:ext cx="2779395" cy="3240405"/>
          </a:xfrm>
          <a:prstGeom prst="rect">
            <a:avLst/>
          </a:prstGeom>
        </p:spPr>
      </p:pic>
    </p:spTree>
  </p:cSld>
  <p:clrMapOvr>
    <a:masterClrMapping/>
  </p:clrMapOvr>
  <p:transition/>
  <p:timing/>
</p:sld>
</file>

<file path=ppt/slides/slide19.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3"/>
          </p:custDataLst>
        </p:nvPr>
      </p:nvGrpSpPr>
      <p:grpSpPr>
        <a:xfrm>
          <a:off x="0" y="0"/>
          <a:ext cx="0" cy="0"/>
        </a:xfrm>
      </p:grpSpPr>
      <p:sp>
        <p:nvSpPr>
          <p:cNvPr id="4" name="文本框 3"/>
          <p:cNvSpPr txBox="1"/>
          <p:nvPr>
            <p:custDataLst>
              <p:tags r:id="rId4"/>
            </p:custDataLst>
          </p:nvPr>
        </p:nvSpPr>
        <p:spPr>
          <a:xfrm>
            <a:off x="147955" y="3229610"/>
            <a:ext cx="11713210" cy="3383280"/>
          </a:xfrm>
          <a:prstGeom prst="rect">
            <a:avLst/>
          </a:prstGeom>
          <a:noFill/>
        </p:spPr>
        <p:txBody>
          <a:bodyPr wrap="square" rtlCol="0" anchor="t">
            <a:spAutoFit/>
          </a:bodyPr>
          <a:lstStyle/>
          <a:p>
            <a:r>
              <a:rPr lang="en-US" altLang="zh-CN" sz="2400" b="1">
                <a:latin typeface="楷体" panose="02010609060101010101" charset="-122"/>
                <a:ea typeface="楷体" panose="02010609060101010101" charset="-122"/>
              </a:rPr>
              <a:t>    </a:t>
            </a:r>
            <a:r>
              <a:rPr lang="zh-CN" altLang="en-US" sz="2400" b="1">
                <a:latin typeface="楷体" panose="02010609060101010101" charset="-122"/>
                <a:ea typeface="楷体" panose="02010609060101010101" charset="-122"/>
              </a:rPr>
              <a:t>14 世纪，阿兹特克人兴起于今墨西哥地区。16 世纪初，</a:t>
            </a:r>
            <a:r>
              <a:rPr lang="zh-CN" altLang="en-US" sz="2400" b="1">
                <a:solidFill>
                  <a:srgbClr val="FF0000"/>
                </a:solidFill>
                <a:latin typeface="楷体" panose="02010609060101010101" charset="-122"/>
                <a:ea typeface="楷体" panose="02010609060101010101" charset="-122"/>
              </a:rPr>
              <a:t>阿兹特克人国家</a:t>
            </a:r>
            <a:r>
              <a:rPr lang="zh-CN" altLang="en-US" sz="2400" b="1">
                <a:latin typeface="楷体" panose="02010609060101010101" charset="-122"/>
                <a:ea typeface="楷体" panose="02010609060101010101" charset="-122"/>
              </a:rPr>
              <a:t>进入鼎盛时期，控制了整个墨西哥谷地及其周边部落，形成结构松散的国家，人口有600 余万。在阿兹特克人国家中，上层阶级垄断官职，掌握军队。被征服者由原来的部落首领管理，但需向阿兹特克人缴纳贡赋，例如粮食、服装、宝石和老鹰等。阿兹特克人的经济基础是农业。他们发明了“浮动园地”，扩大了耕地面积。</a:t>
            </a:r>
          </a:p>
          <a:p>
            <a:r>
              <a:rPr lang="zh-CN" altLang="en-US" sz="2400" b="1">
                <a:latin typeface="楷体" panose="02010609060101010101" charset="-122"/>
                <a:ea typeface="楷体" panose="02010609060101010101" charset="-122"/>
              </a:rPr>
              <a:t>    阿兹特克人国家的都城特诺奇蒂特兰位于特斯科科湖中心的小岛上，面积约10 平方千米，人口20 万—30 万。它有三条堤道与陆地相连，并有引水渠供应全城淡水。为方便交通，渠上架设了多座桥梁。全城水渠和道路纵横交错，承担着城市的交通和运输。城内最著名的建筑是太阳金字塔。</a:t>
            </a:r>
          </a:p>
        </p:txBody>
      </p:sp>
      <p:pic>
        <p:nvPicPr>
          <p:cNvPr id="91" name="image124.png"/>
          <p:cNvPicPr>
            <a:picLocks noChangeAspect="1"/>
          </p:cNvPicPr>
          <p:nvPr>
            <p:custDataLst>
              <p:tags r:id="rId6"/>
            </p:custDataLst>
          </p:nvPr>
        </p:nvPicPr>
        <p:blipFill>
          <a:blip r:embed="rId5"/>
          <a:stretch>
            <a:fillRect/>
          </a:stretch>
        </p:blipFill>
        <p:spPr>
          <a:xfrm>
            <a:off x="935990" y="337820"/>
            <a:ext cx="4911090" cy="2693670"/>
          </a:xfrm>
          <a:prstGeom prst="rect">
            <a:avLst/>
          </a:prstGeom>
        </p:spPr>
      </p:pic>
      <p:pic>
        <p:nvPicPr>
          <p:cNvPr id="95" name="image127.jpeg"/>
          <p:cNvPicPr>
            <a:picLocks noChangeAspect="1"/>
          </p:cNvPicPr>
          <p:nvPr>
            <p:custDataLst>
              <p:tags r:id="rId8"/>
            </p:custDataLst>
          </p:nvPr>
        </p:nvPicPr>
        <p:blipFill>
          <a:blip r:embed="rId7"/>
          <a:stretch>
            <a:fillRect/>
          </a:stretch>
        </p:blipFill>
        <p:spPr>
          <a:xfrm>
            <a:off x="6514465" y="337820"/>
            <a:ext cx="4626610" cy="2693035"/>
          </a:xfrm>
          <a:prstGeom prst="rect">
            <a:avLst/>
          </a:prstGeom>
        </p:spPr>
      </p:pic>
    </p:spTree>
  </p:cSld>
  <p:clrMapOvr>
    <a:masterClrMapping/>
  </p:clrMapOvr>
  <p:transition/>
  <p:timing/>
</p:sld>
</file>

<file path=ppt/slides/slide20.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2"/>
          </p:custDataLst>
        </p:nvPr>
      </p:nvGrpSpPr>
      <p:grpSpPr>
        <a:xfrm>
          <a:off x="0" y="0"/>
          <a:ext cx="0" cy="0"/>
        </a:xfrm>
      </p:grpSpPr>
      <p:sp>
        <p:nvSpPr>
          <p:cNvPr id="4" name="文本框 3"/>
          <p:cNvSpPr txBox="1"/>
          <p:nvPr>
            <p:custDataLst>
              <p:tags r:id="rId3"/>
            </p:custDataLst>
          </p:nvPr>
        </p:nvSpPr>
        <p:spPr>
          <a:xfrm>
            <a:off x="10795" y="235585"/>
            <a:ext cx="6821805" cy="6309360"/>
          </a:xfrm>
          <a:prstGeom prst="rect">
            <a:avLst/>
          </a:prstGeom>
          <a:noFill/>
        </p:spPr>
        <p:txBody>
          <a:bodyPr wrap="square" rtlCol="0" anchor="t">
            <a:spAutoFit/>
          </a:bodyPr>
          <a:lstStyle/>
          <a:p>
            <a:r>
              <a:rPr lang="en-US" altLang="zh-CN" sz="2400" b="1">
                <a:latin typeface="楷体" panose="02010609060101010101" charset="-122"/>
                <a:ea typeface="楷体" panose="02010609060101010101" charset="-122"/>
              </a:rPr>
              <a:t>    </a:t>
            </a:r>
            <a:r>
              <a:rPr lang="zh-CN" altLang="en-US" sz="2400" b="1">
                <a:latin typeface="楷体" panose="02010609060101010101" charset="-122"/>
                <a:ea typeface="楷体" panose="02010609060101010101" charset="-122"/>
              </a:rPr>
              <a:t>13 世纪，印加帝国起于秘鲁的库斯科地区。15世纪末16世纪初，印加国家发展到鼎盛时期。帝国疆域达到100 万平方千米，人口约600万，是当时最为强大的印第安人国家。</a:t>
            </a:r>
          </a:p>
          <a:p>
            <a:r>
              <a:rPr lang="zh-CN" altLang="en-US" sz="2400" b="1">
                <a:latin typeface="楷体" panose="02010609060101010101" charset="-122"/>
                <a:ea typeface="楷体" panose="02010609060101010101" charset="-122"/>
              </a:rPr>
              <a:t>    最高统治者国王称为印加，意为太阳之子，世袭继承，拥有行政、立法和军事大权。土地、矿藏和牲畜归国家所有。</a:t>
            </a:r>
          </a:p>
          <a:p>
            <a:r>
              <a:rPr lang="zh-CN" altLang="en-US" sz="2400" b="1">
                <a:latin typeface="楷体" panose="02010609060101010101" charset="-122"/>
                <a:ea typeface="楷体" panose="02010609060101010101" charset="-122"/>
              </a:rPr>
              <a:t>    印加实行中央集权制。帝国将全国划分为四大政区，每个政区设立一个长官，以贵族充任。政区之下，再按照人口多少设置各级官员。为征税和征兵，政府编制了详细的人口调查表。帝国修建了完善的道路系统，用于传递政府的命令和情报，以及调动军队。政府还将征服地区的部分或全部居民迁移到新地区，以防止他们反抗。</a:t>
            </a:r>
          </a:p>
          <a:p>
            <a:r>
              <a:rPr lang="zh-CN" altLang="en-US" sz="2400" b="1">
                <a:latin typeface="楷体" panose="02010609060101010101" charset="-122"/>
                <a:ea typeface="楷体" panose="02010609060101010101" charset="-122"/>
              </a:rPr>
              <a:t>    印加人已确立国家信仰及祭司教阶制度，祭司阶层享有特殊地位。全国的宗教中心是库斯科城中的太阳神庙。</a:t>
            </a:r>
          </a:p>
        </p:txBody>
      </p:sp>
      <p:pic>
        <p:nvPicPr>
          <p:cNvPr id="8" name="图片 7"/>
          <p:cNvPicPr>
            <a:picLocks noChangeAspect="1"/>
          </p:cNvPicPr>
          <p:nvPr>
            <p:custDataLst>
              <p:tags r:id="rId5"/>
            </p:custDataLst>
          </p:nvPr>
        </p:nvPicPr>
        <p:blipFill>
          <a:blip r:embed="rId4"/>
          <a:stretch>
            <a:fillRect/>
          </a:stretch>
        </p:blipFill>
        <p:spPr>
          <a:xfrm>
            <a:off x="6939280" y="60960"/>
            <a:ext cx="5127625" cy="6598285"/>
          </a:xfrm>
          <a:prstGeom prst="rect">
            <a:avLst/>
          </a:prstGeom>
        </p:spPr>
      </p:pic>
    </p:spTree>
  </p:cSld>
  <p:clrMapOvr>
    <a:masterClrMapping/>
  </p:clrMapOvr>
  <p:transition/>
  <p:timing/>
</p:sld>
</file>

<file path=ppt/slides/slide21.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2"/>
          </p:custDataLst>
        </p:nvPr>
      </p:nvGrpSpPr>
      <p:grpSpPr>
        <a:xfrm>
          <a:off x="0" y="0"/>
          <a:ext cx="0" cy="0"/>
        </a:xfrm>
      </p:grpSpPr>
      <p:pic>
        <p:nvPicPr>
          <p:cNvPr id="5" name="图片 4"/>
          <p:cNvPicPr>
            <a:picLocks noChangeAspect="1"/>
          </p:cNvPicPr>
          <p:nvPr>
            <p:custDataLst>
              <p:tags r:id="rId4"/>
            </p:custDataLst>
          </p:nvPr>
        </p:nvPicPr>
        <p:blipFill>
          <a:blip r:embed="rId3"/>
          <a:stretch>
            <a:fillRect/>
          </a:stretch>
        </p:blipFill>
        <p:spPr>
          <a:xfrm>
            <a:off x="7098665" y="225425"/>
            <a:ext cx="4142740" cy="3085465"/>
          </a:xfrm>
          <a:prstGeom prst="rect">
            <a:avLst/>
          </a:prstGeom>
        </p:spPr>
      </p:pic>
      <p:pic>
        <p:nvPicPr>
          <p:cNvPr id="6" name="图片 5"/>
          <p:cNvPicPr>
            <a:picLocks noChangeAspect="1"/>
          </p:cNvPicPr>
          <p:nvPr>
            <p:custDataLst>
              <p:tags r:id="rId6"/>
            </p:custDataLst>
          </p:nvPr>
        </p:nvPicPr>
        <p:blipFill>
          <a:blip r:embed="rId5"/>
          <a:stretch>
            <a:fillRect/>
          </a:stretch>
        </p:blipFill>
        <p:spPr>
          <a:xfrm>
            <a:off x="1085215" y="225425"/>
            <a:ext cx="4931410" cy="3085465"/>
          </a:xfrm>
          <a:prstGeom prst="rect">
            <a:avLst/>
          </a:prstGeom>
        </p:spPr>
      </p:pic>
      <p:pic>
        <p:nvPicPr>
          <p:cNvPr id="7" name="图片 6"/>
          <p:cNvPicPr>
            <a:picLocks noChangeAspect="1"/>
          </p:cNvPicPr>
          <p:nvPr>
            <p:custDataLst>
              <p:tags r:id="rId8"/>
            </p:custDataLst>
          </p:nvPr>
        </p:nvPicPr>
        <p:blipFill>
          <a:blip r:embed="rId7"/>
          <a:stretch>
            <a:fillRect/>
          </a:stretch>
        </p:blipFill>
        <p:spPr>
          <a:xfrm>
            <a:off x="780415" y="3569970"/>
            <a:ext cx="3428365" cy="2875915"/>
          </a:xfrm>
          <a:prstGeom prst="rect">
            <a:avLst/>
          </a:prstGeom>
        </p:spPr>
      </p:pic>
      <p:pic>
        <p:nvPicPr>
          <p:cNvPr id="8" name="图片 7"/>
          <p:cNvPicPr>
            <a:picLocks noChangeAspect="1"/>
          </p:cNvPicPr>
          <p:nvPr>
            <p:custDataLst>
              <p:tags r:id="rId10"/>
            </p:custDataLst>
          </p:nvPr>
        </p:nvPicPr>
        <p:blipFill>
          <a:blip r:embed="rId9"/>
          <a:stretch>
            <a:fillRect/>
          </a:stretch>
        </p:blipFill>
        <p:spPr>
          <a:xfrm>
            <a:off x="4887595" y="3551555"/>
            <a:ext cx="3170555" cy="2875280"/>
          </a:xfrm>
          <a:prstGeom prst="rect">
            <a:avLst/>
          </a:prstGeom>
        </p:spPr>
      </p:pic>
      <p:pic>
        <p:nvPicPr>
          <p:cNvPr id="9" name="图片 8"/>
          <p:cNvPicPr>
            <a:picLocks noChangeAspect="1"/>
          </p:cNvPicPr>
          <p:nvPr>
            <p:custDataLst>
              <p:tags r:id="rId12"/>
            </p:custDataLst>
          </p:nvPr>
        </p:nvPicPr>
        <p:blipFill>
          <a:blip r:embed="rId11"/>
          <a:stretch>
            <a:fillRect/>
          </a:stretch>
        </p:blipFill>
        <p:spPr>
          <a:xfrm>
            <a:off x="8736965" y="3551555"/>
            <a:ext cx="2504440" cy="2894330"/>
          </a:xfrm>
          <a:prstGeom prst="rect">
            <a:avLst/>
          </a:prstGeom>
        </p:spPr>
      </p:pic>
    </p:spTree>
  </p:cSld>
  <p:clrMapOvr>
    <a:masterClrMapping/>
  </p:clrMapOvr>
  <p:transition/>
  <p:timing/>
</p:sld>
</file>

<file path=ppt/slides/slide22.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2"/>
          </p:custDataLst>
        </p:nvPr>
      </p:nvGrpSpPr>
      <p:grpSpPr>
        <a:xfrm>
          <a:off x="0" y="0"/>
          <a:ext cx="0" cy="0"/>
        </a:xfrm>
      </p:grpSpPr>
      <p:graphicFrame>
        <p:nvGraphicFramePr>
          <p:cNvPr id="4" name="Group 54"/>
          <p:cNvGraphicFramePr>
            <a:graphicFrameLocks noGrp="1"/>
          </p:cNvGraphicFramePr>
          <p:nvPr>
            <p:custDataLst>
              <p:tags r:id="rId3"/>
            </p:custDataLst>
          </p:nvPr>
        </p:nvGraphicFramePr>
        <p:xfrm>
          <a:off x="747713" y="1604963"/>
          <a:ext cx="10627048" cy="4224470"/>
        </p:xfrm>
        <a:graphic>
          <a:graphicData uri="http://schemas.openxmlformats.org/drawingml/2006/table">
            <a:tbl>
              <a:tblPr>
                <a:tableStyleId>{616DA210-FB5B-4158-B5E0-FEB733F419BA}</a:tableStyleId>
              </a:tblPr>
              <a:tblGrid>
                <a:gridCol w="1233652"/>
                <a:gridCol w="2406483"/>
                <a:gridCol w="2927972"/>
                <a:gridCol w="4058941"/>
              </a:tblGrid>
              <a:tr h="475231">
                <a:tc>
                  <a:txBody>
                    <a:bodyPr vert="horz" wrap="square"/>
                    <a:lstStyle/>
                    <a:p>
                      <a:pPr marL="0" marR="0" lvl="0" indent="0" algn="ctr" defTabSz="914400" rtl="0" eaLnBrk="1" fontAlgn="base" latinLnBrk="0" hangingPunct="1">
                        <a:lnSpc>
                          <a:spcPct val="100000"/>
                        </a:lnSpc>
                        <a:spcBef>
                          <a:spcPct val="20000"/>
                        </a:spcBef>
                        <a:spcAft>
                          <a:spcPct val="0"/>
                        </a:spcAft>
                        <a:buClr>
                          <a:schemeClr val="accent1"/>
                        </a:buClr>
                        <a:buSzPct val="65000"/>
                        <a:buFont typeface="Wingdings" panose="05000000000000000000" pitchFamily="2" charset="2"/>
                        <a:buNone/>
                      </a:pPr>
                      <a:r>
                        <a:rPr kumimoji="0" lang="zh-CN" altLang="en-US" sz="2100" b="1" u="none" strike="noStrike" cap="none" normalizeH="0" baseline="0" smtClean="0">
                          <a:ln>
                            <a:noFill/>
                          </a:ln>
                          <a:solidFill>
                            <a:schemeClr val="tx1"/>
                          </a:solidFill>
                          <a:effectLst/>
                          <a:latin typeface="等线" panose="02010600030101010101" pitchFamily="2" charset="-122"/>
                          <a:ea typeface="等线" panose="02010600030101010101" pitchFamily="2" charset="-122"/>
                        </a:rPr>
                        <a:t>文明代表</a:t>
                      </a:r>
                      <a:endParaRPr kumimoji="0" lang="en-US" altLang="zh-CN" sz="2100" b="1" u="none" strike="noStrike" cap="none" normalizeH="0" baseline="0" smtClean="0">
                        <a:ln>
                          <a:noFill/>
                        </a:ln>
                        <a:solidFill>
                          <a:schemeClr val="tx1"/>
                        </a:solidFill>
                        <a:effectLst/>
                        <a:latin typeface="等线" panose="02010600030101010101" pitchFamily="2" charset="-122"/>
                        <a:ea typeface="等线" panose="02010600030101010101" pitchFamily="2" charset="-122"/>
                      </a:endParaRPr>
                    </a:p>
                  </a:txBody>
                  <a:tcPr marL="48000" marR="48000" marT="48000" marB="0" anchor="ctr" anchorCtr="1" horzOverflow="overflow"/>
                </a:tc>
                <a:tc>
                  <a:txBody>
                    <a:bodyPr vert="horz" wrap="square"/>
                    <a:lstStyle/>
                    <a:p>
                      <a:pPr marL="0" marR="0" lvl="0" indent="0" algn="ctr" defTabSz="914400" rtl="0" eaLnBrk="1" fontAlgn="base" latinLnBrk="0" hangingPunct="1">
                        <a:lnSpc>
                          <a:spcPct val="100000"/>
                        </a:lnSpc>
                        <a:spcBef>
                          <a:spcPct val="20000"/>
                        </a:spcBef>
                        <a:spcAft>
                          <a:spcPct val="0"/>
                        </a:spcAft>
                        <a:buClr>
                          <a:schemeClr val="accent1"/>
                        </a:buClr>
                        <a:buSzPct val="65000"/>
                        <a:buFont typeface="Wingdings" panose="05000000000000000000" pitchFamily="2" charset="2"/>
                        <a:buNone/>
                      </a:pPr>
                      <a:r>
                        <a:rPr kumimoji="0" lang="zh-CN" altLang="en-US" sz="2100" b="1" u="none" strike="noStrike" cap="none" normalizeH="0" baseline="0" smtClean="0">
                          <a:ln>
                            <a:noFill/>
                          </a:ln>
                          <a:solidFill>
                            <a:schemeClr val="tx1"/>
                          </a:solidFill>
                          <a:effectLst/>
                          <a:latin typeface="等线" panose="02010600030101010101" pitchFamily="2" charset="-122"/>
                          <a:ea typeface="等线" panose="02010600030101010101" pitchFamily="2" charset="-122"/>
                        </a:rPr>
                        <a:t>区域范围</a:t>
                      </a:r>
                      <a:endParaRPr kumimoji="0" lang="zh-CN" altLang="en-US" sz="2100" b="1" i="0" u="none" strike="noStrike" cap="none" normalizeH="0" baseline="0" smtClean="0">
                        <a:ln>
                          <a:noFill/>
                        </a:ln>
                        <a:solidFill>
                          <a:schemeClr val="tx1"/>
                        </a:solidFill>
                        <a:effectLst/>
                        <a:latin typeface="等线" panose="02010600030101010101" pitchFamily="2" charset="-122"/>
                        <a:ea typeface="等线" panose="02010600030101010101" pitchFamily="2" charset="-122"/>
                      </a:endParaRPr>
                    </a:p>
                  </a:txBody>
                  <a:tcPr marL="120000" marR="120000" marT="62400" marB="62400" anchor="ctr" anchorCtr="1" horzOverflow="overflow"/>
                </a:tc>
                <a:tc>
                  <a:txBody>
                    <a:bodyPr vert="horz" wrap="square"/>
                    <a:lstStyle/>
                    <a:p>
                      <a:pPr marL="0" marR="0" lvl="0" indent="0" algn="ctr" defTabSz="914400" rtl="0" eaLnBrk="1" fontAlgn="base" latinLnBrk="0" hangingPunct="1">
                        <a:lnSpc>
                          <a:spcPct val="100000"/>
                        </a:lnSpc>
                        <a:spcBef>
                          <a:spcPct val="20000"/>
                        </a:spcBef>
                        <a:spcAft>
                          <a:spcPct val="0"/>
                        </a:spcAft>
                        <a:buClr>
                          <a:schemeClr val="accent1"/>
                        </a:buClr>
                        <a:buSzPct val="65000"/>
                        <a:buFont typeface="Wingdings" panose="05000000000000000000" pitchFamily="2" charset="2"/>
                        <a:buNone/>
                      </a:pPr>
                      <a:r>
                        <a:rPr kumimoji="0" lang="zh-CN" altLang="en-US" sz="2100" b="1" u="none" strike="noStrike" cap="none" normalizeH="0" baseline="0" smtClean="0">
                          <a:ln>
                            <a:noFill/>
                          </a:ln>
                          <a:solidFill>
                            <a:schemeClr val="tx1"/>
                          </a:solidFill>
                          <a:effectLst/>
                          <a:latin typeface="等线" panose="02010600030101010101" pitchFamily="2" charset="-122"/>
                          <a:ea typeface="等线" panose="02010600030101010101" pitchFamily="2" charset="-122"/>
                        </a:rPr>
                        <a:t>存在时间</a:t>
                      </a:r>
                      <a:endParaRPr kumimoji="0" lang="zh-CN" altLang="en-US" sz="2100" b="1" i="0" u="none" strike="noStrike" cap="none" normalizeH="0" baseline="0" smtClean="0">
                        <a:ln>
                          <a:noFill/>
                        </a:ln>
                        <a:solidFill>
                          <a:schemeClr val="tx1"/>
                        </a:solidFill>
                        <a:effectLst/>
                        <a:latin typeface="等线" panose="02010600030101010101" pitchFamily="2" charset="-122"/>
                        <a:ea typeface="等线" panose="02010600030101010101" pitchFamily="2" charset="-122"/>
                      </a:endParaRPr>
                    </a:p>
                  </a:txBody>
                  <a:tcPr marL="120000" marR="120000" marT="62400" marB="62400" anchor="ctr" anchorCtr="1" horzOverflow="overflow"/>
                </a:tc>
                <a:tc>
                  <a:txBody>
                    <a:bodyPr vert="horz" wrap="square"/>
                    <a:lstStyle/>
                    <a:p>
                      <a:pPr marL="0" marR="0" lvl="0" indent="0" algn="ctr" defTabSz="914400" rtl="0" eaLnBrk="1" fontAlgn="base" latinLnBrk="0" hangingPunct="1">
                        <a:lnSpc>
                          <a:spcPct val="100000"/>
                        </a:lnSpc>
                        <a:spcBef>
                          <a:spcPct val="20000"/>
                        </a:spcBef>
                        <a:spcAft>
                          <a:spcPct val="0"/>
                        </a:spcAft>
                        <a:buClr>
                          <a:schemeClr val="accent1"/>
                        </a:buClr>
                        <a:buSzPct val="65000"/>
                        <a:buFont typeface="Wingdings" panose="05000000000000000000" pitchFamily="2" charset="2"/>
                        <a:buNone/>
                      </a:pPr>
                      <a:r>
                        <a:rPr kumimoji="0" lang="zh-CN" altLang="en-US" sz="2100" b="1" u="none" strike="noStrike" cap="none" normalizeH="0" baseline="0" smtClean="0">
                          <a:ln>
                            <a:noFill/>
                          </a:ln>
                          <a:solidFill>
                            <a:schemeClr val="tx1"/>
                          </a:solidFill>
                          <a:effectLst/>
                          <a:latin typeface="等线" panose="02010600030101010101" pitchFamily="2" charset="-122"/>
                          <a:ea typeface="等线" panose="02010600030101010101" pitchFamily="2" charset="-122"/>
                        </a:rPr>
                        <a:t>主要成果</a:t>
                      </a:r>
                      <a:endParaRPr kumimoji="0" lang="zh-CN" altLang="en-US" sz="2100" b="1" i="0" u="none" strike="noStrike" cap="none" normalizeH="0" baseline="0" smtClean="0">
                        <a:ln>
                          <a:noFill/>
                        </a:ln>
                        <a:solidFill>
                          <a:schemeClr val="tx1"/>
                        </a:solidFill>
                        <a:effectLst/>
                        <a:latin typeface="等线" panose="02010600030101010101" pitchFamily="2" charset="-122"/>
                        <a:ea typeface="等线" panose="02010600030101010101" pitchFamily="2" charset="-122"/>
                      </a:endParaRPr>
                    </a:p>
                  </a:txBody>
                  <a:tcPr marL="120000" marR="120000" marT="62400" marB="62400" anchor="ctr" anchorCtr="1" horzOverflow="overflow"/>
                </a:tc>
              </a:tr>
              <a:tr h="1168421">
                <a:tc>
                  <a:txBody>
                    <a:bodyPr vert="horz" wrap="square"/>
                    <a:lstStyle/>
                    <a:p>
                      <a:pPr marL="0" marR="0" lvl="0" indent="0" algn="l" defTabSz="914400" rtl="0" eaLnBrk="1" fontAlgn="base" latinLnBrk="0" hangingPunct="1">
                        <a:lnSpc>
                          <a:spcPct val="100000"/>
                        </a:lnSpc>
                        <a:spcBef>
                          <a:spcPct val="20000"/>
                        </a:spcBef>
                        <a:spcAft>
                          <a:spcPct val="0"/>
                        </a:spcAft>
                        <a:buClr>
                          <a:schemeClr val="accent1"/>
                        </a:buClr>
                        <a:buSzPct val="65000"/>
                        <a:buFont typeface="Wingdings" panose="05000000000000000000" pitchFamily="2" charset="2"/>
                        <a:buNone/>
                      </a:pPr>
                      <a:r>
                        <a:rPr kumimoji="0" lang="zh-CN" altLang="en-US" sz="2100" b="1" u="none" strike="noStrike" cap="none" normalizeH="0" baseline="0" smtClean="0">
                          <a:ln>
                            <a:noFill/>
                          </a:ln>
                          <a:effectLst/>
                          <a:latin typeface="等线" panose="02010600030101010101" pitchFamily="2" charset="-122"/>
                          <a:ea typeface="等线" panose="02010600030101010101" pitchFamily="2" charset="-122"/>
                        </a:rPr>
                        <a:t>玛雅文明</a:t>
                      </a:r>
                      <a:endParaRPr kumimoji="0" lang="zh-CN" altLang="en-US" sz="2100" b="1" i="0" u="none" strike="noStrike" cap="none" normalizeH="0" baseline="0" smtClean="0">
                        <a:ln>
                          <a:noFill/>
                        </a:ln>
                        <a:solidFill>
                          <a:srgbClr val="EF0728"/>
                        </a:solidFill>
                        <a:effectLst/>
                        <a:latin typeface="等线" panose="02010600030101010101" pitchFamily="2" charset="-122"/>
                        <a:ea typeface="等线" panose="02010600030101010101" pitchFamily="2" charset="-122"/>
                      </a:endParaRPr>
                    </a:p>
                  </a:txBody>
                  <a:tcPr marL="48000" marR="48000" marT="48000" marB="0" anchor="ctr" anchorCtr="1" horzOverflow="overflow"/>
                </a:tc>
                <a:tc>
                  <a:txBody>
                    <a:bodyPr vert="horz" wrap="square"/>
                    <a:lstStyle/>
                    <a:p>
                      <a:pPr marL="0" marR="0" lvl="0" indent="0" algn="l" defTabSz="914400" rtl="0" eaLnBrk="1" fontAlgn="base" latinLnBrk="0" hangingPunct="1">
                        <a:lnSpc>
                          <a:spcPct val="100000"/>
                        </a:lnSpc>
                        <a:spcBef>
                          <a:spcPct val="20000"/>
                        </a:spcBef>
                        <a:spcAft>
                          <a:spcPct val="0"/>
                        </a:spcAft>
                        <a:buClr>
                          <a:schemeClr val="accent1"/>
                        </a:buClr>
                        <a:buSzPct val="65000"/>
                        <a:buFont typeface="Wingdings" panose="05000000000000000000" pitchFamily="2" charset="2"/>
                        <a:buNone/>
                      </a:pPr>
                      <a:endParaRPr kumimoji="0" lang="zh-CN" altLang="zh-CN" sz="2100" b="1" i="0" u="none" strike="noStrike" cap="none" normalizeH="0" baseline="0" smtClean="0">
                        <a:ln>
                          <a:noFill/>
                        </a:ln>
                        <a:solidFill>
                          <a:srgbClr val="EF0728"/>
                        </a:solidFill>
                        <a:effectLst>
                          <a:outerShdw blurRad="38100" dist="38100" dir="2700000" algn="tl">
                            <a:srgbClr val="C0C0C0"/>
                          </a:outerShdw>
                        </a:effectLst>
                        <a:latin typeface="等线" panose="02010600030101010101" pitchFamily="2" charset="-122"/>
                        <a:ea typeface="等线" panose="02010600030101010101" pitchFamily="2" charset="-122"/>
                      </a:endParaRPr>
                    </a:p>
                  </a:txBody>
                  <a:tcPr marL="121920" marR="121920" marT="60960" marB="60960" horzOverflow="overflow"/>
                </a:tc>
                <a:tc>
                  <a:txBody>
                    <a:bodyPr vert="horz" wrap="square"/>
                    <a:lstStyle/>
                    <a:p>
                      <a:pPr marL="0" marR="0" lvl="0" indent="0" algn="l" defTabSz="914400" rtl="0" eaLnBrk="1" fontAlgn="base" latinLnBrk="0" hangingPunct="1">
                        <a:lnSpc>
                          <a:spcPct val="100000"/>
                        </a:lnSpc>
                        <a:spcBef>
                          <a:spcPct val="20000"/>
                        </a:spcBef>
                        <a:spcAft>
                          <a:spcPct val="0"/>
                        </a:spcAft>
                        <a:buClr>
                          <a:schemeClr val="accent1"/>
                        </a:buClr>
                        <a:buSzPct val="65000"/>
                        <a:buFont typeface="Wingdings" panose="05000000000000000000" pitchFamily="2" charset="2"/>
                        <a:buNone/>
                      </a:pPr>
                      <a:endParaRPr kumimoji="0" lang="zh-CN" altLang="zh-CN" sz="2100" b="1" i="0" u="none" strike="noStrike" cap="none" normalizeH="0" baseline="0" smtClean="0">
                        <a:ln>
                          <a:noFill/>
                        </a:ln>
                        <a:solidFill>
                          <a:srgbClr val="EF0728"/>
                        </a:solidFill>
                        <a:effectLst>
                          <a:outerShdw blurRad="38100" dist="38100" dir="2700000" algn="tl">
                            <a:srgbClr val="C0C0C0"/>
                          </a:outerShdw>
                        </a:effectLst>
                        <a:latin typeface="等线" panose="02010600030101010101" pitchFamily="2" charset="-122"/>
                        <a:ea typeface="等线" panose="02010600030101010101" pitchFamily="2" charset="-122"/>
                      </a:endParaRPr>
                    </a:p>
                  </a:txBody>
                  <a:tcPr marL="121920" marR="121920" marT="60960" marB="60960" horzOverflow="overflow"/>
                </a:tc>
                <a:tc>
                  <a:txBody>
                    <a:bodyPr vert="horz" wrap="square"/>
                    <a:lstStyle/>
                    <a:p>
                      <a:pPr marL="0" marR="0" lvl="0" indent="0" algn="l" defTabSz="914400" rtl="0" eaLnBrk="1" fontAlgn="base" latinLnBrk="0" hangingPunct="1">
                        <a:lnSpc>
                          <a:spcPct val="100000"/>
                        </a:lnSpc>
                        <a:spcBef>
                          <a:spcPct val="20000"/>
                        </a:spcBef>
                        <a:spcAft>
                          <a:spcPct val="0"/>
                        </a:spcAft>
                        <a:buClr>
                          <a:schemeClr val="accent1"/>
                        </a:buClr>
                        <a:buSzPct val="65000"/>
                        <a:buFont typeface="Wingdings" panose="05000000000000000000" pitchFamily="2" charset="2"/>
                        <a:buNone/>
                      </a:pPr>
                      <a:endParaRPr kumimoji="0" lang="zh-CN" altLang="zh-CN" sz="2100" b="1" i="0" u="none" strike="noStrike" cap="none" normalizeH="0" baseline="0" smtClean="0">
                        <a:ln>
                          <a:noFill/>
                        </a:ln>
                        <a:solidFill>
                          <a:srgbClr val="EF0728"/>
                        </a:solidFill>
                        <a:effectLst>
                          <a:outerShdw blurRad="38100" dist="38100" dir="2700000" algn="tl">
                            <a:srgbClr val="C0C0C0"/>
                          </a:outerShdw>
                        </a:effectLst>
                        <a:latin typeface="等线" panose="02010600030101010101" pitchFamily="2" charset="-122"/>
                        <a:ea typeface="等线" panose="02010600030101010101" pitchFamily="2" charset="-122"/>
                      </a:endParaRPr>
                    </a:p>
                  </a:txBody>
                  <a:tcPr marL="121920" marR="121920" marT="60960" marB="60960" horzOverflow="overflow"/>
                </a:tc>
              </a:tr>
              <a:tr h="1332679">
                <a:tc>
                  <a:txBody>
                    <a:bodyPr vert="horz" wrap="square"/>
                    <a:lstStyle/>
                    <a:p>
                      <a:pPr marL="0" marR="0" lvl="0" indent="0" algn="l" defTabSz="914400" rtl="0" eaLnBrk="1" fontAlgn="base" latinLnBrk="0" hangingPunct="1">
                        <a:lnSpc>
                          <a:spcPct val="100000"/>
                        </a:lnSpc>
                        <a:spcBef>
                          <a:spcPct val="20000"/>
                        </a:spcBef>
                        <a:spcAft>
                          <a:spcPct val="0"/>
                        </a:spcAft>
                        <a:buClr>
                          <a:schemeClr val="accent1"/>
                        </a:buClr>
                        <a:buSzPct val="65000"/>
                        <a:buFont typeface="Wingdings" panose="05000000000000000000" pitchFamily="2" charset="2"/>
                        <a:buNone/>
                      </a:pPr>
                      <a:r>
                        <a:rPr kumimoji="0" lang="zh-CN" altLang="en-US" sz="2100" b="1" u="none" strike="noStrike" cap="none" normalizeH="0" baseline="0" smtClean="0">
                          <a:ln>
                            <a:noFill/>
                          </a:ln>
                          <a:effectLst/>
                          <a:latin typeface="等线" panose="02010600030101010101" pitchFamily="2" charset="-122"/>
                          <a:ea typeface="等线" panose="02010600030101010101" pitchFamily="2" charset="-122"/>
                        </a:rPr>
                        <a:t>阿兹特克文明</a:t>
                      </a:r>
                      <a:endParaRPr kumimoji="0" lang="zh-CN" altLang="en-US" sz="2100" b="1" i="0" u="none" strike="noStrike" cap="none" normalizeH="0" baseline="0" smtClean="0">
                        <a:ln>
                          <a:noFill/>
                        </a:ln>
                        <a:solidFill>
                          <a:srgbClr val="EF0728"/>
                        </a:solidFill>
                        <a:effectLst/>
                        <a:latin typeface="等线" panose="02010600030101010101" pitchFamily="2" charset="-122"/>
                        <a:ea typeface="等线" panose="02010600030101010101" pitchFamily="2" charset="-122"/>
                      </a:endParaRPr>
                    </a:p>
                  </a:txBody>
                  <a:tcPr marL="48000" marR="48000" marT="48000" marB="0" anchor="ctr" anchorCtr="1" horzOverflow="overflow"/>
                </a:tc>
                <a:tc>
                  <a:txBody>
                    <a:bodyPr vert="horz" wrap="square"/>
                    <a:lstStyle/>
                    <a:p>
                      <a:pPr marL="0" marR="0" lvl="0" indent="0" algn="l" defTabSz="914400" rtl="0" eaLnBrk="1" fontAlgn="base" latinLnBrk="0" hangingPunct="1">
                        <a:lnSpc>
                          <a:spcPct val="100000"/>
                        </a:lnSpc>
                        <a:spcBef>
                          <a:spcPct val="20000"/>
                        </a:spcBef>
                        <a:spcAft>
                          <a:spcPct val="0"/>
                        </a:spcAft>
                        <a:buClr>
                          <a:schemeClr val="accent1"/>
                        </a:buClr>
                        <a:buSzPct val="65000"/>
                        <a:buFont typeface="Wingdings" panose="05000000000000000000" pitchFamily="2" charset="2"/>
                        <a:buNone/>
                      </a:pPr>
                      <a:r>
                        <a:rPr kumimoji="0" lang="en-US" altLang="zh-CN" sz="2100" b="1" u="none" strike="noStrike" cap="none" normalizeH="0" baseline="0" smtClean="0">
                          <a:ln>
                            <a:noFill/>
                          </a:ln>
                          <a:effectLst>
                            <a:outerShdw blurRad="38100" dist="38100" dir="2700000" algn="tl">
                              <a:srgbClr val="C0C0C0"/>
                            </a:outerShdw>
                          </a:effectLst>
                          <a:latin typeface="等线" panose="02010600030101010101" pitchFamily="2" charset="-122"/>
                          <a:ea typeface="等线" panose="02010600030101010101" pitchFamily="2" charset="-122"/>
                        </a:rPr>
                        <a:t> </a:t>
                      </a:r>
                      <a:endParaRPr kumimoji="0" lang="en-US" altLang="zh-CN" sz="2100" b="1" i="0" u="none" strike="noStrike" cap="none" normalizeH="0" baseline="0" smtClean="0">
                        <a:ln>
                          <a:noFill/>
                        </a:ln>
                        <a:solidFill>
                          <a:srgbClr val="EF0728"/>
                        </a:solidFill>
                        <a:effectLst>
                          <a:outerShdw blurRad="38100" dist="38100" dir="2700000" algn="tl">
                            <a:srgbClr val="C0C0C0"/>
                          </a:outerShdw>
                        </a:effectLst>
                        <a:latin typeface="等线" panose="02010600030101010101" pitchFamily="2" charset="-122"/>
                        <a:ea typeface="等线" panose="02010600030101010101" pitchFamily="2" charset="-122"/>
                      </a:endParaRPr>
                    </a:p>
                  </a:txBody>
                  <a:tcPr marL="121920" marR="121920" marT="60960" marB="60960" horzOverflow="overflow"/>
                </a:tc>
                <a:tc>
                  <a:txBody>
                    <a:bodyPr vert="horz" wrap="square"/>
                    <a:lstStyle/>
                    <a:p>
                      <a:pPr marL="0" marR="0" lvl="0" indent="0" algn="l" defTabSz="914400" rtl="0" eaLnBrk="1" fontAlgn="base" latinLnBrk="0" hangingPunct="1">
                        <a:lnSpc>
                          <a:spcPct val="100000"/>
                        </a:lnSpc>
                        <a:spcBef>
                          <a:spcPct val="20000"/>
                        </a:spcBef>
                        <a:spcAft>
                          <a:spcPct val="0"/>
                        </a:spcAft>
                        <a:buClr>
                          <a:schemeClr val="accent1"/>
                        </a:buClr>
                        <a:buSzPct val="65000"/>
                        <a:buFont typeface="Wingdings" panose="05000000000000000000" pitchFamily="2" charset="2"/>
                        <a:buNone/>
                      </a:pPr>
                      <a:endParaRPr kumimoji="0" lang="zh-CN" altLang="zh-CN" sz="2100" b="1" i="0" u="none" strike="noStrike" cap="none" normalizeH="0" baseline="0" smtClean="0">
                        <a:ln>
                          <a:noFill/>
                        </a:ln>
                        <a:solidFill>
                          <a:srgbClr val="EF0728"/>
                        </a:solidFill>
                        <a:effectLst>
                          <a:outerShdw blurRad="38100" dist="38100" dir="2700000" algn="tl">
                            <a:srgbClr val="C0C0C0"/>
                          </a:outerShdw>
                        </a:effectLst>
                        <a:latin typeface="等线" panose="02010600030101010101" pitchFamily="2" charset="-122"/>
                        <a:ea typeface="等线" panose="02010600030101010101" pitchFamily="2" charset="-122"/>
                      </a:endParaRPr>
                    </a:p>
                  </a:txBody>
                  <a:tcPr marL="121920" marR="121920" marT="60960" marB="60960" horzOverflow="overflow"/>
                </a:tc>
                <a:tc>
                  <a:txBody>
                    <a:bodyPr vert="horz" wrap="square"/>
                    <a:lstStyle/>
                    <a:p>
                      <a:pPr marL="0" marR="0" lvl="0" indent="0" algn="l" defTabSz="914400" rtl="0" eaLnBrk="1" fontAlgn="base" latinLnBrk="0" hangingPunct="1">
                        <a:lnSpc>
                          <a:spcPct val="100000"/>
                        </a:lnSpc>
                        <a:spcBef>
                          <a:spcPct val="20000"/>
                        </a:spcBef>
                        <a:spcAft>
                          <a:spcPct val="0"/>
                        </a:spcAft>
                        <a:buClr>
                          <a:schemeClr val="accent1"/>
                        </a:buClr>
                        <a:buSzPct val="65000"/>
                        <a:buFont typeface="Wingdings" panose="05000000000000000000" pitchFamily="2" charset="2"/>
                        <a:buNone/>
                      </a:pPr>
                      <a:endParaRPr kumimoji="0" lang="zh-CN" altLang="zh-CN" sz="2100" b="1" i="0" u="none" strike="noStrike" cap="none" normalizeH="0" baseline="0" smtClean="0">
                        <a:ln>
                          <a:noFill/>
                        </a:ln>
                        <a:solidFill>
                          <a:srgbClr val="EF0728"/>
                        </a:solidFill>
                        <a:effectLst>
                          <a:outerShdw blurRad="38100" dist="38100" dir="2700000" algn="tl">
                            <a:srgbClr val="C0C0C0"/>
                          </a:outerShdw>
                        </a:effectLst>
                        <a:latin typeface="等线" panose="02010600030101010101" pitchFamily="2" charset="-122"/>
                        <a:ea typeface="等线" panose="02010600030101010101" pitchFamily="2" charset="-122"/>
                      </a:endParaRPr>
                    </a:p>
                  </a:txBody>
                  <a:tcPr marL="121920" marR="121920" marT="60960" marB="60960" horzOverflow="overflow"/>
                </a:tc>
              </a:tr>
              <a:tr h="1248139">
                <a:tc>
                  <a:txBody>
                    <a:bodyPr vert="horz" wrap="square"/>
                    <a:lstStyle/>
                    <a:p>
                      <a:pPr marL="0" marR="0" lvl="0" indent="0" algn="l" defTabSz="914400" rtl="0" eaLnBrk="1" fontAlgn="base" latinLnBrk="0" hangingPunct="1">
                        <a:lnSpc>
                          <a:spcPct val="100000"/>
                        </a:lnSpc>
                        <a:spcBef>
                          <a:spcPct val="20000"/>
                        </a:spcBef>
                        <a:spcAft>
                          <a:spcPct val="0"/>
                        </a:spcAft>
                        <a:buClr>
                          <a:schemeClr val="accent1"/>
                        </a:buClr>
                        <a:buSzPct val="65000"/>
                        <a:buFont typeface="Wingdings" panose="05000000000000000000" pitchFamily="2" charset="2"/>
                        <a:buNone/>
                      </a:pPr>
                      <a:r>
                        <a:rPr kumimoji="0" lang="zh-CN" altLang="en-US" sz="2100" b="1" u="none" strike="noStrike" cap="none" normalizeH="0" baseline="0" smtClean="0">
                          <a:ln>
                            <a:noFill/>
                          </a:ln>
                          <a:effectLst/>
                          <a:latin typeface="等线" panose="02010600030101010101" pitchFamily="2" charset="-122"/>
                          <a:ea typeface="等线" panose="02010600030101010101" pitchFamily="2" charset="-122"/>
                        </a:rPr>
                        <a:t>印加文明</a:t>
                      </a:r>
                      <a:endParaRPr kumimoji="0" lang="zh-CN" altLang="en-US" sz="2100" b="1" i="0" u="none" strike="noStrike" cap="none" normalizeH="0" baseline="0" smtClean="0">
                        <a:ln>
                          <a:noFill/>
                        </a:ln>
                        <a:solidFill>
                          <a:srgbClr val="EF0728"/>
                        </a:solidFill>
                        <a:effectLst/>
                        <a:latin typeface="等线" panose="02010600030101010101" pitchFamily="2" charset="-122"/>
                        <a:ea typeface="等线" panose="02010600030101010101" pitchFamily="2" charset="-122"/>
                      </a:endParaRPr>
                    </a:p>
                  </a:txBody>
                  <a:tcPr marL="48000" marR="48000" marT="48000" marB="0" anchor="ctr" anchorCtr="1" horzOverflow="overflow"/>
                </a:tc>
                <a:tc>
                  <a:txBody>
                    <a:bodyPr vert="horz" wrap="square"/>
                    <a:lstStyle/>
                    <a:p>
                      <a:pPr marL="0" marR="0" lvl="0" indent="0" algn="l" defTabSz="914400" rtl="0" eaLnBrk="1" fontAlgn="base" latinLnBrk="0" hangingPunct="1">
                        <a:lnSpc>
                          <a:spcPct val="100000"/>
                        </a:lnSpc>
                        <a:spcBef>
                          <a:spcPct val="20000"/>
                        </a:spcBef>
                        <a:spcAft>
                          <a:spcPct val="0"/>
                        </a:spcAft>
                        <a:buClr>
                          <a:schemeClr val="accent1"/>
                        </a:buClr>
                        <a:buSzPct val="65000"/>
                        <a:buFont typeface="Wingdings" panose="05000000000000000000" pitchFamily="2" charset="2"/>
                        <a:buNone/>
                      </a:pPr>
                      <a:endParaRPr kumimoji="0" lang="zh-CN" altLang="zh-CN" sz="2100" b="1" i="0" u="none" strike="noStrike" cap="none" normalizeH="0" baseline="0" smtClean="0">
                        <a:ln>
                          <a:noFill/>
                        </a:ln>
                        <a:solidFill>
                          <a:srgbClr val="EF0728"/>
                        </a:solidFill>
                        <a:effectLst>
                          <a:outerShdw blurRad="38100" dist="38100" dir="2700000" algn="tl">
                            <a:srgbClr val="C0C0C0"/>
                          </a:outerShdw>
                        </a:effectLst>
                        <a:latin typeface="等线" panose="02010600030101010101" pitchFamily="2" charset="-122"/>
                        <a:ea typeface="等线" panose="02010600030101010101" pitchFamily="2" charset="-122"/>
                      </a:endParaRPr>
                    </a:p>
                  </a:txBody>
                  <a:tcPr marL="121920" marR="121920" marT="60960" marB="60960" horzOverflow="overflow"/>
                </a:tc>
                <a:tc>
                  <a:txBody>
                    <a:bodyPr vert="horz" wrap="square"/>
                    <a:lstStyle/>
                    <a:p>
                      <a:pPr marL="0" marR="0" lvl="0" indent="0" algn="l" defTabSz="914400" rtl="0" eaLnBrk="1" fontAlgn="base" latinLnBrk="0" hangingPunct="1">
                        <a:lnSpc>
                          <a:spcPct val="100000"/>
                        </a:lnSpc>
                        <a:spcBef>
                          <a:spcPct val="20000"/>
                        </a:spcBef>
                        <a:spcAft>
                          <a:spcPct val="0"/>
                        </a:spcAft>
                        <a:buClr>
                          <a:schemeClr val="accent1"/>
                        </a:buClr>
                        <a:buSzPct val="65000"/>
                        <a:buFont typeface="Wingdings" panose="05000000000000000000" pitchFamily="2" charset="2"/>
                        <a:buNone/>
                      </a:pPr>
                      <a:endParaRPr kumimoji="0" lang="zh-CN" altLang="zh-CN" sz="2100" b="1" i="0" u="none" strike="noStrike" cap="none" normalizeH="0" baseline="0" smtClean="0">
                        <a:ln>
                          <a:noFill/>
                        </a:ln>
                        <a:solidFill>
                          <a:srgbClr val="EF0728"/>
                        </a:solidFill>
                        <a:effectLst>
                          <a:outerShdw blurRad="38100" dist="38100" dir="2700000" algn="tl">
                            <a:srgbClr val="C0C0C0"/>
                          </a:outerShdw>
                        </a:effectLst>
                        <a:latin typeface="等线" panose="02010600030101010101" pitchFamily="2" charset="-122"/>
                        <a:ea typeface="等线" panose="02010600030101010101" pitchFamily="2" charset="-122"/>
                      </a:endParaRPr>
                    </a:p>
                  </a:txBody>
                  <a:tcPr marL="121920" marR="121920" marT="60960" marB="60960" horzOverflow="overflow"/>
                </a:tc>
                <a:tc>
                  <a:txBody>
                    <a:bodyPr vert="horz" wrap="square"/>
                    <a:lstStyle/>
                    <a:p>
                      <a:pPr marL="0" marR="0" lvl="0" indent="0" algn="l" defTabSz="914400" rtl="0" eaLnBrk="1" fontAlgn="base" latinLnBrk="0" hangingPunct="1">
                        <a:lnSpc>
                          <a:spcPct val="100000"/>
                        </a:lnSpc>
                        <a:spcBef>
                          <a:spcPct val="20000"/>
                        </a:spcBef>
                        <a:spcAft>
                          <a:spcPct val="0"/>
                        </a:spcAft>
                        <a:buClr>
                          <a:schemeClr val="accent1"/>
                        </a:buClr>
                        <a:buSzPct val="65000"/>
                        <a:buFont typeface="Wingdings" panose="05000000000000000000" pitchFamily="2" charset="2"/>
                        <a:buNone/>
                      </a:pPr>
                      <a:endParaRPr kumimoji="0" lang="zh-CN" altLang="zh-CN" sz="2100" b="1" i="0" u="none" strike="noStrike" cap="none" normalizeH="0" baseline="0" smtClean="0">
                        <a:ln>
                          <a:noFill/>
                        </a:ln>
                        <a:solidFill>
                          <a:srgbClr val="EF0728"/>
                        </a:solidFill>
                        <a:effectLst>
                          <a:outerShdw blurRad="38100" dist="38100" dir="2700000" algn="tl">
                            <a:srgbClr val="C0C0C0"/>
                          </a:outerShdw>
                        </a:effectLst>
                        <a:latin typeface="等线" panose="02010600030101010101" pitchFamily="2" charset="-122"/>
                        <a:ea typeface="等线" panose="02010600030101010101" pitchFamily="2" charset="-122"/>
                      </a:endParaRPr>
                    </a:p>
                  </a:txBody>
                  <a:tcPr marL="121920" marR="121920" marT="60960" marB="60960" horzOverflow="overflow"/>
                </a:tc>
              </a:tr>
            </a:tbl>
          </a:graphicData>
        </a:graphic>
      </p:graphicFrame>
      <p:sp>
        <p:nvSpPr>
          <p:cNvPr id="71708" name="矩形 1"/>
          <p:cNvSpPr/>
          <p:nvPr>
            <p:custDataLst>
              <p:tags r:id="rId4"/>
            </p:custDataLst>
          </p:nvPr>
        </p:nvSpPr>
        <p:spPr>
          <a:xfrm>
            <a:off x="1966913" y="2143125"/>
            <a:ext cx="2411412" cy="1108075"/>
          </a:xfrm>
          <a:prstGeom prst="rect">
            <a:avLst/>
          </a:prstGeom>
          <a:noFill/>
          <a:ln w="9525">
            <a:noFill/>
          </a:ln>
        </p:spPr>
        <p:txBody>
          <a:bodyPr lIns="121917" tIns="60958" rIns="121917" bIns="60958" anchor="t">
            <a:spAutoFit/>
          </a:bodyPr>
          <a:lstStyle/>
          <a:p>
            <a:r>
              <a:rPr lang="zh-CN" altLang="en-US" sz="2100">
                <a:solidFill>
                  <a:srgbClr val="000000"/>
                </a:solidFill>
                <a:latin typeface="等线" panose="02010600030101010101" pitchFamily="2" charset="-122"/>
                <a:ea typeface="等线" panose="02010600030101010101" pitchFamily="2" charset="-122"/>
              </a:rPr>
              <a:t>今天的墨西哥尤卡坦半岛、危地马拉、洪都拉斯一带</a:t>
            </a:r>
          </a:p>
        </p:txBody>
      </p:sp>
      <p:sp>
        <p:nvSpPr>
          <p:cNvPr id="71709" name="矩形 4"/>
          <p:cNvSpPr/>
          <p:nvPr>
            <p:custDataLst>
              <p:tags r:id="rId5"/>
            </p:custDataLst>
          </p:nvPr>
        </p:nvSpPr>
        <p:spPr>
          <a:xfrm>
            <a:off x="2198688" y="3733800"/>
            <a:ext cx="1862137" cy="446088"/>
          </a:xfrm>
          <a:prstGeom prst="rect">
            <a:avLst/>
          </a:prstGeom>
          <a:noFill/>
          <a:ln w="9525">
            <a:noFill/>
          </a:ln>
        </p:spPr>
        <p:txBody>
          <a:bodyPr wrap="none" lIns="121917" tIns="60958" rIns="121917" bIns="60958" anchor="t">
            <a:spAutoFit/>
          </a:bodyPr>
          <a:lstStyle/>
          <a:p>
            <a:r>
              <a:rPr lang="zh-CN" altLang="en-US" sz="2100">
                <a:solidFill>
                  <a:srgbClr val="000000"/>
                </a:solidFill>
                <a:latin typeface="等线" panose="02010600030101010101" pitchFamily="2" charset="-122"/>
                <a:ea typeface="等线" panose="02010600030101010101" pitchFamily="2" charset="-122"/>
              </a:rPr>
              <a:t>今墨西哥一带</a:t>
            </a:r>
          </a:p>
        </p:txBody>
      </p:sp>
      <p:sp>
        <p:nvSpPr>
          <p:cNvPr id="71710" name="矩形 5"/>
          <p:cNvSpPr/>
          <p:nvPr>
            <p:custDataLst>
              <p:tags r:id="rId6"/>
            </p:custDataLst>
          </p:nvPr>
        </p:nvSpPr>
        <p:spPr>
          <a:xfrm>
            <a:off x="2335213" y="5038725"/>
            <a:ext cx="1614487" cy="450850"/>
          </a:xfrm>
          <a:prstGeom prst="rect">
            <a:avLst/>
          </a:prstGeom>
          <a:noFill/>
          <a:ln w="9525">
            <a:noFill/>
          </a:ln>
        </p:spPr>
        <p:txBody>
          <a:bodyPr wrap="none" lIns="121917" tIns="60958" rIns="121917" bIns="60958" anchor="t">
            <a:spAutoFit/>
          </a:bodyPr>
          <a:lstStyle/>
          <a:p>
            <a:r>
              <a:rPr lang="zh-CN" altLang="en-US" sz="2100">
                <a:solidFill>
                  <a:srgbClr val="000000"/>
                </a:solidFill>
                <a:latin typeface="等线" panose="02010600030101010101" pitchFamily="2" charset="-122"/>
                <a:ea typeface="等线" panose="02010600030101010101" pitchFamily="2" charset="-122"/>
              </a:rPr>
              <a:t>安第斯高原</a:t>
            </a:r>
          </a:p>
        </p:txBody>
      </p:sp>
      <p:sp>
        <p:nvSpPr>
          <p:cNvPr id="71711" name="矩形 6"/>
          <p:cNvSpPr/>
          <p:nvPr>
            <p:custDataLst>
              <p:tags r:id="rId7"/>
            </p:custDataLst>
          </p:nvPr>
        </p:nvSpPr>
        <p:spPr>
          <a:xfrm>
            <a:off x="4464050" y="2098675"/>
            <a:ext cx="2760663" cy="1092200"/>
          </a:xfrm>
          <a:prstGeom prst="rect">
            <a:avLst/>
          </a:prstGeom>
          <a:noFill/>
          <a:ln w="9525">
            <a:noFill/>
          </a:ln>
        </p:spPr>
        <p:txBody>
          <a:bodyPr lIns="121917" tIns="60958" rIns="121917" bIns="60958" anchor="t">
            <a:spAutoFit/>
          </a:bodyPr>
          <a:lstStyle/>
          <a:p>
            <a:r>
              <a:rPr lang="zh-CN" altLang="en-US" sz="2100">
                <a:solidFill>
                  <a:srgbClr val="000000"/>
                </a:solidFill>
                <a:latin typeface="等线" panose="02010600030101010101" pitchFamily="2" charset="-122"/>
                <a:ea typeface="等线" panose="02010600030101010101" pitchFamily="2" charset="-122"/>
              </a:rPr>
              <a:t>公元前</a:t>
            </a:r>
            <a:r>
              <a:rPr lang="en-US" altLang="zh-CN" sz="2100">
                <a:solidFill>
                  <a:srgbClr val="000000"/>
                </a:solidFill>
                <a:latin typeface="等线" panose="02010600030101010101" pitchFamily="2" charset="-122"/>
                <a:ea typeface="等线" panose="02010600030101010101" pitchFamily="2" charset="-122"/>
              </a:rPr>
              <a:t>2500</a:t>
            </a:r>
            <a:r>
              <a:rPr lang="zh-CN" altLang="en-US" sz="2100">
                <a:solidFill>
                  <a:srgbClr val="000000"/>
                </a:solidFill>
                <a:latin typeface="等线" panose="02010600030101010101" pitchFamily="2" charset="-122"/>
                <a:ea typeface="等线" panose="02010600030101010101" pitchFamily="2" charset="-122"/>
              </a:rPr>
              <a:t>年开始，</a:t>
            </a:r>
            <a:r>
              <a:rPr lang="en-US" altLang="zh-CN" sz="2100">
                <a:solidFill>
                  <a:srgbClr val="000000"/>
                </a:solidFill>
                <a:latin typeface="等线" panose="02010600030101010101" pitchFamily="2" charset="-122"/>
                <a:ea typeface="等线" panose="02010600030101010101" pitchFamily="2" charset="-122"/>
              </a:rPr>
              <a:t>15</a:t>
            </a:r>
            <a:r>
              <a:rPr lang="zh-CN" altLang="en-US" sz="2100">
                <a:solidFill>
                  <a:srgbClr val="000000"/>
                </a:solidFill>
                <a:latin typeface="等线" panose="02010600030101010101" pitchFamily="2" charset="-122"/>
                <a:ea typeface="等线" panose="02010600030101010101" pitchFamily="2" charset="-122"/>
              </a:rPr>
              <a:t>世纪中叶急剧衰落，</a:t>
            </a:r>
            <a:r>
              <a:rPr lang="en-US" altLang="zh-CN" sz="2100">
                <a:solidFill>
                  <a:srgbClr val="000000"/>
                </a:solidFill>
                <a:latin typeface="等线" panose="02010600030101010101" pitchFamily="2" charset="-122"/>
                <a:ea typeface="等线" panose="02010600030101010101" pitchFamily="2" charset="-122"/>
              </a:rPr>
              <a:t>16</a:t>
            </a:r>
            <a:r>
              <a:rPr lang="zh-CN" altLang="en-US" sz="2100">
                <a:solidFill>
                  <a:srgbClr val="000000"/>
                </a:solidFill>
                <a:latin typeface="等线" panose="02010600030101010101" pitchFamily="2" charset="-122"/>
                <a:ea typeface="等线" panose="02010600030101010101" pitchFamily="2" charset="-122"/>
              </a:rPr>
              <a:t>世纪上半叶毁灭。</a:t>
            </a:r>
          </a:p>
        </p:txBody>
      </p:sp>
      <p:sp>
        <p:nvSpPr>
          <p:cNvPr id="71712" name="矩形 7"/>
          <p:cNvSpPr/>
          <p:nvPr>
            <p:custDataLst>
              <p:tags r:id="rId8"/>
            </p:custDataLst>
          </p:nvPr>
        </p:nvSpPr>
        <p:spPr>
          <a:xfrm>
            <a:off x="4886325" y="3570288"/>
            <a:ext cx="1916113" cy="768350"/>
          </a:xfrm>
          <a:prstGeom prst="rect">
            <a:avLst/>
          </a:prstGeom>
          <a:noFill/>
          <a:ln w="9525">
            <a:noFill/>
          </a:ln>
        </p:spPr>
        <p:txBody>
          <a:bodyPr lIns="121917" tIns="60958" rIns="121917" bIns="60958" anchor="t">
            <a:spAutoFit/>
          </a:bodyPr>
          <a:lstStyle/>
          <a:p>
            <a:r>
              <a:rPr lang="en-US" altLang="zh-CN" sz="2100">
                <a:solidFill>
                  <a:srgbClr val="000000"/>
                </a:solidFill>
                <a:latin typeface="等线" panose="02010600030101010101" pitchFamily="2" charset="-122"/>
                <a:ea typeface="等线" panose="02010600030101010101" pitchFamily="2" charset="-122"/>
              </a:rPr>
              <a:t>14</a:t>
            </a:r>
            <a:r>
              <a:rPr lang="zh-CN" altLang="en-US" sz="2100">
                <a:solidFill>
                  <a:srgbClr val="000000"/>
                </a:solidFill>
                <a:latin typeface="等线" panose="02010600030101010101" pitchFamily="2" charset="-122"/>
                <a:ea typeface="等线" panose="02010600030101010101" pitchFamily="2" charset="-122"/>
              </a:rPr>
              <a:t>世纪兴起，</a:t>
            </a:r>
            <a:r>
              <a:rPr lang="en-US" altLang="zh-CN" sz="2100">
                <a:solidFill>
                  <a:srgbClr val="000000"/>
                </a:solidFill>
                <a:latin typeface="等线" panose="02010600030101010101" pitchFamily="2" charset="-122"/>
                <a:ea typeface="等线" panose="02010600030101010101" pitchFamily="2" charset="-122"/>
              </a:rPr>
              <a:t>16</a:t>
            </a:r>
            <a:r>
              <a:rPr lang="zh-CN" altLang="en-US" sz="2100">
                <a:solidFill>
                  <a:srgbClr val="000000"/>
                </a:solidFill>
                <a:latin typeface="等线" panose="02010600030101010101" pitchFamily="2" charset="-122"/>
                <a:ea typeface="等线" panose="02010600030101010101" pitchFamily="2" charset="-122"/>
              </a:rPr>
              <a:t>世纪初鼎盛</a:t>
            </a:r>
          </a:p>
        </p:txBody>
      </p:sp>
      <p:sp>
        <p:nvSpPr>
          <p:cNvPr id="71713" name="矩形 8"/>
          <p:cNvSpPr/>
          <p:nvPr>
            <p:custDataLst>
              <p:tags r:id="rId9"/>
            </p:custDataLst>
          </p:nvPr>
        </p:nvSpPr>
        <p:spPr>
          <a:xfrm>
            <a:off x="4567238" y="4873625"/>
            <a:ext cx="2481262" cy="769938"/>
          </a:xfrm>
          <a:prstGeom prst="rect">
            <a:avLst/>
          </a:prstGeom>
          <a:noFill/>
          <a:ln w="9525">
            <a:noFill/>
          </a:ln>
        </p:spPr>
        <p:txBody>
          <a:bodyPr lIns="121917" tIns="60958" rIns="121917" bIns="60958" anchor="t">
            <a:spAutoFit/>
          </a:bodyPr>
          <a:lstStyle/>
          <a:p>
            <a:r>
              <a:rPr lang="en-US" altLang="zh-CN" sz="2100">
                <a:solidFill>
                  <a:srgbClr val="000000"/>
                </a:solidFill>
                <a:latin typeface="等线" panose="02010600030101010101" pitchFamily="2" charset="-122"/>
                <a:ea typeface="等线" panose="02010600030101010101" pitchFamily="2" charset="-122"/>
              </a:rPr>
              <a:t>15</a:t>
            </a:r>
            <a:r>
              <a:rPr lang="zh-CN" altLang="en-US" sz="2100">
                <a:solidFill>
                  <a:srgbClr val="000000"/>
                </a:solidFill>
                <a:latin typeface="等线" panose="02010600030101010101" pitchFamily="2" charset="-122"/>
                <a:ea typeface="等线" panose="02010600030101010101" pitchFamily="2" charset="-122"/>
              </a:rPr>
              <a:t>世纪向外扩张、</a:t>
            </a:r>
            <a:r>
              <a:rPr lang="en-US" altLang="zh-CN" sz="2100">
                <a:solidFill>
                  <a:srgbClr val="000000"/>
                </a:solidFill>
                <a:latin typeface="等线" panose="02010600030101010101" pitchFamily="2" charset="-122"/>
                <a:ea typeface="等线" panose="02010600030101010101" pitchFamily="2" charset="-122"/>
              </a:rPr>
              <a:t>16</a:t>
            </a:r>
            <a:r>
              <a:rPr lang="zh-CN" altLang="en-US" sz="2100">
                <a:solidFill>
                  <a:srgbClr val="000000"/>
                </a:solidFill>
                <a:latin typeface="等线" panose="02010600030101010101" pitchFamily="2" charset="-122"/>
                <a:ea typeface="等线" panose="02010600030101010101" pitchFamily="2" charset="-122"/>
              </a:rPr>
              <a:t>世纪</a:t>
            </a:r>
            <a:r>
              <a:rPr lang="en-US" altLang="zh-CN" sz="2100">
                <a:solidFill>
                  <a:srgbClr val="000000"/>
                </a:solidFill>
                <a:latin typeface="等线" panose="02010600030101010101" pitchFamily="2" charset="-122"/>
                <a:ea typeface="等线" panose="02010600030101010101" pitchFamily="2" charset="-122"/>
              </a:rPr>
              <a:t>30</a:t>
            </a:r>
            <a:r>
              <a:rPr lang="zh-CN" altLang="en-US" sz="2100">
                <a:solidFill>
                  <a:srgbClr val="000000"/>
                </a:solidFill>
                <a:latin typeface="等线" panose="02010600030101010101" pitchFamily="2" charset="-122"/>
                <a:ea typeface="等线" panose="02010600030101010101" pitchFamily="2" charset="-122"/>
              </a:rPr>
              <a:t>年代消亡</a:t>
            </a:r>
          </a:p>
        </p:txBody>
      </p:sp>
      <p:sp>
        <p:nvSpPr>
          <p:cNvPr id="71714" name="矩形 9"/>
          <p:cNvSpPr/>
          <p:nvPr>
            <p:custDataLst>
              <p:tags r:id="rId10"/>
            </p:custDataLst>
          </p:nvPr>
        </p:nvSpPr>
        <p:spPr>
          <a:xfrm>
            <a:off x="7437438" y="2143125"/>
            <a:ext cx="3911600" cy="1093788"/>
          </a:xfrm>
          <a:prstGeom prst="rect">
            <a:avLst/>
          </a:prstGeom>
          <a:noFill/>
          <a:ln w="9525">
            <a:noFill/>
          </a:ln>
        </p:spPr>
        <p:txBody>
          <a:bodyPr lIns="121917" tIns="60958" rIns="121917" bIns="60958" anchor="t">
            <a:spAutoFit/>
          </a:bodyPr>
          <a:lstStyle/>
          <a:p>
            <a:r>
              <a:rPr lang="zh-CN" altLang="en-US" sz="2100">
                <a:solidFill>
                  <a:srgbClr val="000000"/>
                </a:solidFill>
                <a:latin typeface="等线" panose="02010600030101010101" pitchFamily="2" charset="-122"/>
                <a:ea typeface="等线" panose="02010600030101010101" pitchFamily="2" charset="-122"/>
              </a:rPr>
              <a:t>农业、数学、玛雅文字、建筑、天文历法；金字塔式神庙；“美洲的希腊”</a:t>
            </a:r>
          </a:p>
        </p:txBody>
      </p:sp>
      <p:sp>
        <p:nvSpPr>
          <p:cNvPr id="71715" name="矩形 10"/>
          <p:cNvSpPr/>
          <p:nvPr>
            <p:custDataLst>
              <p:tags r:id="rId11"/>
            </p:custDataLst>
          </p:nvPr>
        </p:nvSpPr>
        <p:spPr>
          <a:xfrm>
            <a:off x="7462838" y="3405188"/>
            <a:ext cx="3886200" cy="1093787"/>
          </a:xfrm>
          <a:prstGeom prst="rect">
            <a:avLst/>
          </a:prstGeom>
          <a:noFill/>
          <a:ln w="9525">
            <a:noFill/>
          </a:ln>
        </p:spPr>
        <p:txBody>
          <a:bodyPr lIns="121917" tIns="60958" rIns="121917" bIns="60958" anchor="t">
            <a:spAutoFit/>
          </a:bodyPr>
          <a:lstStyle/>
          <a:p>
            <a:r>
              <a:rPr lang="zh-CN" altLang="en-US" sz="2100">
                <a:solidFill>
                  <a:srgbClr val="000000"/>
                </a:solidFill>
                <a:latin typeface="等线" panose="02010600030101010101" pitchFamily="2" charset="-122"/>
                <a:ea typeface="等线" panose="02010600030101010101" pitchFamily="2" charset="-122"/>
              </a:rPr>
              <a:t>农业、手工商业、城市建设、医学、艺术、建筑；特诺奇蒂特兰城；“太阳金字塔”</a:t>
            </a:r>
          </a:p>
        </p:txBody>
      </p:sp>
      <p:sp>
        <p:nvSpPr>
          <p:cNvPr id="71716" name="矩形 11"/>
          <p:cNvSpPr/>
          <p:nvPr>
            <p:custDataLst>
              <p:tags r:id="rId12"/>
            </p:custDataLst>
          </p:nvPr>
        </p:nvSpPr>
        <p:spPr>
          <a:xfrm>
            <a:off x="7450138" y="4711700"/>
            <a:ext cx="3830637" cy="1108075"/>
          </a:xfrm>
          <a:prstGeom prst="rect">
            <a:avLst/>
          </a:prstGeom>
          <a:noFill/>
          <a:ln w="9525">
            <a:noFill/>
          </a:ln>
        </p:spPr>
        <p:txBody>
          <a:bodyPr lIns="121917" tIns="60958" rIns="121917" bIns="60958" anchor="t">
            <a:spAutoFit/>
          </a:bodyPr>
          <a:lstStyle/>
          <a:p>
            <a:r>
              <a:rPr lang="zh-CN" altLang="en-US" sz="2100">
                <a:solidFill>
                  <a:srgbClr val="000000"/>
                </a:solidFill>
                <a:latin typeface="等线" panose="02010600030101010101" pitchFamily="2" charset="-122"/>
                <a:ea typeface="等线" panose="02010600030101010101" pitchFamily="2" charset="-122"/>
              </a:rPr>
              <a:t>农业、畜牧业、手工业、结绳记事、建筑；印第安文明的集大成者</a:t>
            </a:r>
          </a:p>
        </p:txBody>
      </p:sp>
      <p:sp>
        <p:nvSpPr>
          <p:cNvPr id="13" name="矩形 12"/>
          <p:cNvSpPr/>
          <p:nvPr>
            <p:custDataLst>
              <p:tags r:id="rId13"/>
            </p:custDataLst>
          </p:nvPr>
        </p:nvSpPr>
        <p:spPr>
          <a:xfrm>
            <a:off x="747713" y="549275"/>
            <a:ext cx="2967038" cy="614363"/>
          </a:xfrm>
          <a:prstGeom prst="rect">
            <a:avLst/>
          </a:prstGeom>
          <a:solidFill>
            <a:schemeClr val="tx1">
              <a:lumMod val="75000"/>
              <a:lumOff val="25000"/>
            </a:schemeClr>
          </a:solidFill>
        </p:spPr>
        <p:style>
          <a:lnRef idx="0">
            <a:schemeClr val="accent1"/>
          </a:lnRef>
          <a:fillRef idx="3">
            <a:schemeClr val="accent1"/>
          </a:fillRef>
          <a:effectRef idx="3">
            <a:schemeClr val="accent1"/>
          </a:effectRef>
          <a:fontRef idx="minor">
            <a:schemeClr val="lt1"/>
          </a:fontRef>
        </p:style>
        <p:txBody>
          <a:bodyPr wrap="none" lIns="121917" tIns="60958" rIns="121917" bIns="60958">
            <a:spAutoFit/>
          </a:bodyPr>
          <a:lstStyle/>
          <a:p>
            <a:pPr marL="0" marR="0" lvl="0" indent="0" algn="ctr" defTabSz="1021715" rtl="0" eaLnBrk="1" fontAlgn="auto" latinLnBrk="0" hangingPunct="1">
              <a:lnSpc>
                <a:spcPct val="100000"/>
              </a:lnSpc>
              <a:spcBef>
                <a:spcPct val="0"/>
              </a:spcBef>
              <a:spcAft>
                <a:spcPct val="0"/>
              </a:spcAft>
              <a:buClrTx/>
              <a:buSzTx/>
              <a:buFontTx/>
              <a:buNone/>
              <a:defRPr/>
            </a:pPr>
            <a:r>
              <a:rPr kumimoji="0" lang="zh-CN" altLang="en-US" sz="3200" b="1" i="0" u="none" strike="noStrike" kern="0" cap="none" spc="336" normalizeH="0" baseline="0" noProof="0">
                <a:ln>
                  <a:noFill/>
                </a:ln>
                <a:solidFill>
                  <a:prstClr val="white"/>
                </a:solidFill>
                <a:effectLst/>
                <a:uLnTx/>
                <a:uFillTx/>
                <a:latin typeface="等线" panose="02010600030101010101" pitchFamily="2" charset="-122"/>
                <a:ea typeface="等线" panose="02010600030101010101" pitchFamily="2" charset="-122"/>
                <a:cs typeface="+mn-cs"/>
              </a:rPr>
              <a:t>古代美洲文明</a:t>
            </a:r>
          </a:p>
        </p:txBody>
      </p:sp>
    </p:spTree>
  </p:cSld>
  <p:clrMapOvr>
    <a:masterClrMapping/>
  </p:clrMapOvr>
  <p:transition spd="slow">
    <p:fade/>
  </p:transition>
  <p:timing/>
</p:sld>
</file>

<file path=ppt/slides/slide23.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2"/>
          </p:custDataLst>
        </p:nvPr>
      </p:nvGrpSpPr>
      <p:grpSpPr>
        <a:xfrm>
          <a:off x="0" y="0"/>
          <a:ext cx="0" cy="0"/>
        </a:xfrm>
      </p:grpSpPr>
      <p:graphicFrame>
        <p:nvGraphicFramePr>
          <p:cNvPr id="3" name="表格 3"/>
          <p:cNvGraphicFramePr>
            <a:graphicFrameLocks noGrp="1"/>
          </p:cNvGraphicFramePr>
          <p:nvPr>
            <p:custDataLst>
              <p:tags r:id="rId3"/>
            </p:custDataLst>
          </p:nvPr>
        </p:nvGraphicFramePr>
        <p:xfrm>
          <a:off x="546102" y="829017"/>
          <a:ext cx="11302998" cy="5760719"/>
        </p:xfrm>
        <a:graphic>
          <a:graphicData uri="http://schemas.openxmlformats.org/drawingml/2006/table">
            <a:tbl>
              <a:tblPr firstRow="1" bandRow="1">
                <a:tableStyleId>{5C22544A-7EE6-4342-B048-85BDC9FD1C3A}</a:tableStyleId>
              </a:tblPr>
              <a:tblGrid>
                <a:gridCol w="1041399"/>
                <a:gridCol w="5638800"/>
                <a:gridCol w="4622799"/>
              </a:tblGrid>
              <a:tr h="415218">
                <a:tc>
                  <a:txBody>
                    <a:bodyPr vert="horz" wrap="square"/>
                    <a:lstStyle/>
                    <a:p>
                      <a:pPr marL="0" algn="ctr" defTabSz="914400" rtl="0" eaLnBrk="1" latinLnBrk="0" hangingPunct="1"/>
                      <a:r>
                        <a:rPr lang="zh-CN" altLang="en-US" sz="2600" kern="1200">
                          <a:solidFill>
                            <a:schemeClr val="bg1"/>
                          </a:solidFill>
                          <a:latin typeface="+mn-lt"/>
                          <a:ea typeface="+mn-ea"/>
                          <a:cs typeface="+mn-cs"/>
                        </a:rPr>
                        <a:t>比较项目</a:t>
                      </a: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F15D4B"/>
                    </a:solidFill>
                  </a:tcPr>
                </a:tc>
                <a:tc>
                  <a:txBody>
                    <a:bodyPr vert="horz" wrap="square"/>
                    <a:lstStyle/>
                    <a:p>
                      <a:pPr marL="0" algn="ctr" defTabSz="914400" rtl="0" eaLnBrk="1" latinLnBrk="0" hangingPunct="1"/>
                      <a:r>
                        <a:rPr lang="zh-CN" altLang="zh-CN" sz="2600" kern="1200">
                          <a:solidFill>
                            <a:schemeClr val="bg1"/>
                          </a:solidFill>
                          <a:latin typeface="+mn-lt"/>
                          <a:ea typeface="+mn-ea"/>
                          <a:cs typeface="+mn-cs"/>
                        </a:rPr>
                        <a:t>桑海帝国</a:t>
                      </a:r>
                      <a:endParaRPr lang="zh-CN" altLang="en-US" sz="2600" kern="1200">
                        <a:solidFill>
                          <a:schemeClr val="bg1"/>
                        </a:solidFill>
                        <a:latin typeface="+mn-lt"/>
                        <a:ea typeface="+mn-ea"/>
                        <a:cs typeface="+mn-cs"/>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F15D4B"/>
                    </a:solidFill>
                  </a:tcPr>
                </a:tc>
                <a:tc>
                  <a:txBody>
                    <a:bodyPr vert="horz" wrap="square"/>
                    <a:lstStyle/>
                    <a:p>
                      <a:pPr marL="0" algn="ctr" defTabSz="914400" rtl="0" eaLnBrk="1" latinLnBrk="0" hangingPunct="1"/>
                      <a:r>
                        <a:rPr lang="zh-CN" altLang="zh-CN" sz="2600" kern="1200">
                          <a:solidFill>
                            <a:schemeClr val="bg1"/>
                          </a:solidFill>
                          <a:latin typeface="+mn-lt"/>
                          <a:ea typeface="+mn-ea"/>
                          <a:cs typeface="+mn-cs"/>
                        </a:rPr>
                        <a:t>印加帝国</a:t>
                      </a:r>
                      <a:endParaRPr lang="zh-CN" altLang="en-US" sz="2600" kern="1200">
                        <a:solidFill>
                          <a:schemeClr val="bg1"/>
                        </a:solidFill>
                        <a:latin typeface="+mn-lt"/>
                        <a:ea typeface="+mn-ea"/>
                        <a:cs typeface="+mn-cs"/>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F15D4B"/>
                    </a:solidFill>
                  </a:tcPr>
                </a:tc>
              </a:tr>
              <a:tr h="370840">
                <a:tc>
                  <a:txBody>
                    <a:bodyPr vert="horz" wrap="square"/>
                    <a:lstStyle/>
                    <a:p>
                      <a:pPr marL="0" algn="ctr" defTabSz="914400" rtl="0" eaLnBrk="1" latinLnBrk="0" hangingPunct="1"/>
                      <a:r>
                        <a:rPr lang="zh-CN" altLang="en-US" sz="2800" kern="1200">
                          <a:solidFill>
                            <a:schemeClr val="tx1"/>
                          </a:solidFill>
                          <a:latin typeface="+mn-lt"/>
                          <a:ea typeface="+mn-ea"/>
                          <a:cs typeface="+mn-cs"/>
                        </a:rPr>
                        <a:t>相同</a:t>
                      </a: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bg1">
                        <a:lumMod val="95000"/>
                      </a:schemeClr>
                    </a:solidFill>
                  </a:tcPr>
                </a:tc>
                <a:tc gridSpan="2">
                  <a:txBody>
                    <a:bodyPr vert="horz" wrap="square"/>
                    <a:lstStyle/>
                    <a:p>
                      <a:pPr marL="0" algn="l" defTabSz="914400" rtl="0" eaLnBrk="1" latinLnBrk="0" hangingPunct="1"/>
                      <a:endParaRPr lang="en-US" altLang="zh-CN" sz="2200" kern="1200">
                        <a:solidFill>
                          <a:schemeClr val="tx1"/>
                        </a:solidFill>
                        <a:latin typeface="+mn-lt"/>
                        <a:ea typeface="+mn-ea"/>
                        <a:cs typeface="+mn-cs"/>
                      </a:endParaRPr>
                    </a:p>
                    <a:p>
                      <a:pPr marL="0" algn="l" defTabSz="914400" rtl="0" eaLnBrk="1" latinLnBrk="0" hangingPunct="1"/>
                      <a:endParaRPr lang="en-US" altLang="zh-CN" sz="2200" kern="1200">
                        <a:solidFill>
                          <a:schemeClr val="tx1"/>
                        </a:solidFill>
                        <a:latin typeface="+mn-lt"/>
                        <a:ea typeface="+mn-ea"/>
                        <a:cs typeface="+mn-cs"/>
                      </a:endParaRPr>
                    </a:p>
                    <a:p>
                      <a:pPr marL="0" algn="l" defTabSz="914400" rtl="0" eaLnBrk="1" latinLnBrk="0" hangingPunct="1"/>
                      <a:endParaRPr lang="en-US" altLang="zh-CN" sz="2200" kern="1200">
                        <a:solidFill>
                          <a:schemeClr val="tx1"/>
                        </a:solidFill>
                        <a:latin typeface="+mn-lt"/>
                        <a:ea typeface="+mn-ea"/>
                        <a:cs typeface="+mn-cs"/>
                      </a:endParaRPr>
                    </a:p>
                    <a:p>
                      <a:pPr marL="0" algn="l" defTabSz="914400" rtl="0" eaLnBrk="1" latinLnBrk="0" hangingPunct="1"/>
                      <a:endParaRPr lang="en-US" altLang="zh-CN" sz="2200" kern="1200">
                        <a:solidFill>
                          <a:schemeClr val="tx1"/>
                        </a:solidFill>
                        <a:latin typeface="+mn-lt"/>
                        <a:ea typeface="+mn-ea"/>
                        <a:cs typeface="+mn-cs"/>
                      </a:endParaRPr>
                    </a:p>
                    <a:p>
                      <a:pPr marL="0" algn="l" defTabSz="914400" rtl="0" eaLnBrk="1" latinLnBrk="0" hangingPunct="1"/>
                      <a:endParaRPr lang="zh-CN" altLang="en-US" sz="2200" kern="1200">
                        <a:solidFill>
                          <a:schemeClr val="tx1"/>
                        </a:solidFill>
                        <a:latin typeface="+mn-lt"/>
                        <a:ea typeface="+mn-ea"/>
                        <a:cs typeface="+mn-cs"/>
                      </a:endParaRP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bg1">
                        <a:lumMod val="95000"/>
                      </a:schemeClr>
                    </a:solidFill>
                  </a:tcPr>
                </a:tc>
                <a:tc hMerge="1">
                  <a:txBody>
                    <a:bodyPr vert="horz" wrap="square"/>
                    <a:lstStyle/>
                    <a:p>
                      <a:endParaRPr lang="zh-CN"/>
                    </a:p>
                  </a:txBody>
                  <a:tcPr/>
                </a:tc>
              </a:tr>
              <a:tr h="370840">
                <a:tc>
                  <a:txBody>
                    <a:bodyPr vert="horz" wrap="square"/>
                    <a:lstStyle/>
                    <a:p>
                      <a:pPr marL="0" algn="ctr" defTabSz="914400" rtl="0" eaLnBrk="1" latinLnBrk="0" hangingPunct="1"/>
                      <a:r>
                        <a:rPr lang="zh-CN" altLang="en-US" sz="2800" kern="1200">
                          <a:solidFill>
                            <a:schemeClr val="tx1"/>
                          </a:solidFill>
                          <a:latin typeface="+mn-lt"/>
                          <a:ea typeface="+mn-ea"/>
                          <a:cs typeface="+mn-cs"/>
                        </a:rPr>
                        <a:t>不同</a:t>
                      </a: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bg2"/>
                    </a:solidFill>
                  </a:tcPr>
                </a:tc>
                <a:tc>
                  <a:txBody>
                    <a:bodyPr vert="horz" wrap="square"/>
                    <a:lstStyle/>
                    <a:p>
                      <a:pPr marL="0" algn="l" defTabSz="914400" rtl="0" eaLnBrk="1" latinLnBrk="0" hangingPunct="1"/>
                      <a:endParaRPr lang="en-US" altLang="zh-CN" sz="2200" kern="1200">
                        <a:solidFill>
                          <a:schemeClr val="tx1"/>
                        </a:solidFill>
                        <a:latin typeface="+mn-lt"/>
                        <a:ea typeface="+mn-ea"/>
                        <a:cs typeface="+mn-cs"/>
                      </a:endParaRPr>
                    </a:p>
                    <a:p>
                      <a:pPr marL="0" algn="l" defTabSz="914400" rtl="0" eaLnBrk="1" latinLnBrk="0" hangingPunct="1"/>
                      <a:endParaRPr lang="en-US" altLang="zh-CN" sz="2200" kern="1200">
                        <a:solidFill>
                          <a:schemeClr val="tx1"/>
                        </a:solidFill>
                        <a:latin typeface="+mn-lt"/>
                        <a:ea typeface="+mn-ea"/>
                        <a:cs typeface="+mn-cs"/>
                      </a:endParaRPr>
                    </a:p>
                    <a:p>
                      <a:pPr marL="0" algn="l" defTabSz="914400" rtl="0" eaLnBrk="1" latinLnBrk="0" hangingPunct="1"/>
                      <a:endParaRPr lang="en-US" altLang="zh-CN" sz="2200" kern="1200">
                        <a:solidFill>
                          <a:schemeClr val="tx1"/>
                        </a:solidFill>
                        <a:latin typeface="+mn-lt"/>
                        <a:ea typeface="+mn-ea"/>
                        <a:cs typeface="+mn-cs"/>
                      </a:endParaRPr>
                    </a:p>
                    <a:p>
                      <a:pPr marL="0" algn="l" defTabSz="914400" rtl="0" eaLnBrk="1" latinLnBrk="0" hangingPunct="1"/>
                      <a:endParaRPr lang="en-US" altLang="zh-CN" sz="2200" kern="1200">
                        <a:solidFill>
                          <a:schemeClr val="tx1"/>
                        </a:solidFill>
                        <a:latin typeface="+mn-lt"/>
                        <a:ea typeface="+mn-ea"/>
                        <a:cs typeface="+mn-cs"/>
                      </a:endParaRPr>
                    </a:p>
                    <a:p>
                      <a:pPr marL="0" algn="l" defTabSz="914400" rtl="0" eaLnBrk="1" latinLnBrk="0" hangingPunct="1"/>
                      <a:endParaRPr lang="en-US" altLang="zh-CN" sz="2200" kern="1200">
                        <a:solidFill>
                          <a:schemeClr val="tx1"/>
                        </a:solidFill>
                        <a:latin typeface="+mn-lt"/>
                        <a:ea typeface="+mn-ea"/>
                        <a:cs typeface="+mn-cs"/>
                      </a:endParaRPr>
                    </a:p>
                    <a:p>
                      <a:pPr marL="0" algn="l" defTabSz="914400" rtl="0" eaLnBrk="1" latinLnBrk="0" hangingPunct="1"/>
                      <a:endParaRPr lang="en-US" altLang="zh-CN" sz="2200" kern="1200">
                        <a:solidFill>
                          <a:schemeClr val="tx1"/>
                        </a:solidFill>
                        <a:latin typeface="+mn-lt"/>
                        <a:ea typeface="+mn-ea"/>
                        <a:cs typeface="+mn-cs"/>
                      </a:endParaRPr>
                    </a:p>
                    <a:p>
                      <a:pPr marL="0" algn="l" defTabSz="914400" rtl="0" eaLnBrk="1" latinLnBrk="0" hangingPunct="1"/>
                      <a:endParaRPr lang="en-US" altLang="zh-CN" sz="2200" kern="1200">
                        <a:solidFill>
                          <a:schemeClr val="tx1"/>
                        </a:solidFill>
                        <a:latin typeface="+mn-lt"/>
                        <a:ea typeface="+mn-ea"/>
                        <a:cs typeface="+mn-cs"/>
                      </a:endParaRPr>
                    </a:p>
                    <a:p>
                      <a:pPr marL="0" algn="l" defTabSz="914400" rtl="0" eaLnBrk="1" latinLnBrk="0" hangingPunct="1"/>
                      <a:endParaRPr lang="en-US" altLang="zh-CN" sz="2200" kern="1200">
                        <a:solidFill>
                          <a:schemeClr val="tx1"/>
                        </a:solidFill>
                        <a:latin typeface="+mn-lt"/>
                        <a:ea typeface="+mn-ea"/>
                        <a:cs typeface="+mn-cs"/>
                      </a:endParaRPr>
                    </a:p>
                    <a:p>
                      <a:pPr marL="0" algn="l" defTabSz="914400" rtl="0" eaLnBrk="1" latinLnBrk="0" hangingPunct="1"/>
                      <a:endParaRPr lang="zh-CN" altLang="en-US" sz="2200" kern="1200">
                        <a:solidFill>
                          <a:schemeClr val="tx1"/>
                        </a:solidFill>
                        <a:latin typeface="+mn-lt"/>
                        <a:ea typeface="+mn-ea"/>
                        <a:cs typeface="+mn-cs"/>
                      </a:endParaRP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bg2"/>
                    </a:solidFill>
                  </a:tcPr>
                </a:tc>
                <a:tc>
                  <a:txBody>
                    <a:bodyPr vert="horz" wrap="square"/>
                    <a:lstStyle/>
                    <a:p>
                      <a:pPr marL="0" algn="l" defTabSz="914400" rtl="0" eaLnBrk="1" latinLnBrk="0" hangingPunct="1"/>
                      <a:endParaRPr lang="en-US" altLang="zh-CN" sz="2200" kern="1200">
                        <a:solidFill>
                          <a:schemeClr val="tx1"/>
                        </a:solidFill>
                        <a:latin typeface="+mn-lt"/>
                        <a:ea typeface="+mn-ea"/>
                        <a:cs typeface="+mn-cs"/>
                      </a:endParaRPr>
                    </a:p>
                    <a:p>
                      <a:pPr marL="0" algn="l" defTabSz="914400" rtl="0" eaLnBrk="1" latinLnBrk="0" hangingPunct="1"/>
                      <a:endParaRPr lang="en-US" altLang="zh-CN" sz="2200" kern="1200">
                        <a:solidFill>
                          <a:schemeClr val="tx1"/>
                        </a:solidFill>
                        <a:latin typeface="+mn-lt"/>
                        <a:ea typeface="+mn-ea"/>
                        <a:cs typeface="+mn-cs"/>
                      </a:endParaRPr>
                    </a:p>
                    <a:p>
                      <a:pPr marL="0" algn="l" defTabSz="914400" rtl="0" eaLnBrk="1" latinLnBrk="0" hangingPunct="1"/>
                      <a:endParaRPr lang="en-US" altLang="zh-CN" sz="2200" kern="1200">
                        <a:solidFill>
                          <a:schemeClr val="tx1"/>
                        </a:solidFill>
                        <a:latin typeface="+mn-lt"/>
                        <a:ea typeface="+mn-ea"/>
                        <a:cs typeface="+mn-cs"/>
                      </a:endParaRPr>
                    </a:p>
                    <a:p>
                      <a:pPr marL="0" algn="l" defTabSz="914400" rtl="0" eaLnBrk="1" latinLnBrk="0" hangingPunct="1"/>
                      <a:endParaRPr lang="en-US" altLang="zh-CN" sz="2200" kern="1200">
                        <a:solidFill>
                          <a:schemeClr val="tx1"/>
                        </a:solidFill>
                        <a:latin typeface="+mn-lt"/>
                        <a:ea typeface="+mn-ea"/>
                        <a:cs typeface="+mn-cs"/>
                      </a:endParaRPr>
                    </a:p>
                    <a:p>
                      <a:pPr marL="0" algn="l" defTabSz="914400" rtl="0" eaLnBrk="1" latinLnBrk="0" hangingPunct="1"/>
                      <a:endParaRPr lang="en-US" altLang="zh-CN" sz="2200" kern="1200">
                        <a:solidFill>
                          <a:schemeClr val="tx1"/>
                        </a:solidFill>
                        <a:latin typeface="+mn-lt"/>
                        <a:ea typeface="+mn-ea"/>
                        <a:cs typeface="+mn-cs"/>
                      </a:endParaRPr>
                    </a:p>
                    <a:p>
                      <a:pPr marL="0" algn="l" defTabSz="914400" rtl="0" eaLnBrk="1" latinLnBrk="0" hangingPunct="1"/>
                      <a:endParaRPr lang="en-US" altLang="zh-CN" sz="2200" kern="1200">
                        <a:solidFill>
                          <a:schemeClr val="tx1"/>
                        </a:solidFill>
                        <a:latin typeface="+mn-lt"/>
                        <a:ea typeface="+mn-ea"/>
                        <a:cs typeface="+mn-cs"/>
                      </a:endParaRP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bg2"/>
                    </a:solidFill>
                  </a:tcPr>
                </a:tc>
              </a:tr>
            </a:tbl>
          </a:graphicData>
        </a:graphic>
      </p:graphicFrame>
      <p:sp>
        <p:nvSpPr>
          <p:cNvPr id="5" name="矩形 4"/>
          <p:cNvSpPr/>
          <p:nvPr>
            <p:custDataLst>
              <p:tags r:id="rId4"/>
            </p:custDataLst>
          </p:nvPr>
        </p:nvSpPr>
        <p:spPr>
          <a:xfrm>
            <a:off x="546735" y="183515"/>
            <a:ext cx="11302365" cy="521970"/>
          </a:xfrm>
          <a:prstGeom prst="rect">
            <a:avLst/>
          </a:prstGeom>
          <a:solidFill>
            <a:schemeClr val="tx1"/>
          </a:solidFill>
        </p:spPr>
        <p:txBody>
          <a:bodyPr wrap="square">
            <a:spAutoFit/>
          </a:bodyPr>
          <a:lstStyle/>
          <a:p>
            <a:pPr algn="just">
              <a:spcAft>
                <a:spcPct val="0"/>
              </a:spcAft>
            </a:pPr>
            <a:r>
              <a:rPr lang="zh-CN" altLang="zh-CN" sz="2800" b="1" kern="100">
                <a:solidFill>
                  <a:schemeClr val="bg1"/>
                </a:solidFill>
                <a:latin typeface="+mn-ea"/>
                <a:cs typeface="Times New Roman" panose="02020603050405020304" pitchFamily="18" charset="0"/>
              </a:rPr>
              <a:t>问题探究：西非桑海帝国和印加帝国有何异同？</a:t>
            </a:r>
          </a:p>
        </p:txBody>
      </p:sp>
      <p:sp>
        <p:nvSpPr>
          <p:cNvPr id="6" name="矩形 5"/>
          <p:cNvSpPr/>
          <p:nvPr>
            <p:custDataLst>
              <p:tags r:id="rId5"/>
            </p:custDataLst>
          </p:nvPr>
        </p:nvSpPr>
        <p:spPr>
          <a:xfrm>
            <a:off x="1758948" y="3869504"/>
            <a:ext cx="5530852" cy="2279727"/>
          </a:xfrm>
          <a:prstGeom prst="rect">
            <a:avLst/>
          </a:prstGeom>
        </p:spPr>
        <p:txBody>
          <a:bodyPr wrap="square">
            <a:spAutoFit/>
          </a:bodyPr>
          <a:lstStyle/>
          <a:p>
            <a:pPr marL="342900" indent="-342900">
              <a:lnSpc>
                <a:spcPct val="120000"/>
              </a:lnSpc>
              <a:buClr>
                <a:srgbClr val="0070C0"/>
              </a:buClr>
              <a:buFont typeface="Wingdings" panose="05000000000000000000" pitchFamily="2" charset="2"/>
              <a:buChar char="u"/>
            </a:pPr>
            <a:r>
              <a:rPr lang="zh-CN" altLang="en-US" sz="2400"/>
              <a:t>拥有丰富的黄金资源，</a:t>
            </a:r>
            <a:r>
              <a:rPr lang="zh-CN" altLang="en-US" sz="2400">
                <a:highlight>
                  <a:srgbClr val="FFFF00"/>
                </a:highlight>
              </a:rPr>
              <a:t>外贸发达</a:t>
            </a:r>
            <a:r>
              <a:rPr lang="zh-CN" altLang="en-US" sz="2400"/>
              <a:t>，控制着穿越撒哈拉沙漠的商路和黄金交易，极其富有。出口象牙和奴隶，买进马、布匹和盐。</a:t>
            </a:r>
            <a:endParaRPr lang="en-US" altLang="zh-CN" sz="2400"/>
          </a:p>
          <a:p>
            <a:pPr marL="342900" indent="-342900">
              <a:lnSpc>
                <a:spcPct val="120000"/>
              </a:lnSpc>
              <a:buClr>
                <a:srgbClr val="0070C0"/>
              </a:buClr>
              <a:buFont typeface="Wingdings" panose="05000000000000000000" pitchFamily="2" charset="2"/>
              <a:buChar char="u"/>
            </a:pPr>
            <a:r>
              <a:rPr lang="zh-CN" altLang="en-US" sz="2400"/>
              <a:t>兴建学校，鼓励文化发展</a:t>
            </a:r>
          </a:p>
        </p:txBody>
      </p:sp>
      <p:sp>
        <p:nvSpPr>
          <p:cNvPr id="2" name="矩形 1"/>
          <p:cNvSpPr/>
          <p:nvPr>
            <p:custDataLst>
              <p:tags r:id="rId6"/>
            </p:custDataLst>
          </p:nvPr>
        </p:nvSpPr>
        <p:spPr>
          <a:xfrm>
            <a:off x="7169150" y="3665988"/>
            <a:ext cx="4800600" cy="2717539"/>
          </a:xfrm>
          <a:prstGeom prst="rect">
            <a:avLst/>
          </a:prstGeom>
        </p:spPr>
        <p:txBody>
          <a:bodyPr wrap="square">
            <a:spAutoFit/>
          </a:bodyPr>
          <a:lstStyle/>
          <a:p>
            <a:pPr marL="457200" indent="-457200">
              <a:lnSpc>
                <a:spcPct val="120000"/>
              </a:lnSpc>
              <a:spcAft>
                <a:spcPct val="0"/>
              </a:spcAft>
              <a:buClr>
                <a:srgbClr val="AC65FF"/>
              </a:buClr>
              <a:buFont typeface="Wingdings" panose="05000000000000000000" pitchFamily="2" charset="2"/>
              <a:buChar char="u"/>
            </a:pPr>
            <a:r>
              <a:rPr lang="zh-CN" altLang="zh-CN" sz="2400" kern="100">
                <a:solidFill>
                  <a:srgbClr val="000000"/>
                </a:solidFill>
                <a:latin typeface="+mn-ea"/>
                <a:cs typeface="Times New Roman" panose="02020603050405020304" pitchFamily="18" charset="0"/>
              </a:rPr>
              <a:t>土地、矿藏和牲畜归国家所有</a:t>
            </a:r>
            <a:endParaRPr lang="zh-CN" altLang="zh-CN" sz="2400" kern="100">
              <a:latin typeface="+mn-ea"/>
              <a:cs typeface="Times New Roman" panose="02020603050405020304" pitchFamily="18" charset="0"/>
            </a:endParaRPr>
          </a:p>
          <a:p>
            <a:pPr marL="457200" indent="-457200">
              <a:lnSpc>
                <a:spcPct val="120000"/>
              </a:lnSpc>
              <a:spcAft>
                <a:spcPct val="0"/>
              </a:spcAft>
              <a:buClr>
                <a:srgbClr val="AC65FF"/>
              </a:buClr>
              <a:buFont typeface="Wingdings" panose="05000000000000000000" pitchFamily="2" charset="2"/>
              <a:buChar char="u"/>
            </a:pPr>
            <a:r>
              <a:rPr lang="zh-CN" altLang="zh-CN" sz="2400" kern="100">
                <a:solidFill>
                  <a:srgbClr val="000000"/>
                </a:solidFill>
                <a:latin typeface="+mn-ea"/>
                <a:cs typeface="Times New Roman" panose="02020603050405020304" pitchFamily="18" charset="0"/>
              </a:rPr>
              <a:t>为征税和征兵，政府编制了详细的人口调查表。</a:t>
            </a:r>
            <a:endParaRPr lang="zh-CN" altLang="zh-CN" sz="2400" kern="100">
              <a:latin typeface="+mn-ea"/>
              <a:cs typeface="Times New Roman" panose="02020603050405020304" pitchFamily="18" charset="0"/>
            </a:endParaRPr>
          </a:p>
          <a:p>
            <a:pPr marL="457200" indent="-457200">
              <a:lnSpc>
                <a:spcPct val="120000"/>
              </a:lnSpc>
              <a:spcAft>
                <a:spcPct val="0"/>
              </a:spcAft>
              <a:buClr>
                <a:srgbClr val="AC65FF"/>
              </a:buClr>
              <a:buFont typeface="Wingdings" panose="05000000000000000000" pitchFamily="2" charset="2"/>
              <a:buChar char="u"/>
            </a:pPr>
            <a:r>
              <a:rPr lang="zh-CN" altLang="zh-CN" sz="2400" kern="100">
                <a:solidFill>
                  <a:srgbClr val="000000"/>
                </a:solidFill>
                <a:latin typeface="+mn-ea"/>
                <a:cs typeface="Times New Roman" panose="02020603050405020304" pitchFamily="18" charset="0"/>
              </a:rPr>
              <a:t>命帝国修建了完善的道路系统，用于传递政府的令和情报，以及调动军队。</a:t>
            </a:r>
            <a:endParaRPr lang="zh-CN" altLang="zh-CN" sz="2400" kern="100">
              <a:latin typeface="+mn-ea"/>
              <a:cs typeface="Times New Roman" panose="02020603050405020304" pitchFamily="18" charset="0"/>
            </a:endParaRPr>
          </a:p>
        </p:txBody>
      </p:sp>
      <p:sp>
        <p:nvSpPr>
          <p:cNvPr id="7" name="矩形 6"/>
          <p:cNvSpPr/>
          <p:nvPr>
            <p:custDataLst>
              <p:tags r:id="rId7"/>
            </p:custDataLst>
          </p:nvPr>
        </p:nvSpPr>
        <p:spPr>
          <a:xfrm>
            <a:off x="1657348" y="1712774"/>
            <a:ext cx="10191751" cy="1785104"/>
          </a:xfrm>
          <a:prstGeom prst="rect">
            <a:avLst/>
          </a:prstGeom>
        </p:spPr>
        <p:txBody>
          <a:bodyPr wrap="square">
            <a:spAutoFit/>
          </a:bodyPr>
          <a:lstStyle/>
          <a:p>
            <a:r>
              <a:rPr lang="en-US" altLang="zh-CN" sz="2200"/>
              <a:t>1</a:t>
            </a:r>
            <a:r>
              <a:rPr lang="zh-CN" altLang="en-US" sz="2200"/>
              <a:t>、都是较为原始的帝国，在文明发展程度和对外交往程度上比不上东方专制帝国</a:t>
            </a:r>
            <a:endParaRPr lang="en-US" altLang="zh-CN" sz="2200"/>
          </a:p>
          <a:p>
            <a:r>
              <a:rPr lang="en-US" altLang="zh-CN" sz="2200"/>
              <a:t>2</a:t>
            </a:r>
            <a:r>
              <a:rPr lang="zh-CN" altLang="en-US" sz="2200"/>
              <a:t>、国王都形成了对国家的有效控制。</a:t>
            </a:r>
          </a:p>
          <a:p>
            <a:r>
              <a:rPr lang="en-US" altLang="zh-CN" sz="2200"/>
              <a:t>3</a:t>
            </a:r>
            <a:r>
              <a:rPr lang="zh-CN" altLang="en-US" sz="2200"/>
              <a:t>、都是奴隶制国家。</a:t>
            </a:r>
          </a:p>
          <a:p>
            <a:r>
              <a:rPr lang="en-US" altLang="zh-CN" sz="2200"/>
              <a:t>4</a:t>
            </a:r>
            <a:r>
              <a:rPr lang="zh-CN" altLang="en-US" sz="2200"/>
              <a:t>、都盛极一时，成为地区最强大的国家。</a:t>
            </a:r>
          </a:p>
          <a:p>
            <a:r>
              <a:rPr lang="en-US" altLang="zh-CN" sz="2200"/>
              <a:t>5</a:t>
            </a:r>
            <a:r>
              <a:rPr lang="zh-CN" altLang="en-US" sz="2200"/>
              <a:t>、都因外来入侵而衰落灭亡。</a:t>
            </a: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anim calcmode="lin" valueType="num">
                                      <p:cBhvr>
                                        <p:cTn id="8" dur="1000" fill="hold"/>
                                        <p:tgtEl>
                                          <p:spTgt spid="7"/>
                                        </p:tgtEl>
                                        <p:attrNameLst>
                                          <p:attrName>ppt_x</p:attrName>
                                        </p:attrNameLst>
                                      </p:cBhvr>
                                      <p:tavLst>
                                        <p:tav tm="0">
                                          <p:val>
                                            <p:strVal val="#ppt_x"/>
                                          </p:val>
                                        </p:tav>
                                        <p:tav tm="100000">
                                          <p:val>
                                            <p:strVal val="#ppt_x"/>
                                          </p:val>
                                        </p:tav>
                                      </p:tavLst>
                                    </p:anim>
                                    <p:anim calcmode="lin" valueType="num">
                                      <p:cBhvr>
                                        <p:cTn id="9"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10" fill="hold" nodeType="clickPar">
                      <p:stCondLst>
                        <p:cond delay="indefinite"/>
                      </p:stCondLst>
                      <p:childTnLst>
                        <p:par>
                          <p:cTn id="11" fill="hold" nodeType="afterGroup">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6"/>
                                        </p:tgtEl>
                                        <p:attrNameLst>
                                          <p:attrName>style.visibility</p:attrName>
                                        </p:attrNameLst>
                                      </p:cBhvr>
                                      <p:to>
                                        <p:strVal val="visible"/>
                                      </p:to>
                                    </p:set>
                                    <p:animEffect transition="in" filter="fade">
                                      <p:cBhvr>
                                        <p:cTn id="14" dur="1000"/>
                                        <p:tgtEl>
                                          <p:spTgt spid="6"/>
                                        </p:tgtEl>
                                      </p:cBhvr>
                                    </p:animEffect>
                                    <p:anim calcmode="lin" valueType="num">
                                      <p:cBhvr>
                                        <p:cTn id="15" dur="1000" fill="hold"/>
                                        <p:tgtEl>
                                          <p:spTgt spid="6"/>
                                        </p:tgtEl>
                                        <p:attrNameLst>
                                          <p:attrName>ppt_x</p:attrName>
                                        </p:attrNameLst>
                                      </p:cBhvr>
                                      <p:tavLst>
                                        <p:tav tm="0">
                                          <p:val>
                                            <p:strVal val="#ppt_x"/>
                                          </p:val>
                                        </p:tav>
                                        <p:tav tm="100000">
                                          <p:val>
                                            <p:strVal val="#ppt_x"/>
                                          </p:val>
                                        </p:tav>
                                      </p:tavLst>
                                    </p:anim>
                                    <p:anim calcmode="lin" valueType="num">
                                      <p:cBhvr>
                                        <p:cTn id="16"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17" fill="hold" nodeType="clickPar">
                      <p:stCondLst>
                        <p:cond delay="indefinite"/>
                      </p:stCondLst>
                      <p:childTnLst>
                        <p:par>
                          <p:cTn id="18" fill="hold" nodeType="afterGroup">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2"/>
                                        </p:tgtEl>
                                        <p:attrNameLst>
                                          <p:attrName>style.visibility</p:attrName>
                                        </p:attrNameLst>
                                      </p:cBhvr>
                                      <p:to>
                                        <p:strVal val="visible"/>
                                      </p:to>
                                    </p:set>
                                    <p:animEffect transition="in" filter="fade">
                                      <p:cBhvr>
                                        <p:cTn id="21" dur="1000"/>
                                        <p:tgtEl>
                                          <p:spTgt spid="2"/>
                                        </p:tgtEl>
                                      </p:cBhvr>
                                    </p:animEffect>
                                    <p:anim calcmode="lin" valueType="num">
                                      <p:cBhvr>
                                        <p:cTn id="22" dur="1000" fill="hold"/>
                                        <p:tgtEl>
                                          <p:spTgt spid="2"/>
                                        </p:tgtEl>
                                        <p:attrNameLst>
                                          <p:attrName>ppt_x</p:attrName>
                                        </p:attrNameLst>
                                      </p:cBhvr>
                                      <p:tavLst>
                                        <p:tav tm="0">
                                          <p:val>
                                            <p:strVal val="#ppt_x"/>
                                          </p:val>
                                        </p:tav>
                                        <p:tav tm="100000">
                                          <p:val>
                                            <p:strVal val="#ppt_x"/>
                                          </p:val>
                                        </p:tav>
                                      </p:tavLst>
                                    </p:anim>
                                    <p:anim calcmode="lin" valueType="num">
                                      <p:cBhvr>
                                        <p:cTn id="23" dur="10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2" grpId="0"/>
      <p:bldP spid="7" grpId="0"/>
    </p:bldLst>
  </p:timing>
</p:sld>
</file>

<file path=ppt/slides/slide24.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2"/>
          </p:custDataLst>
        </p:nvPr>
      </p:nvGrpSpPr>
      <p:grpSpPr>
        <a:xfrm>
          <a:off x="0" y="0"/>
          <a:ext cx="0" cy="0"/>
        </a:xfrm>
      </p:grpSpPr>
      <p:sp>
        <p:nvSpPr>
          <p:cNvPr id="2" name="标题 1"/>
          <p:cNvSpPr>
            <a:spLocks noGrp="1"/>
          </p:cNvSpPr>
          <p:nvPr>
            <p:ph type="title"/>
            <p:custDataLst>
              <p:tags r:id="rId3"/>
            </p:custDataLst>
          </p:nvPr>
        </p:nvSpPr>
        <p:spPr>
          <a:xfrm>
            <a:off x="838200" y="175260"/>
            <a:ext cx="10515600" cy="1325563"/>
          </a:xfrm>
        </p:spPr>
        <p:txBody>
          <a:bodyPr>
            <a:normAutofit/>
          </a:bodyPr>
          <a:lstStyle/>
          <a:p>
            <a:pPr marL="0" marR="0" indent="0" algn="ctr" defTabSz="1219200" rtl="0" eaLnBrk="0" fontAlgn="base" latinLnBrk="0" hangingPunct="0">
              <a:lnSpc>
                <a:spcPct val="100000"/>
              </a:lnSpc>
              <a:spcBef>
                <a:spcPct val="0"/>
              </a:spcBef>
              <a:spcAft>
                <a:spcPct val="0"/>
              </a:spcAft>
              <a:buClrTx/>
              <a:buSzTx/>
              <a:buFontTx/>
              <a:buNone/>
            </a:pPr>
            <a:r>
              <a:rPr kumimoji="0" lang="zh-CN" altLang="en-US" sz="4000" b="1" i="0" u="none" strike="noStrike" kern="1200" cap="none" spc="0" normalizeH="0" baseline="0" noProof="1">
                <a:solidFill>
                  <a:srgbClr val="FF0000"/>
                </a:solidFill>
                <a:effectLst>
                  <a:outerShdw blurRad="38100" dist="38100" dir="2700000" algn="tl">
                    <a:srgbClr val="000000">
                      <a:alpha val="43137"/>
                    </a:srgbClr>
                  </a:outerShdw>
                </a:effectLst>
                <a:latin typeface="+mj-lt"/>
                <a:ea typeface="+mj-ea"/>
                <a:cs typeface="+mj-cs"/>
              </a:rPr>
              <a:t>古代非洲与美洲文明（经济对比）</a:t>
            </a:r>
          </a:p>
        </p:txBody>
      </p:sp>
      <p:graphicFrame>
        <p:nvGraphicFramePr>
          <p:cNvPr id="4" name="表格 3"/>
          <p:cNvGraphicFramePr>
            <a:graphicFrameLocks noGrp="1"/>
          </p:cNvGraphicFramePr>
          <p:nvPr>
            <p:custDataLst>
              <p:tags r:id="rId4"/>
            </p:custDataLst>
          </p:nvPr>
        </p:nvGraphicFramePr>
        <p:xfrm>
          <a:off x="571500" y="1323975"/>
          <a:ext cx="11334828" cy="3714770"/>
        </p:xfrm>
        <a:graphic>
          <a:graphicData uri="http://schemas.openxmlformats.org/drawingml/2006/table">
            <a:tbl>
              <a:tblPr firstRow="1" bandRow="1">
                <a:tableStyleId>{5C22544A-7EE6-4342-B048-85BDC9FD1C3A}</a:tableStyleId>
              </a:tblPr>
              <a:tblGrid>
                <a:gridCol w="1661139"/>
                <a:gridCol w="2540564"/>
                <a:gridCol w="2599195"/>
                <a:gridCol w="2266965"/>
                <a:gridCol w="2266965"/>
              </a:tblGrid>
              <a:tr h="857250">
                <a:tc>
                  <a:txBody>
                    <a:bodyPr vert="horz" wrap="square"/>
                    <a:lstStyle/>
                    <a:p>
                      <a:r>
                        <a:rPr lang="zh-CN" altLang="en-US" sz="2800"/>
                        <a:t>区域</a:t>
                      </a:r>
                    </a:p>
                  </a:txBody>
                  <a:tcPr marL="121920" marR="121920" anchor="ctr" anchorCtr="1"/>
                </a:tc>
                <a:tc>
                  <a:txBody>
                    <a:bodyPr vert="horz" wrap="square"/>
                    <a:lstStyle/>
                    <a:p>
                      <a:r>
                        <a:rPr lang="zh-CN" altLang="en-US" sz="2800"/>
                        <a:t>民族</a:t>
                      </a:r>
                    </a:p>
                  </a:txBody>
                  <a:tcPr marL="121920" marR="121920" anchor="ctr" anchorCtr="1"/>
                </a:tc>
                <a:tc>
                  <a:txBody>
                    <a:bodyPr vert="horz" wrap="square"/>
                    <a:lstStyle/>
                    <a:p>
                      <a:r>
                        <a:rPr lang="zh-CN" altLang="en-US" sz="2800"/>
                        <a:t>培育的农作物</a:t>
                      </a:r>
                    </a:p>
                  </a:txBody>
                  <a:tcPr marL="121920" marR="121920" anchor="ctr" anchorCtr="1"/>
                </a:tc>
                <a:tc>
                  <a:txBody>
                    <a:bodyPr vert="horz" wrap="square"/>
                    <a:lstStyle/>
                    <a:p>
                      <a:r>
                        <a:rPr lang="zh-CN" altLang="en-US" sz="2800"/>
                        <a:t>牲畜</a:t>
                      </a:r>
                    </a:p>
                  </a:txBody>
                  <a:tcPr marL="121920" marR="121920" anchor="ctr" anchorCtr="1"/>
                </a:tc>
                <a:tc>
                  <a:txBody>
                    <a:bodyPr vert="horz" wrap="square"/>
                    <a:lstStyle/>
                    <a:p>
                      <a:r>
                        <a:rPr lang="zh-CN" altLang="en-US" sz="2800"/>
                        <a:t>工具类型</a:t>
                      </a:r>
                    </a:p>
                  </a:txBody>
                  <a:tcPr marL="121920" marR="121920" anchor="ctr" anchorCtr="1"/>
                </a:tc>
              </a:tr>
              <a:tr h="1214446">
                <a:tc>
                  <a:txBody>
                    <a:bodyPr vert="horz" wrap="square"/>
                    <a:lstStyle/>
                    <a:p>
                      <a:r>
                        <a:rPr lang="zh-CN" altLang="en-US" sz="2800" b="1">
                          <a:solidFill>
                            <a:srgbClr val="002060"/>
                          </a:solidFill>
                        </a:rPr>
                        <a:t>非洲</a:t>
                      </a:r>
                    </a:p>
                  </a:txBody>
                  <a:tcPr marL="121920" marR="121920" anchor="ctr" anchorCtr="1"/>
                </a:tc>
                <a:tc>
                  <a:txBody>
                    <a:bodyPr vert="horz" wrap="square"/>
                    <a:lstStyle/>
                    <a:p>
                      <a:endParaRPr lang="zh-CN" altLang="en-US" sz="2800"/>
                    </a:p>
                  </a:txBody>
                  <a:tcPr marL="121920" marR="121920" anchor="ctr" anchorCtr="1"/>
                </a:tc>
                <a:tc>
                  <a:txBody>
                    <a:bodyPr vert="horz" wrap="square"/>
                    <a:lstStyle/>
                    <a:p>
                      <a:endParaRPr lang="zh-CN" altLang="en-US" sz="2800"/>
                    </a:p>
                  </a:txBody>
                  <a:tcPr marL="121920" marR="121920" anchor="ctr" anchorCtr="1"/>
                </a:tc>
                <a:tc>
                  <a:txBody>
                    <a:bodyPr vert="horz" wrap="square"/>
                    <a:lstStyle/>
                    <a:p>
                      <a:endParaRPr lang="zh-CN" altLang="en-US" sz="2800"/>
                    </a:p>
                  </a:txBody>
                  <a:tcPr marL="121920" marR="121920" anchor="ctr" anchorCtr="1"/>
                </a:tc>
                <a:tc>
                  <a:txBody>
                    <a:bodyPr vert="horz" wrap="square"/>
                    <a:lstStyle/>
                    <a:p>
                      <a:endParaRPr lang="zh-CN" altLang="en-US" sz="2800"/>
                    </a:p>
                  </a:txBody>
                  <a:tcPr marL="121920" marR="121920" anchor="ctr" anchorCtr="1"/>
                </a:tc>
              </a:tr>
              <a:tr h="1643074">
                <a:tc>
                  <a:txBody>
                    <a:bodyPr vert="horz" wrap="square"/>
                    <a:lstStyle/>
                    <a:p>
                      <a:r>
                        <a:rPr lang="zh-CN" altLang="en-US" sz="2800" b="1">
                          <a:solidFill>
                            <a:srgbClr val="002060"/>
                          </a:solidFill>
                        </a:rPr>
                        <a:t>美洲</a:t>
                      </a:r>
                    </a:p>
                  </a:txBody>
                  <a:tcPr marL="121920" marR="121920" anchor="ctr" anchorCtr="1"/>
                </a:tc>
                <a:tc>
                  <a:txBody>
                    <a:bodyPr vert="horz" wrap="square"/>
                    <a:lstStyle/>
                    <a:p>
                      <a:endParaRPr lang="zh-CN" altLang="en-US" sz="2800"/>
                    </a:p>
                  </a:txBody>
                  <a:tcPr marL="121920" marR="121920" anchor="ctr" anchorCtr="1"/>
                </a:tc>
                <a:tc>
                  <a:txBody>
                    <a:bodyPr vert="horz" wrap="square"/>
                    <a:lstStyle/>
                    <a:p>
                      <a:endParaRPr lang="zh-CN" altLang="en-US" sz="2800"/>
                    </a:p>
                  </a:txBody>
                  <a:tcPr marL="121920" marR="121920" anchor="ctr" anchorCtr="1"/>
                </a:tc>
                <a:tc>
                  <a:txBody>
                    <a:bodyPr vert="horz" wrap="square"/>
                    <a:lstStyle/>
                    <a:p>
                      <a:endParaRPr lang="zh-CN" altLang="en-US" sz="2800"/>
                    </a:p>
                  </a:txBody>
                  <a:tcPr marL="121920" marR="121920" anchor="ctr" anchorCtr="1"/>
                </a:tc>
                <a:tc>
                  <a:txBody>
                    <a:bodyPr vert="horz" wrap="square"/>
                    <a:lstStyle/>
                    <a:p>
                      <a:endParaRPr lang="zh-CN" altLang="en-US" sz="2800"/>
                    </a:p>
                  </a:txBody>
                  <a:tcPr marL="121920" marR="121920" anchor="ctr" anchorCtr="1"/>
                </a:tc>
              </a:tr>
            </a:tbl>
          </a:graphicData>
        </a:graphic>
      </p:graphicFrame>
      <p:sp>
        <p:nvSpPr>
          <p:cNvPr id="72732" name="TextBox 4"/>
          <p:cNvSpPr txBox="1"/>
          <p:nvPr>
            <p:custDataLst>
              <p:tags r:id="rId5"/>
            </p:custDataLst>
          </p:nvPr>
        </p:nvSpPr>
        <p:spPr>
          <a:xfrm>
            <a:off x="2579688" y="2487613"/>
            <a:ext cx="2208212" cy="652462"/>
          </a:xfrm>
          <a:prstGeom prst="rect">
            <a:avLst/>
          </a:prstGeom>
          <a:noFill/>
          <a:ln w="9525">
            <a:noFill/>
          </a:ln>
        </p:spPr>
        <p:txBody>
          <a:bodyPr wrap="square" anchor="t">
            <a:spAutoFit/>
          </a:bodyPr>
          <a:lstStyle/>
          <a:p>
            <a:pPr>
              <a:lnSpc>
                <a:spcPct val="130000"/>
              </a:lnSpc>
            </a:pPr>
            <a:r>
              <a:rPr lang="zh-CN" altLang="en-US" sz="2800" b="1">
                <a:solidFill>
                  <a:srgbClr val="0070C0"/>
                </a:solidFill>
                <a:latin typeface="Arial" panose="020b0604020202020204" pitchFamily="34" charset="0"/>
                <a:ea typeface="宋体" panose="02010600030101010101" pitchFamily="2" charset="-122"/>
              </a:rPr>
              <a:t>班图人</a:t>
            </a:r>
          </a:p>
        </p:txBody>
      </p:sp>
      <p:sp>
        <p:nvSpPr>
          <p:cNvPr id="6" name="TextBox 5"/>
          <p:cNvSpPr txBox="1"/>
          <p:nvPr>
            <p:custDataLst>
              <p:tags r:id="rId6"/>
            </p:custDataLst>
          </p:nvPr>
        </p:nvSpPr>
        <p:spPr>
          <a:xfrm>
            <a:off x="2484438" y="3916363"/>
            <a:ext cx="2208212" cy="600075"/>
          </a:xfrm>
          <a:prstGeom prst="rect">
            <a:avLst/>
          </a:prstGeom>
          <a:noFill/>
          <a:ln w="9525">
            <a:noFill/>
          </a:ln>
        </p:spPr>
        <p:txBody>
          <a:bodyPr wrap="square" anchor="t">
            <a:spAutoFit/>
          </a:bodyPr>
          <a:lstStyle/>
          <a:p>
            <a:pPr>
              <a:lnSpc>
                <a:spcPct val="130000"/>
              </a:lnSpc>
            </a:pPr>
            <a:r>
              <a:rPr lang="zh-CN" altLang="en-US" sz="2800" b="1">
                <a:solidFill>
                  <a:srgbClr val="FF0000"/>
                </a:solidFill>
                <a:latin typeface="Arial" panose="020b0604020202020204" pitchFamily="34" charset="0"/>
                <a:ea typeface="宋体" panose="02010600030101010101" pitchFamily="2" charset="-122"/>
              </a:rPr>
              <a:t>印第安人</a:t>
            </a:r>
          </a:p>
        </p:txBody>
      </p:sp>
      <p:sp>
        <p:nvSpPr>
          <p:cNvPr id="7" name="TextBox 6"/>
          <p:cNvSpPr txBox="1"/>
          <p:nvPr>
            <p:custDataLst>
              <p:tags r:id="rId7"/>
            </p:custDataLst>
          </p:nvPr>
        </p:nvSpPr>
        <p:spPr>
          <a:xfrm>
            <a:off x="4960938" y="2165350"/>
            <a:ext cx="2667000" cy="1212850"/>
          </a:xfrm>
          <a:prstGeom prst="rect">
            <a:avLst/>
          </a:prstGeom>
          <a:noFill/>
          <a:ln w="9525">
            <a:noFill/>
          </a:ln>
        </p:spPr>
        <p:txBody>
          <a:bodyPr wrap="square" anchor="t">
            <a:spAutoFit/>
          </a:bodyPr>
          <a:lstStyle/>
          <a:p>
            <a:pPr>
              <a:lnSpc>
                <a:spcPct val="130000"/>
              </a:lnSpc>
            </a:pPr>
            <a:r>
              <a:rPr lang="zh-CN" altLang="en-US" sz="2800" b="1">
                <a:solidFill>
                  <a:srgbClr val="FF0000"/>
                </a:solidFill>
                <a:latin typeface="Arial" panose="020b0604020202020204" pitchFamily="34" charset="0"/>
                <a:ea typeface="宋体" panose="02010600030101010101" pitchFamily="2" charset="-122"/>
              </a:rPr>
              <a:t>甜高粱、</a:t>
            </a:r>
            <a:endParaRPr lang="en-US" altLang="zh-CN" sz="2800" b="1">
              <a:solidFill>
                <a:srgbClr val="FF0000"/>
              </a:solidFill>
              <a:latin typeface="Arial" panose="020b0604020202020204" pitchFamily="34" charset="0"/>
              <a:ea typeface="宋体" panose="02010600030101010101" pitchFamily="2" charset="-122"/>
            </a:endParaRPr>
          </a:p>
          <a:p>
            <a:pPr>
              <a:lnSpc>
                <a:spcPct val="130000"/>
              </a:lnSpc>
            </a:pPr>
            <a:r>
              <a:rPr lang="zh-CN" altLang="en-US" sz="2800" b="1">
                <a:solidFill>
                  <a:srgbClr val="FF0000"/>
                </a:solidFill>
                <a:latin typeface="Arial" panose="020b0604020202020204" pitchFamily="34" charset="0"/>
                <a:ea typeface="宋体" panose="02010600030101010101" pitchFamily="2" charset="-122"/>
              </a:rPr>
              <a:t>西瓜、棉花</a:t>
            </a:r>
          </a:p>
        </p:txBody>
      </p:sp>
      <p:sp>
        <p:nvSpPr>
          <p:cNvPr id="8" name="TextBox 7"/>
          <p:cNvSpPr txBox="1"/>
          <p:nvPr>
            <p:custDataLst>
              <p:tags r:id="rId8"/>
            </p:custDataLst>
          </p:nvPr>
        </p:nvSpPr>
        <p:spPr>
          <a:xfrm>
            <a:off x="7627938" y="2165350"/>
            <a:ext cx="2208212" cy="1160463"/>
          </a:xfrm>
          <a:prstGeom prst="rect">
            <a:avLst/>
          </a:prstGeom>
          <a:noFill/>
          <a:ln w="9525">
            <a:noFill/>
          </a:ln>
        </p:spPr>
        <p:txBody>
          <a:bodyPr wrap="square" anchor="t">
            <a:spAutoFit/>
          </a:bodyPr>
          <a:lstStyle/>
          <a:p>
            <a:pPr>
              <a:lnSpc>
                <a:spcPct val="130000"/>
              </a:lnSpc>
            </a:pPr>
            <a:r>
              <a:rPr lang="zh-CN" altLang="en-US" sz="2800" b="1">
                <a:solidFill>
                  <a:srgbClr val="FF0000"/>
                </a:solidFill>
                <a:latin typeface="Arial" panose="020b0604020202020204" pitchFamily="34" charset="0"/>
                <a:ea typeface="宋体" panose="02010600030101010101" pitchFamily="2" charset="-122"/>
              </a:rPr>
              <a:t>牛、绵羊、山羊</a:t>
            </a:r>
          </a:p>
        </p:txBody>
      </p:sp>
      <p:sp>
        <p:nvSpPr>
          <p:cNvPr id="9" name="TextBox 8"/>
          <p:cNvSpPr txBox="1"/>
          <p:nvPr>
            <p:custDataLst>
              <p:tags r:id="rId9"/>
            </p:custDataLst>
          </p:nvPr>
        </p:nvSpPr>
        <p:spPr>
          <a:xfrm>
            <a:off x="10182225" y="2487613"/>
            <a:ext cx="2208213" cy="600075"/>
          </a:xfrm>
          <a:prstGeom prst="rect">
            <a:avLst/>
          </a:prstGeom>
          <a:noFill/>
          <a:ln w="9525">
            <a:noFill/>
          </a:ln>
        </p:spPr>
        <p:txBody>
          <a:bodyPr wrap="square" anchor="t">
            <a:spAutoFit/>
          </a:bodyPr>
          <a:lstStyle/>
          <a:p>
            <a:pPr>
              <a:lnSpc>
                <a:spcPct val="130000"/>
              </a:lnSpc>
            </a:pPr>
            <a:r>
              <a:rPr lang="zh-CN" altLang="en-US" sz="2800" b="1">
                <a:solidFill>
                  <a:srgbClr val="FF0000"/>
                </a:solidFill>
                <a:latin typeface="Arial" panose="020b0604020202020204" pitchFamily="34" charset="0"/>
                <a:ea typeface="宋体" panose="02010600030101010101" pitchFamily="2" charset="-122"/>
              </a:rPr>
              <a:t>铁器</a:t>
            </a:r>
          </a:p>
        </p:txBody>
      </p:sp>
      <p:sp>
        <p:nvSpPr>
          <p:cNvPr id="10" name="TextBox 9"/>
          <p:cNvSpPr txBox="1"/>
          <p:nvPr>
            <p:custDataLst>
              <p:tags r:id="rId10"/>
            </p:custDataLst>
          </p:nvPr>
        </p:nvSpPr>
        <p:spPr>
          <a:xfrm>
            <a:off x="5056188" y="3379788"/>
            <a:ext cx="2286000" cy="1773237"/>
          </a:xfrm>
          <a:prstGeom prst="rect">
            <a:avLst/>
          </a:prstGeom>
          <a:noFill/>
          <a:ln w="9525">
            <a:noFill/>
          </a:ln>
        </p:spPr>
        <p:txBody>
          <a:bodyPr wrap="square" anchor="t">
            <a:spAutoFit/>
          </a:bodyPr>
          <a:lstStyle/>
          <a:p>
            <a:pPr>
              <a:lnSpc>
                <a:spcPct val="130000"/>
              </a:lnSpc>
            </a:pPr>
            <a:r>
              <a:rPr lang="zh-CN" altLang="en-US" sz="2800" b="1">
                <a:solidFill>
                  <a:srgbClr val="FF0000"/>
                </a:solidFill>
                <a:latin typeface="Arial" panose="020b0604020202020204" pitchFamily="34" charset="0"/>
                <a:ea typeface="宋体" panose="02010600030101010101" pitchFamily="2" charset="-122"/>
              </a:rPr>
              <a:t>马铃薯、玉米、蕃茄、花生</a:t>
            </a:r>
          </a:p>
        </p:txBody>
      </p:sp>
      <p:sp>
        <p:nvSpPr>
          <p:cNvPr id="11" name="TextBox 10"/>
          <p:cNvSpPr txBox="1"/>
          <p:nvPr>
            <p:custDataLst>
              <p:tags r:id="rId11"/>
            </p:custDataLst>
          </p:nvPr>
        </p:nvSpPr>
        <p:spPr>
          <a:xfrm>
            <a:off x="7800975" y="3808413"/>
            <a:ext cx="2208213" cy="601662"/>
          </a:xfrm>
          <a:prstGeom prst="rect">
            <a:avLst/>
          </a:prstGeom>
          <a:noFill/>
          <a:ln w="9525">
            <a:noFill/>
          </a:ln>
        </p:spPr>
        <p:txBody>
          <a:bodyPr wrap="square" anchor="t">
            <a:spAutoFit/>
          </a:bodyPr>
          <a:lstStyle/>
          <a:p>
            <a:pPr>
              <a:lnSpc>
                <a:spcPct val="130000"/>
              </a:lnSpc>
            </a:pPr>
            <a:r>
              <a:rPr lang="zh-CN" altLang="en-US" sz="2800" b="1">
                <a:solidFill>
                  <a:srgbClr val="FF0000"/>
                </a:solidFill>
                <a:latin typeface="Arial" panose="020b0604020202020204" pitchFamily="34" charset="0"/>
                <a:ea typeface="宋体" panose="02010600030101010101" pitchFamily="2" charset="-122"/>
              </a:rPr>
              <a:t>羊驼</a:t>
            </a:r>
          </a:p>
        </p:txBody>
      </p:sp>
      <p:sp>
        <p:nvSpPr>
          <p:cNvPr id="72739" name="TextBox 11"/>
          <p:cNvSpPr txBox="1"/>
          <p:nvPr>
            <p:custDataLst>
              <p:tags r:id="rId12"/>
            </p:custDataLst>
          </p:nvPr>
        </p:nvSpPr>
        <p:spPr>
          <a:xfrm>
            <a:off x="10086975" y="3594100"/>
            <a:ext cx="2208213" cy="1212850"/>
          </a:xfrm>
          <a:prstGeom prst="rect">
            <a:avLst/>
          </a:prstGeom>
          <a:noFill/>
          <a:ln w="9525">
            <a:noFill/>
          </a:ln>
        </p:spPr>
        <p:txBody>
          <a:bodyPr wrap="square" anchor="t">
            <a:spAutoFit/>
          </a:bodyPr>
          <a:lstStyle/>
          <a:p>
            <a:pPr>
              <a:lnSpc>
                <a:spcPct val="130000"/>
              </a:lnSpc>
            </a:pPr>
            <a:r>
              <a:rPr lang="zh-CN" altLang="en-US" sz="2800" b="1">
                <a:solidFill>
                  <a:srgbClr val="0070C0"/>
                </a:solidFill>
                <a:latin typeface="Arial" panose="020b0604020202020204" pitchFamily="34" charset="0"/>
                <a:ea typeface="宋体" panose="02010600030101010101" pitchFamily="2" charset="-122"/>
              </a:rPr>
              <a:t>石器</a:t>
            </a:r>
            <a:endParaRPr lang="en-US" altLang="zh-CN" sz="2800" b="1">
              <a:solidFill>
                <a:srgbClr val="0070C0"/>
              </a:solidFill>
              <a:latin typeface="Arial" panose="020b0604020202020204" pitchFamily="34" charset="0"/>
              <a:ea typeface="宋体" panose="02010600030101010101" pitchFamily="2" charset="-122"/>
            </a:endParaRPr>
          </a:p>
          <a:p>
            <a:pPr>
              <a:lnSpc>
                <a:spcPct val="130000"/>
              </a:lnSpc>
            </a:pPr>
            <a:r>
              <a:rPr lang="zh-CN" altLang="en-US" sz="2800" b="1">
                <a:solidFill>
                  <a:srgbClr val="0070C0"/>
                </a:solidFill>
                <a:latin typeface="Arial" panose="020b0604020202020204" pitchFamily="34" charset="0"/>
                <a:ea typeface="宋体" panose="02010600030101010101" pitchFamily="2" charset="-122"/>
              </a:rPr>
              <a:t>青铜器</a:t>
            </a:r>
          </a:p>
        </p:txBody>
      </p:sp>
      <p:sp>
        <p:nvSpPr>
          <p:cNvPr id="13" name="矩形 12"/>
          <p:cNvSpPr/>
          <p:nvPr>
            <p:custDataLst>
              <p:tags r:id="rId13"/>
            </p:custDataLst>
          </p:nvPr>
        </p:nvSpPr>
        <p:spPr>
          <a:xfrm>
            <a:off x="627063" y="5419725"/>
            <a:ext cx="11279187" cy="1076325"/>
          </a:xfrm>
          <a:prstGeom prst="rect">
            <a:avLst/>
          </a:prstGeom>
          <a:noFill/>
          <a:ln w="9525">
            <a:noFill/>
          </a:ln>
        </p:spPr>
        <p:txBody>
          <a:bodyPr wrap="square" anchor="t">
            <a:spAutoFit/>
          </a:bodyPr>
          <a:lstStyle/>
          <a:p>
            <a:r>
              <a:rPr lang="en-US" altLang="zh-CN" sz="3200" b="1">
                <a:latin typeface="黑体" panose="02010609060101010101" pitchFamily="49" charset="-122"/>
                <a:ea typeface="黑体" panose="02010609060101010101" pitchFamily="49" charset="-122"/>
              </a:rPr>
              <a:t>    </a:t>
            </a:r>
            <a:r>
              <a:rPr lang="zh-CN" altLang="en-US" sz="3200" b="1">
                <a:latin typeface="黑体" panose="02010609060101010101" pitchFamily="49" charset="-122"/>
                <a:ea typeface="黑体" panose="02010609060101010101" pitchFamily="49" charset="-122"/>
              </a:rPr>
              <a:t>印第安人培育出的农作物为人类社会的生存和繁衍作出了重要贡献。</a:t>
            </a:r>
            <a:endParaRPr lang="en-US" altLang="zh-CN" sz="3200" b="1">
              <a:latin typeface="黑体" panose="02010609060101010101" pitchFamily="49" charset="-122"/>
              <a:ea typeface="黑体" panose="02010609060101010101" pitchFamily="49"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linds(horizontal)">
                                      <p:cBhvr>
                                        <p:cTn id="7" dur="500"/>
                                        <p:tgtEl>
                                          <p:spTgt spid="7"/>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blinds(horizontal)">
                                      <p:cBhvr>
                                        <p:cTn id="12" dur="500"/>
                                        <p:tgtEl>
                                          <p:spTgt spid="8"/>
                                        </p:tgtEl>
                                      </p:cBhvr>
                                    </p:animEffect>
                                  </p:childTnLst>
                                </p:cTn>
                              </p:par>
                            </p:childTnLst>
                          </p:cTn>
                        </p:par>
                      </p:childTnLst>
                    </p:cTn>
                  </p:par>
                  <p:par>
                    <p:cTn id="13" fill="hold" nodeType="clickPar">
                      <p:stCondLst>
                        <p:cond delay="indefinite"/>
                      </p:stCondLst>
                      <p:childTnLst>
                        <p:par>
                          <p:cTn id="14" fill="hold" nodeType="afterGroup">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9"/>
                                        </p:tgtEl>
                                        <p:attrNameLst>
                                          <p:attrName>style.visibility</p:attrName>
                                        </p:attrNameLst>
                                      </p:cBhvr>
                                      <p:to>
                                        <p:strVal val="visible"/>
                                      </p:to>
                                    </p:set>
                                    <p:animEffect transition="in" filter="blinds(horizontal)">
                                      <p:cBhvr>
                                        <p:cTn id="17" dur="500"/>
                                        <p:tgtEl>
                                          <p:spTgt spid="9"/>
                                        </p:tgtEl>
                                      </p:cBhvr>
                                    </p:animEffect>
                                  </p:childTnLst>
                                </p:cTn>
                              </p:par>
                            </p:childTnLst>
                          </p:cTn>
                        </p:par>
                      </p:childTnLst>
                    </p:cTn>
                  </p:par>
                  <p:par>
                    <p:cTn id="18" fill="hold" nodeType="clickPar">
                      <p:stCondLst>
                        <p:cond delay="indefinite"/>
                      </p:stCondLst>
                      <p:childTnLst>
                        <p:par>
                          <p:cTn id="19" fill="hold" nodeType="afterGroup">
                            <p:stCondLst>
                              <p:cond delay="0"/>
                            </p:stCondLst>
                            <p:childTnLst>
                              <p:par>
                                <p:cTn id="20" presetID="3" presetClass="entr" presetSubtype="10" fill="hold" grpId="0" nodeType="clickEffect">
                                  <p:stCondLst>
                                    <p:cond delay="0"/>
                                  </p:stCondLst>
                                  <p:childTnLst>
                                    <p:set>
                                      <p:cBhvr>
                                        <p:cTn id="21" dur="1" fill="hold">
                                          <p:stCondLst>
                                            <p:cond delay="0"/>
                                          </p:stCondLst>
                                        </p:cTn>
                                        <p:tgtEl>
                                          <p:spTgt spid="6"/>
                                        </p:tgtEl>
                                        <p:attrNameLst>
                                          <p:attrName>style.visibility</p:attrName>
                                        </p:attrNameLst>
                                      </p:cBhvr>
                                      <p:to>
                                        <p:strVal val="visible"/>
                                      </p:to>
                                    </p:set>
                                    <p:animEffect transition="in" filter="blinds(horizontal)">
                                      <p:cBhvr>
                                        <p:cTn id="22" dur="500"/>
                                        <p:tgtEl>
                                          <p:spTgt spid="6"/>
                                        </p:tgtEl>
                                      </p:cBhvr>
                                    </p:animEffect>
                                  </p:childTnLst>
                                </p:cTn>
                              </p:par>
                            </p:childTnLst>
                          </p:cTn>
                        </p:par>
                      </p:childTnLst>
                    </p:cTn>
                  </p:par>
                  <p:par>
                    <p:cTn id="23" fill="hold" nodeType="clickPar">
                      <p:stCondLst>
                        <p:cond delay="indefinite"/>
                      </p:stCondLst>
                      <p:childTnLst>
                        <p:par>
                          <p:cTn id="24" fill="hold" nodeType="afterGroup">
                            <p:stCondLst>
                              <p:cond delay="0"/>
                            </p:stCondLst>
                            <p:childTnLst>
                              <p:par>
                                <p:cTn id="25" presetID="3" presetClass="entr" presetSubtype="10" fill="hold" grpId="0" nodeType="clickEffect">
                                  <p:stCondLst>
                                    <p:cond delay="0"/>
                                  </p:stCondLst>
                                  <p:childTnLst>
                                    <p:set>
                                      <p:cBhvr>
                                        <p:cTn id="26" dur="1" fill="hold">
                                          <p:stCondLst>
                                            <p:cond delay="0"/>
                                          </p:stCondLst>
                                        </p:cTn>
                                        <p:tgtEl>
                                          <p:spTgt spid="10"/>
                                        </p:tgtEl>
                                        <p:attrNameLst>
                                          <p:attrName>style.visibility</p:attrName>
                                        </p:attrNameLst>
                                      </p:cBhvr>
                                      <p:to>
                                        <p:strVal val="visible"/>
                                      </p:to>
                                    </p:set>
                                    <p:animEffect transition="in" filter="blinds(horizontal)">
                                      <p:cBhvr>
                                        <p:cTn id="27" dur="500"/>
                                        <p:tgtEl>
                                          <p:spTgt spid="10"/>
                                        </p:tgtEl>
                                      </p:cBhvr>
                                    </p:animEffect>
                                  </p:childTnLst>
                                </p:cTn>
                              </p:par>
                            </p:childTnLst>
                          </p:cTn>
                        </p:par>
                      </p:childTnLst>
                    </p:cTn>
                  </p:par>
                  <p:par>
                    <p:cTn id="28" fill="hold" nodeType="clickPar">
                      <p:stCondLst>
                        <p:cond delay="indefinite"/>
                      </p:stCondLst>
                      <p:childTnLst>
                        <p:par>
                          <p:cTn id="29" fill="hold" nodeType="afterGroup">
                            <p:stCondLst>
                              <p:cond delay="0"/>
                            </p:stCondLst>
                            <p:childTnLst>
                              <p:par>
                                <p:cTn id="30" presetID="42" presetClass="entr" presetSubtype="0" fill="hold" grpId="0" nodeType="clickEffect">
                                  <p:stCondLst>
                                    <p:cond delay="0"/>
                                  </p:stCondLst>
                                  <p:childTnLst>
                                    <p:set>
                                      <p:cBhvr>
                                        <p:cTn id="31" dur="1" fill="hold">
                                          <p:stCondLst>
                                            <p:cond delay="0"/>
                                          </p:stCondLst>
                                        </p:cTn>
                                        <p:tgtEl>
                                          <p:spTgt spid="11"/>
                                        </p:tgtEl>
                                        <p:attrNameLst>
                                          <p:attrName>style.visibility</p:attrName>
                                        </p:attrNameLst>
                                      </p:cBhvr>
                                      <p:to>
                                        <p:strVal val="visible"/>
                                      </p:to>
                                    </p:set>
                                    <p:animEffect transition="in" filter="fade">
                                      <p:cBhvr>
                                        <p:cTn id="32" dur="1000"/>
                                        <p:tgtEl>
                                          <p:spTgt spid="11"/>
                                        </p:tgtEl>
                                      </p:cBhvr>
                                    </p:animEffect>
                                    <p:anim calcmode="lin" valueType="num">
                                      <p:cBhvr>
                                        <p:cTn id="33" dur="1000" fill="hold"/>
                                        <p:tgtEl>
                                          <p:spTgt spid="11"/>
                                        </p:tgtEl>
                                        <p:attrNameLst>
                                          <p:attrName>ppt_x</p:attrName>
                                        </p:attrNameLst>
                                      </p:cBhvr>
                                      <p:tavLst>
                                        <p:tav tm="0">
                                          <p:val>
                                            <p:strVal val="#ppt_x"/>
                                          </p:val>
                                        </p:tav>
                                        <p:tav tm="100000">
                                          <p:val>
                                            <p:strVal val="#ppt_x"/>
                                          </p:val>
                                        </p:tav>
                                      </p:tavLst>
                                    </p:anim>
                                    <p:anim calcmode="lin" valueType="num">
                                      <p:cBhvr>
                                        <p:cTn id="34" dur="1000" fill="hold"/>
                                        <p:tgtEl>
                                          <p:spTgt spid="11"/>
                                        </p:tgtEl>
                                        <p:attrNameLst>
                                          <p:attrName>ppt_y</p:attrName>
                                        </p:attrNameLst>
                                      </p:cBhvr>
                                      <p:tavLst>
                                        <p:tav tm="0">
                                          <p:val>
                                            <p:strVal val="#ppt_y+.1"/>
                                          </p:val>
                                        </p:tav>
                                        <p:tav tm="100000">
                                          <p:val>
                                            <p:strVal val="#ppt_y"/>
                                          </p:val>
                                        </p:tav>
                                      </p:tavLst>
                                    </p:anim>
                                  </p:childTnLst>
                                </p:cTn>
                              </p:par>
                            </p:childTnLst>
                          </p:cTn>
                        </p:par>
                      </p:childTnLst>
                    </p:cTn>
                  </p:par>
                  <p:par>
                    <p:cTn id="35" fill="hold" nodeType="clickPar">
                      <p:stCondLst>
                        <p:cond delay="indefinite"/>
                      </p:stCondLst>
                      <p:childTnLst>
                        <p:par>
                          <p:cTn id="36" fill="hold" nodeType="afterGroup">
                            <p:stCondLst>
                              <p:cond delay="0"/>
                            </p:stCondLst>
                            <p:childTnLst>
                              <p:par>
                                <p:cTn id="37" presetID="16" presetClass="entr" presetSubtype="21" fill="hold" grpId="0" nodeType="clickEffect">
                                  <p:stCondLst>
                                    <p:cond delay="0"/>
                                  </p:stCondLst>
                                  <p:childTnLst>
                                    <p:set>
                                      <p:cBhvr>
                                        <p:cTn id="38" dur="1" fill="hold">
                                          <p:stCondLst>
                                            <p:cond delay="0"/>
                                          </p:stCondLst>
                                        </p:cTn>
                                        <p:tgtEl>
                                          <p:spTgt spid="13"/>
                                        </p:tgtEl>
                                        <p:attrNameLst>
                                          <p:attrName>style.visibility</p:attrName>
                                        </p:attrNameLst>
                                      </p:cBhvr>
                                      <p:to>
                                        <p:strVal val="visible"/>
                                      </p:to>
                                    </p:set>
                                    <p:animEffect transition="in" filter="barn(inVertical)">
                                      <p:cBhvr>
                                        <p:cTn id="39"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p:bldP spid="8" grpId="0"/>
      <p:bldP spid="9" grpId="0"/>
      <p:bldP spid="10" grpId="0"/>
      <p:bldP spid="11" grpId="0"/>
      <p:bldP spid="13" grpId="0"/>
    </p:bldLst>
  </p:timing>
</p:sld>
</file>

<file path=ppt/slides/slide25.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2"/>
          </p:custDataLst>
        </p:nvPr>
      </p:nvGrpSpPr>
      <p:grpSpPr>
        <a:xfrm>
          <a:off x="0" y="0"/>
          <a:ext cx="0" cy="0"/>
        </a:xfrm>
      </p:grpSpPr>
      <p:sp>
        <p:nvSpPr>
          <p:cNvPr id="61442" name="内容占位符 2"/>
          <p:cNvSpPr>
            <a:spLocks noGrp="1" noChangeArrowheads="1"/>
          </p:cNvSpPr>
          <p:nvPr>
            <p:ph idx="1"/>
            <p:custDataLst>
              <p:tags r:id="rId3"/>
            </p:custDataLst>
          </p:nvPr>
        </p:nvSpPr>
        <p:spPr/>
        <p:txBody>
          <a:bodyPr vert="horz" wrap="square" lIns="91440" tIns="45720" rIns="91440" bIns="45720" numCol="1" rtlCol="0" anchor="t" anchorCtr="0" compatLnSpc="1">
            <a:normAutofit/>
          </a:bodyPr>
          <a:lstStyle/>
          <a:p>
            <a:pPr marL="457200" marR="0" lvl="0" indent="-457200" algn="l" defTabSz="1219200" rtl="0" eaLnBrk="1" fontAlgn="auto" latinLnBrk="0" hangingPunct="1">
              <a:lnSpc>
                <a:spcPct val="100000"/>
              </a:lnSpc>
              <a:spcBef>
                <a:spcPts val="130"/>
              </a:spcBef>
              <a:spcAft>
                <a:spcPct val="0"/>
              </a:spcAft>
              <a:buClrTx/>
              <a:buSzTx/>
              <a:buFont typeface="Arial" panose="020b0604020202020204" pitchFamily="34" charset="0"/>
              <a:buChar char="•"/>
              <a:defRPr/>
            </a:pPr>
            <a:endParaRPr kumimoji="0" lang="zh-CN" altLang="en-US" sz="4265" b="0" i="0" u="none" strike="noStrike" kern="1200" cap="none" spc="0" normalizeH="0" baseline="0" noProof="0" smtClean="0">
              <a:ln>
                <a:noFill/>
              </a:ln>
              <a:solidFill>
                <a:schemeClr val="tx1"/>
              </a:solidFill>
              <a:effectLst/>
              <a:uLnTx/>
              <a:uFillTx/>
              <a:latin typeface="+mn-lt"/>
              <a:ea typeface="+mn-ea"/>
              <a:cs typeface="+mn-cs"/>
            </a:endParaRPr>
          </a:p>
        </p:txBody>
      </p:sp>
      <p:pic>
        <p:nvPicPr>
          <p:cNvPr id="2051" name="图片 3" descr="BD_{QK09LMIJ2YQY]D46{5H"/>
          <p:cNvPicPr>
            <a:picLocks noChangeAspect="1"/>
          </p:cNvPicPr>
          <p:nvPr>
            <p:custDataLst>
              <p:tags r:id="rId5"/>
            </p:custDataLst>
          </p:nvPr>
        </p:nvPicPr>
        <p:blipFill>
          <a:blip r:embed="rId4"/>
          <a:stretch>
            <a:fillRect/>
          </a:stretch>
        </p:blipFill>
        <p:spPr>
          <a:xfrm>
            <a:off x="7938" y="1387475"/>
            <a:ext cx="12176125" cy="5273675"/>
          </a:xfrm>
          <a:prstGeom prst="rect">
            <a:avLst/>
          </a:prstGeom>
          <a:noFill/>
          <a:ln w="9525">
            <a:noFill/>
          </a:ln>
        </p:spPr>
      </p:pic>
      <p:sp>
        <p:nvSpPr>
          <p:cNvPr id="6" name="线形标注 1 5"/>
          <p:cNvSpPr/>
          <p:nvPr>
            <p:custDataLst>
              <p:tags r:id="rId6"/>
            </p:custDataLst>
          </p:nvPr>
        </p:nvSpPr>
        <p:spPr>
          <a:xfrm>
            <a:off x="3505200" y="2913063"/>
            <a:ext cx="2092325" cy="409575"/>
          </a:xfrm>
          <a:prstGeom prst="borderCallout1">
            <a:avLst>
              <a:gd name="adj1" fmla="val 98148"/>
              <a:gd name="adj2" fmla="val 99118"/>
              <a:gd name="adj3" fmla="val 127861"/>
              <a:gd name="adj4" fmla="val 133824"/>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ct val="0"/>
              </a:spcBef>
              <a:spcAft>
                <a:spcPct val="0"/>
              </a:spcAft>
              <a:buClrTx/>
              <a:buSzTx/>
              <a:buFontTx/>
              <a:buNone/>
              <a:defRPr/>
            </a:pPr>
            <a:r>
              <a:rPr kumimoji="0" lang="zh-CN" altLang="zh-CN" sz="2400" b="1" i="0" u="none" strike="noStrike" kern="1200" cap="none" spc="0" normalizeH="0" baseline="0" noProof="1">
                <a:ln>
                  <a:noFill/>
                </a:ln>
                <a:solidFill>
                  <a:schemeClr val="tx1"/>
                </a:solidFill>
                <a:effectLst/>
                <a:uLnTx/>
                <a:uFillTx/>
                <a:latin typeface="+mn-lt"/>
                <a:ea typeface="+mn-ea"/>
                <a:cs typeface="+mn-cs"/>
              </a:rPr>
              <a:t>古代非洲文明</a:t>
            </a:r>
          </a:p>
        </p:txBody>
      </p:sp>
      <p:sp>
        <p:nvSpPr>
          <p:cNvPr id="7" name="线形标注 1 6"/>
          <p:cNvSpPr/>
          <p:nvPr>
            <p:custDataLst>
              <p:tags r:id="rId7"/>
            </p:custDataLst>
          </p:nvPr>
        </p:nvSpPr>
        <p:spPr>
          <a:xfrm>
            <a:off x="323850" y="1855788"/>
            <a:ext cx="2292350" cy="411163"/>
          </a:xfrm>
          <a:prstGeom prst="borderCallout1">
            <a:avLst>
              <a:gd name="adj1" fmla="val 98148"/>
              <a:gd name="adj2" fmla="val 99118"/>
              <a:gd name="adj3" fmla="val 451124"/>
              <a:gd name="adj4" fmla="val 115253"/>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ct val="0"/>
              </a:spcBef>
              <a:spcAft>
                <a:spcPct val="0"/>
              </a:spcAft>
              <a:buClrTx/>
              <a:buSzTx/>
              <a:buFontTx/>
              <a:buNone/>
              <a:defRPr/>
            </a:pPr>
            <a:r>
              <a:rPr kumimoji="0" lang="zh-CN" altLang="zh-CN" sz="2400" b="1" i="0" u="none" strike="noStrike" kern="1200" cap="none" spc="0" normalizeH="0" baseline="0" noProof="1">
                <a:ln>
                  <a:noFill/>
                </a:ln>
                <a:solidFill>
                  <a:schemeClr val="tx1"/>
                </a:solidFill>
                <a:effectLst/>
                <a:uLnTx/>
                <a:uFillTx/>
                <a:latin typeface="+mn-lt"/>
                <a:ea typeface="+mn-ea"/>
                <a:cs typeface="+mn-cs"/>
              </a:rPr>
              <a:t>古代美洲文明</a:t>
            </a:r>
          </a:p>
        </p:txBody>
      </p:sp>
      <p:sp>
        <p:nvSpPr>
          <p:cNvPr id="8" name="线形标注 1 7"/>
          <p:cNvSpPr/>
          <p:nvPr>
            <p:custDataLst>
              <p:tags r:id="rId8"/>
            </p:custDataLst>
          </p:nvPr>
        </p:nvSpPr>
        <p:spPr>
          <a:xfrm>
            <a:off x="4337050" y="2184400"/>
            <a:ext cx="2292350" cy="411163"/>
          </a:xfrm>
          <a:prstGeom prst="borderCallout1">
            <a:avLst>
              <a:gd name="adj1" fmla="val 83126"/>
              <a:gd name="adj2" fmla="val 45968"/>
              <a:gd name="adj3" fmla="val 212848"/>
              <a:gd name="adj4" fmla="val 90967"/>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ct val="0"/>
              </a:spcBef>
              <a:spcAft>
                <a:spcPct val="0"/>
              </a:spcAft>
              <a:buClrTx/>
              <a:buSzTx/>
              <a:buFontTx/>
              <a:buNone/>
              <a:defRPr/>
            </a:pPr>
            <a:r>
              <a:rPr kumimoji="0" lang="zh-CN" altLang="zh-CN" sz="2400" b="1" i="0" u="none" strike="noStrike" kern="1200" cap="none" spc="0" normalizeH="0" baseline="0" noProof="1">
                <a:ln>
                  <a:noFill/>
                </a:ln>
                <a:solidFill>
                  <a:schemeClr val="tx1"/>
                </a:solidFill>
                <a:effectLst/>
                <a:uLnTx/>
                <a:uFillTx/>
                <a:latin typeface="+mn-lt"/>
                <a:ea typeface="+mn-ea"/>
                <a:cs typeface="+mn-cs"/>
              </a:rPr>
              <a:t>古代希腊文明</a:t>
            </a:r>
          </a:p>
        </p:txBody>
      </p:sp>
      <p:sp>
        <p:nvSpPr>
          <p:cNvPr id="9" name="线形标注 1 8"/>
          <p:cNvSpPr/>
          <p:nvPr>
            <p:custDataLst>
              <p:tags r:id="rId9"/>
            </p:custDataLst>
          </p:nvPr>
        </p:nvSpPr>
        <p:spPr>
          <a:xfrm>
            <a:off x="9599613" y="2509838"/>
            <a:ext cx="2290763" cy="409575"/>
          </a:xfrm>
          <a:prstGeom prst="borderCallout1">
            <a:avLst>
              <a:gd name="adj1" fmla="val 89164"/>
              <a:gd name="adj2" fmla="val 51454"/>
              <a:gd name="adj3" fmla="val 141814"/>
              <a:gd name="adj4" fmla="val -6779"/>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ct val="0"/>
              </a:spcBef>
              <a:spcAft>
                <a:spcPct val="0"/>
              </a:spcAft>
              <a:buClrTx/>
              <a:buSzTx/>
              <a:buFontTx/>
              <a:buNone/>
              <a:defRPr/>
            </a:pPr>
            <a:r>
              <a:rPr kumimoji="0" lang="zh-CN" altLang="zh-CN" sz="2400" b="1" i="0" u="none" strike="noStrike" kern="1200" cap="none" spc="0" normalizeH="0" baseline="0" noProof="1">
                <a:ln>
                  <a:noFill/>
                </a:ln>
                <a:solidFill>
                  <a:schemeClr val="tx1"/>
                </a:solidFill>
                <a:effectLst/>
                <a:uLnTx/>
                <a:uFillTx/>
                <a:latin typeface="+mn-lt"/>
                <a:ea typeface="+mn-ea"/>
                <a:cs typeface="+mn-cs"/>
              </a:rPr>
              <a:t>古代中国文明</a:t>
            </a:r>
          </a:p>
        </p:txBody>
      </p:sp>
      <p:sp>
        <p:nvSpPr>
          <p:cNvPr id="10" name="线形标注 1 9"/>
          <p:cNvSpPr/>
          <p:nvPr>
            <p:custDataLst>
              <p:tags r:id="rId10"/>
            </p:custDataLst>
          </p:nvPr>
        </p:nvSpPr>
        <p:spPr>
          <a:xfrm>
            <a:off x="7312025" y="2160588"/>
            <a:ext cx="2292350" cy="411163"/>
          </a:xfrm>
          <a:prstGeom prst="borderCallout1">
            <a:avLst>
              <a:gd name="adj1" fmla="val 89164"/>
              <a:gd name="adj2" fmla="val 51454"/>
              <a:gd name="adj3" fmla="val 287789"/>
              <a:gd name="adj4" fmla="val 47972"/>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ct val="0"/>
              </a:spcBef>
              <a:spcAft>
                <a:spcPct val="0"/>
              </a:spcAft>
              <a:buClrTx/>
              <a:buSzTx/>
              <a:buFontTx/>
              <a:buNone/>
              <a:defRPr/>
            </a:pPr>
            <a:r>
              <a:rPr kumimoji="0" lang="zh-CN" altLang="zh-CN" sz="2400" b="1" i="0" u="none" strike="noStrike" kern="1200" cap="none" spc="0" normalizeH="0" baseline="0" noProof="1">
                <a:ln>
                  <a:noFill/>
                </a:ln>
                <a:solidFill>
                  <a:schemeClr val="tx1"/>
                </a:solidFill>
                <a:effectLst/>
                <a:uLnTx/>
                <a:uFillTx/>
                <a:latin typeface="+mn-lt"/>
                <a:ea typeface="+mn-ea"/>
                <a:cs typeface="+mn-cs"/>
              </a:rPr>
              <a:t>古代印度文明</a:t>
            </a:r>
          </a:p>
        </p:txBody>
      </p:sp>
      <p:sp>
        <p:nvSpPr>
          <p:cNvPr id="12" name="线形标注 1 11"/>
          <p:cNvSpPr/>
          <p:nvPr>
            <p:custDataLst>
              <p:tags r:id="rId11"/>
            </p:custDataLst>
          </p:nvPr>
        </p:nvSpPr>
        <p:spPr>
          <a:xfrm>
            <a:off x="527050" y="3502025"/>
            <a:ext cx="1762125" cy="503238"/>
          </a:xfrm>
          <a:prstGeom prst="borderCallout1">
            <a:avLst>
              <a:gd name="adj1" fmla="val 48362"/>
              <a:gd name="adj2" fmla="val 100823"/>
              <a:gd name="adj3" fmla="val -18366"/>
              <a:gd name="adj4" fmla="val 138823"/>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ct val="0"/>
              </a:spcBef>
              <a:spcAft>
                <a:spcPct val="0"/>
              </a:spcAft>
              <a:buClrTx/>
              <a:buSzTx/>
              <a:buFontTx/>
              <a:buNone/>
              <a:defRPr/>
            </a:pPr>
            <a:r>
              <a:rPr kumimoji="0" lang="zh-CN" altLang="en-US" sz="2400" b="1" i="0" u="none" strike="noStrike" kern="1200" cap="none" spc="0" normalizeH="0" baseline="0" noProof="1">
                <a:ln>
                  <a:noFill/>
                </a:ln>
                <a:solidFill>
                  <a:schemeClr val="tx1"/>
                </a:solidFill>
                <a:effectLst/>
                <a:uLnTx/>
                <a:uFillTx/>
                <a:latin typeface="+mn-lt"/>
                <a:ea typeface="+mn-ea"/>
                <a:cs typeface="+mn-cs"/>
              </a:rPr>
              <a:t>玛雅文明</a:t>
            </a:r>
          </a:p>
        </p:txBody>
      </p:sp>
      <p:sp>
        <p:nvSpPr>
          <p:cNvPr id="13" name="线形标注 1 12"/>
          <p:cNvSpPr/>
          <p:nvPr>
            <p:custDataLst>
              <p:tags r:id="rId12"/>
            </p:custDataLst>
          </p:nvPr>
        </p:nvSpPr>
        <p:spPr>
          <a:xfrm>
            <a:off x="0" y="2925763"/>
            <a:ext cx="2060575" cy="504825"/>
          </a:xfrm>
          <a:prstGeom prst="borderCallout1">
            <a:avLst>
              <a:gd name="adj1" fmla="val 48362"/>
              <a:gd name="adj2" fmla="val 100823"/>
              <a:gd name="adj3" fmla="val 88936"/>
              <a:gd name="adj4" fmla="val 118332"/>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ct val="0"/>
              </a:spcBef>
              <a:spcAft>
                <a:spcPct val="0"/>
              </a:spcAft>
              <a:buClrTx/>
              <a:buSzTx/>
              <a:buFontTx/>
              <a:buNone/>
              <a:defRPr/>
            </a:pPr>
            <a:r>
              <a:rPr kumimoji="0" lang="zh-CN" altLang="en-US" sz="2400" b="1" i="0" u="none" strike="noStrike" kern="1200" cap="none" spc="0" normalizeH="0" baseline="0" noProof="1">
                <a:ln>
                  <a:noFill/>
                </a:ln>
                <a:solidFill>
                  <a:schemeClr val="tx1"/>
                </a:solidFill>
                <a:effectLst/>
                <a:uLnTx/>
                <a:uFillTx/>
                <a:latin typeface="+mn-lt"/>
                <a:ea typeface="+mn-ea"/>
                <a:cs typeface="+mn-cs"/>
              </a:rPr>
              <a:t>阿兹特克文明</a:t>
            </a:r>
          </a:p>
        </p:txBody>
      </p:sp>
      <p:sp>
        <p:nvSpPr>
          <p:cNvPr id="14" name="线形标注 1 13"/>
          <p:cNvSpPr/>
          <p:nvPr>
            <p:custDataLst>
              <p:tags r:id="rId13"/>
            </p:custDataLst>
          </p:nvPr>
        </p:nvSpPr>
        <p:spPr>
          <a:xfrm>
            <a:off x="688975" y="4164013"/>
            <a:ext cx="1809750" cy="504825"/>
          </a:xfrm>
          <a:prstGeom prst="borderCallout1">
            <a:avLst>
              <a:gd name="adj1" fmla="val 48362"/>
              <a:gd name="adj2" fmla="val 100823"/>
              <a:gd name="adj3" fmla="val 67112"/>
              <a:gd name="adj4" fmla="val 149334"/>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ct val="0"/>
              </a:spcBef>
              <a:spcAft>
                <a:spcPct val="0"/>
              </a:spcAft>
              <a:buClrTx/>
              <a:buSzTx/>
              <a:buFontTx/>
              <a:buNone/>
              <a:defRPr/>
            </a:pPr>
            <a:r>
              <a:rPr kumimoji="0" lang="zh-CN" altLang="en-US" sz="2400" b="1" i="0" u="none" strike="noStrike" kern="1200" cap="none" spc="0" normalizeH="0" baseline="0" noProof="1">
                <a:ln>
                  <a:noFill/>
                </a:ln>
                <a:solidFill>
                  <a:schemeClr val="tx1"/>
                </a:solidFill>
                <a:effectLst/>
                <a:uLnTx/>
                <a:uFillTx/>
                <a:latin typeface="+mn-lt"/>
                <a:ea typeface="+mn-ea"/>
                <a:cs typeface="+mn-cs"/>
              </a:rPr>
              <a:t>印加文明</a:t>
            </a:r>
          </a:p>
        </p:txBody>
      </p:sp>
      <p:sp>
        <p:nvSpPr>
          <p:cNvPr id="15" name="线形标注 1 14"/>
          <p:cNvSpPr/>
          <p:nvPr>
            <p:custDataLst>
              <p:tags r:id="rId14"/>
            </p:custDataLst>
          </p:nvPr>
        </p:nvSpPr>
        <p:spPr>
          <a:xfrm>
            <a:off x="3787775" y="3733800"/>
            <a:ext cx="1614488" cy="504825"/>
          </a:xfrm>
          <a:prstGeom prst="borderCallout1">
            <a:avLst>
              <a:gd name="adj1" fmla="val 48362"/>
              <a:gd name="adj2" fmla="val 100823"/>
              <a:gd name="adj3" fmla="val -15617"/>
              <a:gd name="adj4" fmla="val 115967"/>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ct val="0"/>
              </a:spcBef>
              <a:spcAft>
                <a:spcPct val="0"/>
              </a:spcAft>
              <a:buClrTx/>
              <a:buSzTx/>
              <a:buFontTx/>
              <a:buNone/>
              <a:defRPr/>
            </a:pPr>
            <a:r>
              <a:rPr kumimoji="0" lang="zh-CN" altLang="en-US" sz="2400" b="1" i="0" u="none" strike="noStrike" kern="1200" cap="none" spc="0" normalizeH="0" baseline="0" noProof="1">
                <a:ln>
                  <a:noFill/>
                </a:ln>
                <a:solidFill>
                  <a:schemeClr val="tx1"/>
                </a:solidFill>
                <a:effectLst/>
                <a:uLnTx/>
                <a:uFillTx/>
                <a:latin typeface="+mn-lt"/>
                <a:ea typeface="+mn-ea"/>
                <a:cs typeface="+mn-cs"/>
              </a:rPr>
              <a:t>西非文明</a:t>
            </a:r>
          </a:p>
        </p:txBody>
      </p:sp>
      <p:sp>
        <p:nvSpPr>
          <p:cNvPr id="16" name="线形标注 1 15"/>
          <p:cNvSpPr/>
          <p:nvPr>
            <p:custDataLst>
              <p:tags r:id="rId15"/>
            </p:custDataLst>
          </p:nvPr>
        </p:nvSpPr>
        <p:spPr>
          <a:xfrm>
            <a:off x="4425950" y="5032375"/>
            <a:ext cx="1612900" cy="504825"/>
          </a:xfrm>
          <a:prstGeom prst="borderCallout1">
            <a:avLst>
              <a:gd name="adj1" fmla="val 48362"/>
              <a:gd name="adj2" fmla="val 100823"/>
              <a:gd name="adj3" fmla="val -30893"/>
              <a:gd name="adj4" fmla="val 129628"/>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ct val="0"/>
              </a:spcBef>
              <a:spcAft>
                <a:spcPct val="0"/>
              </a:spcAft>
              <a:buClrTx/>
              <a:buSzTx/>
              <a:buFontTx/>
              <a:buNone/>
              <a:defRPr/>
            </a:pPr>
            <a:r>
              <a:rPr kumimoji="0" lang="zh-CN" altLang="en-US" sz="2400" b="1" i="0" u="none" strike="noStrike" kern="1200" cap="none" spc="0" normalizeH="0" baseline="0" noProof="1">
                <a:ln>
                  <a:noFill/>
                </a:ln>
                <a:solidFill>
                  <a:schemeClr val="tx1"/>
                </a:solidFill>
                <a:effectLst/>
                <a:uLnTx/>
                <a:uFillTx/>
                <a:latin typeface="+mn-lt"/>
                <a:ea typeface="+mn-ea"/>
                <a:cs typeface="+mn-cs"/>
              </a:rPr>
              <a:t>南非文明</a:t>
            </a:r>
          </a:p>
        </p:txBody>
      </p:sp>
      <p:sp>
        <p:nvSpPr>
          <p:cNvPr id="17" name="线形标注 1 16"/>
          <p:cNvSpPr/>
          <p:nvPr>
            <p:custDataLst>
              <p:tags r:id="rId16"/>
            </p:custDataLst>
          </p:nvPr>
        </p:nvSpPr>
        <p:spPr>
          <a:xfrm>
            <a:off x="7078663" y="4117975"/>
            <a:ext cx="1614488" cy="503238"/>
          </a:xfrm>
          <a:prstGeom prst="borderCallout1">
            <a:avLst>
              <a:gd name="adj1" fmla="val -881"/>
              <a:gd name="adj2" fmla="val 47697"/>
              <a:gd name="adj3" fmla="val -31749"/>
              <a:gd name="adj4" fmla="val -925"/>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ct val="0"/>
              </a:spcBef>
              <a:spcAft>
                <a:spcPct val="0"/>
              </a:spcAft>
              <a:buClrTx/>
              <a:buSzTx/>
              <a:buFontTx/>
              <a:buNone/>
              <a:defRPr/>
            </a:pPr>
            <a:r>
              <a:rPr kumimoji="0" lang="zh-CN" altLang="en-US" sz="2400" b="1" i="0" u="none" strike="noStrike" kern="1200" cap="none" spc="0" normalizeH="0" baseline="0" noProof="1">
                <a:ln>
                  <a:noFill/>
                </a:ln>
                <a:solidFill>
                  <a:schemeClr val="tx1"/>
                </a:solidFill>
                <a:effectLst/>
                <a:uLnTx/>
                <a:uFillTx/>
                <a:latin typeface="+mn-lt"/>
                <a:ea typeface="+mn-ea"/>
                <a:cs typeface="+mn-cs"/>
              </a:rPr>
              <a:t>东非文明</a:t>
            </a:r>
          </a:p>
        </p:txBody>
      </p:sp>
      <p:sp>
        <p:nvSpPr>
          <p:cNvPr id="18" name="线形标注 1 17"/>
          <p:cNvSpPr/>
          <p:nvPr>
            <p:custDataLst>
              <p:tags r:id="rId17"/>
            </p:custDataLst>
          </p:nvPr>
        </p:nvSpPr>
        <p:spPr>
          <a:xfrm>
            <a:off x="5441950" y="2584450"/>
            <a:ext cx="2146300" cy="503238"/>
          </a:xfrm>
          <a:prstGeom prst="borderCallout1">
            <a:avLst>
              <a:gd name="adj1" fmla="val 107430"/>
              <a:gd name="adj2" fmla="val 49232"/>
              <a:gd name="adj3" fmla="val 117120"/>
              <a:gd name="adj4" fmla="val 49053"/>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ct val="0"/>
              </a:spcBef>
              <a:spcAft>
                <a:spcPct val="0"/>
              </a:spcAft>
              <a:buClrTx/>
              <a:buSzTx/>
              <a:buFontTx/>
              <a:buNone/>
              <a:defRPr/>
            </a:pPr>
            <a:r>
              <a:rPr kumimoji="0" lang="zh-CN" altLang="en-US" sz="2400" b="1" i="0" u="none" strike="noStrike" kern="1200" cap="none" spc="0" normalizeH="0" baseline="0" noProof="1">
                <a:ln>
                  <a:noFill/>
                </a:ln>
                <a:solidFill>
                  <a:schemeClr val="tx1"/>
                </a:solidFill>
                <a:effectLst/>
                <a:uLnTx/>
                <a:uFillTx/>
                <a:latin typeface="+mn-lt"/>
                <a:ea typeface="+mn-ea"/>
                <a:cs typeface="+mn-cs"/>
              </a:rPr>
              <a:t>北非埃及文明</a:t>
            </a:r>
          </a:p>
        </p:txBody>
      </p:sp>
      <p:sp>
        <p:nvSpPr>
          <p:cNvPr id="19" name="矩形 18"/>
          <p:cNvSpPr/>
          <p:nvPr>
            <p:custDataLst>
              <p:tags r:id="rId18"/>
            </p:custDataLst>
          </p:nvPr>
        </p:nvSpPr>
        <p:spPr>
          <a:xfrm>
            <a:off x="515938" y="22225"/>
            <a:ext cx="11801475" cy="1138238"/>
          </a:xfrm>
          <a:prstGeom prst="rect">
            <a:avLst/>
          </a:prstGeom>
          <a:noFill/>
          <a:ln w="9525">
            <a:noFill/>
          </a:ln>
        </p:spPr>
        <p:txBody>
          <a:bodyPr anchor="t">
            <a:spAutoFit/>
          </a:bodyPr>
          <a:lstStyle/>
          <a:p>
            <a:r>
              <a:rPr lang="zh-CN" altLang="en-US" sz="3400" b="1">
                <a:latin typeface="Calibri"/>
                <a:ea typeface="宋体" panose="02010600030101010101" pitchFamily="2" charset="-122"/>
              </a:rPr>
              <a:t>载着读者登上月球，观察一个</a:t>
            </a:r>
            <a:r>
              <a:rPr lang="zh-CN" altLang="en-US" sz="3400" b="1" u="sng">
                <a:solidFill>
                  <a:srgbClr val="EC1B24"/>
                </a:solidFill>
                <a:latin typeface="Calibri"/>
                <a:ea typeface="宋体" panose="02010600030101010101" pitchFamily="2" charset="-122"/>
              </a:rPr>
              <a:t>整体</a:t>
            </a:r>
            <a:r>
              <a:rPr lang="zh-CN" altLang="en-US" sz="3400" b="1">
                <a:latin typeface="Calibri"/>
                <a:ea typeface="宋体" panose="02010600030101010101" pitchFamily="2" charset="-122"/>
              </a:rPr>
              <a:t>的世界。</a:t>
            </a:r>
            <a:endParaRPr lang="en-US" altLang="zh-CN" sz="3400" b="1">
              <a:latin typeface="Calibri"/>
              <a:ea typeface="宋体" panose="02010600030101010101" pitchFamily="2" charset="-122"/>
            </a:endParaRPr>
          </a:p>
          <a:p>
            <a:r>
              <a:rPr lang="en-US" altLang="zh-CN" sz="3400" b="1">
                <a:latin typeface="Calibri"/>
                <a:ea typeface="宋体" panose="02010600030101010101" pitchFamily="2" charset="-122"/>
              </a:rPr>
              <a:t>                                                    ——</a:t>
            </a:r>
            <a:r>
              <a:rPr lang="zh-CN" altLang="en-US" sz="3400" b="1">
                <a:latin typeface="Calibri"/>
                <a:ea typeface="宋体" panose="02010600030101010101" pitchFamily="2" charset="-122"/>
              </a:rPr>
              <a:t>斯塔夫里阿诺斯 </a:t>
            </a: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19"/>
                                        </p:tgtEl>
                                        <p:attrNameLst>
                                          <p:attrName>style.visibility</p:attrName>
                                        </p:attrNameLst>
                                      </p:cBhvr>
                                      <p:to>
                                        <p:strVal val="visible"/>
                                      </p:to>
                                    </p:set>
                                    <p:animEffect transition="in" filter="wipe(down)">
                                      <p:cBhvr>
                                        <p:cTn id="7" dur="500"/>
                                        <p:tgtEl>
                                          <p:spTgt spid="19"/>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22" presetClass="entr" presetSubtype="4" fill="hold" nodeType="clickEffect">
                                  <p:stCondLst>
                                    <p:cond delay="0"/>
                                  </p:stCondLst>
                                  <p:childTnLst>
                                    <p:set>
                                      <p:cBhvr>
                                        <p:cTn id="11" dur="1" fill="hold">
                                          <p:stCondLst>
                                            <p:cond delay="0"/>
                                          </p:stCondLst>
                                        </p:cTn>
                                        <p:tgtEl>
                                          <p:spTgt spid="2051"/>
                                        </p:tgtEl>
                                        <p:attrNameLst>
                                          <p:attrName>style.visibility</p:attrName>
                                        </p:attrNameLst>
                                      </p:cBhvr>
                                      <p:to>
                                        <p:strVal val="visible"/>
                                      </p:to>
                                    </p:set>
                                    <p:animEffect transition="in" filter="wipe(down)">
                                      <p:cBhvr>
                                        <p:cTn id="12" dur="500"/>
                                        <p:tgtEl>
                                          <p:spTgt spid="2051"/>
                                        </p:tgtEl>
                                      </p:cBhvr>
                                    </p:animEffect>
                                  </p:childTnLst>
                                </p:cTn>
                              </p:par>
                            </p:childTnLst>
                          </p:cTn>
                        </p:par>
                      </p:childTnLst>
                    </p:cTn>
                  </p:par>
                  <p:par>
                    <p:cTn id="13" fill="hold" nodeType="clickPar">
                      <p:stCondLst>
                        <p:cond delay="indefinite"/>
                      </p:stCondLst>
                      <p:childTnLst>
                        <p:par>
                          <p:cTn id="14" fill="hold" nodeType="afterGroup">
                            <p:stCondLst>
                              <p:cond delay="0"/>
                            </p:stCondLst>
                            <p:childTnLst>
                              <p:par>
                                <p:cTn id="15" presetID="2" presetClass="entr" presetSubtype="4" fill="hold" grpId="0" nodeType="clickEffect">
                                  <p:stCondLst>
                                    <p:cond delay="0"/>
                                  </p:stCondLst>
                                  <p:childTnLst>
                                    <p:set>
                                      <p:cBhvr>
                                        <p:cTn id="16" dur="1" fill="hold">
                                          <p:stCondLst>
                                            <p:cond delay="0"/>
                                          </p:stCondLst>
                                        </p:cTn>
                                        <p:tgtEl>
                                          <p:spTgt spid="7"/>
                                        </p:tgtEl>
                                        <p:attrNameLst>
                                          <p:attrName>style.visibility</p:attrName>
                                        </p:attrNameLst>
                                      </p:cBhvr>
                                      <p:to>
                                        <p:strVal val="visible"/>
                                      </p:to>
                                    </p:set>
                                    <p:anim calcmode="lin" valueType="num">
                                      <p:cBhvr additive="base">
                                        <p:cTn id="17" dur="500" fill="hold"/>
                                        <p:tgtEl>
                                          <p:spTgt spid="7"/>
                                        </p:tgtEl>
                                        <p:attrNameLst>
                                          <p:attrName>ppt_x</p:attrName>
                                        </p:attrNameLst>
                                      </p:cBhvr>
                                      <p:tavLst>
                                        <p:tav tm="0">
                                          <p:val>
                                            <p:strVal val="#ppt_x"/>
                                          </p:val>
                                        </p:tav>
                                        <p:tav tm="100000">
                                          <p:val>
                                            <p:strVal val="#ppt_x"/>
                                          </p:val>
                                        </p:tav>
                                      </p:tavLst>
                                    </p:anim>
                                    <p:anim calcmode="lin" valueType="num">
                                      <p:cBhvr additive="base">
                                        <p:cTn id="18" dur="500" fill="hold"/>
                                        <p:tgtEl>
                                          <p:spTgt spid="7"/>
                                        </p:tgtEl>
                                        <p:attrNameLst>
                                          <p:attrName>ppt_y</p:attrName>
                                        </p:attrNameLst>
                                      </p:cBhvr>
                                      <p:tavLst>
                                        <p:tav tm="0">
                                          <p:val>
                                            <p:strVal val="1+#ppt_h/2"/>
                                          </p:val>
                                        </p:tav>
                                        <p:tav tm="100000">
                                          <p:val>
                                            <p:strVal val="#ppt_y"/>
                                          </p:val>
                                        </p:tav>
                                      </p:tavLst>
                                    </p:anim>
                                  </p:childTnLst>
                                </p:cTn>
                              </p:par>
                              <p:par>
                                <p:cTn id="19" presetID="2" presetClass="entr" presetSubtype="4" fill="hold" grpId="0" nodeType="withEffect">
                                  <p:stCondLst>
                                    <p:cond delay="0"/>
                                  </p:stCondLst>
                                  <p:childTnLst>
                                    <p:set>
                                      <p:cBhvr>
                                        <p:cTn id="20" dur="1" fill="hold">
                                          <p:stCondLst>
                                            <p:cond delay="0"/>
                                          </p:stCondLst>
                                        </p:cTn>
                                        <p:tgtEl>
                                          <p:spTgt spid="12"/>
                                        </p:tgtEl>
                                        <p:attrNameLst>
                                          <p:attrName>style.visibility</p:attrName>
                                        </p:attrNameLst>
                                      </p:cBhvr>
                                      <p:to>
                                        <p:strVal val="visible"/>
                                      </p:to>
                                    </p:set>
                                    <p:anim calcmode="lin" valueType="num">
                                      <p:cBhvr additive="base">
                                        <p:cTn id="21" dur="500" fill="hold"/>
                                        <p:tgtEl>
                                          <p:spTgt spid="12"/>
                                        </p:tgtEl>
                                        <p:attrNameLst>
                                          <p:attrName>ppt_x</p:attrName>
                                        </p:attrNameLst>
                                      </p:cBhvr>
                                      <p:tavLst>
                                        <p:tav tm="0">
                                          <p:val>
                                            <p:strVal val="#ppt_x"/>
                                          </p:val>
                                        </p:tav>
                                        <p:tav tm="100000">
                                          <p:val>
                                            <p:strVal val="#ppt_x"/>
                                          </p:val>
                                        </p:tav>
                                      </p:tavLst>
                                    </p:anim>
                                    <p:anim calcmode="lin" valueType="num">
                                      <p:cBhvr additive="base">
                                        <p:cTn id="22" dur="500" fill="hold"/>
                                        <p:tgtEl>
                                          <p:spTgt spid="12"/>
                                        </p:tgtEl>
                                        <p:attrNameLst>
                                          <p:attrName>ppt_y</p:attrName>
                                        </p:attrNameLst>
                                      </p:cBhvr>
                                      <p:tavLst>
                                        <p:tav tm="0">
                                          <p:val>
                                            <p:strVal val="1+#ppt_h/2"/>
                                          </p:val>
                                        </p:tav>
                                        <p:tav tm="100000">
                                          <p:val>
                                            <p:strVal val="#ppt_y"/>
                                          </p:val>
                                        </p:tav>
                                      </p:tavLst>
                                    </p:anim>
                                  </p:childTnLst>
                                </p:cTn>
                              </p:par>
                              <p:par>
                                <p:cTn id="23" presetID="2" presetClass="entr" presetSubtype="4" fill="hold" grpId="0" nodeType="withEffect">
                                  <p:stCondLst>
                                    <p:cond delay="0"/>
                                  </p:stCondLst>
                                  <p:childTnLst>
                                    <p:set>
                                      <p:cBhvr>
                                        <p:cTn id="24" dur="1" fill="hold">
                                          <p:stCondLst>
                                            <p:cond delay="0"/>
                                          </p:stCondLst>
                                        </p:cTn>
                                        <p:tgtEl>
                                          <p:spTgt spid="13"/>
                                        </p:tgtEl>
                                        <p:attrNameLst>
                                          <p:attrName>style.visibility</p:attrName>
                                        </p:attrNameLst>
                                      </p:cBhvr>
                                      <p:to>
                                        <p:strVal val="visible"/>
                                      </p:to>
                                    </p:set>
                                    <p:anim calcmode="lin" valueType="num">
                                      <p:cBhvr>
                                        <p:cTn id="25" dur="500" fill="hold"/>
                                        <p:tgtEl>
                                          <p:spTgt spid="13"/>
                                        </p:tgtEl>
                                        <p:attrNameLst>
                                          <p:attrName>ppt_x</p:attrName>
                                        </p:attrNameLst>
                                      </p:cBhvr>
                                      <p:tavLst>
                                        <p:tav tm="0">
                                          <p:val>
                                            <p:strVal val="#ppt_x"/>
                                          </p:val>
                                        </p:tav>
                                        <p:tav tm="100000">
                                          <p:val>
                                            <p:strVal val="#ppt_x"/>
                                          </p:val>
                                        </p:tav>
                                      </p:tavLst>
                                    </p:anim>
                                    <p:anim calcmode="lin" valueType="num">
                                      <p:cBhvr>
                                        <p:cTn id="26" dur="500" fill="hold"/>
                                        <p:tgtEl>
                                          <p:spTgt spid="13"/>
                                        </p:tgtEl>
                                        <p:attrNameLst>
                                          <p:attrName>ppt_y</p:attrName>
                                        </p:attrNameLst>
                                      </p:cBhvr>
                                      <p:tavLst>
                                        <p:tav tm="0">
                                          <p:val>
                                            <p:strVal val="1+#ppt_h/2"/>
                                          </p:val>
                                        </p:tav>
                                        <p:tav tm="100000">
                                          <p:val>
                                            <p:strVal val="#ppt_y"/>
                                          </p:val>
                                        </p:tav>
                                      </p:tavLst>
                                    </p:anim>
                                  </p:childTnLst>
                                </p:cTn>
                              </p:par>
                              <p:par>
                                <p:cTn id="27" presetID="2" presetClass="entr" presetSubtype="4" fill="hold" grpId="0" nodeType="withEffect">
                                  <p:stCondLst>
                                    <p:cond delay="0"/>
                                  </p:stCondLst>
                                  <p:childTnLst>
                                    <p:set>
                                      <p:cBhvr>
                                        <p:cTn id="28" dur="1" fill="hold">
                                          <p:stCondLst>
                                            <p:cond delay="0"/>
                                          </p:stCondLst>
                                        </p:cTn>
                                        <p:tgtEl>
                                          <p:spTgt spid="14"/>
                                        </p:tgtEl>
                                        <p:attrNameLst>
                                          <p:attrName>style.visibility</p:attrName>
                                        </p:attrNameLst>
                                      </p:cBhvr>
                                      <p:to>
                                        <p:strVal val="visible"/>
                                      </p:to>
                                    </p:set>
                                    <p:anim calcmode="lin" valueType="num">
                                      <p:cBhvr>
                                        <p:cTn id="29" dur="500" fill="hold"/>
                                        <p:tgtEl>
                                          <p:spTgt spid="14"/>
                                        </p:tgtEl>
                                        <p:attrNameLst>
                                          <p:attrName>ppt_x</p:attrName>
                                        </p:attrNameLst>
                                      </p:cBhvr>
                                      <p:tavLst>
                                        <p:tav tm="0">
                                          <p:val>
                                            <p:strVal val="#ppt_x"/>
                                          </p:val>
                                        </p:tav>
                                        <p:tav tm="100000">
                                          <p:val>
                                            <p:strVal val="#ppt_x"/>
                                          </p:val>
                                        </p:tav>
                                      </p:tavLst>
                                    </p:anim>
                                    <p:anim calcmode="lin" valueType="num">
                                      <p:cBhvr>
                                        <p:cTn id="30" dur="500" fill="hold"/>
                                        <p:tgtEl>
                                          <p:spTgt spid="14"/>
                                        </p:tgtEl>
                                        <p:attrNameLst>
                                          <p:attrName>ppt_y</p:attrName>
                                        </p:attrNameLst>
                                      </p:cBhvr>
                                      <p:tavLst>
                                        <p:tav tm="0">
                                          <p:val>
                                            <p:strVal val="1+#ppt_h/2"/>
                                          </p:val>
                                        </p:tav>
                                        <p:tav tm="100000">
                                          <p:val>
                                            <p:strVal val="#ppt_y"/>
                                          </p:val>
                                        </p:tav>
                                      </p:tavLst>
                                    </p:anim>
                                  </p:childTnLst>
                                </p:cTn>
                              </p:par>
                              <p:par>
                                <p:cTn id="31" presetID="2" presetClass="entr" presetSubtype="4" fill="hold" grpId="0" nodeType="withEffect">
                                  <p:stCondLst>
                                    <p:cond delay="0"/>
                                  </p:stCondLst>
                                  <p:childTnLst>
                                    <p:set>
                                      <p:cBhvr>
                                        <p:cTn id="32" dur="1" fill="hold">
                                          <p:stCondLst>
                                            <p:cond delay="0"/>
                                          </p:stCondLst>
                                        </p:cTn>
                                        <p:tgtEl>
                                          <p:spTgt spid="6"/>
                                        </p:tgtEl>
                                        <p:attrNameLst>
                                          <p:attrName>style.visibility</p:attrName>
                                        </p:attrNameLst>
                                      </p:cBhvr>
                                      <p:to>
                                        <p:strVal val="visible"/>
                                      </p:to>
                                    </p:set>
                                    <p:anim calcmode="lin" valueType="num">
                                      <p:cBhvr additive="base">
                                        <p:cTn id="33" dur="500" fill="hold"/>
                                        <p:tgtEl>
                                          <p:spTgt spid="6"/>
                                        </p:tgtEl>
                                        <p:attrNameLst>
                                          <p:attrName>ppt_x</p:attrName>
                                        </p:attrNameLst>
                                      </p:cBhvr>
                                      <p:tavLst>
                                        <p:tav tm="0">
                                          <p:val>
                                            <p:strVal val="#ppt_x"/>
                                          </p:val>
                                        </p:tav>
                                        <p:tav tm="100000">
                                          <p:val>
                                            <p:strVal val="#ppt_x"/>
                                          </p:val>
                                        </p:tav>
                                      </p:tavLst>
                                    </p:anim>
                                    <p:anim calcmode="lin" valueType="num">
                                      <p:cBhvr additive="base">
                                        <p:cTn id="34" dur="500" fill="hold"/>
                                        <p:tgtEl>
                                          <p:spTgt spid="6"/>
                                        </p:tgtEl>
                                        <p:attrNameLst>
                                          <p:attrName>ppt_y</p:attrName>
                                        </p:attrNameLst>
                                      </p:cBhvr>
                                      <p:tavLst>
                                        <p:tav tm="0">
                                          <p:val>
                                            <p:strVal val="1+#ppt_h/2"/>
                                          </p:val>
                                        </p:tav>
                                        <p:tav tm="100000">
                                          <p:val>
                                            <p:strVal val="#ppt_y"/>
                                          </p:val>
                                        </p:tav>
                                      </p:tavLst>
                                    </p:anim>
                                  </p:childTnLst>
                                </p:cTn>
                              </p:par>
                              <p:par>
                                <p:cTn id="35" presetID="2" presetClass="entr" presetSubtype="4" fill="hold" grpId="0" nodeType="withEffect">
                                  <p:stCondLst>
                                    <p:cond delay="0"/>
                                  </p:stCondLst>
                                  <p:childTnLst>
                                    <p:set>
                                      <p:cBhvr>
                                        <p:cTn id="36" dur="1" fill="hold">
                                          <p:stCondLst>
                                            <p:cond delay="0"/>
                                          </p:stCondLst>
                                        </p:cTn>
                                        <p:tgtEl>
                                          <p:spTgt spid="15"/>
                                        </p:tgtEl>
                                        <p:attrNameLst>
                                          <p:attrName>style.visibility</p:attrName>
                                        </p:attrNameLst>
                                      </p:cBhvr>
                                      <p:to>
                                        <p:strVal val="visible"/>
                                      </p:to>
                                    </p:set>
                                    <p:anim calcmode="lin" valueType="num">
                                      <p:cBhvr>
                                        <p:cTn id="37" dur="500" fill="hold"/>
                                        <p:tgtEl>
                                          <p:spTgt spid="15"/>
                                        </p:tgtEl>
                                        <p:attrNameLst>
                                          <p:attrName>ppt_x</p:attrName>
                                        </p:attrNameLst>
                                      </p:cBhvr>
                                      <p:tavLst>
                                        <p:tav tm="0">
                                          <p:val>
                                            <p:strVal val="#ppt_x"/>
                                          </p:val>
                                        </p:tav>
                                        <p:tav tm="100000">
                                          <p:val>
                                            <p:strVal val="#ppt_x"/>
                                          </p:val>
                                        </p:tav>
                                      </p:tavLst>
                                    </p:anim>
                                    <p:anim calcmode="lin" valueType="num">
                                      <p:cBhvr>
                                        <p:cTn id="38" dur="500" fill="hold"/>
                                        <p:tgtEl>
                                          <p:spTgt spid="15"/>
                                        </p:tgtEl>
                                        <p:attrNameLst>
                                          <p:attrName>ppt_y</p:attrName>
                                        </p:attrNameLst>
                                      </p:cBhvr>
                                      <p:tavLst>
                                        <p:tav tm="0">
                                          <p:val>
                                            <p:strVal val="1+#ppt_h/2"/>
                                          </p:val>
                                        </p:tav>
                                        <p:tav tm="100000">
                                          <p:val>
                                            <p:strVal val="#ppt_y"/>
                                          </p:val>
                                        </p:tav>
                                      </p:tavLst>
                                    </p:anim>
                                  </p:childTnLst>
                                </p:cTn>
                              </p:par>
                              <p:par>
                                <p:cTn id="39" presetID="2" presetClass="entr" presetSubtype="4" fill="hold" grpId="0" nodeType="withEffect">
                                  <p:stCondLst>
                                    <p:cond delay="0"/>
                                  </p:stCondLst>
                                  <p:childTnLst>
                                    <p:set>
                                      <p:cBhvr>
                                        <p:cTn id="40" dur="1" fill="hold">
                                          <p:stCondLst>
                                            <p:cond delay="0"/>
                                          </p:stCondLst>
                                        </p:cTn>
                                        <p:tgtEl>
                                          <p:spTgt spid="16"/>
                                        </p:tgtEl>
                                        <p:attrNameLst>
                                          <p:attrName>style.visibility</p:attrName>
                                        </p:attrNameLst>
                                      </p:cBhvr>
                                      <p:to>
                                        <p:strVal val="visible"/>
                                      </p:to>
                                    </p:set>
                                    <p:anim calcmode="lin" valueType="num">
                                      <p:cBhvr>
                                        <p:cTn id="41" dur="500" fill="hold"/>
                                        <p:tgtEl>
                                          <p:spTgt spid="16"/>
                                        </p:tgtEl>
                                        <p:attrNameLst>
                                          <p:attrName>ppt_x</p:attrName>
                                        </p:attrNameLst>
                                      </p:cBhvr>
                                      <p:tavLst>
                                        <p:tav tm="0">
                                          <p:val>
                                            <p:strVal val="#ppt_x"/>
                                          </p:val>
                                        </p:tav>
                                        <p:tav tm="100000">
                                          <p:val>
                                            <p:strVal val="#ppt_x"/>
                                          </p:val>
                                        </p:tav>
                                      </p:tavLst>
                                    </p:anim>
                                    <p:anim calcmode="lin" valueType="num">
                                      <p:cBhvr>
                                        <p:cTn id="42" dur="500" fill="hold"/>
                                        <p:tgtEl>
                                          <p:spTgt spid="16"/>
                                        </p:tgtEl>
                                        <p:attrNameLst>
                                          <p:attrName>ppt_y</p:attrName>
                                        </p:attrNameLst>
                                      </p:cBhvr>
                                      <p:tavLst>
                                        <p:tav tm="0">
                                          <p:val>
                                            <p:strVal val="1+#ppt_h/2"/>
                                          </p:val>
                                        </p:tav>
                                        <p:tav tm="100000">
                                          <p:val>
                                            <p:strVal val="#ppt_y"/>
                                          </p:val>
                                        </p:tav>
                                      </p:tavLst>
                                    </p:anim>
                                  </p:childTnLst>
                                </p:cTn>
                              </p:par>
                              <p:par>
                                <p:cTn id="43" presetID="2" presetClass="entr" presetSubtype="4" fill="hold" grpId="0" nodeType="withEffect">
                                  <p:stCondLst>
                                    <p:cond delay="0"/>
                                  </p:stCondLst>
                                  <p:childTnLst>
                                    <p:set>
                                      <p:cBhvr>
                                        <p:cTn id="44" dur="1" fill="hold">
                                          <p:stCondLst>
                                            <p:cond delay="0"/>
                                          </p:stCondLst>
                                        </p:cTn>
                                        <p:tgtEl>
                                          <p:spTgt spid="17"/>
                                        </p:tgtEl>
                                        <p:attrNameLst>
                                          <p:attrName>style.visibility</p:attrName>
                                        </p:attrNameLst>
                                      </p:cBhvr>
                                      <p:to>
                                        <p:strVal val="visible"/>
                                      </p:to>
                                    </p:set>
                                    <p:anim calcmode="lin" valueType="num">
                                      <p:cBhvr>
                                        <p:cTn id="45" dur="500" fill="hold"/>
                                        <p:tgtEl>
                                          <p:spTgt spid="17"/>
                                        </p:tgtEl>
                                        <p:attrNameLst>
                                          <p:attrName>ppt_x</p:attrName>
                                        </p:attrNameLst>
                                      </p:cBhvr>
                                      <p:tavLst>
                                        <p:tav tm="0">
                                          <p:val>
                                            <p:strVal val="#ppt_x"/>
                                          </p:val>
                                        </p:tav>
                                        <p:tav tm="100000">
                                          <p:val>
                                            <p:strVal val="#ppt_x"/>
                                          </p:val>
                                        </p:tav>
                                      </p:tavLst>
                                    </p:anim>
                                    <p:anim calcmode="lin" valueType="num">
                                      <p:cBhvr>
                                        <p:cTn id="46" dur="500" fill="hold"/>
                                        <p:tgtEl>
                                          <p:spTgt spid="17"/>
                                        </p:tgtEl>
                                        <p:attrNameLst>
                                          <p:attrName>ppt_y</p:attrName>
                                        </p:attrNameLst>
                                      </p:cBhvr>
                                      <p:tavLst>
                                        <p:tav tm="0">
                                          <p:val>
                                            <p:strVal val="1+#ppt_h/2"/>
                                          </p:val>
                                        </p:tav>
                                        <p:tav tm="100000">
                                          <p:val>
                                            <p:strVal val="#ppt_y"/>
                                          </p:val>
                                        </p:tav>
                                      </p:tavLst>
                                    </p:anim>
                                  </p:childTnLst>
                                </p:cTn>
                              </p:par>
                              <p:par>
                                <p:cTn id="47" presetID="2" presetClass="entr" presetSubtype="4" fill="hold" grpId="0" nodeType="withEffect">
                                  <p:stCondLst>
                                    <p:cond delay="0"/>
                                  </p:stCondLst>
                                  <p:childTnLst>
                                    <p:set>
                                      <p:cBhvr>
                                        <p:cTn id="48" dur="1" fill="hold">
                                          <p:stCondLst>
                                            <p:cond delay="0"/>
                                          </p:stCondLst>
                                        </p:cTn>
                                        <p:tgtEl>
                                          <p:spTgt spid="18"/>
                                        </p:tgtEl>
                                        <p:attrNameLst>
                                          <p:attrName>style.visibility</p:attrName>
                                        </p:attrNameLst>
                                      </p:cBhvr>
                                      <p:to>
                                        <p:strVal val="visible"/>
                                      </p:to>
                                    </p:set>
                                    <p:anim calcmode="lin" valueType="num">
                                      <p:cBhvr>
                                        <p:cTn id="49" dur="500" fill="hold"/>
                                        <p:tgtEl>
                                          <p:spTgt spid="18"/>
                                        </p:tgtEl>
                                        <p:attrNameLst>
                                          <p:attrName>ppt_x</p:attrName>
                                        </p:attrNameLst>
                                      </p:cBhvr>
                                      <p:tavLst>
                                        <p:tav tm="0">
                                          <p:val>
                                            <p:strVal val="#ppt_x"/>
                                          </p:val>
                                        </p:tav>
                                        <p:tav tm="100000">
                                          <p:val>
                                            <p:strVal val="#ppt_x"/>
                                          </p:val>
                                        </p:tav>
                                      </p:tavLst>
                                    </p:anim>
                                    <p:anim calcmode="lin" valueType="num">
                                      <p:cBhvr>
                                        <p:cTn id="50" dur="500" fill="hold"/>
                                        <p:tgtEl>
                                          <p:spTgt spid="18"/>
                                        </p:tgtEl>
                                        <p:attrNameLst>
                                          <p:attrName>ppt_y</p:attrName>
                                        </p:attrNameLst>
                                      </p:cBhvr>
                                      <p:tavLst>
                                        <p:tav tm="0">
                                          <p:val>
                                            <p:strVal val="1+#ppt_h/2"/>
                                          </p:val>
                                        </p:tav>
                                        <p:tav tm="100000">
                                          <p:val>
                                            <p:strVal val="#ppt_y"/>
                                          </p:val>
                                        </p:tav>
                                      </p:tavLst>
                                    </p:anim>
                                  </p:childTnLst>
                                </p:cTn>
                              </p:par>
                            </p:childTnLst>
                          </p:cTn>
                        </p:par>
                      </p:childTnLst>
                    </p:cTn>
                  </p:par>
                  <p:par>
                    <p:cTn id="51" fill="hold" nodeType="clickPar">
                      <p:stCondLst>
                        <p:cond delay="indefinite"/>
                      </p:stCondLst>
                      <p:childTnLst>
                        <p:par>
                          <p:cTn id="52" fill="hold" nodeType="afterGroup">
                            <p:stCondLst>
                              <p:cond delay="0"/>
                            </p:stCondLst>
                            <p:childTnLst>
                              <p:par>
                                <p:cTn id="53" presetID="2" presetClass="entr" presetSubtype="4" fill="hold" grpId="0" nodeType="clickEffect">
                                  <p:stCondLst>
                                    <p:cond delay="0"/>
                                  </p:stCondLst>
                                  <p:childTnLst>
                                    <p:set>
                                      <p:cBhvr>
                                        <p:cTn id="54" dur="1" fill="hold">
                                          <p:stCondLst>
                                            <p:cond delay="0"/>
                                          </p:stCondLst>
                                        </p:cTn>
                                        <p:tgtEl>
                                          <p:spTgt spid="8"/>
                                        </p:tgtEl>
                                        <p:attrNameLst>
                                          <p:attrName>style.visibility</p:attrName>
                                        </p:attrNameLst>
                                      </p:cBhvr>
                                      <p:to>
                                        <p:strVal val="visible"/>
                                      </p:to>
                                    </p:set>
                                    <p:anim calcmode="lin" valueType="num">
                                      <p:cBhvr additive="base">
                                        <p:cTn id="55" dur="500" fill="hold"/>
                                        <p:tgtEl>
                                          <p:spTgt spid="8"/>
                                        </p:tgtEl>
                                        <p:attrNameLst>
                                          <p:attrName>ppt_x</p:attrName>
                                        </p:attrNameLst>
                                      </p:cBhvr>
                                      <p:tavLst>
                                        <p:tav tm="0">
                                          <p:val>
                                            <p:strVal val="#ppt_x"/>
                                          </p:val>
                                        </p:tav>
                                        <p:tav tm="100000">
                                          <p:val>
                                            <p:strVal val="#ppt_x"/>
                                          </p:val>
                                        </p:tav>
                                      </p:tavLst>
                                    </p:anim>
                                    <p:anim calcmode="lin" valueType="num">
                                      <p:cBhvr additive="base">
                                        <p:cTn id="56" dur="500" fill="hold"/>
                                        <p:tgtEl>
                                          <p:spTgt spid="8"/>
                                        </p:tgtEl>
                                        <p:attrNameLst>
                                          <p:attrName>ppt_y</p:attrName>
                                        </p:attrNameLst>
                                      </p:cBhvr>
                                      <p:tavLst>
                                        <p:tav tm="0">
                                          <p:val>
                                            <p:strVal val="1+#ppt_h/2"/>
                                          </p:val>
                                        </p:tav>
                                        <p:tav tm="100000">
                                          <p:val>
                                            <p:strVal val="#ppt_y"/>
                                          </p:val>
                                        </p:tav>
                                      </p:tavLst>
                                    </p:anim>
                                  </p:childTnLst>
                                </p:cTn>
                              </p:par>
                              <p:par>
                                <p:cTn id="57" presetID="2" presetClass="entr" presetSubtype="4" fill="hold" grpId="0" nodeType="withEffect">
                                  <p:stCondLst>
                                    <p:cond delay="0"/>
                                  </p:stCondLst>
                                  <p:childTnLst>
                                    <p:set>
                                      <p:cBhvr>
                                        <p:cTn id="58" dur="1" fill="hold">
                                          <p:stCondLst>
                                            <p:cond delay="0"/>
                                          </p:stCondLst>
                                        </p:cTn>
                                        <p:tgtEl>
                                          <p:spTgt spid="9"/>
                                        </p:tgtEl>
                                        <p:attrNameLst>
                                          <p:attrName>style.visibility</p:attrName>
                                        </p:attrNameLst>
                                      </p:cBhvr>
                                      <p:to>
                                        <p:strVal val="visible"/>
                                      </p:to>
                                    </p:set>
                                    <p:anim calcmode="lin" valueType="num">
                                      <p:cBhvr additive="base">
                                        <p:cTn id="59" dur="500" fill="hold"/>
                                        <p:tgtEl>
                                          <p:spTgt spid="9"/>
                                        </p:tgtEl>
                                        <p:attrNameLst>
                                          <p:attrName>ppt_x</p:attrName>
                                        </p:attrNameLst>
                                      </p:cBhvr>
                                      <p:tavLst>
                                        <p:tav tm="0">
                                          <p:val>
                                            <p:strVal val="#ppt_x"/>
                                          </p:val>
                                        </p:tav>
                                        <p:tav tm="100000">
                                          <p:val>
                                            <p:strVal val="#ppt_x"/>
                                          </p:val>
                                        </p:tav>
                                      </p:tavLst>
                                    </p:anim>
                                    <p:anim calcmode="lin" valueType="num">
                                      <p:cBhvr additive="base">
                                        <p:cTn id="60" dur="500" fill="hold"/>
                                        <p:tgtEl>
                                          <p:spTgt spid="9"/>
                                        </p:tgtEl>
                                        <p:attrNameLst>
                                          <p:attrName>ppt_y</p:attrName>
                                        </p:attrNameLst>
                                      </p:cBhvr>
                                      <p:tavLst>
                                        <p:tav tm="0">
                                          <p:val>
                                            <p:strVal val="1+#ppt_h/2"/>
                                          </p:val>
                                        </p:tav>
                                        <p:tav tm="100000">
                                          <p:val>
                                            <p:strVal val="#ppt_y"/>
                                          </p:val>
                                        </p:tav>
                                      </p:tavLst>
                                    </p:anim>
                                  </p:childTnLst>
                                </p:cTn>
                              </p:par>
                              <p:par>
                                <p:cTn id="61" presetID="2" presetClass="entr" presetSubtype="4" fill="hold" grpId="0" nodeType="withEffect">
                                  <p:stCondLst>
                                    <p:cond delay="0"/>
                                  </p:stCondLst>
                                  <p:childTnLst>
                                    <p:set>
                                      <p:cBhvr>
                                        <p:cTn id="62" dur="1" fill="hold">
                                          <p:stCondLst>
                                            <p:cond delay="0"/>
                                          </p:stCondLst>
                                        </p:cTn>
                                        <p:tgtEl>
                                          <p:spTgt spid="10"/>
                                        </p:tgtEl>
                                        <p:attrNameLst>
                                          <p:attrName>style.visibility</p:attrName>
                                        </p:attrNameLst>
                                      </p:cBhvr>
                                      <p:to>
                                        <p:strVal val="visible"/>
                                      </p:to>
                                    </p:set>
                                    <p:anim calcmode="lin" valueType="num">
                                      <p:cBhvr>
                                        <p:cTn id="63" dur="500" fill="hold"/>
                                        <p:tgtEl>
                                          <p:spTgt spid="10"/>
                                        </p:tgtEl>
                                        <p:attrNameLst>
                                          <p:attrName>ppt_x</p:attrName>
                                        </p:attrNameLst>
                                      </p:cBhvr>
                                      <p:tavLst>
                                        <p:tav tm="0">
                                          <p:val>
                                            <p:strVal val="#ppt_x"/>
                                          </p:val>
                                        </p:tav>
                                        <p:tav tm="100000">
                                          <p:val>
                                            <p:strVal val="#ppt_x"/>
                                          </p:val>
                                        </p:tav>
                                      </p:tavLst>
                                    </p:anim>
                                    <p:anim calcmode="lin" valueType="num">
                                      <p:cBhvr>
                                        <p:cTn id="6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p:bldP spid="8" grpId="0"/>
      <p:bldP spid="9" grpId="0"/>
      <p:bldP spid="10" grpId="0"/>
      <p:bldP spid="12" grpId="0"/>
      <p:bldP spid="13" grpId="0"/>
      <p:bldP spid="14" grpId="0"/>
      <p:bldP spid="15" grpId="0"/>
      <p:bldP spid="16" grpId="0"/>
      <p:bldP spid="17" grpId="0"/>
      <p:bldP spid="18" grpId="0"/>
      <p:bldP spid="19" grpId="0"/>
    </p:bldLst>
  </p:timing>
</p:sld>
</file>

<file path=ppt/slides/slide26.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2"/>
          </p:custDataLst>
        </p:nvPr>
      </p:nvGrpSpPr>
      <p:grpSpPr>
        <a:xfrm>
          <a:off x="0" y="0"/>
          <a:ext cx="0" cy="0"/>
        </a:xfrm>
      </p:grpSpPr>
      <p:sp>
        <p:nvSpPr>
          <p:cNvPr id="76801" name="文本框 3"/>
          <p:cNvSpPr txBox="1"/>
          <p:nvPr>
            <p:custDataLst>
              <p:tags r:id="rId3"/>
            </p:custDataLst>
          </p:nvPr>
        </p:nvSpPr>
        <p:spPr>
          <a:xfrm>
            <a:off x="855663" y="276225"/>
            <a:ext cx="10367962" cy="584200"/>
          </a:xfrm>
          <a:prstGeom prst="rect">
            <a:avLst/>
          </a:prstGeom>
          <a:noFill/>
          <a:ln w="9525">
            <a:noFill/>
          </a:ln>
        </p:spPr>
        <p:txBody>
          <a:bodyPr anchor="t">
            <a:spAutoFit/>
          </a:bodyPr>
          <a:lstStyle/>
          <a:p>
            <a:r>
              <a:rPr lang="zh-CN" altLang="en-US" sz="3200" b="1">
                <a:solidFill>
                  <a:srgbClr val="FF0000"/>
                </a:solidFill>
                <a:latin typeface="Calibri"/>
                <a:ea typeface="宋体" panose="02010600030101010101" pitchFamily="2" charset="-122"/>
              </a:rPr>
              <a:t>如何看待世界文明的多样性</a:t>
            </a:r>
          </a:p>
        </p:txBody>
      </p:sp>
      <p:sp>
        <p:nvSpPr>
          <p:cNvPr id="2" name="文本框 1"/>
          <p:cNvSpPr txBox="1"/>
          <p:nvPr>
            <p:custDataLst>
              <p:tags r:id="rId4"/>
            </p:custDataLst>
          </p:nvPr>
        </p:nvSpPr>
        <p:spPr>
          <a:xfrm>
            <a:off x="785813" y="869950"/>
            <a:ext cx="6343650" cy="2894013"/>
          </a:xfrm>
          <a:prstGeom prst="rect">
            <a:avLst/>
          </a:prstGeom>
          <a:noFill/>
          <a:ln w="9525" cap="flat" cmpd="sng">
            <a:solidFill>
              <a:srgbClr val="0070C0"/>
            </a:solidFill>
            <a:prstDash val="solid"/>
            <a:miter/>
            <a:headEnd type="none" w="med" len="med"/>
            <a:tailEnd type="none" w="med" len="med"/>
          </a:ln>
        </p:spPr>
        <p:txBody>
          <a:bodyPr anchor="t">
            <a:spAutoFit/>
          </a:bodyPr>
          <a:lstStyle/>
          <a:p>
            <a:pPr>
              <a:lnSpc>
                <a:spcPct val="130000"/>
              </a:lnSpc>
            </a:pPr>
            <a:r>
              <a:rPr lang="zh-CN" altLang="en-US" sz="2800">
                <a:solidFill>
                  <a:srgbClr val="002060"/>
                </a:solidFill>
                <a:latin typeface="Arial" panose="020b0604020202020204" pitchFamily="34" charset="0"/>
                <a:ea typeface="黑体" panose="02010609060101010101" pitchFamily="49" charset="-122"/>
              </a:rPr>
              <a:t>        每一个国家和民族的文明都扎根于本国本民族的土壤之中，都有自己的本色、长处、优点。文明无高低优劣之分，只有姹紫嫣红之别。应该秉持平等与尊重，摒弃傲慢与偏见，加深交流对话。</a:t>
            </a:r>
          </a:p>
        </p:txBody>
      </p:sp>
      <p:pic>
        <p:nvPicPr>
          <p:cNvPr id="26626" name="图片 77826" descr="1121856786_15089416600191n"/>
          <p:cNvPicPr>
            <a:picLocks noChangeAspect="1"/>
          </p:cNvPicPr>
          <p:nvPr>
            <p:custDataLst>
              <p:tags r:id="rId6"/>
            </p:custDataLst>
          </p:nvPr>
        </p:nvPicPr>
        <p:blipFill>
          <a:blip r:embed="rId5"/>
          <a:srcRect r="20573"/>
          <a:stretch>
            <a:fillRect/>
          </a:stretch>
        </p:blipFill>
        <p:spPr>
          <a:xfrm>
            <a:off x="7577138" y="884238"/>
            <a:ext cx="3995737" cy="3529012"/>
          </a:xfrm>
          <a:prstGeom prst="rect">
            <a:avLst/>
          </a:prstGeom>
          <a:noFill/>
          <a:ln w="9525">
            <a:noFill/>
          </a:ln>
        </p:spPr>
      </p:pic>
      <p:sp>
        <p:nvSpPr>
          <p:cNvPr id="5" name="文本框 70666"/>
          <p:cNvSpPr txBox="1"/>
          <p:nvPr>
            <p:custDataLst>
              <p:tags r:id="rId7"/>
            </p:custDataLst>
          </p:nvPr>
        </p:nvSpPr>
        <p:spPr>
          <a:xfrm>
            <a:off x="717550" y="3933825"/>
            <a:ext cx="6384925" cy="2552700"/>
          </a:xfrm>
          <a:prstGeom prst="rect">
            <a:avLst/>
          </a:prstGeom>
          <a:noFill/>
          <a:ln w="9525">
            <a:noFill/>
          </a:ln>
        </p:spPr>
        <p:txBody>
          <a:bodyPr anchor="t">
            <a:spAutoFit/>
          </a:bodyPr>
          <a:lstStyle/>
          <a:p>
            <a:r>
              <a:rPr lang="zh-CN" altLang="en-US" sz="4000" b="1">
                <a:solidFill>
                  <a:srgbClr val="0000FF"/>
                </a:solidFill>
                <a:latin typeface="华文隶书" pitchFamily="2" charset="-122"/>
                <a:ea typeface="华文隶书" pitchFamily="2" charset="-122"/>
              </a:rPr>
              <a:t>文明是平等的，</a:t>
            </a:r>
          </a:p>
          <a:p>
            <a:r>
              <a:rPr lang="zh-CN" altLang="en-US" sz="4000" b="1">
                <a:solidFill>
                  <a:srgbClr val="0000FF"/>
                </a:solidFill>
                <a:latin typeface="华文隶书" pitchFamily="2" charset="-122"/>
                <a:ea typeface="华文隶书" pitchFamily="2" charset="-122"/>
              </a:rPr>
              <a:t>要尊重各国各民族文明。</a:t>
            </a:r>
          </a:p>
          <a:p>
            <a:r>
              <a:rPr lang="zh-CN" altLang="en-US" sz="4000" b="1">
                <a:solidFill>
                  <a:srgbClr val="0000FF"/>
                </a:solidFill>
                <a:latin typeface="华文隶书" pitchFamily="2" charset="-122"/>
                <a:ea typeface="华文隶书" pitchFamily="2" charset="-122"/>
              </a:rPr>
              <a:t>文明是包容的，</a:t>
            </a:r>
          </a:p>
          <a:p>
            <a:r>
              <a:rPr lang="zh-CN" altLang="en-US" sz="4000" b="1">
                <a:solidFill>
                  <a:srgbClr val="0000FF"/>
                </a:solidFill>
                <a:latin typeface="华文隶书" pitchFamily="2" charset="-122"/>
                <a:ea typeface="华文隶书" pitchFamily="2" charset="-122"/>
              </a:rPr>
              <a:t>要积极推动文明交流互鉴。</a:t>
            </a:r>
          </a:p>
        </p:txBody>
      </p:sp>
      <p:pic>
        <p:nvPicPr>
          <p:cNvPr id="76805" name="图片 70670" descr="t01ed2a060596c313e6"/>
          <p:cNvPicPr>
            <a:picLocks noChangeAspect="1"/>
          </p:cNvPicPr>
          <p:nvPr>
            <p:custDataLst>
              <p:tags r:id="rId9"/>
            </p:custDataLst>
          </p:nvPr>
        </p:nvPicPr>
        <p:blipFill>
          <a:blip r:embed="rId8"/>
          <a:stretch>
            <a:fillRect/>
          </a:stretch>
        </p:blipFill>
        <p:spPr>
          <a:xfrm>
            <a:off x="7502525" y="4513263"/>
            <a:ext cx="4092575" cy="2100262"/>
          </a:xfrm>
          <a:prstGeom prst="rect">
            <a:avLst/>
          </a:prstGeom>
          <a:noFill/>
          <a:ln w="9525">
            <a:noFill/>
          </a:ln>
        </p:spPr>
      </p:pic>
      <p:pic>
        <p:nvPicPr>
          <p:cNvPr id="76806" name="New picture" hidden="1"/>
          <p:cNvPicPr/>
          <p:nvPr>
            <p:custDataLst>
              <p:tags r:id="rId11"/>
            </p:custDataLst>
          </p:nvPr>
        </p:nvPicPr>
        <p:blipFill>
          <a:blip r:embed="rId10"/>
          <a:stretch>
            <a:fillRect/>
          </a:stretch>
        </p:blipFill>
        <p:spPr>
          <a:xfrm>
            <a:off x="11112500" y="10287000"/>
            <a:ext cx="482600" cy="457200"/>
          </a:xfrm>
          <a:prstGeom prst="cube">
            <a:avLst/>
          </a:prstGeom>
        </p:spPr>
      </p:pic>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par>
                                <p:cTn id="8" presetID="16" presetClass="entr" presetSubtype="21" fill="hold" nodeType="withEffect">
                                  <p:stCondLst>
                                    <p:cond delay="0"/>
                                  </p:stCondLst>
                                  <p:childTnLst>
                                    <p:set>
                                      <p:cBhvr>
                                        <p:cTn id="9" dur="1" fill="hold">
                                          <p:stCondLst>
                                            <p:cond delay="0"/>
                                          </p:stCondLst>
                                        </p:cTn>
                                        <p:tgtEl>
                                          <p:spTgt spid="26626"/>
                                        </p:tgtEl>
                                        <p:attrNameLst>
                                          <p:attrName>style.visibility</p:attrName>
                                        </p:attrNameLst>
                                      </p:cBhvr>
                                      <p:to>
                                        <p:strVal val="visible"/>
                                      </p:to>
                                    </p:set>
                                    <p:animEffect transition="in" filter="barn(inVertical)">
                                      <p:cBhvr>
                                        <p:cTn id="10" dur="500"/>
                                        <p:tgtEl>
                                          <p:spTgt spid="26626"/>
                                        </p:tgtEl>
                                      </p:cBhvr>
                                    </p:animEffect>
                                  </p:childTnLst>
                                </p:cTn>
                              </p:par>
                            </p:childTnLst>
                          </p:cTn>
                        </p:par>
                      </p:childTnLst>
                    </p:cTn>
                  </p:par>
                  <p:par>
                    <p:cTn id="11" fill="hold" nodeType="clickPar">
                      <p:stCondLst>
                        <p:cond delay="indefinite"/>
                      </p:stCondLst>
                      <p:childTnLst>
                        <p:par>
                          <p:cTn id="12" fill="hold" nodeType="afterGroup">
                            <p:stCondLst>
                              <p:cond delay="0"/>
                            </p:stCondLst>
                            <p:childTnLst>
                              <p:par>
                                <p:cTn id="13" presetID="22" presetClass="entr" presetSubtype="1" fill="hold" grpId="0" nodeType="click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wipe(up)">
                                      <p:cBhvr>
                                        <p:cTn id="15" dur="1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5" grpId="0"/>
    </p:bldLst>
  </p:timing>
</p:sld>
</file>

<file path=ppt/tags/tag1.xml><?xml version="1.0" encoding="utf-8"?>
<p:tagLst xmlns:p="http://schemas.openxmlformats.org/presentationml/2006/main">
  <p:tag name="KSO_WM_BEAUTIFY_FLAG" val="#wm#"/>
  <p:tag name="KSO_WM_DIAGRAM_GROUP_CODE" val="m1-1"/>
  <p:tag name="KSO_WM_TAG_VERSION" val="1.0"/>
  <p:tag name="KSO_WM_TEMPLATE_CATEGORY" val="diagram"/>
  <p:tag name="KSO_WM_TEMPLATE_INDEX" val="20170604"/>
  <p:tag name="KSO_WM_UNIT_CLEAR" val="0"/>
  <p:tag name="KSO_WM_UNIT_COMPATIBLE" val="0"/>
  <p:tag name="KSO_WM_UNIT_HIGHLIGHT" val="0"/>
  <p:tag name="KSO_WM_UNIT_ID" val="diagram20170604_5*m_h_a*1_1_1"/>
  <p:tag name="KSO_WM_UNIT_INDEX" val="1_1_1"/>
  <p:tag name="KSO_WM_UNIT_LAYERLEVEL" val="1_1_1"/>
  <p:tag name="KSO_WM_UNIT_PRESET_TEXT" val="LOREN"/>
  <p:tag name="KSO_WM_UNIT_TEXT_FILL_FORE_SCHEMECOLOR_INDEX" val="14"/>
  <p:tag name="KSO_WM_UNIT_TEXT_FILL_TYPE" val="1"/>
  <p:tag name="KSO_WM_UNIT_TYPE" val="m_h_a"/>
  <p:tag name="KSO_WM_UNIT_USESOURCEFORMAT_APPLY" val="1"/>
  <p:tag name="KSO_WM_UNIT_VALUE" val="3"/>
</p:tagLst>
</file>

<file path=ppt/tags/tag2.xml><?xml version="1.0" encoding="utf-8"?>
<p:tagLst xmlns:p="http://schemas.openxmlformats.org/presentationml/2006/main">
  <p:tag name="KSO_WM_BEAUTIFY_FLAG" val="#wm#"/>
  <p:tag name="KSO_WM_DIAGRAM_GROUP_CODE" val="m1-1"/>
  <p:tag name="KSO_WM_TAG_VERSION" val="1.0"/>
  <p:tag name="KSO_WM_TEMPLATE_CATEGORY" val="diagram"/>
  <p:tag name="KSO_WM_TEMPLATE_INDEX" val="20170604"/>
  <p:tag name="KSO_WM_UNIT_CLEAR" val="0"/>
  <p:tag name="KSO_WM_UNIT_COMPATIBLE" val="0"/>
  <p:tag name="KSO_WM_UNIT_HIGHLIGHT" val="0"/>
  <p:tag name="KSO_WM_UNIT_ID" val="diagram20170604_5*m_h_a*1_4_1"/>
  <p:tag name="KSO_WM_UNIT_INDEX" val="1_4_1"/>
  <p:tag name="KSO_WM_UNIT_LAYERLEVEL" val="1_1_1"/>
  <p:tag name="KSO_WM_UNIT_PRESET_TEXT" val="LOREN"/>
  <p:tag name="KSO_WM_UNIT_TEXT_FILL_FORE_SCHEMECOLOR_INDEX" val="14"/>
  <p:tag name="KSO_WM_UNIT_TEXT_FILL_TYPE" val="1"/>
  <p:tag name="KSO_WM_UNIT_TYPE" val="m_h_a"/>
  <p:tag name="KSO_WM_UNIT_USESOURCEFORMAT_APPLY" val="1"/>
  <p:tag name="KSO_WM_UNIT_VALUE" val="3"/>
</p:tagLst>
</file>

<file path=ppt/tags/tag3.xml><?xml version="1.0" encoding="utf-8"?>
<p:tagLst xmlns:p="http://schemas.openxmlformats.org/presentationml/2006/main">
  <p:tag name="KSO_WM_BEAUTIFY_FLAG" val="#wm#"/>
  <p:tag name="KSO_WM_DIAGRAM_GROUP_CODE" val="m1-1"/>
  <p:tag name="KSO_WM_TAG_VERSION" val="1.0"/>
  <p:tag name="KSO_WM_TEMPLATE_CATEGORY" val="diagram"/>
  <p:tag name="KSO_WM_TEMPLATE_INDEX" val="20170604"/>
  <p:tag name="KSO_WM_UNIT_CLEAR" val="0"/>
  <p:tag name="KSO_WM_UNIT_COMPATIBLE" val="0"/>
  <p:tag name="KSO_WM_UNIT_HIGHLIGHT" val="0"/>
  <p:tag name="KSO_WM_UNIT_ID" val="diagram20170604_5*m_h_a*1_5_1"/>
  <p:tag name="KSO_WM_UNIT_INDEX" val="1_5_1"/>
  <p:tag name="KSO_WM_UNIT_LAYERLEVEL" val="1_1_1"/>
  <p:tag name="KSO_WM_UNIT_PRESET_TEXT" val="LOREN"/>
  <p:tag name="KSO_WM_UNIT_TEXT_FILL_FORE_SCHEMECOLOR_INDEX" val="14"/>
  <p:tag name="KSO_WM_UNIT_TEXT_FILL_TYPE" val="1"/>
  <p:tag name="KSO_WM_UNIT_TYPE" val="m_h_a"/>
  <p:tag name="KSO_WM_UNIT_USESOURCEFORMAT_APPLY" val="1"/>
  <p:tag name="KSO_WM_UNIT_VALUE" val="3"/>
</p:tagLst>
</file>

<file path=ppt/tags/tag4.xml><?xml version="1.0" encoding="utf-8"?>
<p:tagLst xmlns:p="http://schemas.openxmlformats.org/presentationml/2006/main">
  <p:tag name="KSO_WM_BEAUTIFY_FLAG" val="#wm#"/>
  <p:tag name="KSO_WM_DIAGRAM_GROUP_CODE" val="m1-1"/>
  <p:tag name="KSO_WM_TAG_VERSION" val="1.0"/>
  <p:tag name="KSO_WM_TEMPLATE_CATEGORY" val="diagram"/>
  <p:tag name="KSO_WM_TEMPLATE_INDEX" val="20170604"/>
  <p:tag name="KSO_WM_UNIT_CLEAR" val="0"/>
  <p:tag name="KSO_WM_UNIT_COMPATIBLE" val="0"/>
  <p:tag name="KSO_WM_UNIT_HIGHLIGHT" val="0"/>
  <p:tag name="KSO_WM_UNIT_ID" val="diagram20170604_5*m_h_a*1_6_1"/>
  <p:tag name="KSO_WM_UNIT_INDEX" val="1_6_1"/>
  <p:tag name="KSO_WM_UNIT_LAYERLEVEL" val="1_1_1"/>
  <p:tag name="KSO_WM_UNIT_PRESET_TEXT" val="LOREN"/>
  <p:tag name="KSO_WM_UNIT_TEXT_FILL_FORE_SCHEMECOLOR_INDEX" val="14"/>
  <p:tag name="KSO_WM_UNIT_TEXT_FILL_TYPE" val="1"/>
  <p:tag name="KSO_WM_UNIT_TYPE" val="m_h_a"/>
  <p:tag name="KSO_WM_UNIT_USESOURCEFORMAT_APPLY" val="1"/>
  <p:tag name="KSO_WM_UNIT_VALUE" val="3"/>
</p:tagLst>
</file>

<file path=ppt/tags/tag5.xml><?xml version="1.0" encoding="utf-8"?>
<p:tagLst xmlns:p="http://schemas.openxmlformats.org/presentationml/2006/main">
  <p:tag name="KSO_WM_BEAUTIFY_FLAG" val="#wm#"/>
  <p:tag name="KSO_WM_DIAGRAM_GROUP_CODE" val="m1-1"/>
  <p:tag name="KSO_WM_TAG_VERSION" val="1.0"/>
  <p:tag name="KSO_WM_TEMPLATE_CATEGORY" val="diagram"/>
  <p:tag name="KSO_WM_TEMPLATE_INDEX" val="20170604"/>
  <p:tag name="KSO_WM_UNIT_CLEAR" val="0"/>
  <p:tag name="KSO_WM_UNIT_COMPATIBLE" val="0"/>
  <p:tag name="KSO_WM_UNIT_HIGHLIGHT" val="0"/>
  <p:tag name="KSO_WM_UNIT_ID" val="diagram20170604_5*m_h_a*1_2_1"/>
  <p:tag name="KSO_WM_UNIT_INDEX" val="1_2_1"/>
  <p:tag name="KSO_WM_UNIT_LAYERLEVEL" val="1_1_1"/>
  <p:tag name="KSO_WM_UNIT_PRESET_TEXT" val="LOREN"/>
  <p:tag name="KSO_WM_UNIT_TEXT_FILL_FORE_SCHEMECOLOR_INDEX" val="14"/>
  <p:tag name="KSO_WM_UNIT_TEXT_FILL_TYPE" val="1"/>
  <p:tag name="KSO_WM_UNIT_TYPE" val="m_h_a"/>
  <p:tag name="KSO_WM_UNIT_USESOURCEFORMAT_APPLY" val="1"/>
  <p:tag name="KSO_WM_UNIT_VALUE" val="3"/>
</p:tagLst>
</file>

<file path=ppt/tags/tag6.xml><?xml version="1.0" encoding="utf-8"?>
<p:tagLst xmlns:p="http://schemas.openxmlformats.org/presentationml/2006/main">
  <p:tag name="KSO_WM_BEAUTIFY_FLAG" val="#wm#"/>
  <p:tag name="KSO_WM_DIAGRAM_GROUP_CODE" val="m1-1"/>
  <p:tag name="KSO_WM_TAG_VERSION" val="1.0"/>
  <p:tag name="KSO_WM_TEMPLATE_CATEGORY" val="diagram"/>
  <p:tag name="KSO_WM_TEMPLATE_INDEX" val="20170604"/>
  <p:tag name="KSO_WM_UNIT_CLEAR" val="0"/>
  <p:tag name="KSO_WM_UNIT_COMPATIBLE" val="0"/>
  <p:tag name="KSO_WM_UNIT_HIGHLIGHT" val="0"/>
  <p:tag name="KSO_WM_UNIT_ID" val="diagram20170604_5*m_h_a*1_3_1"/>
  <p:tag name="KSO_WM_UNIT_INDEX" val="1_3_1"/>
  <p:tag name="KSO_WM_UNIT_LAYERLEVEL" val="1_1_1"/>
  <p:tag name="KSO_WM_UNIT_PRESET_TEXT" val="LOREN"/>
  <p:tag name="KSO_WM_UNIT_TEXT_FILL_FORE_SCHEMECOLOR_INDEX" val="14"/>
  <p:tag name="KSO_WM_UNIT_TEXT_FILL_TYPE" val="1"/>
  <p:tag name="KSO_WM_UNIT_TYPE" val="m_h_a"/>
  <p:tag name="KSO_WM_UNIT_USESOURCEFORMAT_APPLY" val="1"/>
  <p:tag name="KSO_WM_UNIT_VALUE" val="3"/>
</p:tagLst>
</file>

<file path=ppt/tags/tag7.xml><?xml version="1.0" encoding="utf-8"?>
<p:tagLst xmlns:p="http://schemas.openxmlformats.org/presentationml/2006/main">
  <p:tag name="KSO_WM_BEAUTIFY_FLAG" val="#wm#"/>
  <p:tag name="KSO_WM_DIAGRAM_GROUP_CODE" val="m1-1"/>
  <p:tag name="KSO_WM_TAG_VERSION" val="1.0"/>
  <p:tag name="KSO_WM_TEMPLATE_CATEGORY" val="diagram"/>
  <p:tag name="KSO_WM_TEMPLATE_INDEX" val="20170604"/>
  <p:tag name="KSO_WM_UNIT_CLEAR" val="0"/>
  <p:tag name="KSO_WM_UNIT_COMPATIBLE" val="0"/>
  <p:tag name="KSO_WM_UNIT_HIGHLIGHT" val="0"/>
  <p:tag name="KSO_WM_UNIT_ID" val="diagram20170604_5*m_h_f*1_1_1"/>
  <p:tag name="KSO_WM_UNIT_INDEX" val="1_1_1"/>
  <p:tag name="KSO_WM_UNIT_LAYERLEVEL" val="1_1_1"/>
  <p:tag name="KSO_WM_UNIT_PRESET_TEXT" val="Lorem ipsum dolor sit amet, consectetur adipisicing elit."/>
  <p:tag name="KSO_WM_UNIT_TEXT_FILL_FORE_SCHEMECOLOR_INDEX" val="16"/>
  <p:tag name="KSO_WM_UNIT_TEXT_FILL_TYPE" val="1"/>
  <p:tag name="KSO_WM_UNIT_TYPE" val="m_h_f"/>
  <p:tag name="KSO_WM_UNIT_USESOURCEFORMAT_APPLY" val="1"/>
  <p:tag name="KSO_WM_UNIT_VALUE" val="27"/>
</p:tagLst>
</file>

<file path=ppt/tags/tag8.xml><?xml version="1.0" encoding="utf-8"?>
<p:tagLst xmlns:p="http://schemas.openxmlformats.org/presentationml/2006/main">
  <p:tag name="KSO_WM_BEAUTIFY_FLAG" val="#wm#"/>
  <p:tag name="KSO_WM_DIAGRAM_GROUP_CODE" val="m1-1"/>
  <p:tag name="KSO_WM_TAG_VERSION" val="1.0"/>
  <p:tag name="KSO_WM_TEMPLATE_CATEGORY" val="diagram"/>
  <p:tag name="KSO_WM_TEMPLATE_INDEX" val="20170604"/>
  <p:tag name="KSO_WM_UNIT_CLEAR" val="0"/>
  <p:tag name="KSO_WM_UNIT_COMPATIBLE" val="0"/>
  <p:tag name="KSO_WM_UNIT_HIGHLIGHT" val="0"/>
  <p:tag name="KSO_WM_UNIT_ID" val="diagram20170604_5*m_h_f*1_3_1"/>
  <p:tag name="KSO_WM_UNIT_INDEX" val="1_3_1"/>
  <p:tag name="KSO_WM_UNIT_LAYERLEVEL" val="1_1_1"/>
  <p:tag name="KSO_WM_UNIT_PRESET_TEXT" val="Lorem ipsum dolor sit amet, consectetur adipisicing elit."/>
  <p:tag name="KSO_WM_UNIT_TEXT_FILL_FORE_SCHEMECOLOR_INDEX" val="16"/>
  <p:tag name="KSO_WM_UNIT_TEXT_FILL_TYPE" val="1"/>
  <p:tag name="KSO_WM_UNIT_TYPE" val="m_h_f"/>
  <p:tag name="KSO_WM_UNIT_USESOURCEFORMAT_APPLY" val="1"/>
  <p:tag name="KSO_WM_UNIT_VALUE" val="27"/>
</p:tagLst>
</file>

<file path=ppt/tags/tag9.xml><?xml version="1.0" encoding="utf-8"?>
<p:tagLst xmlns:p="http://schemas.openxmlformats.org/presentationml/2006/main">
  <p:tag name="KSO_WM_BEAUTIFY_FLAG" val="#wm#"/>
  <p:tag name="KSO_WM_DIAGRAM_GROUP_CODE" val="m1-1"/>
  <p:tag name="KSO_WM_TAG_VERSION" val="1.0"/>
  <p:tag name="KSO_WM_TEMPLATE_CATEGORY" val="diagram"/>
  <p:tag name="KSO_WM_TEMPLATE_INDEX" val="20170604"/>
  <p:tag name="KSO_WM_UNIT_CLEAR" val="0"/>
  <p:tag name="KSO_WM_UNIT_COMPATIBLE" val="0"/>
  <p:tag name="KSO_WM_UNIT_HIGHLIGHT" val="0"/>
  <p:tag name="KSO_WM_UNIT_ID" val="diagram20170604_5*m_h_f*1_2_1"/>
  <p:tag name="KSO_WM_UNIT_INDEX" val="1_2_1"/>
  <p:tag name="KSO_WM_UNIT_LAYERLEVEL" val="1_1_1"/>
  <p:tag name="KSO_WM_UNIT_PRESET_TEXT" val="Lorem ipsum dolor sit amet, consectetur adipisicing elit."/>
  <p:tag name="KSO_WM_UNIT_TEXT_FILL_FORE_SCHEMECOLOR_INDEX" val="16"/>
  <p:tag name="KSO_WM_UNIT_TEXT_FILL_TYPE" val="1"/>
  <p:tag name="KSO_WM_UNIT_TYPE" val="m_h_f"/>
  <p:tag name="KSO_WM_UNIT_USESOURCEFORMAT_APPLY" val="1"/>
  <p:tag name="KSO_WM_UNIT_VALUE" val="27"/>
</p:tagLst>
</file>

<file path=ppt/tags/tag10.xml><?xml version="1.0" encoding="utf-8"?>
<p:tagLst xmlns:p="http://schemas.openxmlformats.org/presentationml/2006/main">
  <p:tag name="KSO_WM_BEAUTIFY_FLAG" val="#wm#"/>
  <p:tag name="KSO_WM_DIAGRAM_GROUP_CODE" val="m1-1"/>
  <p:tag name="KSO_WM_TAG_VERSION" val="1.0"/>
  <p:tag name="KSO_WM_TEMPLATE_CATEGORY" val="diagram"/>
  <p:tag name="KSO_WM_TEMPLATE_INDEX" val="20170604"/>
  <p:tag name="KSO_WM_UNIT_CLEAR" val="0"/>
  <p:tag name="KSO_WM_UNIT_COMPATIBLE" val="0"/>
  <p:tag name="KSO_WM_UNIT_HIGHLIGHT" val="0"/>
  <p:tag name="KSO_WM_UNIT_ID" val="diagram20170604_5*m_h_f*1_4_1"/>
  <p:tag name="KSO_WM_UNIT_INDEX" val="1_4_1"/>
  <p:tag name="KSO_WM_UNIT_LAYERLEVEL" val="1_1_1"/>
  <p:tag name="KSO_WM_UNIT_PRESET_TEXT" val="Lorem ipsum dolor sit amet, consectetur adipisicing elit."/>
  <p:tag name="KSO_WM_UNIT_TEXT_FILL_FORE_SCHEMECOLOR_INDEX" val="16"/>
  <p:tag name="KSO_WM_UNIT_TEXT_FILL_TYPE" val="1"/>
  <p:tag name="KSO_WM_UNIT_TYPE" val="m_h_f"/>
  <p:tag name="KSO_WM_UNIT_USESOURCEFORMAT_APPLY" val="1"/>
  <p:tag name="KSO_WM_UNIT_VALUE" val="27"/>
</p:tagLst>
</file>

<file path=ppt/tags/tag11.xml><?xml version="1.0" encoding="utf-8"?>
<p:tagLst xmlns:p="http://schemas.openxmlformats.org/presentationml/2006/main">
  <p:tag name="KSO_WM_BEAUTIFY_FLAG" val="#wm#"/>
  <p:tag name="KSO_WM_DIAGRAM_GROUP_CODE" val="m1-1"/>
  <p:tag name="KSO_WM_TAG_VERSION" val="1.0"/>
  <p:tag name="KSO_WM_TEMPLATE_CATEGORY" val="diagram"/>
  <p:tag name="KSO_WM_TEMPLATE_INDEX" val="20170604"/>
  <p:tag name="KSO_WM_UNIT_CLEAR" val="0"/>
  <p:tag name="KSO_WM_UNIT_COMPATIBLE" val="0"/>
  <p:tag name="KSO_WM_UNIT_HIGHLIGHT" val="0"/>
  <p:tag name="KSO_WM_UNIT_ID" val="diagram20170604_5*m_h_f*1_5_1"/>
  <p:tag name="KSO_WM_UNIT_INDEX" val="1_5_1"/>
  <p:tag name="KSO_WM_UNIT_LAYERLEVEL" val="1_1_1"/>
  <p:tag name="KSO_WM_UNIT_PRESET_TEXT" val="Lorem ipsum dolor sit amet, consectetur adipisicing elit."/>
  <p:tag name="KSO_WM_UNIT_TEXT_FILL_FORE_SCHEMECOLOR_INDEX" val="16"/>
  <p:tag name="KSO_WM_UNIT_TEXT_FILL_TYPE" val="1"/>
  <p:tag name="KSO_WM_UNIT_TYPE" val="m_h_f"/>
  <p:tag name="KSO_WM_UNIT_USESOURCEFORMAT_APPLY" val="1"/>
  <p:tag name="KSO_WM_UNIT_VALUE" val="27"/>
</p:tagLst>
</file>

<file path=ppt/tags/tag12.xml><?xml version="1.0" encoding="utf-8"?>
<p:tagLst xmlns:p="http://schemas.openxmlformats.org/presentationml/2006/main">
  <p:tag name="KSO_WM_BEAUTIFY_FLAG" val="#wm#"/>
  <p:tag name="KSO_WM_DIAGRAM_GROUP_CODE" val="m1-1"/>
  <p:tag name="KSO_WM_TAG_VERSION" val="1.0"/>
  <p:tag name="KSO_WM_TEMPLATE_CATEGORY" val="diagram"/>
  <p:tag name="KSO_WM_TEMPLATE_INDEX" val="20170604"/>
  <p:tag name="KSO_WM_UNIT_CLEAR" val="0"/>
  <p:tag name="KSO_WM_UNIT_COMPATIBLE" val="0"/>
  <p:tag name="KSO_WM_UNIT_HIGHLIGHT" val="0"/>
  <p:tag name="KSO_WM_UNIT_ID" val="diagram20170604_5*m_h_f*1_6_1"/>
  <p:tag name="KSO_WM_UNIT_INDEX" val="1_6_1"/>
  <p:tag name="KSO_WM_UNIT_LAYERLEVEL" val="1_1_1"/>
  <p:tag name="KSO_WM_UNIT_PRESET_TEXT" val="Lorem ipsum dolor sit amet, consectetur adipisicing elit."/>
  <p:tag name="KSO_WM_UNIT_TEXT_FILL_FORE_SCHEMECOLOR_INDEX" val="16"/>
  <p:tag name="KSO_WM_UNIT_TEXT_FILL_TYPE" val="1"/>
  <p:tag name="KSO_WM_UNIT_TYPE" val="m_h_f"/>
  <p:tag name="KSO_WM_UNIT_USESOURCEFORMAT_APPLY" val="1"/>
  <p:tag name="KSO_WM_UNIT_VALUE" val="27"/>
</p:tagLst>
</file>

<file path=ppt/tags/tag13.xml><?xml version="1.0" encoding="utf-8"?>
<p:tagLst xmlns:p="http://schemas.openxmlformats.org/presentationml/2006/main">
  <p:tag name="KSO_WM_BEAUTIFY_FLAG" val="#wm#"/>
  <p:tag name="KSO_WM_DIAGRAM_GROUP_CODE" val="m1-1"/>
  <p:tag name="KSO_WM_TAG_VERSION" val="1.0"/>
  <p:tag name="KSO_WM_TEMPLATE_CATEGORY" val="diagram"/>
  <p:tag name="KSO_WM_TEMPLATE_INDEX" val="20170604"/>
  <p:tag name="KSO_WM_UNIT_ID" val="diagram20170604_5*m_i*1_18"/>
  <p:tag name="KSO_WM_UNIT_INDEX" val="1_18"/>
  <p:tag name="KSO_WM_UNIT_LAYERLEVEL" val="1_1"/>
  <p:tag name="KSO_WM_UNIT_LINE_FILL_TYPE" val="2"/>
  <p:tag name="KSO_WM_UNIT_LINE_FORE_SCHEMECOLOR_INDEX" val="14"/>
  <p:tag name="KSO_WM_UNIT_TYPE" val="m_i"/>
  <p:tag name="KSO_WM_UNIT_USESOURCEFORMAT_APPLY" val="1"/>
</p:tagLst>
</file>

<file path=ppt/tags/tag14.xml><?xml version="1.0" encoding="utf-8"?>
<p:tagLst xmlns:p="http://schemas.openxmlformats.org/presentationml/2006/main">
  <p:tag name="KSO_WM_BEAUTIFY_FLAG" val="#wm#"/>
  <p:tag name="KSO_WM_DIAGRAM_GROUP_CODE" val="m1-1"/>
  <p:tag name="KSO_WM_TAG_VERSION" val="1.0"/>
  <p:tag name="KSO_WM_TEMPLATE_CATEGORY" val="diagram"/>
  <p:tag name="KSO_WM_TEMPLATE_INDEX" val="20170604"/>
  <p:tag name="KSO_WM_UNIT_ID" val="diagram20170604_5*m_i*1_17"/>
  <p:tag name="KSO_WM_UNIT_INDEX" val="1_17"/>
  <p:tag name="KSO_WM_UNIT_LAYERLEVEL" val="1_1"/>
  <p:tag name="KSO_WM_UNIT_LINE_FILL_TYPE" val="2"/>
  <p:tag name="KSO_WM_UNIT_LINE_FORE_SCHEMECOLOR_INDEX" val="14"/>
  <p:tag name="KSO_WM_UNIT_TYPE" val="m_i"/>
  <p:tag name="KSO_WM_UNIT_USESOURCEFORMAT_APPLY" val="1"/>
</p:tagLst>
</file>

<file path=ppt/tags/tag15.xml><?xml version="1.0" encoding="utf-8"?>
<p:tagLst xmlns:p="http://schemas.openxmlformats.org/presentationml/2006/main">
  <p:tag name="KSO_WM_BEAUTIFY_FLAG" val="#wm#"/>
  <p:tag name="KSO_WM_DIAGRAM_GROUP_CODE" val="m1-1"/>
  <p:tag name="KSO_WM_TAG_VERSION" val="1.0"/>
  <p:tag name="KSO_WM_TEMPLATE_CATEGORY" val="diagram"/>
  <p:tag name="KSO_WM_TEMPLATE_INDEX" val="20170604"/>
  <p:tag name="KSO_WM_UNIT_ID" val="diagram20170604_5*m_i*1_16"/>
  <p:tag name="KSO_WM_UNIT_INDEX" val="1_16"/>
  <p:tag name="KSO_WM_UNIT_LAYERLEVEL" val="1_1"/>
  <p:tag name="KSO_WM_UNIT_LINE_FILL_TYPE" val="2"/>
  <p:tag name="KSO_WM_UNIT_LINE_FORE_SCHEMECOLOR_INDEX" val="14"/>
  <p:tag name="KSO_WM_UNIT_TYPE" val="m_i"/>
  <p:tag name="KSO_WM_UNIT_USESOURCEFORMAT_APPLY" val="1"/>
</p:tagLst>
</file>

<file path=ppt/tags/tag16.xml><?xml version="1.0" encoding="utf-8"?>
<p:tagLst xmlns:p="http://schemas.openxmlformats.org/presentationml/2006/main">
  <p:tag name="KSO_WM_BEAUTIFY_FLAG" val="#wm#"/>
  <p:tag name="KSO_WM_DIAGRAM_GROUP_CODE" val="m1-1"/>
  <p:tag name="KSO_WM_TAG_VERSION" val="1.0"/>
  <p:tag name="KSO_WM_TEMPLATE_CATEGORY" val="diagram"/>
  <p:tag name="KSO_WM_TEMPLATE_INDEX" val="20170604"/>
  <p:tag name="KSO_WM_UNIT_ID" val="diagram20170604_5*m_i*1_15"/>
  <p:tag name="KSO_WM_UNIT_INDEX" val="1_15"/>
  <p:tag name="KSO_WM_UNIT_LAYERLEVEL" val="1_1"/>
  <p:tag name="KSO_WM_UNIT_LINE_FILL_TYPE" val="2"/>
  <p:tag name="KSO_WM_UNIT_LINE_FORE_SCHEMECOLOR_INDEX" val="14"/>
  <p:tag name="KSO_WM_UNIT_TYPE" val="m_i"/>
  <p:tag name="KSO_WM_UNIT_USESOURCEFORMAT_APPLY" val="1"/>
</p:tagLst>
</file>

<file path=ppt/tags/tag17.xml><?xml version="1.0" encoding="utf-8"?>
<p:tagLst xmlns:p="http://schemas.openxmlformats.org/presentationml/2006/main">
  <p:tag name="KSO_WM_BEAUTIFY_FLAG" val="#wm#"/>
  <p:tag name="KSO_WM_DIAGRAM_GROUP_CODE" val="m1-1"/>
  <p:tag name="KSO_WM_TAG_VERSION" val="1.0"/>
  <p:tag name="KSO_WM_TEMPLATE_CATEGORY" val="diagram"/>
  <p:tag name="KSO_WM_TEMPLATE_INDEX" val="20170604"/>
  <p:tag name="KSO_WM_UNIT_ID" val="diagram20170604_5*m_i*1_12"/>
  <p:tag name="KSO_WM_UNIT_INDEX" val="1_12"/>
  <p:tag name="KSO_WM_UNIT_LAYERLEVEL" val="1_1"/>
  <p:tag name="KSO_WM_UNIT_LINE_FILL_TYPE" val="2"/>
  <p:tag name="KSO_WM_UNIT_LINE_FORE_SCHEMECOLOR_INDEX" val="14"/>
  <p:tag name="KSO_WM_UNIT_TYPE" val="m_i"/>
  <p:tag name="KSO_WM_UNIT_USESOURCEFORMAT_APPLY" val="1"/>
</p:tagLst>
</file>

<file path=ppt/tags/tag18.xml><?xml version="1.0" encoding="utf-8"?>
<p:tagLst xmlns:p="http://schemas.openxmlformats.org/presentationml/2006/main">
  <p:tag name="KSO_WM_BEAUTIFY_FLAG" val="#wm#"/>
  <p:tag name="KSO_WM_DIAGRAM_GROUP_CODE" val="m1-1"/>
  <p:tag name="KSO_WM_TAG_VERSION" val="1.0"/>
  <p:tag name="KSO_WM_TEMPLATE_CATEGORY" val="diagram"/>
  <p:tag name="KSO_WM_TEMPLATE_INDEX" val="20170604"/>
  <p:tag name="KSO_WM_UNIT_ID" val="diagram20170604_5*m_h_i*1_1_1"/>
  <p:tag name="KSO_WM_UNIT_INDEX" val="1_1_1"/>
  <p:tag name="KSO_WM_UNIT_LAYERLEVEL" val="1_1_1"/>
  <p:tag name="KSO_WM_UNIT_TYPE" val="m_h_i"/>
  <p:tag name="KSO_WM_UNIT_USESOURCEFORMAT_APPLY" val="1"/>
</p:tagLst>
</file>

<file path=ppt/tags/tag19.xml><?xml version="1.0" encoding="utf-8"?>
<p:tagLst xmlns:p="http://schemas.openxmlformats.org/presentationml/2006/main">
  <p:tag name="KSO_WM_BEAUTIFY_FLAG" val="#wm#"/>
  <p:tag name="KSO_WM_DIAGRAM_GROUP_CODE" val="m1-1"/>
  <p:tag name="KSO_WM_TAG_VERSION" val="1.0"/>
  <p:tag name="KSO_WM_TEMPLATE_CATEGORY" val="diagram"/>
  <p:tag name="KSO_WM_TEMPLATE_INDEX" val="20170604"/>
  <p:tag name="KSO_WM_UNIT_ID" val="diagram20170604_5*m_i*1_14"/>
  <p:tag name="KSO_WM_UNIT_INDEX" val="1_14"/>
  <p:tag name="KSO_WM_UNIT_LAYERLEVEL" val="1_1"/>
  <p:tag name="KSO_WM_UNIT_LINE_FILL_TYPE" val="2"/>
  <p:tag name="KSO_WM_UNIT_LINE_FORE_SCHEMECOLOR_INDEX" val="14"/>
  <p:tag name="KSO_WM_UNIT_TYPE" val="m_i"/>
  <p:tag name="KSO_WM_UNIT_USESOURCEFORMAT_APPLY" val="1"/>
</p:tagLst>
</file>

<file path=ppt/tags/tag20.xml><?xml version="1.0" encoding="utf-8"?>
<p:tagLst xmlns:p="http://schemas.openxmlformats.org/presentationml/2006/main">
  <p:tag name="KSO_WM_BEAUTIFY_FLAG" val="#wm#"/>
  <p:tag name="KSO_WM_DIAGRAM_GROUP_CODE" val="m1-1"/>
  <p:tag name="KSO_WM_TAG_VERSION" val="1.0"/>
  <p:tag name="KSO_WM_TEMPLATE_CATEGORY" val="diagram"/>
  <p:tag name="KSO_WM_TEMPLATE_INDEX" val="20170604"/>
  <p:tag name="KSO_WM_UNIT_ID" val="diagram20170604_5*m_i*1_13"/>
  <p:tag name="KSO_WM_UNIT_INDEX" val="1_13"/>
  <p:tag name="KSO_WM_UNIT_LAYERLEVEL" val="1_1"/>
  <p:tag name="KSO_WM_UNIT_LINE_FILL_TYPE" val="2"/>
  <p:tag name="KSO_WM_UNIT_LINE_FORE_SCHEMECOLOR_INDEX" val="14"/>
  <p:tag name="KSO_WM_UNIT_TYPE" val="m_i"/>
  <p:tag name="KSO_WM_UNIT_USESOURCEFORMAT_APPLY" val="1"/>
</p:tagLst>
</file>

<file path=ppt/tags/tag21.xml><?xml version="1.0" encoding="utf-8"?>
<p:tagLst xmlns:p="http://schemas.openxmlformats.org/presentationml/2006/main">
  <p:tag name="KSO_WM_BEAUTIFY_FLAG" val="#wm#"/>
  <p:tag name="KSO_WM_DIAGRAM_GROUP_CODE" val="m1-1"/>
  <p:tag name="KSO_WM_TAG_VERSION" val="1.0"/>
  <p:tag name="KSO_WM_TEMPLATE_CATEGORY" val="diagram"/>
  <p:tag name="KSO_WM_TEMPLATE_INDEX" val="20170604"/>
  <p:tag name="KSO_WM_UNIT_ID" val="diagram20170604_5*m_h_i*1_4_1"/>
  <p:tag name="KSO_WM_UNIT_INDEX" val="1_4_1"/>
  <p:tag name="KSO_WM_UNIT_LAYERLEVEL" val="1_1_1"/>
  <p:tag name="KSO_WM_UNIT_TYPE" val="m_h_i"/>
  <p:tag name="KSO_WM_UNIT_USESOURCEFORMAT_APPLY" val="1"/>
</p:tagLst>
</file>

<file path=ppt/tags/tag22.xml><?xml version="1.0" encoding="utf-8"?>
<p:tagLst xmlns:p="http://schemas.openxmlformats.org/presentationml/2006/main">
  <p:tag name="KSO_WM_BEAUTIFY_FLAG" val="#wm#"/>
  <p:tag name="KSO_WM_DIAGRAM_GROUP_CODE" val="m1-1"/>
  <p:tag name="KSO_WM_TAG_VERSION" val="1.0"/>
  <p:tag name="KSO_WM_TEMPLATE_CATEGORY" val="diagram"/>
  <p:tag name="KSO_WM_TEMPLATE_INDEX" val="20170604"/>
  <p:tag name="KSO_WM_UNIT_ID" val="diagram20170604_5*m_h_i*1_5_1"/>
  <p:tag name="KSO_WM_UNIT_INDEX" val="1_5_1"/>
  <p:tag name="KSO_WM_UNIT_LAYERLEVEL" val="1_1_1"/>
  <p:tag name="KSO_WM_UNIT_TYPE" val="m_h_i"/>
  <p:tag name="KSO_WM_UNIT_USESOURCEFORMAT_APPLY" val="1"/>
</p:tagLst>
</file>

<file path=ppt/tags/tag23.xml><?xml version="1.0" encoding="utf-8"?>
<p:tagLst xmlns:p="http://schemas.openxmlformats.org/presentationml/2006/main">
  <p:tag name="KSO_WM_BEAUTIFY_FLAG" val="#wm#"/>
  <p:tag name="KSO_WM_DIAGRAM_GROUP_CODE" val="m1-1"/>
  <p:tag name="KSO_WM_TAG_VERSION" val="1.0"/>
  <p:tag name="KSO_WM_TEMPLATE_CATEGORY" val="diagram"/>
  <p:tag name="KSO_WM_TEMPLATE_INDEX" val="20170604"/>
  <p:tag name="KSO_WM_UNIT_ID" val="diagram20170604_5*m_h_i*1_6_1"/>
  <p:tag name="KSO_WM_UNIT_INDEX" val="1_6_1"/>
  <p:tag name="KSO_WM_UNIT_LAYERLEVEL" val="1_1_1"/>
  <p:tag name="KSO_WM_UNIT_TYPE" val="m_h_i"/>
  <p:tag name="KSO_WM_UNIT_USESOURCEFORMAT_APPLY" val="1"/>
</p:tagLst>
</file>

<file path=ppt/tags/tag24.xml><?xml version="1.0" encoding="utf-8"?>
<p:tagLst xmlns:p="http://schemas.openxmlformats.org/presentationml/2006/main">
  <p:tag name="KSO_WM_BEAUTIFY_FLAG" val="#wm#"/>
  <p:tag name="KSO_WM_DIAGRAM_GROUP_CODE" val="m1-1"/>
  <p:tag name="KSO_WM_TAG_VERSION" val="1.0"/>
  <p:tag name="KSO_WM_TEMPLATE_CATEGORY" val="diagram"/>
  <p:tag name="KSO_WM_TEMPLATE_INDEX" val="20170604"/>
  <p:tag name="KSO_WM_UNIT_ID" val="diagram20170604_5*m_h_i*1_2_1"/>
  <p:tag name="KSO_WM_UNIT_INDEX" val="1_2_1"/>
  <p:tag name="KSO_WM_UNIT_LAYERLEVEL" val="1_1_1"/>
  <p:tag name="KSO_WM_UNIT_TYPE" val="m_h_i"/>
  <p:tag name="KSO_WM_UNIT_USESOURCEFORMAT_APPLY" val="1"/>
</p:tagLst>
</file>

<file path=ppt/tags/tag25.xml><?xml version="1.0" encoding="utf-8"?>
<p:tagLst xmlns:p="http://schemas.openxmlformats.org/presentationml/2006/main">
  <p:tag name="KSO_WM_BEAUTIFY_FLAG" val="#wm#"/>
  <p:tag name="KSO_WM_DIAGRAM_GROUP_CODE" val="m1-1"/>
  <p:tag name="KSO_WM_TAG_VERSION" val="1.0"/>
  <p:tag name="KSO_WM_TEMPLATE_CATEGORY" val="diagram"/>
  <p:tag name="KSO_WM_TEMPLATE_INDEX" val="20170604"/>
  <p:tag name="KSO_WM_UNIT_ID" val="diagram20170604_5*m_h_i*1_3_1"/>
  <p:tag name="KSO_WM_UNIT_INDEX" val="1_3_1"/>
  <p:tag name="KSO_WM_UNIT_LAYERLEVEL" val="1_1_1"/>
  <p:tag name="KSO_WM_UNIT_TYPE" val="m_h_i"/>
  <p:tag name="KSO_WM_UNIT_USESOURCEFORMAT_APPLY" val="1"/>
</p:tagLst>
</file>

<file path=ppt/tags/tag26.xml><?xml version="1.0" encoding="utf-8"?>
<p:tagLst xmlns:p="http://schemas.openxmlformats.org/presentationml/2006/main">
  <p:tag name="KSO_WM_SLIDE_ITEM_CNT" val="6"/>
</p:tagLst>
</file>

<file path=ppt/tags/tag27.xml><?xml version="1.0" encoding="utf-8"?>
<p:tagLst xmlns:p="http://schemas.openxmlformats.org/presentationml/2006/main">
  <p:tag name="AS_UNIQUEID" val="1"/>
</p:tagLst>
</file>

<file path=ppt/tags/tag28.xml><?xml version="1.0" encoding="utf-8"?>
<p:tagLst xmlns:p="http://schemas.openxmlformats.org/presentationml/2006/main">
  <p:tag name="AS_UNIQUEID" val="2"/>
</p:tagLst>
</file>

<file path=ppt/tags/tag29.xml><?xml version="1.0" encoding="utf-8"?>
<p:tagLst xmlns:p="http://schemas.openxmlformats.org/presentationml/2006/main">
  <p:tag name="AS_UNIQUEID" val="3"/>
</p:tagLst>
</file>

<file path=ppt/tags/tag30.xml><?xml version="1.0" encoding="utf-8"?>
<p:tagLst xmlns:p="http://schemas.openxmlformats.org/presentationml/2006/main">
  <p:tag name="AS_UNIQUEID" val="4"/>
</p:tagLst>
</file>

<file path=ppt/tags/tag31.xml><?xml version="1.0" encoding="utf-8"?>
<p:tagLst xmlns:p="http://schemas.openxmlformats.org/presentationml/2006/main">
  <p:tag name="AS_UNIQUEID" val="5"/>
</p:tagLst>
</file>

<file path=ppt/tags/tag32.xml><?xml version="1.0" encoding="utf-8"?>
<p:tagLst xmlns:p="http://schemas.openxmlformats.org/presentationml/2006/main">
  <p:tag name="AS_UNIQUEID" val="6"/>
</p:tagLst>
</file>

<file path=ppt/tags/tag33.xml><?xml version="1.0" encoding="utf-8"?>
<p:tagLst xmlns:p="http://schemas.openxmlformats.org/presentationml/2006/main">
  <p:tag name="AS_UNIQUEID" val="7"/>
</p:tagLst>
</file>

<file path=ppt/tags/tag34.xml><?xml version="1.0" encoding="utf-8"?>
<p:tagLst xmlns:p="http://schemas.openxmlformats.org/presentationml/2006/main">
  <p:tag name="AS_UNIQUEID" val="8"/>
</p:tagLst>
</file>

<file path=ppt/tags/tag35.xml><?xml version="1.0" encoding="utf-8"?>
<p:tagLst xmlns:p="http://schemas.openxmlformats.org/presentationml/2006/main">
  <p:tag name="AS_UNIQUEID" val="9"/>
</p:tagLst>
</file>

<file path=ppt/tags/tag36.xml><?xml version="1.0" encoding="utf-8"?>
<p:tagLst xmlns:p="http://schemas.openxmlformats.org/presentationml/2006/main">
  <p:tag name="AS_UNIQUEID" val="10"/>
</p:tagLst>
</file>

<file path=ppt/tags/tag37.xml><?xml version="1.0" encoding="utf-8"?>
<p:tagLst xmlns:p="http://schemas.openxmlformats.org/presentationml/2006/main">
  <p:tag name="AS_UNIQUEID" val="11"/>
</p:tagLst>
</file>

<file path=ppt/tags/tag38.xml><?xml version="1.0" encoding="utf-8"?>
<p:tagLst xmlns:p="http://schemas.openxmlformats.org/presentationml/2006/main">
  <p:tag name="AS_UNIQUEID" val="12"/>
</p:tagLst>
</file>

<file path=ppt/tags/tag39.xml><?xml version="1.0" encoding="utf-8"?>
<p:tagLst xmlns:p="http://schemas.openxmlformats.org/presentationml/2006/main">
  <p:tag name="AS_UNIQUEID" val="13"/>
</p:tagLst>
</file>

<file path=ppt/tags/tag40.xml><?xml version="1.0" encoding="utf-8"?>
<p:tagLst xmlns:p="http://schemas.openxmlformats.org/presentationml/2006/main">
  <p:tag name="AS_UNIQUEID" val="14"/>
</p:tagLst>
</file>

<file path=ppt/tags/tag41.xml><?xml version="1.0" encoding="utf-8"?>
<p:tagLst xmlns:p="http://schemas.openxmlformats.org/presentationml/2006/main">
  <p:tag name="AS_UNIQUEID" val="15"/>
</p:tagLst>
</file>

<file path=ppt/tags/tag42.xml><?xml version="1.0" encoding="utf-8"?>
<p:tagLst xmlns:p="http://schemas.openxmlformats.org/presentationml/2006/main">
  <p:tag name="AS_UNIQUEID" val="16"/>
</p:tagLst>
</file>

<file path=ppt/tags/tag43.xml><?xml version="1.0" encoding="utf-8"?>
<p:tagLst xmlns:p="http://schemas.openxmlformats.org/presentationml/2006/main">
  <p:tag name="AS_UNIQUEID" val="17"/>
</p:tagLst>
</file>

<file path=ppt/tags/tag44.xml><?xml version="1.0" encoding="utf-8"?>
<p:tagLst xmlns:p="http://schemas.openxmlformats.org/presentationml/2006/main">
  <p:tag name="AS_UNIQUEID" val="18"/>
</p:tagLst>
</file>

<file path=ppt/tags/tag45.xml><?xml version="1.0" encoding="utf-8"?>
<p:tagLst xmlns:p="http://schemas.openxmlformats.org/presentationml/2006/main">
  <p:tag name="AS_UNIQUEID" val="19"/>
</p:tagLst>
</file>

<file path=ppt/tags/tag46.xml><?xml version="1.0" encoding="utf-8"?>
<p:tagLst xmlns:p="http://schemas.openxmlformats.org/presentationml/2006/main">
  <p:tag name="AS_UNIQUEID" val="20"/>
</p:tagLst>
</file>

<file path=ppt/tags/tag47.xml><?xml version="1.0" encoding="utf-8"?>
<p:tagLst xmlns:p="http://schemas.openxmlformats.org/presentationml/2006/main">
  <p:tag name="AS_UNIQUEID" val="21"/>
</p:tagLst>
</file>

<file path=ppt/tags/tag48.xml><?xml version="1.0" encoding="utf-8"?>
<p:tagLst xmlns:p="http://schemas.openxmlformats.org/presentationml/2006/main">
  <p:tag name="AS_UNIQUEID" val="22"/>
</p:tagLst>
</file>

<file path=ppt/tags/tag49.xml><?xml version="1.0" encoding="utf-8"?>
<p:tagLst xmlns:p="http://schemas.openxmlformats.org/presentationml/2006/main">
  <p:tag name="AS_UNIQUEID" val="23"/>
</p:tagLst>
</file>

<file path=ppt/tags/tag50.xml><?xml version="1.0" encoding="utf-8"?>
<p:tagLst xmlns:p="http://schemas.openxmlformats.org/presentationml/2006/main">
  <p:tag name="AS_UNIQUEID" val="24"/>
</p:tagLst>
</file>

<file path=ppt/tags/tag51.xml><?xml version="1.0" encoding="utf-8"?>
<p:tagLst xmlns:p="http://schemas.openxmlformats.org/presentationml/2006/main">
  <p:tag name="AS_UNIQUEID" val="25"/>
</p:tagLst>
</file>

<file path=ppt/tags/tag52.xml><?xml version="1.0" encoding="utf-8"?>
<p:tagLst xmlns:p="http://schemas.openxmlformats.org/presentationml/2006/main">
  <p:tag name="AS_UNIQUEID" val="26"/>
</p:tagLst>
</file>

<file path=ppt/tags/tag53.xml><?xml version="1.0" encoding="utf-8"?>
<p:tagLst xmlns:p="http://schemas.openxmlformats.org/presentationml/2006/main">
  <p:tag name="AS_UNIQUEID" val="27"/>
</p:tagLst>
</file>

<file path=ppt/tags/tag54.xml><?xml version="1.0" encoding="utf-8"?>
<p:tagLst xmlns:p="http://schemas.openxmlformats.org/presentationml/2006/main">
  <p:tag name="AS_UNIQUEID" val="28"/>
</p:tagLst>
</file>

<file path=ppt/tags/tag55.xml><?xml version="1.0" encoding="utf-8"?>
<p:tagLst xmlns:p="http://schemas.openxmlformats.org/presentationml/2006/main">
  <p:tag name="AS_UNIQUEID" val="29"/>
</p:tagLst>
</file>

<file path=ppt/tags/tag56.xml><?xml version="1.0" encoding="utf-8"?>
<p:tagLst xmlns:p="http://schemas.openxmlformats.org/presentationml/2006/main">
  <p:tag name="AS_UNIQUEID" val="30"/>
</p:tagLst>
</file>

<file path=ppt/tags/tag57.xml><?xml version="1.0" encoding="utf-8"?>
<p:tagLst xmlns:p="http://schemas.openxmlformats.org/presentationml/2006/main">
  <p:tag name="AS_UNIQUEID" val="31"/>
</p:tagLst>
</file>

<file path=ppt/tags/tag58.xml><?xml version="1.0" encoding="utf-8"?>
<p:tagLst xmlns:p="http://schemas.openxmlformats.org/presentationml/2006/main">
  <p:tag name="AS_UNIQUEID" val="32"/>
</p:tagLst>
</file>

<file path=ppt/tags/tag59.xml><?xml version="1.0" encoding="utf-8"?>
<p:tagLst xmlns:p="http://schemas.openxmlformats.org/presentationml/2006/main">
  <p:tag name="AS_UNIQUEID" val="33"/>
</p:tagLst>
</file>

<file path=ppt/tags/tag60.xml><?xml version="1.0" encoding="utf-8"?>
<p:tagLst xmlns:p="http://schemas.openxmlformats.org/presentationml/2006/main">
  <p:tag name="AS_UNIQUEID" val="34"/>
</p:tagLst>
</file>

<file path=ppt/tags/tag61.xml><?xml version="1.0" encoding="utf-8"?>
<p:tagLst xmlns:p="http://schemas.openxmlformats.org/presentationml/2006/main">
  <p:tag name="AS_UNIQUEID" val="35"/>
</p:tagLst>
</file>

<file path=ppt/tags/tag62.xml><?xml version="1.0" encoding="utf-8"?>
<p:tagLst xmlns:p="http://schemas.openxmlformats.org/presentationml/2006/main">
  <p:tag name="AS_UNIQUEID" val="36"/>
</p:tagLst>
</file>

<file path=ppt/tags/tag63.xml><?xml version="1.0" encoding="utf-8"?>
<p:tagLst xmlns:p="http://schemas.openxmlformats.org/presentationml/2006/main">
  <p:tag name="AS_UNIQUEID" val="37"/>
</p:tagLst>
</file>

<file path=ppt/tags/tag64.xml><?xml version="1.0" encoding="utf-8"?>
<p:tagLst xmlns:p="http://schemas.openxmlformats.org/presentationml/2006/main">
  <p:tag name="AS_UNIQUEID" val="38"/>
</p:tagLst>
</file>

<file path=ppt/tags/tag65.xml><?xml version="1.0" encoding="utf-8"?>
<p:tagLst xmlns:p="http://schemas.openxmlformats.org/presentationml/2006/main">
  <p:tag name="AS_UNIQUEID" val="39"/>
</p:tagLst>
</file>

<file path=ppt/tags/tag66.xml><?xml version="1.0" encoding="utf-8"?>
<p:tagLst xmlns:p="http://schemas.openxmlformats.org/presentationml/2006/main">
  <p:tag name="AS_UNIQUEID" val="40"/>
</p:tagLst>
</file>

<file path=ppt/tags/tag67.xml><?xml version="1.0" encoding="utf-8"?>
<p:tagLst xmlns:p="http://schemas.openxmlformats.org/presentationml/2006/main">
  <p:tag name="AS_UNIQUEID" val="41"/>
</p:tagLst>
</file>

<file path=ppt/tags/tag68.xml><?xml version="1.0" encoding="utf-8"?>
<p:tagLst xmlns:p="http://schemas.openxmlformats.org/presentationml/2006/main">
  <p:tag name="AS_UNIQUEID" val="42"/>
</p:tagLst>
</file>

<file path=ppt/tags/tag69.xml><?xml version="1.0" encoding="utf-8"?>
<p:tagLst xmlns:p="http://schemas.openxmlformats.org/presentationml/2006/main">
  <p:tag name="AS_UNIQUEID" val="43"/>
</p:tagLst>
</file>

<file path=ppt/tags/tag70.xml><?xml version="1.0" encoding="utf-8"?>
<p:tagLst xmlns:p="http://schemas.openxmlformats.org/presentationml/2006/main">
  <p:tag name="AS_UNIQUEID" val="44"/>
</p:tagLst>
</file>

<file path=ppt/tags/tag71.xml><?xml version="1.0" encoding="utf-8"?>
<p:tagLst xmlns:p="http://schemas.openxmlformats.org/presentationml/2006/main">
  <p:tag name="AS_UNIQUEID" val="45"/>
</p:tagLst>
</file>

<file path=ppt/tags/tag72.xml><?xml version="1.0" encoding="utf-8"?>
<p:tagLst xmlns:p="http://schemas.openxmlformats.org/presentationml/2006/main">
  <p:tag name="AS_UNIQUEID" val="46"/>
</p:tagLst>
</file>

<file path=ppt/tags/tag73.xml><?xml version="1.0" encoding="utf-8"?>
<p:tagLst xmlns:p="http://schemas.openxmlformats.org/presentationml/2006/main">
  <p:tag name="AS_UNIQUEID" val="47"/>
</p:tagLst>
</file>

<file path=ppt/tags/tag74.xml><?xml version="1.0" encoding="utf-8"?>
<p:tagLst xmlns:p="http://schemas.openxmlformats.org/presentationml/2006/main">
  <p:tag name="AS_UNIQUEID" val="48"/>
</p:tagLst>
</file>

<file path=ppt/tags/tag75.xml><?xml version="1.0" encoding="utf-8"?>
<p:tagLst xmlns:p="http://schemas.openxmlformats.org/presentationml/2006/main">
  <p:tag name="AS_UNIQUEID" val="49"/>
</p:tagLst>
</file>

<file path=ppt/tags/tag76.xml><?xml version="1.0" encoding="utf-8"?>
<p:tagLst xmlns:p="http://schemas.openxmlformats.org/presentationml/2006/main">
  <p:tag name="AS_UNIQUEID" val="50"/>
</p:tagLst>
</file>

<file path=ppt/tags/tag77.xml><?xml version="1.0" encoding="utf-8"?>
<p:tagLst xmlns:p="http://schemas.openxmlformats.org/presentationml/2006/main">
  <p:tag name="AS_UNIQUEID" val="51"/>
</p:tagLst>
</file>

<file path=ppt/tags/tag78.xml><?xml version="1.0" encoding="utf-8"?>
<p:tagLst xmlns:p="http://schemas.openxmlformats.org/presentationml/2006/main">
  <p:tag name="AS_UNIQUEID" val="52"/>
</p:tagLst>
</file>

<file path=ppt/tags/tag79.xml><?xml version="1.0" encoding="utf-8"?>
<p:tagLst xmlns:p="http://schemas.openxmlformats.org/presentationml/2006/main">
  <p:tag name="AS_UNIQUEID" val="53"/>
</p:tagLst>
</file>

<file path=ppt/tags/tag80.xml><?xml version="1.0" encoding="utf-8"?>
<p:tagLst xmlns:p="http://schemas.openxmlformats.org/presentationml/2006/main">
  <p:tag name="AS_UNIQUEID" val="54"/>
</p:tagLst>
</file>

<file path=ppt/tags/tag81.xml><?xml version="1.0" encoding="utf-8"?>
<p:tagLst xmlns:p="http://schemas.openxmlformats.org/presentationml/2006/main">
  <p:tag name="AS_UNIQUEID" val="55"/>
</p:tagLst>
</file>

<file path=ppt/tags/tag82.xml><?xml version="1.0" encoding="utf-8"?>
<p:tagLst xmlns:p="http://schemas.openxmlformats.org/presentationml/2006/main">
  <p:tag name="AS_UNIQUEID" val="56"/>
</p:tagLst>
</file>

<file path=ppt/tags/tag83.xml><?xml version="1.0" encoding="utf-8"?>
<p:tagLst xmlns:p="http://schemas.openxmlformats.org/presentationml/2006/main">
  <p:tag name="AS_UNIQUEID" val="57"/>
</p:tagLst>
</file>

<file path=ppt/tags/tag84.xml><?xml version="1.0" encoding="utf-8"?>
<p:tagLst xmlns:p="http://schemas.openxmlformats.org/presentationml/2006/main">
  <p:tag name="AS_UNIQUEID" val="58"/>
</p:tagLst>
</file>

<file path=ppt/tags/tag85.xml><?xml version="1.0" encoding="utf-8"?>
<p:tagLst xmlns:p="http://schemas.openxmlformats.org/presentationml/2006/main">
  <p:tag name="AS_UNIQUEID" val="59"/>
</p:tagLst>
</file>

<file path=ppt/tags/tag86.xml><?xml version="1.0" encoding="utf-8"?>
<p:tagLst xmlns:p="http://schemas.openxmlformats.org/presentationml/2006/main">
  <p:tag name="AS_UNIQUEID" val="60"/>
</p:tagLst>
</file>

<file path=ppt/tags/tag87.xml><?xml version="1.0" encoding="utf-8"?>
<p:tagLst xmlns:p="http://schemas.openxmlformats.org/presentationml/2006/main">
  <p:tag name="AS_UNIQUEID" val="61"/>
</p:tagLst>
</file>

<file path=ppt/tags/tag88.xml><?xml version="1.0" encoding="utf-8"?>
<p:tagLst xmlns:p="http://schemas.openxmlformats.org/presentationml/2006/main">
  <p:tag name="AS_UNIQUEID" val="62"/>
</p:tagLst>
</file>

<file path=ppt/tags/tag89.xml><?xml version="1.0" encoding="utf-8"?>
<p:tagLst xmlns:p="http://schemas.openxmlformats.org/presentationml/2006/main">
  <p:tag name="AS_UNIQUEID" val="63"/>
</p:tagLst>
</file>

<file path=ppt/tags/tag90.xml><?xml version="1.0" encoding="utf-8"?>
<p:tagLst xmlns:p="http://schemas.openxmlformats.org/presentationml/2006/main">
  <p:tag name="AS_UNIQUEID" val="64"/>
</p:tagLst>
</file>

<file path=ppt/tags/tag91.xml><?xml version="1.0" encoding="utf-8"?>
<p:tagLst xmlns:p="http://schemas.openxmlformats.org/presentationml/2006/main">
  <p:tag name="AS_UNIQUEID" val="65"/>
</p:tagLst>
</file>

<file path=ppt/tags/tag92.xml><?xml version="1.0" encoding="utf-8"?>
<p:tagLst xmlns:p="http://schemas.openxmlformats.org/presentationml/2006/main">
  <p:tag name="AS_UNIQUEID" val="66"/>
</p:tagLst>
</file>

<file path=ppt/tags/tag93.xml><?xml version="1.0" encoding="utf-8"?>
<p:tagLst xmlns:p="http://schemas.openxmlformats.org/presentationml/2006/main">
  <p:tag name="AS_UNIQUEID" val="67"/>
</p:tagLst>
</file>

<file path=ppt/tags/tag94.xml><?xml version="1.0" encoding="utf-8"?>
<p:tagLst xmlns:p="http://schemas.openxmlformats.org/presentationml/2006/main">
  <p:tag name="AS_UNIQUEID" val="68"/>
</p:tagLst>
</file>

<file path=ppt/tags/tag95.xml><?xml version="1.0" encoding="utf-8"?>
<p:tagLst xmlns:p="http://schemas.openxmlformats.org/presentationml/2006/main">
  <p:tag name="AS_UNIQUEID" val="69"/>
</p:tagLst>
</file>

<file path=ppt/tags/tag96.xml><?xml version="1.0" encoding="utf-8"?>
<p:tagLst xmlns:p="http://schemas.openxmlformats.org/presentationml/2006/main">
  <p:tag name="AS_UNIQUEID" val="70"/>
</p:tagLst>
</file>

<file path=ppt/tags/tag97.xml><?xml version="1.0" encoding="utf-8"?>
<p:tagLst xmlns:p="http://schemas.openxmlformats.org/presentationml/2006/main">
  <p:tag name="AS_UNIQUEID" val="71"/>
</p:tagLst>
</file>

<file path=ppt/tags/tag98.xml><?xml version="1.0" encoding="utf-8"?>
<p:tagLst xmlns:p="http://schemas.openxmlformats.org/presentationml/2006/main">
  <p:tag name="AS_UNIQUEID" val="72"/>
</p:tagLst>
</file>

<file path=ppt/tags/tag99.xml><?xml version="1.0" encoding="utf-8"?>
<p:tagLst xmlns:p="http://schemas.openxmlformats.org/presentationml/2006/main">
  <p:tag name="AS_UNIQUEID" val="73"/>
</p:tagLst>
</file>

<file path=ppt/tags/tag100.xml><?xml version="1.0" encoding="utf-8"?>
<p:tagLst xmlns:p="http://schemas.openxmlformats.org/presentationml/2006/main">
  <p:tag name="AS_UNIQUEID" val="74"/>
</p:tagLst>
</file>

<file path=ppt/tags/tag101.xml><?xml version="1.0" encoding="utf-8"?>
<p:tagLst xmlns:p="http://schemas.openxmlformats.org/presentationml/2006/main">
  <p:tag name="AS_UNIQUEID" val="75"/>
</p:tagLst>
</file>

<file path=ppt/tags/tag102.xml><?xml version="1.0" encoding="utf-8"?>
<p:tagLst xmlns:p="http://schemas.openxmlformats.org/presentationml/2006/main">
  <p:tag name="AS_UNIQUEID" val="76"/>
</p:tagLst>
</file>

<file path=ppt/tags/tag103.xml><?xml version="1.0" encoding="utf-8"?>
<p:tagLst xmlns:p="http://schemas.openxmlformats.org/presentationml/2006/main">
  <p:tag name="AS_UNIQUEID" val="77"/>
</p:tagLst>
</file>

<file path=ppt/tags/tag104.xml><?xml version="1.0" encoding="utf-8"?>
<p:tagLst xmlns:p="http://schemas.openxmlformats.org/presentationml/2006/main">
  <p:tag name="AS_UNIQUEID" val="78"/>
</p:tagLst>
</file>

<file path=ppt/tags/tag105.xml><?xml version="1.0" encoding="utf-8"?>
<p:tagLst xmlns:p="http://schemas.openxmlformats.org/presentationml/2006/main">
  <p:tag name="AS_UNIQUEID" val="79"/>
</p:tagLst>
</file>

<file path=ppt/tags/tag106.xml><?xml version="1.0" encoding="utf-8"?>
<p:tagLst xmlns:p="http://schemas.openxmlformats.org/presentationml/2006/main">
  <p:tag name="AS_UNIQUEID" val="80"/>
</p:tagLst>
</file>

<file path=ppt/tags/tag107.xml><?xml version="1.0" encoding="utf-8"?>
<p:tagLst xmlns:p="http://schemas.openxmlformats.org/presentationml/2006/main">
  <p:tag name="AS_UNIQUEID" val="81"/>
</p:tagLst>
</file>

<file path=ppt/tags/tag108.xml><?xml version="1.0" encoding="utf-8"?>
<p:tagLst xmlns:p="http://schemas.openxmlformats.org/presentationml/2006/main">
  <p:tag name="AS_UNIQUEID" val="82"/>
</p:tagLst>
</file>

<file path=ppt/tags/tag109.xml><?xml version="1.0" encoding="utf-8"?>
<p:tagLst xmlns:p="http://schemas.openxmlformats.org/presentationml/2006/main">
  <p:tag name="AS_UNIQUEID" val="83"/>
</p:tagLst>
</file>

<file path=ppt/tags/tag110.xml><?xml version="1.0" encoding="utf-8"?>
<p:tagLst xmlns:p="http://schemas.openxmlformats.org/presentationml/2006/main">
  <p:tag name="AS_UNIQUEID" val="84"/>
</p:tagLst>
</file>

<file path=ppt/tags/tag111.xml><?xml version="1.0" encoding="utf-8"?>
<p:tagLst xmlns:p="http://schemas.openxmlformats.org/presentationml/2006/main">
  <p:tag name="AS_UNIQUEID" val="85"/>
</p:tagLst>
</file>

<file path=ppt/tags/tag112.xml><?xml version="1.0" encoding="utf-8"?>
<p:tagLst xmlns:p="http://schemas.openxmlformats.org/presentationml/2006/main">
  <p:tag name="AS_UNIQUEID" val="86"/>
</p:tagLst>
</file>

<file path=ppt/tags/tag113.xml><?xml version="1.0" encoding="utf-8"?>
<p:tagLst xmlns:p="http://schemas.openxmlformats.org/presentationml/2006/main">
  <p:tag name="AS_UNIQUEID" val="87"/>
</p:tagLst>
</file>

<file path=ppt/tags/tag114.xml><?xml version="1.0" encoding="utf-8"?>
<p:tagLst xmlns:p="http://schemas.openxmlformats.org/presentationml/2006/main">
  <p:tag name="AS_UNIQUEID" val="88"/>
</p:tagLst>
</file>

<file path=ppt/tags/tag115.xml><?xml version="1.0" encoding="utf-8"?>
<p:tagLst xmlns:p="http://schemas.openxmlformats.org/presentationml/2006/main">
  <p:tag name="AS_UNIQUEID" val="89"/>
</p:tagLst>
</file>

<file path=ppt/tags/tag116.xml><?xml version="1.0" encoding="utf-8"?>
<p:tagLst xmlns:p="http://schemas.openxmlformats.org/presentationml/2006/main">
  <p:tag name="AS_UNIQUEID" val="90"/>
</p:tagLst>
</file>

<file path=ppt/tags/tag117.xml><?xml version="1.0" encoding="utf-8"?>
<p:tagLst xmlns:p="http://schemas.openxmlformats.org/presentationml/2006/main">
  <p:tag name="AS_UNIQUEID" val="91"/>
</p:tagLst>
</file>

<file path=ppt/tags/tag118.xml><?xml version="1.0" encoding="utf-8"?>
<p:tagLst xmlns:p="http://schemas.openxmlformats.org/presentationml/2006/main">
  <p:tag name="AS_UNIQUEID" val="92"/>
  <p:tag name="KSO_WM_UNIT_PLACING_PICTURE_USER_VIEWPORT" val="{&quot;height&quot;:5557.5007874015746,&quot;width&quot;:6292.5007874015746}"/>
  <p:tag name="REFSHAPE" val="1088710628"/>
</p:tagLst>
</file>

<file path=ppt/tags/tag119.xml><?xml version="1.0" encoding="utf-8"?>
<p:tagLst xmlns:p="http://schemas.openxmlformats.org/presentationml/2006/main">
  <p:tag name="AS_UNIQUEID" val="93"/>
</p:tagLst>
</file>

<file path=ppt/tags/tag120.xml><?xml version="1.0" encoding="utf-8"?>
<p:tagLst xmlns:p="http://schemas.openxmlformats.org/presentationml/2006/main">
  <p:tag name="AS_UNIQUEID" val="94"/>
</p:tagLst>
</file>

<file path=ppt/tags/tag121.xml><?xml version="1.0" encoding="utf-8"?>
<p:tagLst xmlns:p="http://schemas.openxmlformats.org/presentationml/2006/main">
  <p:tag name="AS_UNIQUEID" val="95"/>
</p:tagLst>
</file>

<file path=ppt/tags/tag122.xml><?xml version="1.0" encoding="utf-8"?>
<p:tagLst xmlns:p="http://schemas.openxmlformats.org/presentationml/2006/main">
  <p:tag name="AS_NET" val="4.0.30319.42000"/>
  <p:tag name="AS_OS" val="Microsoft Windows NT 6.1.7601 Service Pack 1"/>
  <p:tag name="AS_RELEASE_DATE" val="2020.05.14"/>
  <p:tag name="AS_TITLE" val="Aspose.Slides for .NET 4.0 Client Profile"/>
  <p:tag name="AS_VERSION" val="20.5"/>
</p:tagLst>
</file>

<file path=ppt/theme/theme1.xml><?xml version="1.0" encoding="utf-8"?>
<a:theme xmlns:r="http://schemas.openxmlformats.org/officeDocument/2006/relationships"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Arial"/>
        <a:cs typeface="Arial"/>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Arial"/>
        <a:cs typeface="Arial"/>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Lst>
    <a:ext uri="{05A4C25C-085E-4340-85A3-A5531E510DB2}">
      <thm15:themeFamily xmlns:thm15="http://schemas.microsoft.com/office/thememl/2012/main" xmlns="" name="Office Theme" id="{62F939B6-93AF-4DB8-9C6B-D6C7DFDC589F}" vid="{4A3C46E8-61CC-4603-A589-7422A47A8E4A}"/>
    </a:ext>
  </a:extLst>
</a:theme>
</file>

<file path=ppt/theme/theme2.xml><?xml version="1.0" encoding="utf-8"?>
<a:theme xmlns:r="http://schemas.openxmlformats.org/officeDocument/2006/relationships"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Arial"/>
        <a:cs typeface="Arial"/>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Arial"/>
        <a:cs typeface="Arial"/>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Lst>
    <a:ext uri="{05A4C25C-085E-4340-85A3-A5531E510DB2}">
      <thm15:themeFamily xmlns:thm15="http://schemas.microsoft.com/office/thememl/2012/main" xmlns="" name="Office Theme" id="{62F939B6-93AF-4DB8-9C6B-D6C7DFDC589F}" vid="{4A3C46E8-61CC-4603-A589-7422A47A8E4A}"/>
    </a:ext>
  </a:extLst>
</a:theme>
</file>

<file path=docProps/app.xml><?xml version="1.0" encoding="utf-8"?>
<Properties xmlns:vt="http://schemas.openxmlformats.org/officeDocument/2006/docPropsVTypes" xmlns="http://schemas.openxmlformats.org/officeDocument/2006/extended-properties">
  <Company/>
  <PresentationFormat>自定义</PresentationFormat>
  <Paragraphs>140</Paragraphs>
  <Slides>26</Slides>
  <Notes>4</Notes>
  <TotalTime>1</TotalTime>
  <HiddenSlides>0</HiddenSlides>
  <MMClips>0</MMClips>
  <ScaleCrop>0</ScaleCrop>
  <HeadingPairs>
    <vt:vector baseType="variant" size="6">
      <vt:variant>
        <vt:lpstr>Fonts used</vt:lpstr>
      </vt:variant>
      <vt:variant>
        <vt:i4>11</vt:i4>
      </vt:variant>
      <vt:variant>
        <vt:lpstr>Theme</vt:lpstr>
      </vt:variant>
      <vt:variant>
        <vt:i4>1</vt:i4>
      </vt:variant>
      <vt:variant>
        <vt:lpstr>Slide Titles</vt:lpstr>
      </vt:variant>
      <vt:variant>
        <vt:i4>26</vt:i4>
      </vt:variant>
    </vt:vector>
  </HeadingPairs>
  <TitlesOfParts>
    <vt:vector baseType="lpstr" size="38">
      <vt:lpstr>Arial</vt:lpstr>
      <vt:lpstr>Calibri Light</vt:lpstr>
      <vt:lpstr>Calibri</vt:lpstr>
      <vt:lpstr>楷体</vt:lpstr>
      <vt:lpstr>等线</vt:lpstr>
      <vt:lpstr>黑体</vt:lpstr>
      <vt:lpstr>Wingdings</vt:lpstr>
      <vt:lpstr>微软雅黑</vt:lpstr>
      <vt:lpstr>Times New Roman</vt:lpstr>
      <vt:lpstr>宋体</vt:lpstr>
      <vt:lpstr>华文隶书</vt:lpstr>
      <vt:lpstr>Office 主题</vt:lpstr>
      <vt:lpstr>PowerPoint Presentation</vt:lpstr>
      <vt:lpstr>PowerPoint Presentation</vt:lpstr>
      <vt:lpstr>一、古代非洲文明</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二、古代美洲文明</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古代非洲与美洲文明（经济对比）</vt:lpstr>
      <vt:lpstr>PowerPoint Presentation</vt:lpstr>
      <vt:lpstr>PowerPoint Presentation</vt:lpstr>
    </vt:vector>
  </TitlesOfParts>
  <LinksUpToDate>0</LinksUpToDate>
  <SharedDoc>0</SharedDoc>
  <HyperlinksChanged>0</HyperlinksChanged>
  <Application>Aspose.Slides for .NET</Application>
  <AppVersion>20.0500</AppVersion>
</Properties>
</file>

<file path=docProps/core.xml><?xml version="1.0" encoding="utf-8"?>
<cp:coreProperties xmlns:dc="http://purl.org/dc/elements/1.1/" xmlns:dcterms="http://purl.org/dc/terms/" xmlns:dcmitype="http://purl.org/dc/dcmitype/" xmlns:xsi="http://www.w3.org/2001/XMLSchema-instance" xmlns:cp="http://schemas.openxmlformats.org/package/2006/metadata/core-properties">
  <dc:title>PowerPoint 演示文稿</dc:title>
  <dc:creator>Administrator</dc:creator>
  <cp:lastModifiedBy>常海燕</cp:lastModifiedBy>
  <cp:revision>48</cp:revision>
  <dcterms:created xsi:type="dcterms:W3CDTF">2020-02-06T03:42:00Z</dcterms:created>
  <dcterms:modified xsi:type="dcterms:W3CDTF">2020-07-12T04:56:27Z</dcterms:modified>
</cp:coreProperties>
</file>

<file path=docProps/custom.xml><?xml version="1.0" encoding="utf-8"?>
<Properties xmlns:vt="http://schemas.openxmlformats.org/officeDocument/2006/docPropsVTypes" xmlns="http://schemas.openxmlformats.org/officeDocument/2006/custom-properties">
  <property fmtid="{D5CDD505-2E9C-101B-9397-08002B2CF9AE}" pid="2" name="KSOProductBuildVer">
    <vt:lpwstr>2052-11.1.0.9584</vt:lpwstr>
  </property>
</Properties>
</file>