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72" r:id="rId5"/>
    <p:sldId id="257" r:id="rId6"/>
    <p:sldId id="261" r:id="rId7"/>
    <p:sldId id="260" r:id="rId8"/>
    <p:sldId id="259" r:id="rId9"/>
    <p:sldId id="262" r:id="rId10"/>
    <p:sldId id="263" r:id="rId11"/>
    <p:sldId id="264" r:id="rId12"/>
    <p:sldId id="266" r:id="rId13"/>
    <p:sldId id="265" r:id="rId14"/>
    <p:sldId id="267" r:id="rId15"/>
    <p:sldId id="268" r:id="rId16"/>
    <p:sldId id="271" r:id="rId17"/>
  </p:sldIdLst>
  <p:sldSz cx="12190095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864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tags" Target="tags/tag345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tags" Target="../tags/tag82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B7552F-D439-4286-A8E7-7CC1F5D99CE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E6A0B5-BFCD-4082-B4DF-BCF5ADB2AD11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1.xml" /><Relationship Id="rId4" Type="http://schemas.openxmlformats.org/officeDocument/2006/relationships/tags" Target="../tags/tag92.xml" /><Relationship Id="rId5" Type="http://schemas.openxmlformats.org/officeDocument/2006/relationships/tags" Target="../tags/tag93.xml" /><Relationship Id="rId6" Type="http://schemas.openxmlformats.org/officeDocument/2006/relationships/tags" Target="../tags/tag94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27.xml" /><Relationship Id="rId4" Type="http://schemas.openxmlformats.org/officeDocument/2006/relationships/tags" Target="../tags/tag128.xml" /><Relationship Id="rId5" Type="http://schemas.openxmlformats.org/officeDocument/2006/relationships/tags" Target="../tags/tag129.xml" /><Relationship Id="rId6" Type="http://schemas.openxmlformats.org/officeDocument/2006/relationships/tags" Target="../tags/tag130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00.xml" /><Relationship Id="rId4" Type="http://schemas.openxmlformats.org/officeDocument/2006/relationships/tags" Target="../tags/tag201.xml" /><Relationship Id="rId5" Type="http://schemas.openxmlformats.org/officeDocument/2006/relationships/tags" Target="../tags/tag202.xml" /><Relationship Id="rId6" Type="http://schemas.openxmlformats.org/officeDocument/2006/relationships/tags" Target="../tags/tag203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48.xml" /><Relationship Id="rId4" Type="http://schemas.openxmlformats.org/officeDocument/2006/relationships/tags" Target="../tags/tag249.xml" /><Relationship Id="rId5" Type="http://schemas.openxmlformats.org/officeDocument/2006/relationships/tags" Target="../tags/tag250.xml" /><Relationship Id="rId6" Type="http://schemas.openxmlformats.org/officeDocument/2006/relationships/tags" Target="../tags/tag25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86.xml" /><Relationship Id="rId4" Type="http://schemas.openxmlformats.org/officeDocument/2006/relationships/tags" Target="../tags/tag287.xml" /><Relationship Id="rId5" Type="http://schemas.openxmlformats.org/officeDocument/2006/relationships/tags" Target="../tags/tag288.xml" /><Relationship Id="rId6" Type="http://schemas.openxmlformats.org/officeDocument/2006/relationships/tags" Target="../tags/tag289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 smtClean="0"/>
              <a:t>希腊神话源于古老的爱琴文明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CE6A0B5-BFCD-4082-B4DF-BCF5ADB2AD11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 smtClean="0"/>
              <a:t>古代世界七大奇迹：</a:t>
            </a:r>
            <a:r>
              <a:rPr lang="en-US" altLang="zh-CN" smtClean="0"/>
              <a:t>1.</a:t>
            </a:r>
            <a:r>
              <a:rPr lang="zh-CN" altLang="en-US" smtClean="0"/>
              <a:t>埃及胡夫金字塔；</a:t>
            </a:r>
            <a:r>
              <a:rPr lang="en-US" altLang="zh-CN" smtClean="0"/>
              <a:t>2.</a:t>
            </a:r>
            <a:r>
              <a:rPr lang="zh-CN" altLang="en-US" smtClean="0"/>
              <a:t>巴比伦空中花园；</a:t>
            </a:r>
            <a:r>
              <a:rPr lang="en-US" altLang="zh-CN" smtClean="0"/>
              <a:t>3.</a:t>
            </a:r>
            <a:r>
              <a:rPr lang="zh-CN" altLang="en-US" smtClean="0"/>
              <a:t>阿尔忒弥斯神庙；</a:t>
            </a:r>
            <a:r>
              <a:rPr lang="en-US" altLang="zh-CN" smtClean="0"/>
              <a:t>4.</a:t>
            </a:r>
            <a:r>
              <a:rPr lang="zh-CN" altLang="en-US" smtClean="0"/>
              <a:t>奥林匹亚宙斯巨像；</a:t>
            </a:r>
            <a:r>
              <a:rPr lang="en-US" altLang="zh-CN" smtClean="0"/>
              <a:t>5.</a:t>
            </a:r>
            <a:r>
              <a:rPr lang="zh-CN" altLang="en-US" smtClean="0"/>
              <a:t>摩索拉斯陵墓；</a:t>
            </a:r>
            <a:r>
              <a:rPr lang="en-US" altLang="zh-CN" smtClean="0"/>
              <a:t>6.</a:t>
            </a:r>
            <a:r>
              <a:rPr lang="zh-CN" altLang="en-US" smtClean="0"/>
              <a:t>罗德岛太阳神巨像；</a:t>
            </a:r>
            <a:r>
              <a:rPr lang="en-US" altLang="zh-CN" smtClean="0"/>
              <a:t>7.</a:t>
            </a:r>
            <a:r>
              <a:rPr lang="zh-CN" altLang="en-US" smtClean="0"/>
              <a:t>亚历山大灯塔。都是公元前的产物，万里长城属于中古世界奇迹之一。</a:t>
            </a:r>
            <a:endParaRPr lang="en-US" altLang="zh-CN" smtClean="0"/>
          </a:p>
          <a:p>
            <a:r>
              <a:rPr lang="zh-CN" altLang="en-US" smtClean="0"/>
              <a:t>无论是文学还是雕塑，都展现了人的力量、人的伟大、表达了对英雄的赞美！</a:t>
            </a:r>
            <a:endParaRPr lang="zh-CN" altLang="en-US" smtClean="0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CE6A0B5-BFCD-4082-B4DF-BCF5ADB2AD1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CE6A0B5-BFCD-4082-B4DF-BCF5ADB2AD1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CE6A0B5-BFCD-4082-B4DF-BCF5ADB2AD1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 smtClean="0"/>
              <a:t>罗马法的影响：对当时帝国起到的作用；对后世的深远影响。首先，罗马法是罗马统治的有力支柱它为国家权力提供了法律依据，有利于调节社会和经济生活中的纠纷，缓和社会矛盾，稳固帝国统治。其次，罗马法是欧洲历史上第一个比较系统和完备的法律体系，对近代欧美国家的立法和司法产生了重要影响。</a:t>
            </a:r>
            <a:endParaRPr lang="zh-CN" altLang="en-US" smtClean="0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CE6A0B5-BFCD-4082-B4DF-BCF5ADB2AD11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CE6A0B5-BFCD-4082-B4DF-BCF5ADB2AD11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tags" Target="../tags/tag88.xml" /><Relationship Id="rId8" Type="http://schemas.openxmlformats.org/officeDocument/2006/relationships/tags" Target="../tags/tag89.xml" /><Relationship Id="rId9" Type="http://schemas.openxmlformats.org/officeDocument/2006/relationships/tags" Target="../tags/tag90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02.xml" /><Relationship Id="rId11" Type="http://schemas.openxmlformats.org/officeDocument/2006/relationships/tags" Target="../tags/tag103.xml" /><Relationship Id="rId12" Type="http://schemas.openxmlformats.org/officeDocument/2006/relationships/tags" Target="../tags/tag104.xml" /><Relationship Id="rId13" Type="http://schemas.openxmlformats.org/officeDocument/2006/relationships/tags" Target="../tags/tag105.xml" /><Relationship Id="rId14" Type="http://schemas.openxmlformats.org/officeDocument/2006/relationships/tags" Target="../tags/tag106.xml" /><Relationship Id="rId15" Type="http://schemas.openxmlformats.org/officeDocument/2006/relationships/tags" Target="../tags/tag107.xml" /><Relationship Id="rId16" Type="http://schemas.openxmlformats.org/officeDocument/2006/relationships/tags" Target="../tags/tag108.xml" /><Relationship Id="rId17" Type="http://schemas.openxmlformats.org/officeDocument/2006/relationships/tags" Target="../tags/tag109.xml" /><Relationship Id="rId18" Type="http://schemas.openxmlformats.org/officeDocument/2006/relationships/tags" Target="../tags/tag110.xml" /><Relationship Id="rId19" Type="http://schemas.openxmlformats.org/officeDocument/2006/relationships/tags" Target="../tags/tag111.xml" /><Relationship Id="rId2" Type="http://schemas.openxmlformats.org/officeDocument/2006/relationships/notesSlide" Target="../notesSlides/notesSlide1.xml" /><Relationship Id="rId20" Type="http://schemas.openxmlformats.org/officeDocument/2006/relationships/tags" Target="../tags/tag112.xml" /><Relationship Id="rId21" Type="http://schemas.openxmlformats.org/officeDocument/2006/relationships/tags" Target="../tags/tag113.xml" /><Relationship Id="rId22" Type="http://schemas.openxmlformats.org/officeDocument/2006/relationships/image" Target="../media/image1.jpeg" /><Relationship Id="rId23" Type="http://schemas.openxmlformats.org/officeDocument/2006/relationships/tags" Target="../tags/tag114.xml" /><Relationship Id="rId24" Type="http://schemas.openxmlformats.org/officeDocument/2006/relationships/tags" Target="../tags/tag115.xml" /><Relationship Id="rId25" Type="http://schemas.openxmlformats.org/officeDocument/2006/relationships/tags" Target="../tags/tag116.xml" /><Relationship Id="rId26" Type="http://schemas.openxmlformats.org/officeDocument/2006/relationships/tags" Target="../tags/tag117.xml" /><Relationship Id="rId27" Type="http://schemas.openxmlformats.org/officeDocument/2006/relationships/tags" Target="../tags/tag118.xml" /><Relationship Id="rId28" Type="http://schemas.openxmlformats.org/officeDocument/2006/relationships/image" Target="../media/image2.png" /><Relationship Id="rId29" Type="http://schemas.openxmlformats.org/officeDocument/2006/relationships/tags" Target="../tags/tag119.xml" /><Relationship Id="rId3" Type="http://schemas.openxmlformats.org/officeDocument/2006/relationships/tags" Target="../tags/tag95.xml" /><Relationship Id="rId30" Type="http://schemas.openxmlformats.org/officeDocument/2006/relationships/tags" Target="../tags/tag120.xml" /><Relationship Id="rId31" Type="http://schemas.openxmlformats.org/officeDocument/2006/relationships/tags" Target="../tags/tag121.xml" /><Relationship Id="rId4" Type="http://schemas.openxmlformats.org/officeDocument/2006/relationships/tags" Target="../tags/tag96.xml" /><Relationship Id="rId5" Type="http://schemas.openxmlformats.org/officeDocument/2006/relationships/tags" Target="../tags/tag97.xml" /><Relationship Id="rId6" Type="http://schemas.openxmlformats.org/officeDocument/2006/relationships/tags" Target="../tags/tag98.xml" /><Relationship Id="rId7" Type="http://schemas.openxmlformats.org/officeDocument/2006/relationships/tags" Target="../tags/tag99.xml" /><Relationship Id="rId8" Type="http://schemas.openxmlformats.org/officeDocument/2006/relationships/tags" Target="../tags/tag100.xml" /><Relationship Id="rId9" Type="http://schemas.openxmlformats.org/officeDocument/2006/relationships/tags" Target="../tags/tag10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22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tags" Target="../tags/tag12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7.xml" /><Relationship Id="rId11" Type="http://schemas.openxmlformats.org/officeDocument/2006/relationships/tags" Target="../tags/tag138.xml" /><Relationship Id="rId12" Type="http://schemas.openxmlformats.org/officeDocument/2006/relationships/tags" Target="../tags/tag139.xml" /><Relationship Id="rId13" Type="http://schemas.openxmlformats.org/officeDocument/2006/relationships/image" Target="../media/image4.jpeg" /><Relationship Id="rId14" Type="http://schemas.openxmlformats.org/officeDocument/2006/relationships/tags" Target="../tags/tag140.xml" /><Relationship Id="rId15" Type="http://schemas.openxmlformats.org/officeDocument/2006/relationships/tags" Target="../tags/tag141.xml" /><Relationship Id="rId16" Type="http://schemas.openxmlformats.org/officeDocument/2006/relationships/tags" Target="../tags/tag142.xml" /><Relationship Id="rId17" Type="http://schemas.openxmlformats.org/officeDocument/2006/relationships/tags" Target="../tags/tag143.xml" /><Relationship Id="rId18" Type="http://schemas.openxmlformats.org/officeDocument/2006/relationships/tags" Target="../tags/tag144.xml" /><Relationship Id="rId19" Type="http://schemas.openxmlformats.org/officeDocument/2006/relationships/tags" Target="../tags/tag145.xml" /><Relationship Id="rId2" Type="http://schemas.openxmlformats.org/officeDocument/2006/relationships/notesSlide" Target="../notesSlides/notesSlide2.xml" /><Relationship Id="rId20" Type="http://schemas.openxmlformats.org/officeDocument/2006/relationships/tags" Target="../tags/tag146.xml" /><Relationship Id="rId21" Type="http://schemas.openxmlformats.org/officeDocument/2006/relationships/tags" Target="../tags/tag147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tags" Target="../tags/tag134.xml" /><Relationship Id="rId7" Type="http://schemas.openxmlformats.org/officeDocument/2006/relationships/image" Target="../media/image3.jpeg" /><Relationship Id="rId8" Type="http://schemas.openxmlformats.org/officeDocument/2006/relationships/tags" Target="../tags/tag135.xml" /><Relationship Id="rId9" Type="http://schemas.openxmlformats.org/officeDocument/2006/relationships/tags" Target="../tags/tag13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6.png" /><Relationship Id="rId11" Type="http://schemas.openxmlformats.org/officeDocument/2006/relationships/tags" Target="../tags/tag155.xml" /><Relationship Id="rId12" Type="http://schemas.openxmlformats.org/officeDocument/2006/relationships/tags" Target="../tags/tag156.xml" /><Relationship Id="rId13" Type="http://schemas.openxmlformats.org/officeDocument/2006/relationships/tags" Target="../tags/tag157.xml" /><Relationship Id="rId14" Type="http://schemas.openxmlformats.org/officeDocument/2006/relationships/tags" Target="../tags/tag158.xml" /><Relationship Id="rId15" Type="http://schemas.openxmlformats.org/officeDocument/2006/relationships/tags" Target="../tags/tag159.xml" /><Relationship Id="rId16" Type="http://schemas.openxmlformats.org/officeDocument/2006/relationships/tags" Target="../tags/tag160.xml" /><Relationship Id="rId17" Type="http://schemas.openxmlformats.org/officeDocument/2006/relationships/tags" Target="../tags/tag161.xml" /><Relationship Id="rId2" Type="http://schemas.openxmlformats.org/officeDocument/2006/relationships/tags" Target="../tags/tag148.xml" /><Relationship Id="rId3" Type="http://schemas.openxmlformats.org/officeDocument/2006/relationships/tags" Target="../tags/tag149.xml" /><Relationship Id="rId4" Type="http://schemas.openxmlformats.org/officeDocument/2006/relationships/tags" Target="../tags/tag150.xml" /><Relationship Id="rId5" Type="http://schemas.openxmlformats.org/officeDocument/2006/relationships/tags" Target="../tags/tag151.xml" /><Relationship Id="rId6" Type="http://schemas.openxmlformats.org/officeDocument/2006/relationships/image" Target="../media/image5.jpeg" /><Relationship Id="rId7" Type="http://schemas.openxmlformats.org/officeDocument/2006/relationships/tags" Target="../tags/tag152.xml" /><Relationship Id="rId8" Type="http://schemas.openxmlformats.org/officeDocument/2006/relationships/tags" Target="../tags/tag153.xml" /><Relationship Id="rId9" Type="http://schemas.openxmlformats.org/officeDocument/2006/relationships/tags" Target="../tags/tag15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69.xml" /><Relationship Id="rId11" Type="http://schemas.openxmlformats.org/officeDocument/2006/relationships/image" Target="../media/image8.png" /><Relationship Id="rId12" Type="http://schemas.openxmlformats.org/officeDocument/2006/relationships/tags" Target="../tags/tag170.xml" /><Relationship Id="rId13" Type="http://schemas.openxmlformats.org/officeDocument/2006/relationships/tags" Target="../tags/tag171.xml" /><Relationship Id="rId14" Type="http://schemas.openxmlformats.org/officeDocument/2006/relationships/tags" Target="../tags/tag172.xml" /><Relationship Id="rId15" Type="http://schemas.openxmlformats.org/officeDocument/2006/relationships/image" Target="../media/image9.png" /><Relationship Id="rId16" Type="http://schemas.openxmlformats.org/officeDocument/2006/relationships/tags" Target="../tags/tag173.xml" /><Relationship Id="rId17" Type="http://schemas.openxmlformats.org/officeDocument/2006/relationships/tags" Target="../tags/tag174.xml" /><Relationship Id="rId18" Type="http://schemas.openxmlformats.org/officeDocument/2006/relationships/tags" Target="../tags/tag175.xml" /><Relationship Id="rId19" Type="http://schemas.openxmlformats.org/officeDocument/2006/relationships/image" Target="../media/image10.png" /><Relationship Id="rId2" Type="http://schemas.openxmlformats.org/officeDocument/2006/relationships/tags" Target="../tags/tag162.xml" /><Relationship Id="rId20" Type="http://schemas.openxmlformats.org/officeDocument/2006/relationships/tags" Target="../tags/tag176.xml" /><Relationship Id="rId21" Type="http://schemas.openxmlformats.org/officeDocument/2006/relationships/tags" Target="../tags/tag177.xml" /><Relationship Id="rId22" Type="http://schemas.openxmlformats.org/officeDocument/2006/relationships/tags" Target="../tags/tag178.xml" /><Relationship Id="rId23" Type="http://schemas.openxmlformats.org/officeDocument/2006/relationships/image" Target="../media/image11.png" /><Relationship Id="rId24" Type="http://schemas.openxmlformats.org/officeDocument/2006/relationships/tags" Target="../tags/tag179.xml" /><Relationship Id="rId25" Type="http://schemas.openxmlformats.org/officeDocument/2006/relationships/tags" Target="../tags/tag180.xml" /><Relationship Id="rId3" Type="http://schemas.openxmlformats.org/officeDocument/2006/relationships/tags" Target="../tags/tag163.xml" /><Relationship Id="rId4" Type="http://schemas.openxmlformats.org/officeDocument/2006/relationships/tags" Target="../tags/tag164.xml" /><Relationship Id="rId5" Type="http://schemas.openxmlformats.org/officeDocument/2006/relationships/tags" Target="../tags/tag165.xml" /><Relationship Id="rId6" Type="http://schemas.openxmlformats.org/officeDocument/2006/relationships/tags" Target="../tags/tag166.xml" /><Relationship Id="rId7" Type="http://schemas.openxmlformats.org/officeDocument/2006/relationships/image" Target="../media/image7.png" /><Relationship Id="rId8" Type="http://schemas.openxmlformats.org/officeDocument/2006/relationships/tags" Target="../tags/tag167.xml" /><Relationship Id="rId9" Type="http://schemas.openxmlformats.org/officeDocument/2006/relationships/tags" Target="../tags/tag16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87.xml" /><Relationship Id="rId11" Type="http://schemas.openxmlformats.org/officeDocument/2006/relationships/tags" Target="../tags/tag188.xml" /><Relationship Id="rId12" Type="http://schemas.openxmlformats.org/officeDocument/2006/relationships/image" Target="../media/image14.jpeg" /><Relationship Id="rId13" Type="http://schemas.openxmlformats.org/officeDocument/2006/relationships/tags" Target="../tags/tag189.xml" /><Relationship Id="rId14" Type="http://schemas.openxmlformats.org/officeDocument/2006/relationships/tags" Target="../tags/tag190.xml" /><Relationship Id="rId15" Type="http://schemas.openxmlformats.org/officeDocument/2006/relationships/tags" Target="../tags/tag191.xml" /><Relationship Id="rId16" Type="http://schemas.openxmlformats.org/officeDocument/2006/relationships/tags" Target="../tags/tag192.xml" /><Relationship Id="rId17" Type="http://schemas.openxmlformats.org/officeDocument/2006/relationships/tags" Target="../tags/tag193.xml" /><Relationship Id="rId18" Type="http://schemas.openxmlformats.org/officeDocument/2006/relationships/tags" Target="../tags/tag194.xml" /><Relationship Id="rId19" Type="http://schemas.openxmlformats.org/officeDocument/2006/relationships/tags" Target="../tags/tag195.xml" /><Relationship Id="rId2" Type="http://schemas.openxmlformats.org/officeDocument/2006/relationships/tags" Target="../tags/tag181.xml" /><Relationship Id="rId20" Type="http://schemas.openxmlformats.org/officeDocument/2006/relationships/tags" Target="../tags/tag196.xml" /><Relationship Id="rId21" Type="http://schemas.openxmlformats.org/officeDocument/2006/relationships/tags" Target="../tags/tag197.xml" /><Relationship Id="rId22" Type="http://schemas.openxmlformats.org/officeDocument/2006/relationships/tags" Target="../tags/tag198.xml" /><Relationship Id="rId23" Type="http://schemas.openxmlformats.org/officeDocument/2006/relationships/tags" Target="../tags/tag199.xml" /><Relationship Id="rId3" Type="http://schemas.openxmlformats.org/officeDocument/2006/relationships/tags" Target="../tags/tag182.xml" /><Relationship Id="rId4" Type="http://schemas.openxmlformats.org/officeDocument/2006/relationships/image" Target="../media/image12.jpeg" /><Relationship Id="rId5" Type="http://schemas.openxmlformats.org/officeDocument/2006/relationships/tags" Target="../tags/tag183.xml" /><Relationship Id="rId6" Type="http://schemas.openxmlformats.org/officeDocument/2006/relationships/tags" Target="../tags/tag184.xml" /><Relationship Id="rId7" Type="http://schemas.openxmlformats.org/officeDocument/2006/relationships/tags" Target="../tags/tag185.xml" /><Relationship Id="rId8" Type="http://schemas.openxmlformats.org/officeDocument/2006/relationships/image" Target="../media/image13.jpeg" /><Relationship Id="rId9" Type="http://schemas.openxmlformats.org/officeDocument/2006/relationships/tags" Target="../tags/tag18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10.xml" /><Relationship Id="rId11" Type="http://schemas.openxmlformats.org/officeDocument/2006/relationships/tags" Target="../tags/tag211.xml" /><Relationship Id="rId12" Type="http://schemas.openxmlformats.org/officeDocument/2006/relationships/tags" Target="../tags/tag212.xml" /><Relationship Id="rId13" Type="http://schemas.openxmlformats.org/officeDocument/2006/relationships/tags" Target="../tags/tag213.xml" /><Relationship Id="rId14" Type="http://schemas.openxmlformats.org/officeDocument/2006/relationships/image" Target="../media/image16.png" /><Relationship Id="rId15" Type="http://schemas.openxmlformats.org/officeDocument/2006/relationships/tags" Target="../tags/tag214.xml" /><Relationship Id="rId16" Type="http://schemas.openxmlformats.org/officeDocument/2006/relationships/tags" Target="../tags/tag215.xml" /><Relationship Id="rId17" Type="http://schemas.openxmlformats.org/officeDocument/2006/relationships/tags" Target="../tags/tag216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204.xml" /><Relationship Id="rId4" Type="http://schemas.openxmlformats.org/officeDocument/2006/relationships/tags" Target="../tags/tag205.xml" /><Relationship Id="rId5" Type="http://schemas.openxmlformats.org/officeDocument/2006/relationships/image" Target="../media/image15.jpeg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tags" Target="../tags/tag208.xml" /><Relationship Id="rId9" Type="http://schemas.openxmlformats.org/officeDocument/2006/relationships/tags" Target="../tags/tag20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23.xml" /><Relationship Id="rId11" Type="http://schemas.openxmlformats.org/officeDocument/2006/relationships/tags" Target="../tags/tag224.xml" /><Relationship Id="rId12" Type="http://schemas.openxmlformats.org/officeDocument/2006/relationships/tags" Target="../tags/tag225.xml" /><Relationship Id="rId13" Type="http://schemas.openxmlformats.org/officeDocument/2006/relationships/image" Target="../media/image19.png" /><Relationship Id="rId14" Type="http://schemas.microsoft.com/office/2007/relationships/hdphoto" Target="../media/image20.wdp" /><Relationship Id="rId15" Type="http://schemas.openxmlformats.org/officeDocument/2006/relationships/tags" Target="../tags/tag226.xml" /><Relationship Id="rId16" Type="http://schemas.openxmlformats.org/officeDocument/2006/relationships/tags" Target="../tags/tag227.xml" /><Relationship Id="rId17" Type="http://schemas.openxmlformats.org/officeDocument/2006/relationships/tags" Target="../tags/tag228.xml" /><Relationship Id="rId18" Type="http://schemas.openxmlformats.org/officeDocument/2006/relationships/tags" Target="../tags/tag229.xml" /><Relationship Id="rId19" Type="http://schemas.openxmlformats.org/officeDocument/2006/relationships/tags" Target="../tags/tag230.xml" /><Relationship Id="rId2" Type="http://schemas.openxmlformats.org/officeDocument/2006/relationships/tags" Target="../tags/tag217.xml" /><Relationship Id="rId20" Type="http://schemas.openxmlformats.org/officeDocument/2006/relationships/tags" Target="../tags/tag231.xml" /><Relationship Id="rId21" Type="http://schemas.openxmlformats.org/officeDocument/2006/relationships/image" Target="../media/image21.png" /><Relationship Id="rId22" Type="http://schemas.openxmlformats.org/officeDocument/2006/relationships/tags" Target="../tags/tag232.xml" /><Relationship Id="rId23" Type="http://schemas.openxmlformats.org/officeDocument/2006/relationships/tags" Target="../tags/tag233.xml" /><Relationship Id="rId24" Type="http://schemas.openxmlformats.org/officeDocument/2006/relationships/tags" Target="../tags/tag234.xml" /><Relationship Id="rId25" Type="http://schemas.openxmlformats.org/officeDocument/2006/relationships/image" Target="../media/image22.jpeg" /><Relationship Id="rId26" Type="http://schemas.openxmlformats.org/officeDocument/2006/relationships/tags" Target="../tags/tag235.xml" /><Relationship Id="rId27" Type="http://schemas.openxmlformats.org/officeDocument/2006/relationships/tags" Target="../tags/tag236.xml" /><Relationship Id="rId28" Type="http://schemas.openxmlformats.org/officeDocument/2006/relationships/tags" Target="../tags/tag237.xml" /><Relationship Id="rId29" Type="http://schemas.openxmlformats.org/officeDocument/2006/relationships/tags" Target="../tags/tag238.xml" /><Relationship Id="rId3" Type="http://schemas.openxmlformats.org/officeDocument/2006/relationships/tags" Target="../tags/tag218.xml" /><Relationship Id="rId30" Type="http://schemas.openxmlformats.org/officeDocument/2006/relationships/tags" Target="../tags/tag239.xml" /><Relationship Id="rId31" Type="http://schemas.openxmlformats.org/officeDocument/2006/relationships/tags" Target="../tags/tag240.xml" /><Relationship Id="rId32" Type="http://schemas.openxmlformats.org/officeDocument/2006/relationships/tags" Target="../tags/tag241.xml" /><Relationship Id="rId33" Type="http://schemas.openxmlformats.org/officeDocument/2006/relationships/tags" Target="../tags/tag242.xml" /><Relationship Id="rId4" Type="http://schemas.openxmlformats.org/officeDocument/2006/relationships/tags" Target="../tags/tag219.xml" /><Relationship Id="rId5" Type="http://schemas.openxmlformats.org/officeDocument/2006/relationships/tags" Target="../tags/tag220.xml" /><Relationship Id="rId6" Type="http://schemas.openxmlformats.org/officeDocument/2006/relationships/tags" Target="../tags/tag221.xml" /><Relationship Id="rId7" Type="http://schemas.openxmlformats.org/officeDocument/2006/relationships/image" Target="../media/image17.emf" /><Relationship Id="rId8" Type="http://schemas.openxmlformats.org/officeDocument/2006/relationships/tags" Target="../tags/tag222.xml" /><Relationship Id="rId9" Type="http://schemas.openxmlformats.org/officeDocument/2006/relationships/image" Target="../media/image1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243.xml" /><Relationship Id="rId3" Type="http://schemas.openxmlformats.org/officeDocument/2006/relationships/tags" Target="../tags/tag244.xml" /><Relationship Id="rId4" Type="http://schemas.openxmlformats.org/officeDocument/2006/relationships/tags" Target="../tags/tag245.xml" /><Relationship Id="rId5" Type="http://schemas.openxmlformats.org/officeDocument/2006/relationships/tags" Target="../tags/tag246.xml" /><Relationship Id="rId6" Type="http://schemas.openxmlformats.org/officeDocument/2006/relationships/tags" Target="../tags/tag24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59.xml" /><Relationship Id="rId11" Type="http://schemas.openxmlformats.org/officeDocument/2006/relationships/tags" Target="../tags/tag260.xml" /><Relationship Id="rId12" Type="http://schemas.openxmlformats.org/officeDocument/2006/relationships/tags" Target="../tags/tag261.xml" /><Relationship Id="rId13" Type="http://schemas.openxmlformats.org/officeDocument/2006/relationships/tags" Target="../tags/tag262.xml" /><Relationship Id="rId14" Type="http://schemas.openxmlformats.org/officeDocument/2006/relationships/tags" Target="../tags/tag263.xml" /><Relationship Id="rId15" Type="http://schemas.openxmlformats.org/officeDocument/2006/relationships/tags" Target="../tags/tag264.xml" /><Relationship Id="rId16" Type="http://schemas.openxmlformats.org/officeDocument/2006/relationships/tags" Target="../tags/tag265.xml" /><Relationship Id="rId17" Type="http://schemas.openxmlformats.org/officeDocument/2006/relationships/tags" Target="../tags/tag266.xml" /><Relationship Id="rId18" Type="http://schemas.openxmlformats.org/officeDocument/2006/relationships/tags" Target="../tags/tag267.xml" /><Relationship Id="rId19" Type="http://schemas.openxmlformats.org/officeDocument/2006/relationships/tags" Target="../tags/tag268.xml" /><Relationship Id="rId2" Type="http://schemas.openxmlformats.org/officeDocument/2006/relationships/notesSlide" Target="../notesSlides/notesSlide4.xml" /><Relationship Id="rId20" Type="http://schemas.openxmlformats.org/officeDocument/2006/relationships/tags" Target="../tags/tag269.xml" /><Relationship Id="rId21" Type="http://schemas.openxmlformats.org/officeDocument/2006/relationships/tags" Target="../tags/tag270.xml" /><Relationship Id="rId3" Type="http://schemas.openxmlformats.org/officeDocument/2006/relationships/tags" Target="../tags/tag252.xml" /><Relationship Id="rId4" Type="http://schemas.openxmlformats.org/officeDocument/2006/relationships/tags" Target="../tags/tag253.xml" /><Relationship Id="rId5" Type="http://schemas.openxmlformats.org/officeDocument/2006/relationships/tags" Target="../tags/tag254.xml" /><Relationship Id="rId6" Type="http://schemas.openxmlformats.org/officeDocument/2006/relationships/tags" Target="../tags/tag255.xml" /><Relationship Id="rId7" Type="http://schemas.openxmlformats.org/officeDocument/2006/relationships/tags" Target="../tags/tag256.xml" /><Relationship Id="rId8" Type="http://schemas.openxmlformats.org/officeDocument/2006/relationships/tags" Target="../tags/tag257.xml" /><Relationship Id="rId9" Type="http://schemas.openxmlformats.org/officeDocument/2006/relationships/tags" Target="../tags/tag25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275.xml" /><Relationship Id="rId4" Type="http://schemas.openxmlformats.org/officeDocument/2006/relationships/tags" Target="../tags/tag276.xml" /><Relationship Id="rId5" Type="http://schemas.openxmlformats.org/officeDocument/2006/relationships/tags" Target="../tags/tag277.xml" /><Relationship Id="rId6" Type="http://schemas.openxmlformats.org/officeDocument/2006/relationships/tags" Target="../tags/tag278.xml" /><Relationship Id="rId7" Type="http://schemas.openxmlformats.org/officeDocument/2006/relationships/tags" Target="../tags/tag27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280.xml" /><Relationship Id="rId3" Type="http://schemas.openxmlformats.org/officeDocument/2006/relationships/image" Target="../media/image23.jpeg" /><Relationship Id="rId4" Type="http://schemas.openxmlformats.org/officeDocument/2006/relationships/tags" Target="../tags/tag281.xml" /><Relationship Id="rId5" Type="http://schemas.openxmlformats.org/officeDocument/2006/relationships/tags" Target="../tags/tag282.xml" /><Relationship Id="rId6" Type="http://schemas.openxmlformats.org/officeDocument/2006/relationships/tags" Target="../tags/tag283.xml" /><Relationship Id="rId7" Type="http://schemas.openxmlformats.org/officeDocument/2006/relationships/tags" Target="../tags/tag284.xml" /><Relationship Id="rId8" Type="http://schemas.openxmlformats.org/officeDocument/2006/relationships/tags" Target="../tags/tag28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96.xml" /><Relationship Id="rId11" Type="http://schemas.openxmlformats.org/officeDocument/2006/relationships/image" Target="../media/image25.png" /><Relationship Id="rId12" Type="http://schemas.openxmlformats.org/officeDocument/2006/relationships/tags" Target="../tags/tag297.xml" /><Relationship Id="rId13" Type="http://schemas.openxmlformats.org/officeDocument/2006/relationships/tags" Target="../tags/tag298.xml" /><Relationship Id="rId14" Type="http://schemas.openxmlformats.org/officeDocument/2006/relationships/image" Target="../media/image26.jpeg" /><Relationship Id="rId15" Type="http://schemas.openxmlformats.org/officeDocument/2006/relationships/tags" Target="../tags/tag299.xml" /><Relationship Id="rId16" Type="http://schemas.openxmlformats.org/officeDocument/2006/relationships/tags" Target="../tags/tag300.xml" /><Relationship Id="rId17" Type="http://schemas.openxmlformats.org/officeDocument/2006/relationships/tags" Target="../tags/tag301.xml" /><Relationship Id="rId18" Type="http://schemas.openxmlformats.org/officeDocument/2006/relationships/image" Target="../media/image27.jpeg" /><Relationship Id="rId19" Type="http://schemas.openxmlformats.org/officeDocument/2006/relationships/tags" Target="../tags/tag302.xml" /><Relationship Id="rId2" Type="http://schemas.openxmlformats.org/officeDocument/2006/relationships/notesSlide" Target="../notesSlides/notesSlide6.xml" /><Relationship Id="rId20" Type="http://schemas.openxmlformats.org/officeDocument/2006/relationships/tags" Target="../tags/tag303.xml" /><Relationship Id="rId21" Type="http://schemas.openxmlformats.org/officeDocument/2006/relationships/image" Target="../media/image28.png" /><Relationship Id="rId22" Type="http://schemas.openxmlformats.org/officeDocument/2006/relationships/tags" Target="../tags/tag304.xml" /><Relationship Id="rId23" Type="http://schemas.openxmlformats.org/officeDocument/2006/relationships/tags" Target="../tags/tag305.xml" /><Relationship Id="rId3" Type="http://schemas.openxmlformats.org/officeDocument/2006/relationships/tags" Target="../tags/tag290.xml" /><Relationship Id="rId4" Type="http://schemas.openxmlformats.org/officeDocument/2006/relationships/tags" Target="../tags/tag291.xml" /><Relationship Id="rId5" Type="http://schemas.openxmlformats.org/officeDocument/2006/relationships/tags" Target="../tags/tag292.xml" /><Relationship Id="rId6" Type="http://schemas.openxmlformats.org/officeDocument/2006/relationships/tags" Target="../tags/tag293.xml" /><Relationship Id="rId7" Type="http://schemas.openxmlformats.org/officeDocument/2006/relationships/image" Target="../media/image24.png" /><Relationship Id="rId8" Type="http://schemas.openxmlformats.org/officeDocument/2006/relationships/tags" Target="../tags/tag294.xml" /><Relationship Id="rId9" Type="http://schemas.openxmlformats.org/officeDocument/2006/relationships/tags" Target="../tags/tag29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14.xml" /><Relationship Id="rId11" Type="http://schemas.openxmlformats.org/officeDocument/2006/relationships/tags" Target="../tags/tag315.xml" /><Relationship Id="rId12" Type="http://schemas.openxmlformats.org/officeDocument/2006/relationships/tags" Target="../tags/tag316.xml" /><Relationship Id="rId13" Type="http://schemas.openxmlformats.org/officeDocument/2006/relationships/tags" Target="../tags/tag317.xml" /><Relationship Id="rId14" Type="http://schemas.openxmlformats.org/officeDocument/2006/relationships/tags" Target="../tags/tag318.xml" /><Relationship Id="rId15" Type="http://schemas.openxmlformats.org/officeDocument/2006/relationships/tags" Target="../tags/tag319.xml" /><Relationship Id="rId16" Type="http://schemas.openxmlformats.org/officeDocument/2006/relationships/tags" Target="../tags/tag320.xml" /><Relationship Id="rId17" Type="http://schemas.openxmlformats.org/officeDocument/2006/relationships/tags" Target="../tags/tag321.xml" /><Relationship Id="rId18" Type="http://schemas.openxmlformats.org/officeDocument/2006/relationships/tags" Target="../tags/tag322.xml" /><Relationship Id="rId19" Type="http://schemas.openxmlformats.org/officeDocument/2006/relationships/tags" Target="../tags/tag323.xml" /><Relationship Id="rId2" Type="http://schemas.openxmlformats.org/officeDocument/2006/relationships/tags" Target="../tags/tag306.xml" /><Relationship Id="rId20" Type="http://schemas.openxmlformats.org/officeDocument/2006/relationships/tags" Target="../tags/tag324.xml" /><Relationship Id="rId21" Type="http://schemas.openxmlformats.org/officeDocument/2006/relationships/tags" Target="../tags/tag325.xml" /><Relationship Id="rId22" Type="http://schemas.openxmlformats.org/officeDocument/2006/relationships/tags" Target="../tags/tag326.xml" /><Relationship Id="rId23" Type="http://schemas.openxmlformats.org/officeDocument/2006/relationships/tags" Target="../tags/tag327.xml" /><Relationship Id="rId24" Type="http://schemas.openxmlformats.org/officeDocument/2006/relationships/tags" Target="../tags/tag328.xml" /><Relationship Id="rId25" Type="http://schemas.openxmlformats.org/officeDocument/2006/relationships/tags" Target="../tags/tag329.xml" /><Relationship Id="rId26" Type="http://schemas.openxmlformats.org/officeDocument/2006/relationships/tags" Target="../tags/tag330.xml" /><Relationship Id="rId27" Type="http://schemas.openxmlformats.org/officeDocument/2006/relationships/tags" Target="../tags/tag331.xml" /><Relationship Id="rId28" Type="http://schemas.openxmlformats.org/officeDocument/2006/relationships/tags" Target="../tags/tag332.xml" /><Relationship Id="rId29" Type="http://schemas.openxmlformats.org/officeDocument/2006/relationships/tags" Target="../tags/tag333.xml" /><Relationship Id="rId3" Type="http://schemas.openxmlformats.org/officeDocument/2006/relationships/tags" Target="../tags/tag307.xml" /><Relationship Id="rId30" Type="http://schemas.openxmlformats.org/officeDocument/2006/relationships/tags" Target="../tags/tag334.xml" /><Relationship Id="rId31" Type="http://schemas.openxmlformats.org/officeDocument/2006/relationships/tags" Target="../tags/tag335.xml" /><Relationship Id="rId32" Type="http://schemas.openxmlformats.org/officeDocument/2006/relationships/tags" Target="../tags/tag336.xml" /><Relationship Id="rId33" Type="http://schemas.openxmlformats.org/officeDocument/2006/relationships/tags" Target="../tags/tag337.xml" /><Relationship Id="rId34" Type="http://schemas.openxmlformats.org/officeDocument/2006/relationships/tags" Target="../tags/tag338.xml" /><Relationship Id="rId35" Type="http://schemas.openxmlformats.org/officeDocument/2006/relationships/tags" Target="../tags/tag339.xml" /><Relationship Id="rId36" Type="http://schemas.openxmlformats.org/officeDocument/2006/relationships/tags" Target="../tags/tag340.xml" /><Relationship Id="rId37" Type="http://schemas.openxmlformats.org/officeDocument/2006/relationships/tags" Target="../tags/tag341.xml" /><Relationship Id="rId38" Type="http://schemas.openxmlformats.org/officeDocument/2006/relationships/tags" Target="../tags/tag342.xml" /><Relationship Id="rId39" Type="http://schemas.openxmlformats.org/officeDocument/2006/relationships/tags" Target="../tags/tag343.xml" /><Relationship Id="rId4" Type="http://schemas.openxmlformats.org/officeDocument/2006/relationships/tags" Target="../tags/tag308.xml" /><Relationship Id="rId40" Type="http://schemas.openxmlformats.org/officeDocument/2006/relationships/image" Target="../media/image29.png" /><Relationship Id="rId41" Type="http://schemas.openxmlformats.org/officeDocument/2006/relationships/tags" Target="../tags/tag344.xml" /><Relationship Id="rId5" Type="http://schemas.openxmlformats.org/officeDocument/2006/relationships/tags" Target="../tags/tag309.xml" /><Relationship Id="rId6" Type="http://schemas.openxmlformats.org/officeDocument/2006/relationships/tags" Target="../tags/tag310.xml" /><Relationship Id="rId7" Type="http://schemas.openxmlformats.org/officeDocument/2006/relationships/tags" Target="../tags/tag311.xml" /><Relationship Id="rId8" Type="http://schemas.openxmlformats.org/officeDocument/2006/relationships/tags" Target="../tags/tag312.xml" /><Relationship Id="rId9" Type="http://schemas.openxmlformats.org/officeDocument/2006/relationships/tags" Target="../tags/tag313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-188779" y="2075827"/>
            <a:ext cx="12252827" cy="1656182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lvl="0" algn="ctr"/>
            <a:r>
              <a:rPr lang="zh-CN" altLang="en-US" sz="6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6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itchFamily="2" charset="-122"/>
                <a:ea typeface="华文行楷" pitchFamily="2" charset="-122"/>
              </a:rPr>
              <a:t>6</a:t>
            </a:r>
            <a:r>
              <a:rPr lang="zh-CN" altLang="en-US" sz="6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itchFamily="2" charset="-122"/>
                <a:ea typeface="华文行楷" pitchFamily="2" charset="-122"/>
              </a:rPr>
              <a:t>课    </a:t>
            </a:r>
            <a:endParaRPr lang="zh-CN" altLang="en-US" sz="6600" b="1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lvl="0" algn="ctr"/>
            <a:r>
              <a:rPr lang="zh-CN" altLang="en-US" sz="6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itchFamily="2" charset="-122"/>
                <a:ea typeface="华文行楷" pitchFamily="2" charset="-122"/>
              </a:rPr>
              <a:t> 希腊罗马古典文化</a:t>
            </a:r>
            <a:endParaRPr lang="zh-CN" altLang="en-US" sz="6600" b="1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2" name="组合 11"/>
          <p:cNvGrpSpPr/>
          <p:nvPr>
            <p:custDataLst>
              <p:tags r:id="rId4"/>
            </p:custDataLst>
          </p:nvPr>
        </p:nvGrpSpPr>
        <p:grpSpPr>
          <a:xfrm>
            <a:off x="7821071" y="476672"/>
            <a:ext cx="2954655" cy="1782245"/>
            <a:chOff x="7821071" y="476672"/>
            <a:chExt cx="2954655" cy="1782245"/>
          </a:xfrm>
        </p:grpSpPr>
        <p:sp>
          <p:nvSpPr>
            <p:cNvPr id="6" name="矩形 5"/>
            <p:cNvSpPr/>
            <p:nvPr>
              <p:custDataLst>
                <p:tags r:id="rId5"/>
              </p:custDataLst>
            </p:nvPr>
          </p:nvSpPr>
          <p:spPr>
            <a:xfrm>
              <a:off x="8391027" y="476672"/>
              <a:ext cx="1723549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6000" smtClean="0">
                  <a:solidFill>
                    <a:schemeClr val="bg1"/>
                  </a:solidFill>
                  <a:latin typeface="华文行楷" pitchFamily="2" charset="-122"/>
                  <a:ea typeface="华文行楷" pitchFamily="2" charset="-122"/>
                </a:rPr>
                <a:t>希腊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7821071" y="1612586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>
                  <a:solidFill>
                    <a:schemeClr val="bg1"/>
                  </a:solidFill>
                  <a:latin typeface="华文行楷" pitchFamily="2" charset="-122"/>
                  <a:ea typeface="华文行楷" pitchFamily="2" charset="-122"/>
                </a:rPr>
                <a:t>光荣属于</a:t>
              </a:r>
              <a:r>
                <a:rPr lang="zh-CN" altLang="en-US" sz="3600" smtClean="0">
                  <a:solidFill>
                    <a:schemeClr val="bg1"/>
                  </a:solidFill>
                  <a:latin typeface="华文行楷" pitchFamily="2" charset="-122"/>
                  <a:ea typeface="华文行楷" pitchFamily="2" charset="-122"/>
                </a:rPr>
                <a:t>希腊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7"/>
            </p:custDataLst>
          </p:nvPr>
        </p:nvGrpSpPr>
        <p:grpSpPr>
          <a:xfrm>
            <a:off x="980311" y="4653136"/>
            <a:ext cx="2954655" cy="1754327"/>
            <a:chOff x="980311" y="4653136"/>
            <a:chExt cx="2954655" cy="1754327"/>
          </a:xfrm>
        </p:grpSpPr>
        <p:sp>
          <p:nvSpPr>
            <p:cNvPr id="7" name="矩形 6"/>
            <p:cNvSpPr/>
            <p:nvPr>
              <p:custDataLst>
                <p:tags r:id="rId8"/>
              </p:custDataLst>
            </p:nvPr>
          </p:nvSpPr>
          <p:spPr>
            <a:xfrm>
              <a:off x="1587939" y="4653136"/>
              <a:ext cx="1723549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6000">
                  <a:solidFill>
                    <a:schemeClr val="bg1"/>
                  </a:solidFill>
                  <a:latin typeface="华文行楷" pitchFamily="2" charset="-122"/>
                  <a:ea typeface="华文行楷" pitchFamily="2" charset="-122"/>
                </a:rPr>
                <a:t>罗马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1" name="矩形 10"/>
            <p:cNvSpPr/>
            <p:nvPr>
              <p:custDataLst>
                <p:tags r:id="rId9"/>
              </p:custDataLst>
            </p:nvPr>
          </p:nvSpPr>
          <p:spPr>
            <a:xfrm>
              <a:off x="980311" y="5761132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>
                  <a:solidFill>
                    <a:schemeClr val="bg1"/>
                  </a:solidFill>
                  <a:latin typeface="华文行楷" pitchFamily="2" charset="-122"/>
                  <a:ea typeface="华文行楷" pitchFamily="2" charset="-122"/>
                </a:rPr>
                <a:t>伟大属于罗马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4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文学和雕塑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圆角矩形 3"/>
          <p:cNvSpPr/>
          <p:nvPr>
            <p:custDataLst>
              <p:tags r:id="rId5"/>
            </p:custDataLst>
          </p:nvPr>
        </p:nvSpPr>
        <p:spPr>
          <a:xfrm>
            <a:off x="628994" y="1637510"/>
            <a:ext cx="11017224" cy="1431449"/>
          </a:xfrm>
          <a:prstGeom prst="round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希腊、罗马的古典文化体现在神话、文学、艺术、哲学、科学、法学、史学、体育等各个方面。</a:t>
            </a:r>
            <a:endParaRPr lang="zh-CN" altLang="en-US" sz="2800" b="1" smtClean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6"/>
            </p:custDataLst>
          </p:nvPr>
        </p:nvSpPr>
        <p:spPr>
          <a:xfrm>
            <a:off x="394352" y="1052736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文学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椭圆 5"/>
          <p:cNvSpPr/>
          <p:nvPr>
            <p:custDataLst>
              <p:tags r:id="rId7"/>
            </p:custDataLst>
          </p:nvPr>
        </p:nvSpPr>
        <p:spPr>
          <a:xfrm>
            <a:off x="285761" y="2168860"/>
            <a:ext cx="1577780" cy="108012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希腊神话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8" name="直接连接符 7"/>
          <p:cNvCxnSpPr/>
          <p:nvPr>
            <p:custDataLst>
              <p:tags r:id="rId8"/>
            </p:custDataLst>
          </p:nvPr>
        </p:nvCxnSpPr>
        <p:spPr>
          <a:xfrm flipV="1">
            <a:off x="2015941" y="2060848"/>
            <a:ext cx="703273" cy="3600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9"/>
            </p:custDataLst>
          </p:nvPr>
        </p:nvCxnSpPr>
        <p:spPr>
          <a:xfrm>
            <a:off x="2015941" y="2965140"/>
            <a:ext cx="703273" cy="1758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>
            <p:custDataLst>
              <p:tags r:id="rId10"/>
            </p:custDataLst>
          </p:nvPr>
        </p:nvSpPr>
        <p:spPr>
          <a:xfrm>
            <a:off x="2854846" y="1772816"/>
            <a:ext cx="8568952" cy="61206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神的故事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宇宙和人类起源、神的产生及其谱系等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" name="圆角矩形 12"/>
          <p:cNvSpPr/>
          <p:nvPr>
            <p:custDataLst>
              <p:tags r:id="rId11"/>
            </p:custDataLst>
          </p:nvPr>
        </p:nvSpPr>
        <p:spPr>
          <a:xfrm>
            <a:off x="2854846" y="2852936"/>
            <a:ext cx="8449192" cy="576064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英雄传说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起源于祖先崇拜，主人公为半人半神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19" name="直接箭头连接符 18"/>
          <p:cNvCxnSpPr>
            <a:stCxn id="6" idx="4"/>
          </p:cNvCxnSpPr>
          <p:nvPr>
            <p:custDataLst>
              <p:tags r:id="rId12"/>
            </p:custDataLst>
          </p:nvPr>
        </p:nvCxnSpPr>
        <p:spPr>
          <a:xfrm flipH="1">
            <a:off x="1074651" y="3248980"/>
            <a:ext cx="0" cy="828092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>
            <p:custDataLst>
              <p:tags r:id="rId13"/>
            </p:custDataLst>
          </p:nvPr>
        </p:nvSpPr>
        <p:spPr>
          <a:xfrm>
            <a:off x="63100" y="4077072"/>
            <a:ext cx="2465990" cy="108012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希腊文学的摇篮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23" name="直接连接符 22"/>
          <p:cNvCxnSpPr/>
          <p:nvPr>
            <p:custDataLst>
              <p:tags r:id="rId14"/>
            </p:custDataLst>
          </p:nvPr>
        </p:nvCxnSpPr>
        <p:spPr>
          <a:xfrm>
            <a:off x="2015941" y="4630835"/>
            <a:ext cx="8347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>
            <p:custDataLst>
              <p:tags r:id="rId15"/>
            </p:custDataLst>
          </p:nvPr>
        </p:nvSpPr>
        <p:spPr>
          <a:xfrm>
            <a:off x="285761" y="4077072"/>
            <a:ext cx="1577780" cy="108012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希腊文学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" name="圆角矩形 26"/>
          <p:cNvSpPr/>
          <p:nvPr>
            <p:custDataLst>
              <p:tags r:id="rId16"/>
            </p:custDataLst>
          </p:nvPr>
        </p:nvSpPr>
        <p:spPr>
          <a:xfrm>
            <a:off x="2989715" y="4342803"/>
            <a:ext cx="2457419" cy="576064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荷马史诗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》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28" name="直接连接符 27"/>
          <p:cNvCxnSpPr/>
          <p:nvPr>
            <p:custDataLst>
              <p:tags r:id="rId17"/>
            </p:custDataLst>
          </p:nvPr>
        </p:nvCxnSpPr>
        <p:spPr>
          <a:xfrm>
            <a:off x="5671561" y="4784677"/>
            <a:ext cx="783685" cy="2683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18"/>
            </p:custDataLst>
          </p:nvPr>
        </p:nvCxnSpPr>
        <p:spPr>
          <a:xfrm flipV="1">
            <a:off x="5663158" y="4221088"/>
            <a:ext cx="792088" cy="3600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>
            <p:custDataLst>
              <p:tags r:id="rId19"/>
            </p:custDataLst>
          </p:nvPr>
        </p:nvSpPr>
        <p:spPr>
          <a:xfrm>
            <a:off x="6527254" y="3913892"/>
            <a:ext cx="2339102" cy="523220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>
                <a:latin typeface="华文中宋" pitchFamily="2" charset="-122"/>
                <a:ea typeface="华文中宋" pitchFamily="2" charset="-122"/>
                <a:cs typeface="Arial"/>
              </a:rPr>
              <a:t>《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  <a:cs typeface="Arial"/>
              </a:rPr>
              <a:t>伊利亚特</a:t>
            </a:r>
            <a:r>
              <a:rPr lang="en-US" altLang="zh-CN" sz="2800" b="1">
                <a:latin typeface="华文中宋" pitchFamily="2" charset="-122"/>
                <a:ea typeface="华文中宋" pitchFamily="2" charset="-122"/>
                <a:cs typeface="Arial"/>
              </a:rPr>
              <a:t>》</a:t>
            </a:r>
            <a:endParaRPr lang="zh-CN" altLang="en-US" sz="2800" b="1">
              <a:latin typeface="华文中宋" pitchFamily="2" charset="-122"/>
              <a:ea typeface="华文中宋" pitchFamily="2" charset="-122"/>
              <a:cs typeface="Arial"/>
            </a:endParaRPr>
          </a:p>
        </p:txBody>
      </p:sp>
      <p:sp>
        <p:nvSpPr>
          <p:cNvPr id="35" name="矩形 34"/>
          <p:cNvSpPr/>
          <p:nvPr>
            <p:custDataLst>
              <p:tags r:id="rId20"/>
            </p:custDataLst>
          </p:nvPr>
        </p:nvSpPr>
        <p:spPr>
          <a:xfrm>
            <a:off x="6527254" y="4797152"/>
            <a:ext cx="2339102" cy="523220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mtClean="0">
                <a:latin typeface="华文中宋" pitchFamily="2" charset="-122"/>
                <a:ea typeface="华文中宋" pitchFamily="2" charset="-122"/>
                <a:cs typeface="Arial"/>
              </a:rPr>
              <a:t>《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  <a:cs typeface="Arial"/>
              </a:rPr>
              <a:t>奥德赛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  <a:cs typeface="Arial"/>
              </a:rPr>
              <a:t>》</a:t>
            </a:r>
            <a:endParaRPr lang="zh-CN" altLang="en-US" sz="2800" b="1">
              <a:latin typeface="华文中宋" pitchFamily="2" charset="-122"/>
              <a:ea typeface="华文中宋" pitchFamily="2" charset="-122"/>
              <a:cs typeface="Arial"/>
            </a:endParaRPr>
          </a:p>
        </p:txBody>
      </p:sp>
      <p:grpSp>
        <p:nvGrpSpPr>
          <p:cNvPr id="39" name="组合 38"/>
          <p:cNvGrpSpPr/>
          <p:nvPr>
            <p:custDataLst>
              <p:tags r:id="rId21"/>
            </p:custDataLst>
          </p:nvPr>
        </p:nvGrpSpPr>
        <p:grpSpPr>
          <a:xfrm>
            <a:off x="9738640" y="3356992"/>
            <a:ext cx="2339303" cy="3494385"/>
            <a:chOff x="9444535" y="3356992"/>
            <a:chExt cx="2339303" cy="3494385"/>
          </a:xfrm>
        </p:grpSpPr>
        <p:pic>
          <p:nvPicPr>
            <p:cNvPr id="36" name="图片 35"/>
            <p:cNvPicPr>
              <a:picLocks noChangeAspect="1"/>
            </p:cNvPicPr>
            <p:nvPr>
              <p:custDataLst>
                <p:tags r:id="rId23"/>
              </p:custDataLst>
            </p:nvPr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44535" y="3356992"/>
              <a:ext cx="2339303" cy="340295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8" name="TextBox 37"/>
            <p:cNvSpPr txBox="1"/>
            <p:nvPr>
              <p:custDataLst>
                <p:tags r:id="rId24"/>
              </p:custDataLst>
            </p:nvPr>
          </p:nvSpPr>
          <p:spPr>
            <a:xfrm>
              <a:off x="9762106" y="6389712"/>
              <a:ext cx="17281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新魏" pitchFamily="2" charset="-122"/>
                  <a:ea typeface="华文新魏" pitchFamily="2" charset="-122"/>
                </a:rPr>
                <a:t>盲诗人荷马</a:t>
              </a:r>
              <a:endParaRPr lang="zh-CN" altLang="en-US" sz="24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40" name="Rectangle 19"/>
          <p:cNvSpPr/>
          <p:nvPr>
            <p:custDataLst>
              <p:tags r:id="rId25"/>
            </p:custDataLst>
          </p:nvPr>
        </p:nvSpPr>
        <p:spPr>
          <a:xfrm>
            <a:off x="766613" y="5589240"/>
            <a:ext cx="1152129" cy="523220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地位</a:t>
            </a:r>
            <a:r>
              <a:rPr lang="zh-CN" altLang="en-US" sz="2800" b="1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：</a:t>
            </a:r>
            <a:endParaRPr lang="en-US" altLang="zh-CN" sz="2800" b="1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1" name="矩形 40"/>
          <p:cNvSpPr/>
          <p:nvPr>
            <p:custDataLst>
              <p:tags r:id="rId26"/>
            </p:custDataLst>
          </p:nvPr>
        </p:nvSpPr>
        <p:spPr>
          <a:xfrm>
            <a:off x="2989715" y="5666437"/>
            <a:ext cx="5491296" cy="954107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2800" b="1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荷马史诗</a:t>
            </a:r>
            <a:r>
              <a:rPr lang="en-US" altLang="zh-CN" sz="2800" b="1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2800" b="1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是宝贵的文学遗产</a:t>
            </a:r>
            <a:r>
              <a:rPr lang="zh-CN" altLang="en-US" sz="2800" b="1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en-US" altLang="zh-CN" sz="2800" b="1" smtClean="0">
              <a:solidFill>
                <a:prstClr val="black"/>
              </a:solidFill>
              <a:latin typeface="华文中宋" pitchFamily="2" charset="-122"/>
              <a:ea typeface="华文中宋" pitchFamily="2" charset="-122"/>
            </a:endParaRPr>
          </a:p>
          <a:p>
            <a:pPr lvl="0"/>
            <a:r>
              <a:rPr lang="zh-CN" altLang="en-US" sz="2800" b="1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了解</a:t>
            </a:r>
            <a:r>
              <a:rPr lang="zh-CN" altLang="en-US" sz="2800" b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早期希腊</a:t>
            </a:r>
            <a:r>
              <a:rPr lang="zh-CN" altLang="en-US" sz="2800" b="1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社会的主要文献。</a:t>
            </a:r>
            <a:endParaRPr lang="zh-CN" altLang="en-US" sz="2800" b="1">
              <a:solidFill>
                <a:prstClr val="black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42" name="直接连接符 41"/>
          <p:cNvCxnSpPr/>
          <p:nvPr>
            <p:custDataLst>
              <p:tags r:id="rId27"/>
            </p:custDataLst>
          </p:nvPr>
        </p:nvCxnSpPr>
        <p:spPr>
          <a:xfrm>
            <a:off x="2020089" y="5850850"/>
            <a:ext cx="8347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图片 16"/>
          <p:cNvPicPr>
            <a:picLocks noChangeAspect="1" noChangeArrowheads="1"/>
          </p:cNvPicPr>
          <p:nvPr>
            <p:custDataLst>
              <p:tags r:id="rId29"/>
            </p:custData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3" t="2598" r="12946" b="4214"/>
          <a:stretch>
            <a:fillRect/>
          </a:stretch>
        </p:blipFill>
        <p:spPr bwMode="auto">
          <a:xfrm>
            <a:off x="2854846" y="1040039"/>
            <a:ext cx="8809899" cy="584534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Box 2"/>
          <p:cNvSpPr/>
          <p:nvPr>
            <p:custDataLst>
              <p:tags r:id="rId30"/>
            </p:custDataLst>
          </p:nvPr>
        </p:nvSpPr>
        <p:spPr>
          <a:xfrm>
            <a:off x="2854846" y="2125305"/>
            <a:ext cx="8791372" cy="1015663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特点：“神人同形同性”</a:t>
            </a:r>
            <a:endParaRPr lang="en-US" altLang="zh-CN" sz="32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800" spc="-20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神既有人的体态美，也有人的七情六欲，参与人的活动。</a:t>
            </a:r>
            <a:endParaRPr lang="zh-CN" altLang="en-US" sz="2800" spc="-20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矩形 6"/>
          <p:cNvSpPr/>
          <p:nvPr>
            <p:custDataLst>
              <p:tags r:id="rId31"/>
            </p:custDataLst>
          </p:nvPr>
        </p:nvSpPr>
        <p:spPr>
          <a:xfrm>
            <a:off x="190550" y="5373216"/>
            <a:ext cx="10153127" cy="1384995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华文仿宋" pitchFamily="2" charset="-122"/>
                <a:ea typeface="华文仿宋" pitchFamily="2" charset="-122"/>
              </a:rPr>
              <a:t>      《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伊利亚特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主要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叙述</a:t>
            </a:r>
            <a:r>
              <a:rPr lang="zh-CN" altLang="en-US" sz="2800" b="1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特</a:t>
            </a:r>
            <a:r>
              <a:rPr lang="zh-CN" altLang="en-US" sz="2800" b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洛伊战争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里木马计的故事，表现了古代英雄的事迹。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奥德赛</a:t>
            </a:r>
            <a:r>
              <a:rPr lang="en-US" altLang="zh-CN" sz="2800" b="1" smtClean="0"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描写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远征特洛伊的将领奥德修斯在回国的路上历经艰险，因得罪了海神，在海上十年漂泊的奇遇。</a:t>
            </a:r>
            <a:endParaRPr lang="zh-CN" altLang="en-US" sz="2800" b="1">
              <a:latin typeface="华文仿宋" pitchFamily="2" charset="-122"/>
              <a:ea typeface="华文仿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2" grpId="0"/>
      <p:bldP spid="13" grpId="0"/>
      <p:bldP spid="21" grpId="0"/>
      <p:bldP spid="21" grpId="1"/>
      <p:bldP spid="26" grpId="0"/>
      <p:bldP spid="27" grpId="0"/>
      <p:bldP spid="34" grpId="0"/>
      <p:bldP spid="35" grpId="0"/>
      <p:bldP spid="40" grpId="0"/>
      <p:bldP spid="41" grpId="0"/>
      <p:bldP spid="44" grpId="0"/>
      <p:bldP spid="44" grpId="1"/>
      <p:bldP spid="7" grpId="0"/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99"/>
          <p:cNvSpPr txBox="1"/>
          <p:nvPr>
            <p:custDataLst>
              <p:tags r:id="rId3"/>
            </p:custDataLst>
          </p:nvPr>
        </p:nvSpPr>
        <p:spPr>
          <a:xfrm>
            <a:off x="637702" y="476672"/>
            <a:ext cx="11074128" cy="353943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indent="228600"/>
            <a:r>
              <a:rPr lang="zh-CN" altLang="en-US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材料一：</a:t>
            </a:r>
            <a:r>
              <a:rPr lang="en-US" altLang="zh-CN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 </a:t>
            </a:r>
            <a:r>
              <a:rPr lang="zh-CN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《荷马史诗》是对于希腊英雄时代的歌颂，它热情而奔放，艺术性和文学性都极高，它充斥着美丽景象和幻想的人物。诗记录了希腊人的本能理想，一种最高的真理，是同不可捉磨的日常生活截然不同的美满世界。   </a:t>
            </a:r>
            <a:r>
              <a:rPr lang="en-US" altLang="zh-CN" sz="2800" b="1" smtClean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                    ——</a:t>
            </a:r>
            <a:r>
              <a:rPr lang="zh-CN" altLang="en-US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《世界历史</a:t>
            </a:r>
            <a:r>
              <a:rPr lang="en-US" altLang="zh-CN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100</a:t>
            </a:r>
            <a:r>
              <a:rPr lang="zh-CN" altLang="en-US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集》</a:t>
            </a:r>
            <a:endParaRPr lang="zh-CN" altLang="en-US" sz="2800" b="1">
              <a:solidFill>
                <a:srgbClr val="000000"/>
              </a:solidFill>
              <a:latin typeface="华文仿宋" pitchFamily="2" charset="-122"/>
              <a:ea typeface="华文仿宋" pitchFamily="2" charset="-122"/>
            </a:endParaRPr>
          </a:p>
          <a:p>
            <a:pPr indent="228600"/>
            <a:endParaRPr lang="zh-CN" altLang="en-US" sz="2800" b="1">
              <a:solidFill>
                <a:srgbClr val="000000"/>
              </a:solidFill>
              <a:latin typeface="华文仿宋" pitchFamily="2" charset="-122"/>
              <a:ea typeface="华文仿宋" pitchFamily="2" charset="-122"/>
            </a:endParaRPr>
          </a:p>
          <a:p>
            <a:pPr indent="228600"/>
            <a:r>
              <a:rPr lang="zh-CN" altLang="en-US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材料二：</a:t>
            </a:r>
            <a:r>
              <a:rPr lang="zh-CN" sz="28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sym typeface="+mn-ea"/>
              </a:rPr>
              <a:t>神祇的神性完全是人性的，神并未被抽离世俗人性，而是人性的夸张与放大，这是一种人类自我对人性的肯定，使得整个希腊文明都带有人本主义的色彩，即以人作为衡量一切的尺度和出发点。</a:t>
            </a:r>
            <a:endParaRPr lang="zh-CN" sz="2800" b="1">
              <a:solidFill>
                <a:srgbClr val="000000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975457" y="4293096"/>
            <a:ext cx="10398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rgbClr val="0523BB"/>
                </a:solidFill>
                <a:latin typeface="华文中宋" pitchFamily="2" charset="-122"/>
                <a:ea typeface="华文中宋" pitchFamily="2" charset="-122"/>
              </a:rPr>
              <a:t>     希腊神话</a:t>
            </a:r>
            <a:r>
              <a:rPr lang="zh-CN" altLang="en-US" sz="2800">
                <a:solidFill>
                  <a:srgbClr val="0523BB"/>
                </a:solidFill>
                <a:latin typeface="华文中宋" pitchFamily="2" charset="-122"/>
                <a:ea typeface="华文中宋" pitchFamily="2" charset="-122"/>
              </a:rPr>
              <a:t>及希腊文学作品中对神灵、英雄的描述体现了希腊人什么样的思想特点？</a:t>
            </a:r>
            <a:endParaRPr lang="zh-CN" altLang="en-US" sz="2800">
              <a:solidFill>
                <a:srgbClr val="0523BB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2494806" y="5271175"/>
            <a:ext cx="41034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①理性主义；</a:t>
            </a:r>
            <a:endParaRPr lang="zh-CN" altLang="en-US" sz="3200" b="1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②人文气息浓厚。</a:t>
            </a:r>
            <a:endParaRPr lang="zh-CN" altLang="en-US" sz="3200" b="1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190550" y="188640"/>
            <a:ext cx="11809312" cy="640871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4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文学和雕塑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5"/>
            </p:custDataLst>
          </p:nvPr>
        </p:nvSpPr>
        <p:spPr>
          <a:xfrm>
            <a:off x="394352" y="1052736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2.</a:t>
            </a:r>
            <a:r>
              <a:rPr lang="zh-CN" altLang="en-US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雕塑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grpSp>
        <p:nvGrpSpPr>
          <p:cNvPr id="7" name="组合 6"/>
          <p:cNvGrpSpPr/>
          <p:nvPr>
            <p:custDataLst>
              <p:tags r:id="rId6"/>
            </p:custDataLst>
          </p:nvPr>
        </p:nvGrpSpPr>
        <p:grpSpPr>
          <a:xfrm>
            <a:off x="8086870" y="1496859"/>
            <a:ext cx="3840984" cy="5325599"/>
            <a:chOff x="7726830" y="1052736"/>
            <a:chExt cx="4201024" cy="5760686"/>
          </a:xfrm>
        </p:grpSpPr>
        <p:pic>
          <p:nvPicPr>
            <p:cNvPr id="5" name="图片 4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26830" y="1052736"/>
              <a:ext cx="4201024" cy="5315003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>
              <p:custDataLst>
                <p:tags r:id="rId9"/>
              </p:custDataLst>
            </p:nvPr>
          </p:nvSpPr>
          <p:spPr>
            <a:xfrm>
              <a:off x="7726830" y="6280748"/>
              <a:ext cx="4199825" cy="532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600" b="1" smtClean="0">
                  <a:latin typeface="华文新魏" pitchFamily="2" charset="-122"/>
                  <a:ea typeface="华文新魏" pitchFamily="2" charset="-122"/>
                </a:rPr>
                <a:t>奥林匹亚宙斯巨像模拟图</a:t>
              </a:r>
              <a:endParaRPr lang="zh-CN" altLang="en-US" sz="26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394352" y="1894354"/>
            <a:ext cx="72607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      宙斯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（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希腊语：</a:t>
            </a:r>
            <a:r>
              <a:rPr lang="el-GR" altLang="zh-CN" sz="2800" b="1">
                <a:latin typeface="华文仿宋" pitchFamily="2" charset="-122"/>
                <a:ea typeface="华文仿宋" pitchFamily="2" charset="-122"/>
              </a:rPr>
              <a:t>Ζεύς</a:t>
            </a:r>
            <a:r>
              <a:rPr lang="zh-CN" altLang="el-GR" sz="2800" b="1">
                <a:latin typeface="华文仿宋" pitchFamily="2" charset="-122"/>
                <a:ea typeface="华文仿宋" pitchFamily="2" charset="-122"/>
              </a:rPr>
              <a:t>，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或</a:t>
            </a:r>
            <a:r>
              <a:rPr lang="el-GR" altLang="zh-CN" sz="2800" b="1" smtClean="0">
                <a:latin typeface="华文仿宋" pitchFamily="2" charset="-122"/>
                <a:ea typeface="华文仿宋" pitchFamily="2" charset="-122"/>
              </a:rPr>
              <a:t>Δίας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）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：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是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希腊神话众神之神，是奥林匹亚（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Olympia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）的主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神，罗马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神话中称朱庇特（拉丁语：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Jupiter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）。</a:t>
            </a:r>
            <a:endParaRPr lang="zh-CN" altLang="en-US" sz="2800" b="1"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9" name="矩形 8"/>
          <p:cNvSpPr/>
          <p:nvPr>
            <p:custDataLst>
              <p:tags r:id="rId11"/>
            </p:custDataLst>
          </p:nvPr>
        </p:nvSpPr>
        <p:spPr>
          <a:xfrm>
            <a:off x="262559" y="3501008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宙斯是古希腊神谱系中的第三代神王，他是全能之神，能明察、洞悉世间任何事物和事情，不管是在人间还是在神山上，他都是神喻之源，他决定着神灵和人的命运。</a:t>
            </a:r>
            <a:endParaRPr lang="zh-CN" altLang="en-US" sz="2800" b="1">
              <a:latin typeface="华文仿宋" pitchFamily="2" charset="-122"/>
              <a:ea typeface="华文仿宋" pitchFamily="2" charset="-122"/>
            </a:endParaRPr>
          </a:p>
        </p:txBody>
      </p:sp>
      <p:grpSp>
        <p:nvGrpSpPr>
          <p:cNvPr id="13" name="组合 12"/>
          <p:cNvGrpSpPr/>
          <p:nvPr>
            <p:custDataLst>
              <p:tags r:id="rId12"/>
            </p:custDataLst>
          </p:nvPr>
        </p:nvGrpSpPr>
        <p:grpSpPr>
          <a:xfrm>
            <a:off x="582756" y="1661991"/>
            <a:ext cx="3712250" cy="5079377"/>
            <a:chOff x="634483" y="1508400"/>
            <a:chExt cx="3288754" cy="4842702"/>
          </a:xfrm>
        </p:grpSpPr>
        <p:pic>
          <p:nvPicPr>
            <p:cNvPr id="11" name="图片 10"/>
            <p:cNvPicPr>
              <a:picLocks noChangeAspect="1"/>
            </p:cNvPicPr>
            <p:nvPr>
              <p:custDataLst>
                <p:tags r:id="rId14"/>
              </p:custDataLst>
            </p:nvPr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483" y="1508400"/>
              <a:ext cx="3288754" cy="45362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2" name="TextBox 11"/>
            <p:cNvSpPr txBox="1"/>
            <p:nvPr>
              <p:custDataLst>
                <p:tags r:id="rId15"/>
              </p:custDataLst>
            </p:nvPr>
          </p:nvSpPr>
          <p:spPr>
            <a:xfrm>
              <a:off x="1678855" y="5858659"/>
              <a:ext cx="1384591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600" b="1" smtClean="0">
                  <a:latin typeface="华文新魏" pitchFamily="2" charset="-122"/>
                  <a:ea typeface="华文新魏" pitchFamily="2" charset="-122"/>
                </a:rPr>
                <a:t>掷饼者</a:t>
              </a:r>
              <a:endParaRPr lang="zh-CN" altLang="en-US" sz="26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cxnSp>
        <p:nvCxnSpPr>
          <p:cNvPr id="14" name="直接连接符 13"/>
          <p:cNvCxnSpPr/>
          <p:nvPr>
            <p:custDataLst>
              <p:tags r:id="rId16"/>
            </p:custDataLst>
          </p:nvPr>
        </p:nvCxnSpPr>
        <p:spPr>
          <a:xfrm>
            <a:off x="7391350" y="2276872"/>
            <a:ext cx="68109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8" idx="1"/>
          </p:cNvCxnSpPr>
          <p:nvPr>
            <p:custDataLst>
              <p:tags r:id="rId17"/>
            </p:custDataLst>
          </p:nvPr>
        </p:nvCxnSpPr>
        <p:spPr>
          <a:xfrm>
            <a:off x="4230522" y="5445224"/>
            <a:ext cx="67972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 15"/>
          <p:cNvSpPr/>
          <p:nvPr>
            <p:custDataLst>
              <p:tags r:id="rId18"/>
            </p:custDataLst>
          </p:nvPr>
        </p:nvSpPr>
        <p:spPr>
          <a:xfrm>
            <a:off x="5115991" y="1906024"/>
            <a:ext cx="2275359" cy="101892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古代世界七大奇迹之一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" name="圆角矩形 17"/>
          <p:cNvSpPr/>
          <p:nvPr>
            <p:custDataLst>
              <p:tags r:id="rId19"/>
            </p:custDataLst>
          </p:nvPr>
        </p:nvSpPr>
        <p:spPr>
          <a:xfrm>
            <a:off x="4910250" y="4896219"/>
            <a:ext cx="2560632" cy="109801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希腊雕塑艺术中的杰作之一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" name="矩形 9"/>
          <p:cNvSpPr/>
          <p:nvPr>
            <p:custDataLst>
              <p:tags r:id="rId20"/>
            </p:custDataLst>
          </p:nvPr>
        </p:nvSpPr>
        <p:spPr>
          <a:xfrm>
            <a:off x="8085774" y="1415769"/>
            <a:ext cx="3840984" cy="5325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2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4708667" y="2093453"/>
            <a:ext cx="6756405" cy="39702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352" tIns="45676" rIns="91352" bIns="4567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掷铁饼者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取材于希腊现实生活中的体育竞技活动，雕塑选择的铁饼摆回到最高点、即将抛出的一刹那，有着强烈的“引而不发”的吸引力。虽然是一件静止的雕塑，但艺术家把握住了从一种状态转换到另一种状态的关键环节，达到了使观众心理上获得“运动感”的效果，成为后世艺术创作的典范，也是研究古希腊雕刻的重要资料。</a:t>
            </a:r>
            <a:endParaRPr lang="zh-CN" altLang="en-US" sz="2400" b="1">
              <a:latin typeface="华文仿宋" pitchFamily="2" charset="-122"/>
              <a:ea typeface="华文仿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  <p:cond evt="onBegin" delay="0">
                          <p:tn val="45"/>
                        </p:cond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  <p:cond evt="onBegin" delay="0">
                          <p:tn val="61"/>
                        </p:cond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  <p:cond evt="onBegin" delay="0">
                          <p:tn val="66"/>
                        </p:cond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8" grpId="1"/>
      <p:bldP spid="9" grpId="0"/>
      <p:bldP spid="9" grpId="1"/>
      <p:bldP spid="16" grpId="0"/>
      <p:bldP spid="18" grpId="0"/>
      <p:bldP spid="10" grpId="0"/>
      <p:bldP spid="10" grpId="1"/>
      <p:bldP spid="17" grpId="0"/>
      <p:bldP spid="1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建筑艺术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94352" y="1052736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希腊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239631" y="1649699"/>
            <a:ext cx="11665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希腊建筑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艺术主要体现在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神庙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。神庙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四周以廊柱环绕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，柱身有粗有细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代表：帕特农神庙</a:t>
            </a:r>
            <a:endParaRPr lang="zh-CN" altLang="en-US" sz="28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47" y="2708920"/>
            <a:ext cx="6613032" cy="3731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/>
          <p:nvPr>
            <p:custDataLst>
              <p:tags r:id="rId8"/>
            </p:custDataLst>
          </p:nvPr>
        </p:nvSpPr>
        <p:spPr>
          <a:xfrm>
            <a:off x="7181198" y="2747103"/>
            <a:ext cx="4723729" cy="3693319"/>
          </a:xfrm>
          <a:prstGeom prst="rect">
            <a:avLst/>
          </a:prstGeom>
          <a:ln>
            <a:solidFill>
              <a:srgbClr val="C00000"/>
            </a:solidFill>
            <a:prstDash val="sysDash"/>
          </a:ln>
        </p:spPr>
        <p:txBody>
          <a:bodyPr wrap="square">
            <a:spAutoFit/>
          </a:bodyPr>
          <a:lstStyle/>
          <a:p>
            <a:pPr indent="457200"/>
            <a:r>
              <a:rPr lang="zh-CN" altLang="en-US" sz="2600" b="1">
                <a:latin typeface="华文仿宋" pitchFamily="2" charset="-122"/>
                <a:ea typeface="华文仿宋" pitchFamily="2" charset="-122"/>
              </a:rPr>
              <a:t>帕特农神庙位于希腊雅典</a:t>
            </a:r>
            <a:r>
              <a:rPr lang="zh-CN" altLang="en-US" sz="2600" b="1" smtClean="0">
                <a:latin typeface="华文仿宋" pitchFamily="2" charset="-122"/>
                <a:ea typeface="华文仿宋" pitchFamily="2" charset="-122"/>
              </a:rPr>
              <a:t>卫城最</a:t>
            </a:r>
            <a:r>
              <a:rPr lang="zh-CN" altLang="en-US" sz="2600" b="1">
                <a:latin typeface="华文仿宋" pitchFamily="2" charset="-122"/>
                <a:ea typeface="华文仿宋" pitchFamily="2" charset="-122"/>
              </a:rPr>
              <a:t>高处石灰岩的山岗上，是卫城最重要的主体建筑，又译“巴特农神庙”</a:t>
            </a:r>
            <a:r>
              <a:rPr lang="zh-CN" altLang="en-US" sz="2600" b="1" smtClean="0"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600" b="1" smtClean="0">
              <a:latin typeface="华文仿宋" pitchFamily="2" charset="-122"/>
              <a:ea typeface="华文仿宋" pitchFamily="2" charset="-122"/>
            </a:endParaRPr>
          </a:p>
          <a:p>
            <a:pPr indent="457200"/>
            <a:r>
              <a:rPr lang="zh-CN" altLang="en-US" sz="2600" b="1" smtClean="0">
                <a:latin typeface="华文仿宋" pitchFamily="2" charset="-122"/>
                <a:ea typeface="华文仿宋" pitchFamily="2" charset="-122"/>
              </a:rPr>
              <a:t>帕</a:t>
            </a:r>
            <a:r>
              <a:rPr lang="zh-CN" altLang="en-US" sz="2600" b="1">
                <a:latin typeface="华文仿宋" pitchFamily="2" charset="-122"/>
                <a:ea typeface="华文仿宋" pitchFamily="2" charset="-122"/>
              </a:rPr>
              <a:t>特农神庙呈长方形，庙内有前殿、正殿和后殿。神庙基座占地面积</a:t>
            </a:r>
            <a:r>
              <a:rPr lang="en-US" altLang="zh-CN" sz="2600" b="1">
                <a:latin typeface="华文仿宋" pitchFamily="2" charset="-122"/>
                <a:ea typeface="华文仿宋" pitchFamily="2" charset="-122"/>
              </a:rPr>
              <a:t>2300</a:t>
            </a:r>
            <a:r>
              <a:rPr lang="zh-CN" altLang="en-US" sz="2600" b="1">
                <a:latin typeface="华文仿宋" pitchFamily="2" charset="-122"/>
                <a:ea typeface="华文仿宋" pitchFamily="2" charset="-122"/>
              </a:rPr>
              <a:t>平方英尺，有半个足球场那么大，</a:t>
            </a:r>
            <a:r>
              <a:rPr lang="en-US" altLang="zh-CN" sz="2600" b="1">
                <a:latin typeface="华文仿宋" pitchFamily="2" charset="-122"/>
                <a:ea typeface="华文仿宋" pitchFamily="2" charset="-122"/>
              </a:rPr>
              <a:t>46</a:t>
            </a:r>
            <a:r>
              <a:rPr lang="zh-CN" altLang="en-US" sz="2600" b="1">
                <a:latin typeface="华文仿宋" pitchFamily="2" charset="-122"/>
                <a:ea typeface="华文仿宋" pitchFamily="2" charset="-122"/>
              </a:rPr>
              <a:t>根高</a:t>
            </a:r>
            <a:r>
              <a:rPr lang="en-US" altLang="zh-CN" sz="2600" b="1">
                <a:latin typeface="华文仿宋" pitchFamily="2" charset="-122"/>
                <a:ea typeface="华文仿宋" pitchFamily="2" charset="-122"/>
              </a:rPr>
              <a:t>34</a:t>
            </a:r>
            <a:r>
              <a:rPr lang="zh-CN" altLang="en-US" sz="2600" b="1">
                <a:latin typeface="华文仿宋" pitchFamily="2" charset="-122"/>
                <a:ea typeface="华文仿宋" pitchFamily="2" charset="-122"/>
              </a:rPr>
              <a:t>英尺的大理石柱撑起了神庙。</a:t>
            </a:r>
            <a:endParaRPr lang="zh-CN" altLang="en-US" sz="2600" b="1">
              <a:latin typeface="华文仿宋" pitchFamily="2" charset="-122"/>
              <a:ea typeface="华文仿宋" pitchFamily="2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9"/>
            </p:custDataLst>
          </p:nvPr>
        </p:nvGrpSpPr>
        <p:grpSpPr>
          <a:xfrm>
            <a:off x="7081652" y="3679666"/>
            <a:ext cx="4776961" cy="2470845"/>
            <a:chOff x="238125" y="3924935"/>
            <a:chExt cx="4776961" cy="2470845"/>
          </a:xfrm>
        </p:grpSpPr>
        <p:pic>
          <p:nvPicPr>
            <p:cNvPr id="9" name="图片 8" descr="C:/Users/ADMINI~1/AppData/Local/Temp/kaimatting/20200627203133/output_aiMatting_20200627203138.pngoutput_aiMatting_20200627203138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454025" y="3924935"/>
              <a:ext cx="4507865" cy="2070735"/>
            </a:xfrm>
            <a:prstGeom prst="rect">
              <a:avLst/>
            </a:prstGeom>
          </p:spPr>
        </p:pic>
        <p:sp>
          <p:nvSpPr>
            <p:cNvPr id="10" name="文本框 21"/>
            <p:cNvSpPr txBox="1"/>
            <p:nvPr>
              <p:custDataLst>
                <p:tags r:id="rId12"/>
              </p:custDataLst>
            </p:nvPr>
          </p:nvSpPr>
          <p:spPr>
            <a:xfrm>
              <a:off x="238125" y="4796790"/>
              <a:ext cx="431800" cy="132343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>
                  <a:latin typeface="华文仿宋" pitchFamily="2" charset="-122"/>
                  <a:ea typeface="华文仿宋" pitchFamily="2" charset="-122"/>
                </a:rPr>
                <a:t>多立克式</a:t>
              </a:r>
              <a:endParaRPr lang="zh-CN" altLang="en-US" sz="2000" b="1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11" name="文本框 22"/>
            <p:cNvSpPr txBox="1"/>
            <p:nvPr>
              <p:custDataLst>
                <p:tags r:id="rId13"/>
              </p:custDataLst>
            </p:nvPr>
          </p:nvSpPr>
          <p:spPr>
            <a:xfrm>
              <a:off x="1783715" y="4519295"/>
              <a:ext cx="445770" cy="163121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>
                  <a:latin typeface="华文仿宋" pitchFamily="2" charset="-122"/>
                  <a:ea typeface="华文仿宋" pitchFamily="2" charset="-122"/>
                </a:rPr>
                <a:t>爱奥尼克式</a:t>
              </a:r>
              <a:endParaRPr lang="zh-CN" altLang="en-US" sz="2000" b="1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12" name="文本框 23"/>
            <p:cNvSpPr txBox="1"/>
            <p:nvPr>
              <p:custDataLst>
                <p:tags r:id="rId14"/>
              </p:custDataLst>
            </p:nvPr>
          </p:nvSpPr>
          <p:spPr>
            <a:xfrm>
              <a:off x="3408680" y="4796790"/>
              <a:ext cx="363855" cy="132343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>
                  <a:latin typeface="华文仿宋" pitchFamily="2" charset="-122"/>
                  <a:ea typeface="华文仿宋" pitchFamily="2" charset="-122"/>
                </a:rPr>
                <a:t>科林斯式</a:t>
              </a:r>
              <a:endParaRPr lang="zh-CN" altLang="en-US" sz="2000" b="1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13" name="文本框 24"/>
            <p:cNvSpPr txBox="1"/>
            <p:nvPr>
              <p:custDataLst>
                <p:tags r:id="rId15"/>
              </p:custDataLst>
            </p:nvPr>
          </p:nvSpPr>
          <p:spPr>
            <a:xfrm>
              <a:off x="555625" y="5995670"/>
              <a:ext cx="99187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>
                  <a:latin typeface="华文仿宋" pitchFamily="2" charset="-122"/>
                  <a:ea typeface="华文仿宋" pitchFamily="2" charset="-122"/>
                </a:rPr>
                <a:t>离子烫</a:t>
              </a:r>
              <a:endParaRPr lang="zh-CN" altLang="en-US" sz="2000" b="1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14" name="文本框 25"/>
            <p:cNvSpPr txBox="1"/>
            <p:nvPr>
              <p:custDataLst>
                <p:tags r:id="rId16"/>
              </p:custDataLst>
            </p:nvPr>
          </p:nvSpPr>
          <p:spPr>
            <a:xfrm>
              <a:off x="2151380" y="5995670"/>
              <a:ext cx="102235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R="0" lvl="0" indent="0" fontAlgn="auto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000" b="1">
                  <a:latin typeface="华文仿宋" pitchFamily="2" charset="-122"/>
                  <a:ea typeface="华文仿宋" pitchFamily="2" charset="-122"/>
                </a:rPr>
                <a:t>大波浪</a:t>
              </a:r>
              <a:endParaRPr lang="zh-CN" altLang="en-US" sz="2000" b="1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15" name="文本框 26"/>
            <p:cNvSpPr txBox="1"/>
            <p:nvPr>
              <p:custDataLst>
                <p:tags r:id="rId17"/>
              </p:custDataLst>
            </p:nvPr>
          </p:nvSpPr>
          <p:spPr>
            <a:xfrm>
              <a:off x="3851275" y="5995670"/>
              <a:ext cx="1163811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>
                  <a:latin typeface="华文仿宋" pitchFamily="2" charset="-122"/>
                  <a:ea typeface="华文仿宋" pitchFamily="2" charset="-122"/>
                </a:rPr>
                <a:t>杀马特</a:t>
              </a:r>
              <a:endParaRPr lang="zh-CN" altLang="en-US" sz="2000" b="1">
                <a:latin typeface="华文仿宋" pitchFamily="2" charset="-122"/>
                <a:ea typeface="华文仿宋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建筑艺术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94352" y="908720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罗马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239631" y="1556792"/>
            <a:ext cx="11665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罗马建筑吸收希腊建筑的特点，并有所创新，如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石拱门、穹顶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等，既坚固结实，又华丽宏伟。</a:t>
            </a:r>
            <a:endParaRPr lang="zh-CN" altLang="en-US" sz="28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6"/>
            </p:custDataLst>
          </p:nvPr>
        </p:nvGrpSpPr>
        <p:grpSpPr>
          <a:xfrm>
            <a:off x="353772" y="2673508"/>
            <a:ext cx="5519185" cy="4139868"/>
            <a:chOff x="118542" y="2636912"/>
            <a:chExt cx="5519185" cy="4139868"/>
          </a:xfrm>
        </p:grpSpPr>
        <p:pic>
          <p:nvPicPr>
            <p:cNvPr id="6" name="图片 5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7"/>
            <a:stretch>
              <a:fillRect/>
            </a:stretch>
          </p:blipFill>
          <p:spPr>
            <a:xfrm>
              <a:off x="118542" y="2636912"/>
              <a:ext cx="5519185" cy="4139868"/>
            </a:xfrm>
            <a:prstGeom prst="rect">
              <a:avLst/>
            </a:prstGeom>
          </p:spPr>
        </p:pic>
        <p:sp>
          <p:nvSpPr>
            <p:cNvPr id="7" name="矩形 6"/>
            <p:cNvSpPr/>
            <p:nvPr>
              <p:custDataLst>
                <p:tags r:id="rId9"/>
              </p:custDataLst>
            </p:nvPr>
          </p:nvSpPr>
          <p:spPr>
            <a:xfrm>
              <a:off x="1929351" y="2780928"/>
              <a:ext cx="2339102" cy="9541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latin typeface="华文新魏" pitchFamily="2" charset="-122"/>
                  <a:ea typeface="华文新魏" pitchFamily="2" charset="-122"/>
                </a:rPr>
                <a:t>罗马大</a:t>
              </a:r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竞技场</a:t>
              </a:r>
              <a:endParaRPr lang="en-US" altLang="zh-CN" sz="2800" b="1" smtClean="0">
                <a:latin typeface="华文新魏" pitchFamily="2" charset="-122"/>
                <a:ea typeface="华文新魏" pitchFamily="2" charset="-122"/>
              </a:endParaRPr>
            </a:p>
            <a:p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（斗兽场）</a:t>
              </a:r>
              <a:endParaRPr lang="zh-CN" altLang="en-US" sz="28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13" name="组合 12"/>
          <p:cNvGrpSpPr/>
          <p:nvPr>
            <p:custDataLst>
              <p:tags r:id="rId10"/>
            </p:custDataLst>
          </p:nvPr>
        </p:nvGrpSpPr>
        <p:grpSpPr>
          <a:xfrm>
            <a:off x="1702718" y="2654523"/>
            <a:ext cx="5472608" cy="4104646"/>
            <a:chOff x="1702718" y="2654523"/>
            <a:chExt cx="5472608" cy="4104646"/>
          </a:xfrm>
        </p:grpSpPr>
        <p:pic>
          <p:nvPicPr>
            <p:cNvPr id="9" name="图片 8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1702718" y="2654523"/>
              <a:ext cx="5472608" cy="4104646"/>
            </a:xfrm>
            <a:prstGeom prst="rect">
              <a:avLst/>
            </a:prstGeom>
          </p:spPr>
        </p:pic>
        <p:sp>
          <p:nvSpPr>
            <p:cNvPr id="10" name="矩形 9"/>
            <p:cNvSpPr/>
            <p:nvPr>
              <p:custDataLst>
                <p:tags r:id="rId13"/>
              </p:custDataLst>
            </p:nvPr>
          </p:nvSpPr>
          <p:spPr>
            <a:xfrm>
              <a:off x="2422797" y="2780928"/>
              <a:ext cx="269817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罗马引水道工程</a:t>
              </a:r>
              <a:endParaRPr lang="zh-CN" altLang="en-US" sz="28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15" name="组合 14"/>
          <p:cNvGrpSpPr/>
          <p:nvPr>
            <p:custDataLst>
              <p:tags r:id="rId14"/>
            </p:custDataLst>
          </p:nvPr>
        </p:nvGrpSpPr>
        <p:grpSpPr>
          <a:xfrm>
            <a:off x="3157453" y="2636912"/>
            <a:ext cx="5602049" cy="4155838"/>
            <a:chOff x="2998861" y="2636912"/>
            <a:chExt cx="5602049" cy="4155838"/>
          </a:xfrm>
        </p:grpSpPr>
        <p:pic>
          <p:nvPicPr>
            <p:cNvPr id="14" name="图片 13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5"/>
            <a:stretch>
              <a:fillRect/>
            </a:stretch>
          </p:blipFill>
          <p:spPr>
            <a:xfrm>
              <a:off x="2998861" y="2636912"/>
              <a:ext cx="5602049" cy="4155838"/>
            </a:xfrm>
            <a:prstGeom prst="rect">
              <a:avLst/>
            </a:prstGeom>
          </p:spPr>
        </p:pic>
        <p:sp>
          <p:nvSpPr>
            <p:cNvPr id="12" name="矩形 11"/>
            <p:cNvSpPr/>
            <p:nvPr>
              <p:custDataLst>
                <p:tags r:id="rId17"/>
              </p:custDataLst>
            </p:nvPr>
          </p:nvSpPr>
          <p:spPr>
            <a:xfrm>
              <a:off x="5050897" y="3038050"/>
              <a:ext cx="1261884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凯旋门</a:t>
              </a:r>
              <a:endParaRPr lang="zh-CN" altLang="en-US" sz="28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17" name="组合 16"/>
          <p:cNvGrpSpPr/>
          <p:nvPr>
            <p:custDataLst>
              <p:tags r:id="rId18"/>
            </p:custDataLst>
          </p:nvPr>
        </p:nvGrpSpPr>
        <p:grpSpPr>
          <a:xfrm>
            <a:off x="4871070" y="2654523"/>
            <a:ext cx="5545136" cy="4158853"/>
            <a:chOff x="5050897" y="2654523"/>
            <a:chExt cx="5545136" cy="4158853"/>
          </a:xfrm>
        </p:grpSpPr>
        <p:pic>
          <p:nvPicPr>
            <p:cNvPr id="16" name="图片 15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19"/>
            <a:srcRect r="1111" b="3704"/>
            <a:stretch>
              <a:fillRect/>
            </a:stretch>
          </p:blipFill>
          <p:spPr>
            <a:xfrm>
              <a:off x="5050897" y="2654523"/>
              <a:ext cx="5545136" cy="4158853"/>
            </a:xfrm>
            <a:prstGeom prst="rect">
              <a:avLst/>
            </a:prstGeom>
          </p:spPr>
        </p:pic>
        <p:sp>
          <p:nvSpPr>
            <p:cNvPr id="11" name="矩形 10"/>
            <p:cNvSpPr/>
            <p:nvPr>
              <p:custDataLst>
                <p:tags r:id="rId21"/>
              </p:custDataLst>
            </p:nvPr>
          </p:nvSpPr>
          <p:spPr>
            <a:xfrm>
              <a:off x="9047534" y="2785845"/>
              <a:ext cx="1261884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方尖碑</a:t>
              </a:r>
              <a:endParaRPr lang="zh-CN" altLang="en-US" sz="28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20" name="组合 19"/>
          <p:cNvGrpSpPr/>
          <p:nvPr>
            <p:custDataLst>
              <p:tags r:id="rId22"/>
            </p:custDataLst>
          </p:nvPr>
        </p:nvGrpSpPr>
        <p:grpSpPr>
          <a:xfrm>
            <a:off x="6526442" y="2636913"/>
            <a:ext cx="5473420" cy="4176464"/>
            <a:chOff x="6455246" y="2636913"/>
            <a:chExt cx="5473420" cy="4176464"/>
          </a:xfrm>
        </p:grpSpPr>
        <p:pic>
          <p:nvPicPr>
            <p:cNvPr id="18" name="图片 17"/>
            <p:cNvPicPr>
              <a:picLocks noChangeAspect="1"/>
            </p:cNvPicPr>
            <p:nvPr>
              <p:custDataLst>
                <p:tags r:id="rId24"/>
              </p:custDataLst>
            </p:nvPr>
          </p:nvPicPr>
          <p:blipFill>
            <a:blip r:embed="rId23"/>
            <a:srcRect t="13440" b="23061"/>
            <a:stretch>
              <a:fillRect/>
            </a:stretch>
          </p:blipFill>
          <p:spPr>
            <a:xfrm>
              <a:off x="6455246" y="2636913"/>
              <a:ext cx="5473420" cy="4176464"/>
            </a:xfrm>
            <a:prstGeom prst="rect">
              <a:avLst/>
            </a:prstGeom>
          </p:spPr>
        </p:pic>
        <p:sp>
          <p:nvSpPr>
            <p:cNvPr id="19" name="矩形 18"/>
            <p:cNvSpPr/>
            <p:nvPr>
              <p:custDataLst>
                <p:tags r:id="rId25"/>
              </p:custDataLst>
            </p:nvPr>
          </p:nvSpPr>
          <p:spPr>
            <a:xfrm>
              <a:off x="10309418" y="2776440"/>
              <a:ext cx="1261884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万神庙</a:t>
              </a:r>
              <a:endParaRPr lang="zh-CN" altLang="en-US" sz="28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>
            <p:custDataLst>
              <p:tags r:id="rId3"/>
            </p:custDataLst>
          </p:nvPr>
        </p:nvGrpSpPr>
        <p:grpSpPr>
          <a:xfrm>
            <a:off x="6311230" y="188639"/>
            <a:ext cx="5544616" cy="3189504"/>
            <a:chOff x="406574" y="2132855"/>
            <a:chExt cx="6252956" cy="3761573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574" y="2132855"/>
              <a:ext cx="6252956" cy="3657744"/>
            </a:xfrm>
            <a:prstGeom prst="rect">
              <a:avLst/>
            </a:prstGeom>
          </p:spPr>
        </p:pic>
        <p:sp>
          <p:nvSpPr>
            <p:cNvPr id="6" name="Rectangle 5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2355547" y="5211718"/>
              <a:ext cx="2255661" cy="682710"/>
            </a:xfrm>
            <a:prstGeom prst="roundRect">
              <a:avLst/>
            </a:prstGeom>
            <a:solidFill>
              <a:srgbClr val="F3EFE6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latin typeface="华文新魏" pitchFamily="2" charset="-122"/>
                  <a:ea typeface="华文新魏" pitchFamily="2" charset="-122"/>
                  <a:sym typeface="Arial" panose="020b0604020202020204" pitchFamily="34" charset="0"/>
                </a:rPr>
                <a:t>美国白宫</a:t>
              </a:r>
              <a:endParaRPr lang="zh-CN" altLang="en-US" sz="2800" b="1"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>
            <p:custDataLst>
              <p:tags r:id="rId7"/>
            </p:custDataLst>
          </p:nvPr>
        </p:nvGrpSpPr>
        <p:grpSpPr>
          <a:xfrm>
            <a:off x="6311230" y="3501008"/>
            <a:ext cx="5646200" cy="3243177"/>
            <a:chOff x="6311230" y="3501008"/>
            <a:chExt cx="5646200" cy="3243177"/>
          </a:xfrm>
        </p:grpSpPr>
        <p:pic>
          <p:nvPicPr>
            <p:cNvPr id="9" name="图片 8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9" r="12324" b="32169"/>
            <a:stretch>
              <a:fillRect/>
            </a:stretch>
          </p:blipFill>
          <p:spPr>
            <a:xfrm>
              <a:off x="6311230" y="3501008"/>
              <a:ext cx="5646200" cy="3130320"/>
            </a:xfrm>
            <a:prstGeom prst="rect">
              <a:avLst/>
            </a:prstGeom>
          </p:spPr>
        </p:pic>
        <p:sp>
          <p:nvSpPr>
            <p:cNvPr id="10" name="Rectangle 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7751390" y="6165303"/>
              <a:ext cx="2887066" cy="578882"/>
            </a:xfrm>
            <a:prstGeom prst="roundRect">
              <a:avLst/>
            </a:prstGeom>
            <a:solidFill>
              <a:srgbClr val="F3EFE6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  <a:sym typeface="Arial" panose="020b0604020202020204" pitchFamily="34" charset="0"/>
                </a:rPr>
                <a:t>比利时议会大厦</a:t>
              </a:r>
              <a:endParaRPr lang="zh-CN" altLang="en-US" sz="2800" b="1"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>
            <p:custDataLst>
              <p:tags r:id="rId11"/>
            </p:custDataLst>
          </p:nvPr>
        </p:nvGrpSpPr>
        <p:grpSpPr>
          <a:xfrm>
            <a:off x="0" y="133756"/>
            <a:ext cx="6334092" cy="4257759"/>
            <a:chOff x="0" y="133756"/>
            <a:chExt cx="6334092" cy="4257759"/>
          </a:xfrm>
        </p:grpSpPr>
        <p:pic>
          <p:nvPicPr>
            <p:cNvPr id="11" name="图片 10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51" t="10109" r="8052" b="8635"/>
            <a:stretch>
              <a:fillRect/>
            </a:stretch>
          </p:blipFill>
          <p:spPr>
            <a:xfrm>
              <a:off x="0" y="133756"/>
              <a:ext cx="6334092" cy="4257759"/>
            </a:xfrm>
            <a:prstGeom prst="rect">
              <a:avLst/>
            </a:prstGeom>
          </p:spPr>
        </p:pic>
        <p:sp>
          <p:nvSpPr>
            <p:cNvPr id="12" name="矩形 11"/>
            <p:cNvSpPr/>
            <p:nvPr>
              <p:custDataLst>
                <p:tags r:id="rId14"/>
              </p:custDataLst>
            </p:nvPr>
          </p:nvSpPr>
          <p:spPr>
            <a:xfrm>
              <a:off x="4905330" y="188639"/>
              <a:ext cx="1261884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2800" b="1" smtClean="0">
                  <a:latin typeface="华文新魏" pitchFamily="2" charset="-122"/>
                  <a:ea typeface="华文新魏" pitchFamily="2" charset="-122"/>
                </a:rPr>
                <a:t>万神庙</a:t>
              </a:r>
              <a:endParaRPr lang="zh-CN" altLang="en-US" sz="28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13" name="爆炸形 1 12"/>
          <p:cNvSpPr/>
          <p:nvPr>
            <p:custDataLst>
              <p:tags r:id="rId15"/>
            </p:custDataLst>
          </p:nvPr>
        </p:nvSpPr>
        <p:spPr>
          <a:xfrm>
            <a:off x="4605900" y="2938149"/>
            <a:ext cx="3456384" cy="1125717"/>
          </a:xfrm>
          <a:prstGeom prst="irregularSeal1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相似之处？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" name="椭圆 14"/>
          <p:cNvSpPr/>
          <p:nvPr>
            <p:custDataLst>
              <p:tags r:id="rId16"/>
            </p:custDataLst>
          </p:nvPr>
        </p:nvSpPr>
        <p:spPr>
          <a:xfrm>
            <a:off x="7823398" y="500080"/>
            <a:ext cx="2320547" cy="1018059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椭圆 15"/>
          <p:cNvSpPr/>
          <p:nvPr>
            <p:custDataLst>
              <p:tags r:id="rId17"/>
            </p:custDataLst>
          </p:nvPr>
        </p:nvSpPr>
        <p:spPr>
          <a:xfrm>
            <a:off x="0" y="332655"/>
            <a:ext cx="6311230" cy="1872209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椭圆 16"/>
          <p:cNvSpPr/>
          <p:nvPr>
            <p:custDataLst>
              <p:tags r:id="rId18"/>
            </p:custDataLst>
          </p:nvPr>
        </p:nvSpPr>
        <p:spPr>
          <a:xfrm>
            <a:off x="7923264" y="3717032"/>
            <a:ext cx="2564430" cy="1018059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椭圆 17"/>
          <p:cNvSpPr/>
          <p:nvPr>
            <p:custDataLst>
              <p:tags r:id="rId19"/>
            </p:custDataLst>
          </p:nvPr>
        </p:nvSpPr>
        <p:spPr>
          <a:xfrm>
            <a:off x="8471812" y="1518139"/>
            <a:ext cx="567679" cy="1281122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椭圆 18"/>
          <p:cNvSpPr/>
          <p:nvPr>
            <p:custDataLst>
              <p:tags r:id="rId20"/>
            </p:custDataLst>
          </p:nvPr>
        </p:nvSpPr>
        <p:spPr>
          <a:xfrm>
            <a:off x="8744559" y="4717579"/>
            <a:ext cx="567679" cy="871661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椭圆 19"/>
          <p:cNvSpPr/>
          <p:nvPr>
            <p:custDataLst>
              <p:tags r:id="rId21"/>
            </p:custDataLst>
          </p:nvPr>
        </p:nvSpPr>
        <p:spPr>
          <a:xfrm>
            <a:off x="2422798" y="2219885"/>
            <a:ext cx="721725" cy="2171629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>
            <p:custDataLst>
              <p:tags r:id="rId22"/>
            </p:custDataLst>
          </p:nvPr>
        </p:nvSpPr>
        <p:spPr>
          <a:xfrm>
            <a:off x="1704363" y="4544505"/>
            <a:ext cx="2880320" cy="195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顶部三角形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长方形主体建筑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前面有圆柱 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4" name="矩形 23"/>
          <p:cNvSpPr/>
          <p:nvPr>
            <p:custDataLst>
              <p:tags r:id="rId23"/>
            </p:custDataLst>
          </p:nvPr>
        </p:nvSpPr>
        <p:spPr>
          <a:xfrm>
            <a:off x="478582" y="4476839"/>
            <a:ext cx="648072" cy="2336537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3200" b="1" spc="-20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继承与发扬</a:t>
            </a:r>
            <a:endParaRPr lang="zh-CN" altLang="en-US" sz="3200" b="1" spc="-20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  <p:cond evt="onBegin" delay="0">
                          <p:tn val="45"/>
                        </p:cond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  <p:cond evt="onBegin" delay="0">
                          <p:tn val="50"/>
                        </p:cond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  <p:bldP spid="18" grpId="0"/>
      <p:bldP spid="19" grpId="0"/>
      <p:bldP spid="20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766614" y="2155199"/>
            <a:ext cx="5976664" cy="4658177"/>
            <a:chOff x="766614" y="2155199"/>
            <a:chExt cx="5976664" cy="4658177"/>
          </a:xfrm>
        </p:grpSpPr>
        <p:pic>
          <p:nvPicPr>
            <p:cNvPr id="18" name="内容占位符 8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766614" y="2155199"/>
              <a:ext cx="5976664" cy="4169929"/>
            </a:xfrm>
            <a:prstGeom prst="rect">
              <a:avLst/>
            </a:prstGeom>
            <a:effectLst/>
          </p:spPr>
        </p:pic>
        <p:sp>
          <p:nvSpPr>
            <p:cNvPr id="19" name="TextBox 18"/>
            <p:cNvSpPr txBox="1"/>
            <p:nvPr>
              <p:custDataLst>
                <p:tags r:id="rId7"/>
              </p:custDataLst>
            </p:nvPr>
          </p:nvSpPr>
          <p:spPr>
            <a:xfrm>
              <a:off x="2206774" y="6320933"/>
              <a:ext cx="217335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b="1" smtClean="0">
                  <a:latin typeface="华文新魏" pitchFamily="2" charset="-122"/>
                  <a:ea typeface="华文新魏" pitchFamily="2" charset="-122"/>
                </a:rPr>
                <a:t>《</a:t>
              </a:r>
              <a:r>
                <a:rPr lang="zh-CN" altLang="en-US" sz="2600" b="1" smtClean="0">
                  <a:latin typeface="华文新魏" pitchFamily="2" charset="-122"/>
                  <a:ea typeface="华文新魏" pitchFamily="2" charset="-122"/>
                </a:rPr>
                <a:t>雅典学院</a:t>
              </a:r>
              <a:r>
                <a:rPr lang="en-US" altLang="zh-CN" sz="2600" b="1" smtClean="0">
                  <a:latin typeface="华文新魏" pitchFamily="2" charset="-122"/>
                  <a:ea typeface="华文新魏" pitchFamily="2" charset="-122"/>
                </a:rPr>
                <a:t>》</a:t>
              </a:r>
              <a:endParaRPr lang="zh-CN" altLang="en-US" sz="26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2" name="TextBox 1"/>
          <p:cNvSpPr txBox="1"/>
          <p:nvPr>
            <p:custDataLst>
              <p:tags r:id="rId8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哲学和法学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9"/>
            </p:custDataLst>
          </p:nvPr>
        </p:nvSpPr>
        <p:spPr>
          <a:xfrm>
            <a:off x="394352" y="972017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哲学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0" name="矩形 9"/>
          <p:cNvSpPr/>
          <p:nvPr>
            <p:custDataLst>
              <p:tags r:id="rId10"/>
            </p:custDataLst>
          </p:nvPr>
        </p:nvSpPr>
        <p:spPr>
          <a:xfrm>
            <a:off x="7188642" y="2348880"/>
            <a:ext cx="4752528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ts val="3200"/>
              </a:lnSpc>
            </a:pP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整个画面充满浓厚的学术探讨和争鸣的气氛，赞美了人类对智慧的热爱和对理想的追求，以及古希腊哲学的繁荣</a:t>
            </a:r>
            <a:r>
              <a:rPr lang="zh-CN" altLang="en-US" sz="2800" b="1" smtClean="0">
                <a:latin typeface="华文仿宋" pitchFamily="2" charset="-122"/>
                <a:ea typeface="华文仿宋" pitchFamily="2" charset="-122"/>
              </a:rPr>
              <a:t>。</a:t>
            </a:r>
            <a:endParaRPr lang="zh-CN" altLang="en-US" sz="2800" b="1">
              <a:latin typeface="华文仿宋" pitchFamily="2" charset="-122"/>
              <a:ea typeface="华文仿宋" pitchFamily="2" charset="-122"/>
            </a:endParaRPr>
          </a:p>
        </p:txBody>
      </p:sp>
      <p:grpSp>
        <p:nvGrpSpPr>
          <p:cNvPr id="14" name="组合 13"/>
          <p:cNvGrpSpPr/>
          <p:nvPr>
            <p:custDataLst>
              <p:tags r:id="rId11"/>
            </p:custDataLst>
          </p:nvPr>
        </p:nvGrpSpPr>
        <p:grpSpPr>
          <a:xfrm>
            <a:off x="7391350" y="4557690"/>
            <a:ext cx="5093457" cy="2215991"/>
            <a:chOff x="7391350" y="4557690"/>
            <a:chExt cx="5093457" cy="2215991"/>
          </a:xfrm>
        </p:grpSpPr>
        <p:sp>
          <p:nvSpPr>
            <p:cNvPr id="12" name="矩形 11"/>
            <p:cNvSpPr/>
            <p:nvPr>
              <p:custDataLst>
                <p:tags r:id="rId12"/>
              </p:custDataLst>
            </p:nvPr>
          </p:nvSpPr>
          <p:spPr>
            <a:xfrm rot="1872538">
              <a:off x="10640317" y="4557690"/>
              <a:ext cx="1844490" cy="221599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zh-CN" altLang="en-US" sz="13800" b="1" cap="none" spc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？</a:t>
              </a:r>
              <a:endParaRPr lang="zh-CN" altLang="en-US" sz="13800" b="1" cap="none" spc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3" name="TextBox 12"/>
            <p:cNvSpPr txBox="1"/>
            <p:nvPr>
              <p:custDataLst>
                <p:tags r:id="rId13"/>
              </p:custDataLst>
            </p:nvPr>
          </p:nvSpPr>
          <p:spPr>
            <a:xfrm>
              <a:off x="7391350" y="4711579"/>
              <a:ext cx="396044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中宋" pitchFamily="2" charset="-122"/>
                  <a:ea typeface="华文中宋" pitchFamily="2" charset="-122"/>
                </a:rPr>
                <a:t>找一找：教材上有哪些哲学家及其思想。</a:t>
              </a:r>
              <a:endPara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3311525" y="980728"/>
            <a:ext cx="5632450" cy="1016000"/>
          </a:xfrm>
          <a:prstGeom prst="rect">
            <a:avLst/>
          </a:prstGeom>
        </p:spPr>
      </p:pic>
      <p:sp>
        <p:nvSpPr>
          <p:cNvPr id="5" name="线形标注 2 4"/>
          <p:cNvSpPr/>
          <p:nvPr>
            <p:custDataLst>
              <p:tags r:id="rId16"/>
            </p:custDataLst>
          </p:nvPr>
        </p:nvSpPr>
        <p:spPr>
          <a:xfrm>
            <a:off x="2422798" y="1036522"/>
            <a:ext cx="9505056" cy="913945"/>
          </a:xfrm>
          <a:prstGeom prst="borderCallout2">
            <a:avLst>
              <a:gd name="adj1" fmla="val 50485"/>
              <a:gd name="adj2" fmla="val 687"/>
              <a:gd name="adj3" fmla="val 48820"/>
              <a:gd name="adj4" fmla="val -3418"/>
              <a:gd name="adj5" fmla="val 14146"/>
              <a:gd name="adj6" fmla="val -7758"/>
            </a:avLst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spc="-200">
                <a:latin typeface="华文中宋" pitchFamily="2" charset="-122"/>
                <a:ea typeface="华文中宋" pitchFamily="2" charset="-122"/>
              </a:rPr>
              <a:t>源</a:t>
            </a:r>
            <a:r>
              <a:rPr lang="zh-CN" altLang="en-US" sz="2600" spc="-200" smtClean="0">
                <a:latin typeface="华文中宋" pitchFamily="2" charset="-122"/>
                <a:ea typeface="华文中宋" pitchFamily="2" charset="-122"/>
              </a:rPr>
              <a:t>自古希腊语，意为“爱好智慧之学”，在古希腊被视作知识的总汇。现代哲学是关于自然、社会和人类思维及其发展的一般规律的学问。</a:t>
            </a:r>
            <a:endParaRPr lang="zh-CN" altLang="en-US" sz="2600" spc="-20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椭圆 15"/>
          <p:cNvSpPr/>
          <p:nvPr>
            <p:custDataLst>
              <p:tags r:id="rId17"/>
            </p:custDataLst>
          </p:nvPr>
        </p:nvSpPr>
        <p:spPr>
          <a:xfrm>
            <a:off x="3377332" y="4071018"/>
            <a:ext cx="773658" cy="1281122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哲学和法学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94352" y="972017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哲学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grpSp>
        <p:nvGrpSpPr>
          <p:cNvPr id="13" name="组合 12"/>
          <p:cNvGrpSpPr/>
          <p:nvPr>
            <p:custDataLst>
              <p:tags r:id="rId5"/>
            </p:custDataLst>
          </p:nvPr>
        </p:nvGrpSpPr>
        <p:grpSpPr>
          <a:xfrm>
            <a:off x="1112987" y="1736038"/>
            <a:ext cx="2403657" cy="3925210"/>
            <a:chOff x="625214" y="1672192"/>
            <a:chExt cx="2553413" cy="4159123"/>
          </a:xfrm>
        </p:grpSpPr>
        <p:grpSp>
          <p:nvGrpSpPr>
            <p:cNvPr id="5" name="组合 1"/>
            <p:cNvGrpSpPr/>
            <p:nvPr>
              <p:custDataLst>
                <p:tags r:id="rId6"/>
              </p:custDataLst>
            </p:nvPr>
          </p:nvGrpSpPr>
          <p:grpSpPr>
            <a:xfrm>
              <a:off x="625214" y="1672192"/>
              <a:ext cx="2553413" cy="3669947"/>
              <a:chOff x="5631945" y="2414877"/>
              <a:chExt cx="3404551" cy="4311650"/>
            </a:xfrm>
          </p:grpSpPr>
          <p:pic>
            <p:nvPicPr>
              <p:cNvPr id="6" name="Picture 3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80" r="8331"/>
              <a:stretch>
                <a:fillRect/>
              </a:stretch>
            </p:blipFill>
            <p:spPr bwMode="auto">
              <a:xfrm>
                <a:off x="5631945" y="2414877"/>
                <a:ext cx="3347962" cy="43116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" name="Picture 4"/>
              <p:cNvPicPr>
                <a:picLocks noChangeAspect="1" noChangeArrowheads="1"/>
              </p:cNvPicPr>
              <p:nvPr>
                <p:custDataLst>
                  <p:tags r:id="rId10"/>
                </p:custDataLst>
              </p:nvPr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178105" y="6381328"/>
                <a:ext cx="858391" cy="2403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" name="TextBox 9"/>
            <p:cNvSpPr txBox="1"/>
            <p:nvPr>
              <p:custDataLst>
                <p:tags r:id="rId11"/>
              </p:custDataLst>
            </p:nvPr>
          </p:nvSpPr>
          <p:spPr>
            <a:xfrm>
              <a:off x="853150" y="5342138"/>
              <a:ext cx="2072918" cy="489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行楷" pitchFamily="2" charset="-122"/>
                  <a:ea typeface="华文行楷" pitchFamily="2" charset="-122"/>
                </a:rPr>
                <a:t>德谟克利特</a:t>
              </a:r>
              <a:endParaRPr lang="zh-CN" altLang="en-US" sz="2400" b="1">
                <a:latin typeface="华文行楷" pitchFamily="2" charset="-122"/>
                <a:ea typeface="华文行楷" pitchFamily="2" charset="-122"/>
              </a:endParaRPr>
            </a:p>
          </p:txBody>
        </p:sp>
      </p:grpSp>
      <p:grpSp>
        <p:nvGrpSpPr>
          <p:cNvPr id="15" name="组合 14"/>
          <p:cNvGrpSpPr/>
          <p:nvPr>
            <p:custDataLst>
              <p:tags r:id="rId12"/>
            </p:custDataLst>
          </p:nvPr>
        </p:nvGrpSpPr>
        <p:grpSpPr>
          <a:xfrm>
            <a:off x="8689978" y="1827177"/>
            <a:ext cx="2280799" cy="3737034"/>
            <a:chOff x="9083733" y="1600481"/>
            <a:chExt cx="2504631" cy="4095689"/>
          </a:xfrm>
        </p:grpSpPr>
        <p:pic>
          <p:nvPicPr>
            <p:cNvPr id="8" name="Picture 2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6407" b="90251" l="10075" r="9179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1" t="7747" r="14181" b="15172"/>
            <a:stretch>
              <a:fillRect/>
            </a:stretch>
          </p:blipFill>
          <p:spPr bwMode="auto">
            <a:xfrm>
              <a:off x="9083733" y="1600481"/>
              <a:ext cx="2504631" cy="3708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11"/>
            <p:cNvSpPr txBox="1"/>
            <p:nvPr>
              <p:custDataLst>
                <p:tags r:id="rId16"/>
              </p:custDataLst>
            </p:nvPr>
          </p:nvSpPr>
          <p:spPr>
            <a:xfrm>
              <a:off x="9533890" y="5190198"/>
              <a:ext cx="1998430" cy="505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行楷" pitchFamily="2" charset="-122"/>
                  <a:ea typeface="华文行楷" pitchFamily="2" charset="-122"/>
                </a:rPr>
                <a:t>亚里士多德</a:t>
              </a:r>
              <a:endParaRPr lang="zh-CN" altLang="en-US" sz="2400" b="1">
                <a:latin typeface="华文行楷" pitchFamily="2" charset="-122"/>
                <a:ea typeface="华文行楷" pitchFamily="2" charset="-122"/>
              </a:endParaRPr>
            </a:p>
          </p:txBody>
        </p:sp>
      </p:grpSp>
      <p:sp>
        <p:nvSpPr>
          <p:cNvPr id="16" name="圆角矩形 15"/>
          <p:cNvSpPr/>
          <p:nvPr>
            <p:custDataLst>
              <p:tags r:id="rId17"/>
            </p:custDataLst>
          </p:nvPr>
        </p:nvSpPr>
        <p:spPr>
          <a:xfrm>
            <a:off x="997781" y="5661248"/>
            <a:ext cx="2490387" cy="637257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提出“原子论”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" name="圆角矩形 16"/>
          <p:cNvSpPr/>
          <p:nvPr>
            <p:custDataLst>
              <p:tags r:id="rId18"/>
            </p:custDataLst>
          </p:nvPr>
        </p:nvSpPr>
        <p:spPr>
          <a:xfrm>
            <a:off x="4972971" y="5666098"/>
            <a:ext cx="2490387" cy="925289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主张人应该“认识你自己”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" name="圆角矩形 17"/>
          <p:cNvSpPr/>
          <p:nvPr>
            <p:custDataLst>
              <p:tags r:id="rId19"/>
            </p:custDataLst>
          </p:nvPr>
        </p:nvSpPr>
        <p:spPr>
          <a:xfrm>
            <a:off x="8543478" y="5661248"/>
            <a:ext cx="3057621" cy="925289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百科全书式的学者，创立逻辑学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22" name="组合 21"/>
          <p:cNvGrpSpPr/>
          <p:nvPr>
            <p:custDataLst>
              <p:tags r:id="rId20"/>
            </p:custDataLst>
          </p:nvPr>
        </p:nvGrpSpPr>
        <p:grpSpPr>
          <a:xfrm>
            <a:off x="4306300" y="1610873"/>
            <a:ext cx="3576873" cy="4007984"/>
            <a:chOff x="4084629" y="1340768"/>
            <a:chExt cx="3744416" cy="4278089"/>
          </a:xfrm>
        </p:grpSpPr>
        <p:pic>
          <p:nvPicPr>
            <p:cNvPr id="20" name="图片 6"/>
            <p:cNvPicPr>
              <a:picLocks noChangeAspect="1" noChangeArrowheads="1"/>
            </p:cNvPicPr>
            <p:nvPr>
              <p:custDataLst>
                <p:tags r:id="rId22"/>
              </p:custDataLst>
            </p:nvPr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84629" y="1340768"/>
              <a:ext cx="3744416" cy="3744416"/>
            </a:xfrm>
            <a:prstGeom prst="rect">
              <a:avLst/>
            </a:prstGeom>
            <a:noFill/>
            <a:ln>
              <a:noFill/>
            </a:ln>
            <a:effectLst>
              <a:outerShdw blurRad="292100" dist="139700" dir="2700000" algn="tl" rotWithShape="0">
                <a:srgbClr val="333333">
                  <a:alpha val="6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/>
            <p:cNvSpPr txBox="1"/>
            <p:nvPr>
              <p:custDataLst>
                <p:tags r:id="rId23"/>
              </p:custDataLst>
            </p:nvPr>
          </p:nvSpPr>
          <p:spPr>
            <a:xfrm>
              <a:off x="5209089" y="5157192"/>
              <a:ext cx="1728192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行楷" pitchFamily="2" charset="-122"/>
                  <a:ea typeface="华文行楷" pitchFamily="2" charset="-122"/>
                </a:rPr>
                <a:t>苏格拉底</a:t>
              </a:r>
              <a:endParaRPr lang="zh-CN" altLang="en-US" sz="2400" b="1">
                <a:latin typeface="华文行楷" pitchFamily="2" charset="-122"/>
                <a:ea typeface="华文行楷" pitchFamily="2" charset="-122"/>
              </a:endParaRPr>
            </a:p>
          </p:txBody>
        </p:sp>
      </p:grpSp>
      <p:grpSp>
        <p:nvGrpSpPr>
          <p:cNvPr id="25" name="组合 24"/>
          <p:cNvGrpSpPr/>
          <p:nvPr>
            <p:custDataLst>
              <p:tags r:id="rId24"/>
            </p:custDataLst>
          </p:nvPr>
        </p:nvGrpSpPr>
        <p:grpSpPr>
          <a:xfrm>
            <a:off x="4943078" y="1946063"/>
            <a:ext cx="2339872" cy="3643177"/>
            <a:chOff x="849605" y="1715084"/>
            <a:chExt cx="2693411" cy="4279676"/>
          </a:xfrm>
        </p:grpSpPr>
        <p:pic>
          <p:nvPicPr>
            <p:cNvPr id="23" name="图片 22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9605" y="1715084"/>
              <a:ext cx="2693411" cy="3555658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>
              <p:custDataLst>
                <p:tags r:id="rId27"/>
              </p:custDataLst>
            </p:nvPr>
          </p:nvSpPr>
          <p:spPr>
            <a:xfrm>
              <a:off x="1332215" y="5533094"/>
              <a:ext cx="1728192" cy="4616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mtClean="0">
                  <a:latin typeface="华文行楷" pitchFamily="2" charset="-122"/>
                  <a:ea typeface="华文行楷" pitchFamily="2" charset="-122"/>
                </a:rPr>
                <a:t>柏拉图</a:t>
              </a:r>
              <a:endParaRPr lang="zh-CN" altLang="en-US" sz="2400" b="1">
                <a:latin typeface="华文行楷" pitchFamily="2" charset="-122"/>
                <a:ea typeface="华文行楷" pitchFamily="2" charset="-122"/>
              </a:endParaRPr>
            </a:p>
          </p:txBody>
        </p:sp>
      </p:grpSp>
      <p:sp>
        <p:nvSpPr>
          <p:cNvPr id="26" name="圆角矩形 25"/>
          <p:cNvSpPr/>
          <p:nvPr>
            <p:custDataLst>
              <p:tags r:id="rId28"/>
            </p:custDataLst>
          </p:nvPr>
        </p:nvSpPr>
        <p:spPr>
          <a:xfrm>
            <a:off x="4306300" y="5661248"/>
            <a:ext cx="3576873" cy="93610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客观唯心主义创始人；对话体著作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理想国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》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" name="上凸带形 26"/>
          <p:cNvSpPr/>
          <p:nvPr>
            <p:custDataLst>
              <p:tags r:id="rId29"/>
            </p:custDataLst>
          </p:nvPr>
        </p:nvSpPr>
        <p:spPr>
          <a:xfrm>
            <a:off x="3986669" y="1026656"/>
            <a:ext cx="4383678" cy="626070"/>
          </a:xfrm>
          <a:prstGeom prst="ribbon2">
            <a:avLst/>
          </a:prstGeom>
          <a:solidFill>
            <a:schemeClr val="tx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古希腊三贤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8" name="圆角矩形 27"/>
          <p:cNvSpPr/>
          <p:nvPr>
            <p:custDataLst>
              <p:tags r:id="rId30"/>
            </p:custDataLst>
          </p:nvPr>
        </p:nvSpPr>
        <p:spPr>
          <a:xfrm>
            <a:off x="874386" y="5618857"/>
            <a:ext cx="10801200" cy="1061477"/>
          </a:xfrm>
          <a:prstGeom prst="roundRect">
            <a:avLst/>
          </a:prstGeom>
          <a:solidFill>
            <a:schemeClr val="bg1"/>
          </a:solidFill>
          <a:ln w="38100" cmpd="dbl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  古希腊哲学家从对神的关注转向对人本身的研究，从对自然界的探讨转向对人类社会的思考，开启了西方人文主义的精神之旅。</a:t>
            </a:r>
            <a:endParaRPr lang="zh-CN" altLang="en-US" sz="28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9" name="文本框 24"/>
          <p:cNvSpPr txBox="1"/>
          <p:nvPr>
            <p:custDataLst>
              <p:tags r:id="rId31"/>
            </p:custDataLst>
          </p:nvPr>
        </p:nvSpPr>
        <p:spPr>
          <a:xfrm>
            <a:off x="3543768" y="2225489"/>
            <a:ext cx="521970" cy="168892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FFC000">
                <a:shade val="50000"/>
              </a:srgbClr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质疑神</a:t>
            </a:r>
            <a:endParaRPr kumimoji="0" lang="zh-CN" altLang="en-US" sz="2400" b="1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30" name="文本框 25"/>
          <p:cNvSpPr txBox="1"/>
          <p:nvPr>
            <p:custDataLst>
              <p:tags r:id="rId32"/>
            </p:custDataLst>
          </p:nvPr>
        </p:nvSpPr>
        <p:spPr>
          <a:xfrm>
            <a:off x="7805484" y="2193333"/>
            <a:ext cx="521970" cy="1753235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认识人</a:t>
            </a:r>
            <a:endParaRPr lang="zh-CN" altLang="en-US" sz="2400" b="1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1" name="文本框 26"/>
          <p:cNvSpPr txBox="1"/>
          <p:nvPr>
            <p:custDataLst>
              <p:tags r:id="rId33"/>
            </p:custDataLst>
          </p:nvPr>
        </p:nvSpPr>
        <p:spPr>
          <a:xfrm>
            <a:off x="11135766" y="2173871"/>
            <a:ext cx="521970" cy="2306955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人的价值</a:t>
            </a:r>
            <a:endParaRPr lang="zh-CN" altLang="en-US" sz="2400" b="1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07 -8.09249E-07 L -0.31992 0.00301" pathEditMode="relative" rAng="0" ptsTypes="AA">
                                      <p:cBhvr>
                                        <p:cTn id="7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3" y="13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06 4.45087E-06 L -0.31719 -0.00509" pathEditMode="relative" rAng="0" ptsTypes="AA">
                                      <p:cBhvr>
                                        <p:cTn id="7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-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26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哲学和法学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94352" y="972017"/>
            <a:ext cx="15243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哲学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5"/>
            </p:custDataLst>
          </p:nvPr>
        </p:nvSpPr>
        <p:spPr>
          <a:xfrm>
            <a:off x="1414686" y="1556792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同一时期，中国的思想家如何认识世界</a:t>
            </a:r>
            <a:r>
              <a:rPr lang="zh-CN" altLang="en-US" sz="3200" b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？</a:t>
            </a:r>
            <a:endParaRPr lang="zh-CN" altLang="en-US" sz="3200" b="1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TextBox 6"/>
          <p:cNvSpPr txBox="1"/>
          <p:nvPr>
            <p:custDataLst>
              <p:tags r:id="rId6"/>
            </p:custDataLst>
          </p:nvPr>
        </p:nvSpPr>
        <p:spPr>
          <a:xfrm>
            <a:off x="902242" y="2420888"/>
            <a:ext cx="10449548" cy="35394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indent="457200"/>
            <a:r>
              <a:rPr lang="zh-CN" altLang="en-US" sz="2800" smtClean="0">
                <a:latin typeface="华文中宋" pitchFamily="2" charset="-122"/>
                <a:ea typeface="华文中宋" pitchFamily="2" charset="-122"/>
              </a:rPr>
              <a:t>中国这一时期是从奴隶社会向封建社会的转型时期，即春秋战国社会大变革时期。在此时期，“百家争鸣”成为思想发展的重要特征。诸家思想各有特点，但他们的共共同出发点都是为了寻求解决社会问题的方法。他们围绕君本民本、性善性恶，以及军事、经济等方面展开激烈的争论。</a:t>
            </a:r>
            <a:endParaRPr lang="en-US" altLang="zh-CN" sz="2800" smtClean="0">
              <a:latin typeface="华文中宋" pitchFamily="2" charset="-122"/>
              <a:ea typeface="华文中宋" pitchFamily="2" charset="-122"/>
            </a:endParaRPr>
          </a:p>
          <a:p>
            <a:pPr indent="457200"/>
            <a:r>
              <a:rPr lang="zh-CN" altLang="en-US" sz="2800" smtClean="0">
                <a:latin typeface="华文中宋" pitchFamily="2" charset="-122"/>
                <a:ea typeface="华文中宋" pitchFamily="2" charset="-122"/>
              </a:rPr>
              <a:t>例如：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儒家主张仁者爱人，提倡以德治国，重视礼仪规范、重个人修养；法家主张以法治国，强调严刑峻法；道家崇尚自然，主张无为而治</a:t>
            </a:r>
            <a:r>
              <a:rPr lang="zh-CN" altLang="en-US" sz="2800" smtClean="0">
                <a:latin typeface="华文中宋" pitchFamily="2" charset="-122"/>
                <a:ea typeface="华文中宋" pitchFamily="2" charset="-122"/>
              </a:rPr>
              <a:t>；等等。</a:t>
            </a:r>
            <a:endParaRPr lang="zh-CN" altLang="en-US" sz="2800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4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哲学和法学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5"/>
            </p:custDataLst>
          </p:nvPr>
        </p:nvSpPr>
        <p:spPr>
          <a:xfrm>
            <a:off x="406574" y="972017"/>
            <a:ext cx="3384376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2.</a:t>
            </a:r>
            <a:r>
              <a:rPr lang="zh-CN" altLang="en-US" sz="320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古罗马的法学</a:t>
            </a:r>
            <a:endParaRPr lang="zh-CN" altLang="en-US" sz="32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007070" y="2099932"/>
          <a:ext cx="9189462" cy="2767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8325366"/>
              </a:tblGrid>
              <a:tr h="634365">
                <a:tc>
                  <a:txBody>
                    <a:bodyPr vert="horz" wrap="square"/>
                    <a:lstStyle/>
                    <a:p>
                      <a:pPr marL="0" algn="ctr" defTabSz="685800" rtl="0" fontAlgn="auto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100">
                          <a:solidFill>
                            <a:srgbClr val="000000"/>
                          </a:solidFill>
                          <a:latin typeface="华文中宋" pitchFamily="2" charset="-122"/>
                          <a:ea typeface="华文中宋" pitchFamily="2" charset="-122"/>
                          <a:cs typeface="Times New Roman" panose="02020603050405020304" pitchFamily="18" charset="0"/>
                        </a:rPr>
                        <a:t>地位</a:t>
                      </a:r>
                      <a:endParaRPr lang="zh-CN" sz="2800" b="1" kern="100">
                        <a:solidFill>
                          <a:srgbClr val="000000"/>
                        </a:solidFill>
                        <a:latin typeface="华文中宋" pitchFamily="2" charset="-122"/>
                        <a:ea typeface="华文中宋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just" defTabSz="685800" rtl="0" eaLnBrk="1" latinLnBrk="0" hangingPunct="1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endParaRPr lang="zh-CN" sz="2100" b="1" kern="100">
                        <a:solidFill>
                          <a:srgbClr val="000000"/>
                        </a:solidFill>
                        <a:latin typeface="华文中宋" pitchFamily="2" charset="-122"/>
                        <a:ea typeface="华文中宋" pitchFamily="2" charset="-122"/>
                        <a:cs typeface="微软雅黑" panose="020b0503020204020204" charset="-122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05535">
                <a:tc>
                  <a:txBody>
                    <a:bodyPr vert="horz" wrap="square"/>
                    <a:lstStyle/>
                    <a:p>
                      <a:pPr marL="0" algn="ctr" defTabSz="685800" rtl="0" fontAlgn="auto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100">
                          <a:solidFill>
                            <a:srgbClr val="000000"/>
                          </a:solidFill>
                          <a:latin typeface="华文中宋" pitchFamily="2" charset="-122"/>
                          <a:ea typeface="华文中宋" pitchFamily="2" charset="-122"/>
                          <a:cs typeface="Times New Roman" panose="02020603050405020304" pitchFamily="18" charset="0"/>
                          <a:sym typeface="+mn-ea"/>
                        </a:rPr>
                        <a:t>法学系统</a:t>
                      </a:r>
                      <a:endParaRPr lang="zh-CN" sz="2800" b="1" kern="100">
                        <a:solidFill>
                          <a:srgbClr val="000000"/>
                        </a:solidFill>
                        <a:latin typeface="华文中宋" pitchFamily="2" charset="-122"/>
                        <a:ea typeface="华文中宋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just" defTabSz="685800" rtl="0" eaLnBrk="1" latinLnBrk="0" hangingPunct="1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endParaRPr lang="zh-CN" sz="2100" b="1" kern="100">
                        <a:solidFill>
                          <a:srgbClr val="000000"/>
                        </a:solidFill>
                        <a:latin typeface="华文中宋" pitchFamily="2" charset="-122"/>
                        <a:ea typeface="华文中宋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27430">
                <a:tc>
                  <a:txBody>
                    <a:bodyPr vert="horz" wrap="square"/>
                    <a:lstStyle/>
                    <a:p>
                      <a:pPr marL="0" algn="ctr" defTabSz="685800" rtl="0" fontAlgn="auto">
                        <a:lnSpc>
                          <a:spcPct val="100000"/>
                        </a:lnSpc>
                        <a:spcAft>
                          <a:spcPct val="0"/>
                        </a:spcAft>
                        <a:buNone/>
                      </a:pPr>
                      <a:r>
                        <a:rPr lang="zh-CN" altLang="en-US" sz="2800" b="1" kern="100">
                          <a:solidFill>
                            <a:srgbClr val="000000"/>
                          </a:solidFill>
                          <a:latin typeface="华文中宋" pitchFamily="2" charset="-122"/>
                          <a:ea typeface="华文中宋" pitchFamily="2" charset="-122"/>
                          <a:cs typeface="Times New Roman" panose="02020603050405020304" pitchFamily="18" charset="0"/>
                          <a:sym typeface="+mn-ea"/>
                        </a:rPr>
                        <a:t>影响</a:t>
                      </a:r>
                      <a:endParaRPr lang="zh-CN" altLang="en-US" sz="2800" b="1" kern="100">
                        <a:solidFill>
                          <a:srgbClr val="000000"/>
                        </a:solidFill>
                        <a:latin typeface="华文中宋" pitchFamily="2" charset="-122"/>
                        <a:ea typeface="华文中宋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just" defTabSz="685800" rtl="0" eaLnBrk="1" latinLnBrk="0" hangingPunct="1">
                        <a:lnSpc>
                          <a:spcPct val="130000"/>
                        </a:lnSpc>
                        <a:spcAft>
                          <a:spcPct val="0"/>
                        </a:spcAft>
                        <a:buNone/>
                      </a:pPr>
                      <a:endParaRPr lang="zh-CN" altLang="en-US" sz="2100" b="1" kern="100">
                        <a:solidFill>
                          <a:srgbClr val="000000"/>
                        </a:solidFill>
                        <a:latin typeface="华文中宋" pitchFamily="2" charset="-122"/>
                        <a:ea typeface="华文中宋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文本框 2"/>
          <p:cNvSpPr txBox="1"/>
          <p:nvPr>
            <p:custDataLst>
              <p:tags r:id="rId7"/>
            </p:custDataLst>
          </p:nvPr>
        </p:nvSpPr>
        <p:spPr>
          <a:xfrm>
            <a:off x="1918742" y="2132856"/>
            <a:ext cx="7366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法学方面的成就是罗马人最伟大的成就之一。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1812855" y="3034131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sym typeface="+mn-ea"/>
              </a:rPr>
              <a:t>《</a:t>
            </a:r>
            <a:r>
              <a:rPr lang="zh-CN" altLang="en-US" sz="2800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sym typeface="+mn-ea"/>
              </a:rPr>
              <a:t>十二铜表法</a:t>
            </a:r>
            <a:r>
              <a:rPr lang="en-US" altLang="zh-CN" sz="2800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sym typeface="+mn-ea"/>
              </a:rPr>
              <a:t>》</a:t>
            </a:r>
            <a:endParaRPr lang="en-US" altLang="zh-CN" sz="2800" b="1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sym typeface="+mn-ea"/>
            </a:endParaRPr>
          </a:p>
        </p:txBody>
      </p:sp>
      <p:sp>
        <p:nvSpPr>
          <p:cNvPr id="8" name="矩形 7"/>
          <p:cNvSpPr/>
          <p:nvPr>
            <p:custDataLst>
              <p:tags r:id="rId9"/>
            </p:custDataLst>
          </p:nvPr>
        </p:nvSpPr>
        <p:spPr>
          <a:xfrm>
            <a:off x="4225961" y="2564904"/>
            <a:ext cx="861133" cy="144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880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</a:t>
            </a:r>
            <a:endParaRPr lang="en-US" altLang="zh-CN" sz="880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1918742" y="3913155"/>
            <a:ext cx="71956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sym typeface="+mn-ea"/>
              </a:rPr>
              <a:t>罗马法影响广泛而深远，成为近代很多西方</a:t>
            </a:r>
            <a:endParaRPr lang="zh-CN" altLang="en-US" sz="2800" b="1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sym typeface="+mn-ea"/>
            </a:endParaRPr>
          </a:p>
          <a:p>
            <a:pPr algn="l"/>
            <a:r>
              <a:rPr lang="zh-CN" altLang="en-US" sz="2800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sym typeface="+mn-ea"/>
              </a:rPr>
              <a:t>国家法律的基础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" name="文本框 7"/>
          <p:cNvSpPr txBox="1"/>
          <p:nvPr>
            <p:custDataLst>
              <p:tags r:id="rId11"/>
            </p:custDataLst>
          </p:nvPr>
        </p:nvSpPr>
        <p:spPr>
          <a:xfrm>
            <a:off x="4943078" y="2996877"/>
            <a:ext cx="5211683" cy="59772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algn="just" defTabSz="685800" rtl="0" eaLnBrk="1" latinLnBrk="0" hangingPunct="1">
              <a:lnSpc>
                <a:spcPct val="130000"/>
              </a:lnSpc>
              <a:spcAft>
                <a:spcPct val="0"/>
              </a:spcAft>
            </a:pPr>
            <a:r>
              <a:rPr lang="zh-CN" altLang="en-US" sz="2800" b="1">
                <a:solidFill>
                  <a:schemeClr val="dk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万民法、经济法、其他法学概念</a:t>
            </a:r>
            <a:endParaRPr lang="zh-CN" altLang="en-US" sz="2800" b="1">
              <a:solidFill>
                <a:schemeClr val="dk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1" name="文本框 2"/>
          <p:cNvSpPr txBox="1"/>
          <p:nvPr>
            <p:custDataLst>
              <p:tags r:id="rId12"/>
            </p:custDataLst>
          </p:nvPr>
        </p:nvSpPr>
        <p:spPr>
          <a:xfrm>
            <a:off x="4334103" y="141277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罗马法的发展脉络</a:t>
            </a:r>
            <a:endParaRPr lang="zh-CN" altLang="en-US" sz="28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" name="圆角矩形 11"/>
          <p:cNvSpPr/>
          <p:nvPr>
            <p:custDataLst>
              <p:tags r:id="rId13"/>
            </p:custDataLst>
          </p:nvPr>
        </p:nvSpPr>
        <p:spPr>
          <a:xfrm>
            <a:off x="1620675" y="2276872"/>
            <a:ext cx="1666219" cy="846519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BC5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世纪中期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" name="圆角矩形 12"/>
          <p:cNvSpPr/>
          <p:nvPr>
            <p:custDataLst>
              <p:tags r:id="rId14"/>
            </p:custDataLst>
          </p:nvPr>
        </p:nvSpPr>
        <p:spPr>
          <a:xfrm>
            <a:off x="1620675" y="3943871"/>
            <a:ext cx="1666219" cy="637257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世纪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4" name="圆角矩形 13"/>
          <p:cNvSpPr/>
          <p:nvPr>
            <p:custDataLst>
              <p:tags r:id="rId15"/>
            </p:custDataLst>
          </p:nvPr>
        </p:nvSpPr>
        <p:spPr>
          <a:xfrm>
            <a:off x="1620675" y="5238737"/>
            <a:ext cx="1666220" cy="637257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6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世纪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16"/>
            </p:custDataLst>
          </p:nvPr>
        </p:nvCxnSpPr>
        <p:spPr>
          <a:xfrm>
            <a:off x="3318973" y="2767850"/>
            <a:ext cx="97603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17"/>
            </p:custDataLst>
          </p:nvPr>
        </p:nvCxnSpPr>
        <p:spPr>
          <a:xfrm>
            <a:off x="3294830" y="4299486"/>
            <a:ext cx="97603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18"/>
            </p:custDataLst>
          </p:nvPr>
        </p:nvCxnSpPr>
        <p:spPr>
          <a:xfrm flipV="1">
            <a:off x="3294831" y="5558971"/>
            <a:ext cx="1004593" cy="1368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圆角矩形 17"/>
          <p:cNvSpPr/>
          <p:nvPr>
            <p:custDataLst>
              <p:tags r:id="rId19"/>
            </p:custDataLst>
          </p:nvPr>
        </p:nvSpPr>
        <p:spPr>
          <a:xfrm>
            <a:off x="4270863" y="2276872"/>
            <a:ext cx="5928798" cy="1008112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第一部成文法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十二铜表法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诞生，开启罗马法制建设的第一步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" name="圆角矩形 18"/>
          <p:cNvSpPr/>
          <p:nvPr>
            <p:custDataLst>
              <p:tags r:id="rId20"/>
            </p:custDataLst>
          </p:nvPr>
        </p:nvSpPr>
        <p:spPr>
          <a:xfrm>
            <a:off x="4270863" y="3861048"/>
            <a:ext cx="5928799" cy="89612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万民法成为适用于罗马统治范围内一切自由民的法律。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" name="圆角矩形 19"/>
          <p:cNvSpPr/>
          <p:nvPr>
            <p:custDataLst>
              <p:tags r:id="rId21"/>
            </p:custDataLst>
          </p:nvPr>
        </p:nvSpPr>
        <p:spPr>
          <a:xfrm>
            <a:off x="4270863" y="5157192"/>
            <a:ext cx="5913389" cy="926567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汇编出欧洲历史上第一部系统完备的法典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罗马民法大全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》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  <p:cond evt="onBegin" delay="0">
                          <p:tn val="64"/>
                        </p:cond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  <p:cond evt="onBegin" delay="0">
                          <p:tn val="69"/>
                        </p:cond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  <p:cond evt="onBegin" delay="0">
                          <p:tn val="79"/>
                        </p:cond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  <p:cond evt="onBegin" delay="0">
                          <p:tn val="84"/>
                        </p:cond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  <p:cond evt="onBegin" delay="0">
                          <p:tn val="94"/>
                        </p:cond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  <p:cond evt="onBegin" delay="0">
                          <p:tn val="99"/>
                        </p:cond>
                      </p:stCondLst>
                      <p:childTnLst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  <p:cond evt="onBegin" delay="0">
                          <p:tn val="109"/>
                        </p:cond>
                      </p:stCondLst>
                      <p:childTnLst>
                        <p:par>
                          <p:cTn id="1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2" grpId="0"/>
      <p:bldP spid="13" grpId="0"/>
      <p:bldP spid="14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4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哲学和法学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766614" y="1188035"/>
            <a:ext cx="10873208" cy="4401205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材料一：法国是接受罗马法最早的国家之一。</a:t>
            </a:r>
            <a:r>
              <a:rPr lang="en-US" altLang="zh-CN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1804</a:t>
            </a:r>
            <a:r>
              <a:rPr lang="zh-CN" altLang="en-US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年</a:t>
            </a:r>
            <a:r>
              <a:rPr lang="en-US" altLang="zh-CN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《</a:t>
            </a:r>
            <a:r>
              <a:rPr lang="zh-CN" altLang="en-US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法国民法典</a:t>
            </a:r>
            <a:r>
              <a:rPr lang="en-US" altLang="zh-CN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》</a:t>
            </a:r>
            <a:r>
              <a:rPr lang="zh-CN" altLang="en-US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接受了罗马法学关于人和物划分的体系，沿袭了罗马法学。这部法典经过修改，至今认为法兰西共和国民法典。而且成为其他许多欧洲国家制定法典的基础。</a:t>
            </a:r>
            <a:endParaRPr lang="en-US" altLang="zh-CN" sz="2800" b="1">
              <a:solidFill>
                <a:prstClr val="black"/>
              </a:solidFill>
              <a:latin typeface="华文仿宋" pitchFamily="2" charset="-122"/>
              <a:ea typeface="华文仿宋" pitchFamily="2" charset="-122"/>
              <a:cs typeface="Arial"/>
              <a:sym typeface="Arial" panose="020b0604020202020204" pitchFamily="34" charset="0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材料二：德国历届皇帝都宣布罗马法的效力遍及全国，视罗马法为其帝国法。德国大学普遍设置罗马法教程，广输人才学习罗马法。精通罗马法的人才在具体的行政机构中任职。罗马法在德国司法中得以确认。</a:t>
            </a:r>
            <a:endParaRPr lang="en-US" altLang="zh-CN" sz="2800" b="1">
              <a:solidFill>
                <a:prstClr val="black"/>
              </a:solidFill>
              <a:latin typeface="华文仿宋" pitchFamily="2" charset="-122"/>
              <a:ea typeface="华文仿宋" pitchFamily="2" charset="-122"/>
              <a:cs typeface="Arial"/>
              <a:sym typeface="Arial" panose="020b0604020202020204" pitchFamily="34" charset="0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800" b="1">
                <a:solidFill>
                  <a:prstClr val="black"/>
                </a:solidFill>
                <a:latin typeface="华文仿宋" pitchFamily="2" charset="-122"/>
                <a:ea typeface="华文仿宋" pitchFamily="2" charset="-122"/>
                <a:cs typeface="Arial"/>
                <a:sym typeface="Arial" panose="020b0604020202020204" pitchFamily="34" charset="0"/>
              </a:rPr>
              <a:t>材料三：西班牙王室聘请罗马法学家在王室参事府和王室法院任职，学者赴意大利和法国学习罗马法。</a:t>
            </a:r>
            <a:endParaRPr lang="zh-CN" altLang="en-US" sz="2800" b="1">
              <a:solidFill>
                <a:prstClr val="black"/>
              </a:solidFill>
              <a:latin typeface="华文仿宋" pitchFamily="2" charset="-122"/>
              <a:ea typeface="华文仿宋" pitchFamily="2" charset="-122"/>
              <a:cs typeface="Arial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1191005" y="5939109"/>
            <a:ext cx="10513168" cy="52322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罗马法影响广泛而深远，成为近代很多西方国家</a:t>
            </a:r>
            <a:r>
              <a:rPr lang="zh-CN" altLang="en-US" sz="2800" b="1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法律体系的</a:t>
            </a:r>
            <a:r>
              <a:rPr lang="zh-CN" altLang="en-US" sz="2800" b="1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基础。</a:t>
            </a:r>
            <a:endParaRPr lang="zh-CN" altLang="en-US" b="1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" name="椭圆 5"/>
          <p:cNvSpPr/>
          <p:nvPr>
            <p:custDataLst>
              <p:tags r:id="rId7"/>
            </p:custDataLst>
          </p:nvPr>
        </p:nvSpPr>
        <p:spPr>
          <a:xfrm>
            <a:off x="130143" y="5556036"/>
            <a:ext cx="1272942" cy="720080"/>
          </a:xfrm>
          <a:prstGeom prst="ellipse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影响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65538" name="Picture 2" descr="www_epicbook_com_lowofrome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936" y="304803"/>
            <a:ext cx="4338602" cy="27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0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36723" y="3152005"/>
            <a:ext cx="8966517" cy="738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0" tIns="60950" rIns="121900" bIns="609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罗马法是近代西方各国法律体系的基础</a:t>
            </a:r>
            <a:endParaRPr lang="zh-CN" altLang="en-US" sz="4000" b="1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5541" name="矩形 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34392" y="3892553"/>
            <a:ext cx="11508935" cy="2585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00" tIns="60950" rIns="121900" bIns="60950">
            <a:spAutoFit/>
          </a:bodyPr>
          <a:lstStyle/>
          <a:p>
            <a:r>
              <a:rPr lang="en-US" altLang="zh-CN" sz="3200" b="1">
                <a:latin typeface="宋体" panose="02010600030101010101" pitchFamily="2" charset="-122"/>
              </a:rPr>
              <a:t>   “</a:t>
            </a:r>
            <a:r>
              <a:rPr lang="zh-CN" altLang="en-US" sz="3200" b="1">
                <a:latin typeface="宋体" panose="02010600030101010101" pitchFamily="2" charset="-122"/>
              </a:rPr>
              <a:t>疑罪从无”原则是现代刑法“有利被告”思想的体现，是无罪推定原则的具体内容之一。即：既不能证明被告人有罪又不能证明被告人无罪的情况下，推定被告人无罪。 “疑罪从无”的司法原则不仅仅是解决刑事疑案的技术性手段和原则，它的确立在更为广泛的范围内产生更为深远的影响。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7"/>
            </p:custDataLst>
          </p:nvPr>
        </p:nvSpPr>
        <p:spPr>
          <a:xfrm>
            <a:off x="334392" y="304803"/>
            <a:ext cx="4608686" cy="2847202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>
            <p:custDataLst>
              <p:tags r:id="rId8"/>
            </p:custDataLst>
          </p:nvPr>
        </p:nvSpPr>
        <p:spPr>
          <a:xfrm>
            <a:off x="5159102" y="498195"/>
            <a:ext cx="6540209" cy="2520280"/>
          </a:xfrm>
          <a:prstGeom prst="roundRect">
            <a:avLst/>
          </a:prstGeom>
          <a:solidFill>
            <a:srgbClr val="C00000">
              <a:alpha val="79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/>
            <a:r>
              <a:rPr lang="zh-CN" altLang="en-US" sz="2800" b="1">
                <a:solidFill>
                  <a:prstClr val="white"/>
                </a:solidFill>
                <a:latin typeface="华文中宋" pitchFamily="2" charset="-122"/>
                <a:ea typeface="华文中宋" pitchFamily="2" charset="-122"/>
              </a:rPr>
              <a:t>古罗马的法学影响深远，还表现在：公民在私法范围内权利平等原则、契约自由原则、遗嘱自由原则、“不告不理”、一审终审原则等，以及法人制度、物权制度、契约制度、陪审制度、律师制度等。</a:t>
            </a:r>
            <a:endParaRPr lang="zh-CN" altLang="en-US" sz="2800" b="1">
              <a:solidFill>
                <a:prstClr val="white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622598" y="1124744"/>
            <a:ext cx="11089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      罗马历法来源于埃及的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太阳历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凯撒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命人以此为蓝本，编制了“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儒略历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”。后又在儒略历基础上纠正误差，</a:t>
            </a:r>
            <a:r>
              <a:rPr lang="en-US" altLang="zh-CN" sz="2800" b="1" smtClean="0">
                <a:latin typeface="华文中宋" pitchFamily="2" charset="-122"/>
                <a:ea typeface="华文中宋" pitchFamily="2" charset="-122"/>
              </a:rPr>
              <a:t>4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世纪，罗马皇帝颁布</a:t>
            </a:r>
            <a:r>
              <a:rPr lang="zh-CN" altLang="en-US" sz="2800" b="1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基督教历法</a:t>
            </a:r>
            <a:r>
              <a:rPr lang="zh-CN" altLang="en-US" sz="2800" b="1" smtClean="0"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5"/>
            </p:custDataLst>
          </p:nvPr>
        </p:nvGrpSpPr>
        <p:grpSpPr>
          <a:xfrm>
            <a:off x="550591" y="2708920"/>
            <a:ext cx="5400599" cy="4067780"/>
            <a:chOff x="550591" y="2708920"/>
            <a:chExt cx="5400599" cy="4067780"/>
          </a:xfrm>
        </p:grpSpPr>
        <p:sp>
          <p:nvSpPr>
            <p:cNvPr id="5" name="矩形 4"/>
            <p:cNvSpPr/>
            <p:nvPr>
              <p:custDataLst>
                <p:tags r:id="rId6"/>
              </p:custDataLst>
            </p:nvPr>
          </p:nvSpPr>
          <p:spPr>
            <a:xfrm>
              <a:off x="550591" y="2708920"/>
              <a:ext cx="5400599" cy="4067780"/>
            </a:xfrm>
            <a:prstGeom prst="rect">
              <a:avLst/>
            </a:prstGeom>
            <a:ln>
              <a:solidFill>
                <a:srgbClr val="C00000"/>
              </a:solidFill>
              <a:prstDash val="sysDot"/>
            </a:ln>
          </p:spPr>
          <p:txBody>
            <a:bodyPr wrap="square">
              <a:spAutoFit/>
            </a:bodyPr>
            <a:lstStyle/>
            <a:p>
              <a:pPr>
                <a:lnSpc>
                  <a:spcPts val="3100"/>
                </a:lnSpc>
              </a:pP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太阳历：</a:t>
              </a:r>
              <a:endParaRPr lang="zh-CN" altLang="en-US" sz="2600" b="1" spc="-200">
                <a:latin typeface="华文仿宋" pitchFamily="2" charset="-122"/>
                <a:ea typeface="华文仿宋" pitchFamily="2" charset="-122"/>
              </a:endParaRPr>
            </a:p>
            <a:p>
              <a:pPr>
                <a:lnSpc>
                  <a:spcPts val="3100"/>
                </a:lnSpc>
              </a:pP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         埃及人发现，天狼星和太阳同时升起的时候，再过五六十天，尼罗河水就开始泛滥，将这一天作为一年开始，那么可以推测出一年有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365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天。这就是古埃及历法，和标准时间差距不小</a:t>
              </a:r>
              <a:r>
                <a:rPr lang="zh-CN" altLang="en-US" sz="2600" b="1" spc="-200" smtClean="0">
                  <a:latin typeface="华文仿宋" pitchFamily="2" charset="-122"/>
                  <a:ea typeface="华文仿宋" pitchFamily="2" charset="-122"/>
                </a:rPr>
                <a:t>。</a:t>
              </a:r>
              <a:endParaRPr lang="zh-CN" altLang="en-US" sz="2600" b="1" spc="-200" smtClean="0">
                <a:latin typeface="华文仿宋" pitchFamily="2" charset="-122"/>
                <a:ea typeface="华文仿宋" pitchFamily="2" charset="-122"/>
              </a:endParaRPr>
            </a:p>
            <a:p>
              <a:pPr>
                <a:lnSpc>
                  <a:spcPts val="3100"/>
                </a:lnSpc>
              </a:pPr>
              <a:endParaRPr lang="en-US" altLang="zh-CN" sz="2800" b="1" spc="-200" smtClean="0">
                <a:latin typeface="华文仿宋" pitchFamily="2" charset="-122"/>
                <a:ea typeface="华文仿宋" pitchFamily="2" charset="-122"/>
              </a:endParaRPr>
            </a:p>
            <a:p>
              <a:pPr>
                <a:lnSpc>
                  <a:spcPts val="3100"/>
                </a:lnSpc>
              </a:pPr>
              <a:endParaRPr lang="en-US" altLang="zh-CN" sz="2800" b="1" spc="-200" smtClean="0">
                <a:latin typeface="华文仿宋" pitchFamily="2" charset="-122"/>
                <a:ea typeface="华文仿宋" pitchFamily="2" charset="-122"/>
              </a:endParaRPr>
            </a:p>
            <a:p>
              <a:pPr>
                <a:lnSpc>
                  <a:spcPts val="3100"/>
                </a:lnSpc>
              </a:pPr>
              <a:endParaRPr lang="en-US" altLang="zh-CN" sz="2800" b="1" spc="-200" smtClean="0">
                <a:latin typeface="华文仿宋" pitchFamily="2" charset="-122"/>
                <a:ea typeface="华文仿宋" pitchFamily="2" charset="-122"/>
              </a:endParaRPr>
            </a:p>
            <a:p>
              <a:pPr>
                <a:lnSpc>
                  <a:spcPts val="3100"/>
                </a:lnSpc>
              </a:pPr>
              <a:endParaRPr lang="en-US" altLang="zh-CN" sz="2800" b="1" spc="-200" smtClean="0">
                <a:latin typeface="华文仿宋" pitchFamily="2" charset="-122"/>
                <a:ea typeface="华文仿宋" pitchFamily="2" charset="-122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50591" y="5356431"/>
              <a:ext cx="2520280" cy="1420268"/>
            </a:xfrm>
            <a:prstGeom prst="ellipse">
              <a:avLst/>
            </a:prstGeom>
            <a:ln w="9525">
              <a:solidFill>
                <a:schemeClr val="tx1"/>
              </a:solidFill>
              <a:miter lim="800000"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" name="组合 8"/>
          <p:cNvGrpSpPr/>
          <p:nvPr>
            <p:custDataLst>
              <p:tags r:id="rId9"/>
            </p:custDataLst>
          </p:nvPr>
        </p:nvGrpSpPr>
        <p:grpSpPr>
          <a:xfrm>
            <a:off x="6239222" y="2708920"/>
            <a:ext cx="6006708" cy="4186303"/>
            <a:chOff x="6239222" y="2708920"/>
            <a:chExt cx="6006708" cy="4186303"/>
          </a:xfrm>
        </p:grpSpPr>
        <p:sp>
          <p:nvSpPr>
            <p:cNvPr id="6" name="矩形 5"/>
            <p:cNvSpPr/>
            <p:nvPr>
              <p:custDataLst>
                <p:tags r:id="rId10"/>
              </p:custDataLst>
            </p:nvPr>
          </p:nvSpPr>
          <p:spPr>
            <a:xfrm>
              <a:off x="6239222" y="2708920"/>
              <a:ext cx="5706455" cy="4185761"/>
            </a:xfrm>
            <a:prstGeom prst="rect">
              <a:avLst/>
            </a:prstGeom>
            <a:ln>
              <a:solidFill>
                <a:srgbClr val="C00000"/>
              </a:solidFill>
              <a:prstDash val="sysDot"/>
            </a:ln>
          </p:spPr>
          <p:txBody>
            <a:bodyPr wrap="square">
              <a:spAutoFit/>
            </a:bodyPr>
            <a:lstStyle/>
            <a:p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儒略历：</a:t>
              </a:r>
              <a:endParaRPr lang="zh-CN" altLang="en-US" sz="2600" b="1" spc="-200">
                <a:latin typeface="华文仿宋" pitchFamily="2" charset="-122"/>
                <a:ea typeface="华文仿宋" pitchFamily="2" charset="-122"/>
              </a:endParaRPr>
            </a:p>
            <a:p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        罗马人继承了并完善了古埃及历法，制定了儒略历。儒略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·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凯撒采纳天文学家索西琴尼的计算后，于前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45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年执行的一种历法。一年被划分为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12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个月，大小月交替；四年一闰，闰年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366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日，在当年二月底增加一闰日，年平均长度为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365.25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日。</a:t>
              </a:r>
              <a:r>
                <a:rPr lang="en-US" altLang="zh-CN" sz="2600" b="1" spc="-200">
                  <a:latin typeface="华文仿宋" pitchFamily="2" charset="-122"/>
                  <a:ea typeface="华文仿宋" pitchFamily="2" charset="-122"/>
                </a:rPr>
                <a:t>4</a:t>
              </a:r>
              <a:r>
                <a:rPr lang="zh-CN" altLang="en-US" sz="2600" b="1" spc="-200">
                  <a:latin typeface="华文仿宋" pitchFamily="2" charset="-122"/>
                  <a:ea typeface="华文仿宋" pitchFamily="2" charset="-122"/>
                </a:rPr>
                <a:t>世纪，罗马皇帝以此作为基督教历法</a:t>
              </a:r>
              <a:r>
                <a:rPr lang="zh-CN" altLang="en-US" sz="2800" b="1" spc="-200" smtClean="0">
                  <a:latin typeface="华文仿宋" pitchFamily="2" charset="-122"/>
                  <a:ea typeface="华文仿宋" pitchFamily="2" charset="-122"/>
                </a:rPr>
                <a:t>。</a:t>
              </a:r>
              <a:endParaRPr lang="en-US" altLang="zh-CN" sz="2800" b="1" spc="-200" smtClean="0">
                <a:latin typeface="华文仿宋" pitchFamily="2" charset="-122"/>
                <a:ea typeface="华文仿宋" pitchFamily="2" charset="-122"/>
              </a:endParaRPr>
            </a:p>
            <a:p>
              <a:endParaRPr lang="en-US" altLang="zh-CN" sz="2800" b="1" spc="-200" smtClean="0">
                <a:latin typeface="华文仿宋" pitchFamily="2" charset="-122"/>
                <a:ea typeface="华文仿宋" pitchFamily="2" charset="-122"/>
              </a:endParaRPr>
            </a:p>
            <a:p>
              <a:endParaRPr lang="en-US" altLang="zh-CN" sz="2800" b="1" spc="-200">
                <a:latin typeface="华文仿宋" pitchFamily="2" charset="-122"/>
                <a:ea typeface="华文仿宋" pitchFamily="2" charset="-122"/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0301714" y="5648870"/>
              <a:ext cx="1944216" cy="124635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组合 9"/>
          <p:cNvGrpSpPr/>
          <p:nvPr>
            <p:custDataLst>
              <p:tags r:id="rId13"/>
            </p:custDataLst>
          </p:nvPr>
        </p:nvGrpSpPr>
        <p:grpSpPr>
          <a:xfrm>
            <a:off x="6536165" y="2790545"/>
            <a:ext cx="5112568" cy="3986154"/>
            <a:chOff x="4051340" y="1641706"/>
            <a:chExt cx="4536997" cy="3650185"/>
          </a:xfrm>
        </p:grpSpPr>
        <p:pic>
          <p:nvPicPr>
            <p:cNvPr id="11" name="图片 4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41" r="3059"/>
            <a:stretch>
              <a:fillRect/>
            </a:stretch>
          </p:blipFill>
          <p:spPr bwMode="auto">
            <a:xfrm>
              <a:off x="4932362" y="1641706"/>
              <a:ext cx="2882701" cy="313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圆角矩形 9"/>
            <p:cNvSpPr/>
            <p:nvPr>
              <p:custDataLst>
                <p:tags r:id="rId16"/>
              </p:custDataLst>
            </p:nvPr>
          </p:nvSpPr>
          <p:spPr>
            <a:xfrm>
              <a:off x="4051340" y="4781113"/>
              <a:ext cx="4536997" cy="510778"/>
            </a:xfrm>
            <a:prstGeom prst="roundRect">
              <a:avLst/>
            </a:prstGeom>
            <a:solidFill>
              <a:srgbClr val="F3EFE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CN" altLang="en-US" sz="2400">
                  <a:latin typeface="华文行楷" pitchFamily="2" charset="-122"/>
                  <a:ea typeface="华文行楷" pitchFamily="2" charset="-122"/>
                  <a:sym typeface="Arial" panose="020b0604020202020204" pitchFamily="34" charset="0"/>
                </a:rPr>
                <a:t>儒略历，藏于力洛克钟表博物馆</a:t>
              </a:r>
              <a:endParaRPr lang="zh-CN" altLang="en-US" sz="2400">
                <a:latin typeface="华文行楷" pitchFamily="2" charset="-122"/>
                <a:ea typeface="华文行楷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" name="矩形 6"/>
          <p:cNvSpPr/>
          <p:nvPr>
            <p:custDataLst>
              <p:tags r:id="rId17"/>
            </p:custDataLst>
          </p:nvPr>
        </p:nvSpPr>
        <p:spPr>
          <a:xfrm>
            <a:off x="550590" y="2647940"/>
            <a:ext cx="11395086" cy="409342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公历（格里高利历）：      </a:t>
            </a:r>
            <a:endParaRPr lang="zh-CN" altLang="en-US" sz="2600" b="1" spc="-200"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      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儒略历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比回归年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365.2422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日长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0.0078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日。从前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45 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年颁布到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1582 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年时</a:t>
            </a:r>
            <a:r>
              <a:rPr lang="zh-CN" altLang="en-US" sz="2600" b="1" spc="-200" smtClean="0">
                <a:latin typeface="华文仿宋" pitchFamily="2" charset="-122"/>
                <a:ea typeface="华文仿宋" pitchFamily="2" charset="-122"/>
              </a:rPr>
              <a:t>，已经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累计相差十多天。为了纠正偏差，意大利医生兼哲学家利乌斯对儒略历</a:t>
            </a:r>
            <a:r>
              <a:rPr lang="zh-CN" altLang="en-US" sz="2600" b="1" spc="-200" smtClean="0">
                <a:latin typeface="华文仿宋" pitchFamily="2" charset="-122"/>
                <a:ea typeface="华文仿宋" pitchFamily="2" charset="-122"/>
              </a:rPr>
              <a:t>加以改革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而制成一种更精确的历法。</a:t>
            </a:r>
            <a:endParaRPr lang="zh-CN" altLang="en-US" sz="2600" b="1" spc="-200"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      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1582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年，时任罗马教皇的格里高利十三世予以批准颁行，被称为格里高利历。</a:t>
            </a:r>
            <a:endParaRPr lang="zh-CN" altLang="en-US" sz="2600" b="1" spc="-200"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600" b="1" spc="-200" smtClean="0">
                <a:latin typeface="华文仿宋" pitchFamily="2" charset="-122"/>
                <a:ea typeface="华文仿宋" pitchFamily="2" charset="-122"/>
              </a:rPr>
              <a:t>     即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沿用至今的世界通用的公历。新颁布的历法理论上可以达到两万年内误差不</a:t>
            </a:r>
            <a:r>
              <a:rPr lang="zh-CN" altLang="en-US" sz="2600" b="1" spc="-200" smtClean="0">
                <a:latin typeface="华文仿宋" pitchFamily="2" charset="-122"/>
                <a:ea typeface="华文仿宋" pitchFamily="2" charset="-122"/>
              </a:rPr>
              <a:t>超过一天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，但由于地球自转的变化，实际到公元</a:t>
            </a:r>
            <a:r>
              <a:rPr lang="en-US" altLang="zh-CN" sz="2600" b="1" spc="-200">
                <a:latin typeface="华文仿宋" pitchFamily="2" charset="-122"/>
                <a:ea typeface="华文仿宋" pitchFamily="2" charset="-122"/>
              </a:rPr>
              <a:t>4909</a:t>
            </a:r>
            <a:r>
              <a:rPr lang="zh-CN" altLang="en-US" sz="2600" b="1" spc="-200">
                <a:latin typeface="华文仿宋" pitchFamily="2" charset="-122"/>
                <a:ea typeface="华文仿宋" pitchFamily="2" charset="-122"/>
              </a:rPr>
              <a:t>年误差就可达一天</a:t>
            </a:r>
            <a:r>
              <a:rPr lang="zh-CN" altLang="en-US" sz="2600" b="1" spc="-200" smtClean="0"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600" b="1" spc="-200" smtClean="0"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600" b="1" spc="-200"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600" b="1" spc="-200" smtClean="0"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600" b="1" spc="-200">
              <a:latin typeface="华文仿宋" pitchFamily="2" charset="-122"/>
              <a:ea typeface="华文仿宋" pitchFamily="2" charset="-122"/>
            </a:endParaRPr>
          </a:p>
        </p:txBody>
      </p:sp>
      <p:pic>
        <p:nvPicPr>
          <p:cNvPr id="13" name="图片 12" descr="t0146cf0ad3b47aaa61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3430910" y="5604920"/>
            <a:ext cx="4231602" cy="1081303"/>
          </a:xfrm>
          <a:prstGeom prst="rect">
            <a:avLst/>
          </a:prstGeom>
        </p:spPr>
      </p:pic>
      <p:sp>
        <p:nvSpPr>
          <p:cNvPr id="14" name="十字星 13"/>
          <p:cNvSpPr/>
          <p:nvPr>
            <p:custDataLst>
              <p:tags r:id="rId20"/>
            </p:custDataLst>
          </p:nvPr>
        </p:nvSpPr>
        <p:spPr>
          <a:xfrm>
            <a:off x="5303118" y="6021288"/>
            <a:ext cx="576064" cy="504056"/>
          </a:xfrm>
          <a:prstGeom prst="star4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>
            <p:custDataLst>
              <p:tags r:id="rId22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4081" y="4660709"/>
            <a:ext cx="1354137" cy="150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>
            <p:custDataLst>
              <p:tags r:id="rId23"/>
            </p:custDataLst>
          </p:nvPr>
        </p:nvSpPr>
        <p:spPr>
          <a:xfrm>
            <a:off x="1558703" y="188643"/>
            <a:ext cx="10369151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公历的缘起</a:t>
            </a:r>
            <a:endParaRPr lang="zh-CN" altLang="en-US" sz="3600" b="1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  <p:cond evt="onBegin" delay="0">
                          <p:tn val="40"/>
                        </p:cond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  <p:cond evt="onBegin" delay="0">
                          <p:tn val="47"/>
                        </p:cond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  <p:cond evt="onBegin" delay="0">
                          <p:tn val="54"/>
                        </p:cond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4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>
            <p:custDataLst>
              <p:tags r:id="rId3"/>
            </p:custDataLst>
          </p:nvPr>
        </p:nvSpPr>
        <p:spPr>
          <a:xfrm>
            <a:off x="624336" y="1339852"/>
            <a:ext cx="1343908" cy="615949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文学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624336" y="2061634"/>
            <a:ext cx="1343908" cy="61383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雕塑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5"/>
            </p:custDataLst>
          </p:nvPr>
        </p:nvSpPr>
        <p:spPr>
          <a:xfrm>
            <a:off x="624336" y="2781301"/>
            <a:ext cx="1343908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哲学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6"/>
            </p:custDataLst>
          </p:nvPr>
        </p:nvSpPr>
        <p:spPr>
          <a:xfrm>
            <a:off x="624336" y="3860801"/>
            <a:ext cx="1343908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建筑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>
            <p:custDataLst>
              <p:tags r:id="rId7"/>
            </p:custDataLst>
          </p:nvPr>
        </p:nvSpPr>
        <p:spPr>
          <a:xfrm>
            <a:off x="624336" y="4940301"/>
            <a:ext cx="1343908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法学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>
            <p:custDataLst>
              <p:tags r:id="rId8"/>
            </p:custDataLst>
          </p:nvPr>
        </p:nvSpPr>
        <p:spPr>
          <a:xfrm>
            <a:off x="624336" y="5662086"/>
            <a:ext cx="1343908" cy="61383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历法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>
            <p:custDataLst>
              <p:tags r:id="rId9"/>
            </p:custDataLst>
          </p:nvPr>
        </p:nvSpPr>
        <p:spPr>
          <a:xfrm>
            <a:off x="2569301" y="1339852"/>
            <a:ext cx="4363999" cy="615949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荷马史诗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>
            <p:custDataLst>
              <p:tags r:id="rId10"/>
            </p:custDataLst>
          </p:nvPr>
        </p:nvSpPr>
        <p:spPr>
          <a:xfrm>
            <a:off x="2569300" y="2061634"/>
            <a:ext cx="6859224" cy="61383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奥林匹亚神庙</a:t>
            </a:r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宙巨像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掷铁饼者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TextBox 11"/>
          <p:cNvSpPr txBox="1"/>
          <p:nvPr>
            <p:custDataLst>
              <p:tags r:id="rId11"/>
            </p:custDataLst>
          </p:nvPr>
        </p:nvSpPr>
        <p:spPr>
          <a:xfrm>
            <a:off x="2569300" y="2781301"/>
            <a:ext cx="6859224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德谟克里特、苏格拉底、亚里士多德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TextBox 12"/>
          <p:cNvSpPr txBox="1"/>
          <p:nvPr>
            <p:custDataLst>
              <p:tags r:id="rId12"/>
            </p:custDataLst>
          </p:nvPr>
        </p:nvSpPr>
        <p:spPr>
          <a:xfrm>
            <a:off x="2569301" y="3500967"/>
            <a:ext cx="4363999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雅典帕特农神庙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>
            <p:custDataLst>
              <p:tags r:id="rId13"/>
            </p:custDataLst>
          </p:nvPr>
        </p:nvSpPr>
        <p:spPr>
          <a:xfrm>
            <a:off x="2569301" y="4220635"/>
            <a:ext cx="4363999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罗马大竞技场、万神庙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TextBox 14"/>
          <p:cNvSpPr txBox="1"/>
          <p:nvPr>
            <p:custDataLst>
              <p:tags r:id="rId14"/>
            </p:custDataLst>
          </p:nvPr>
        </p:nvSpPr>
        <p:spPr>
          <a:xfrm>
            <a:off x="2569301" y="4940301"/>
            <a:ext cx="2950249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十二铜表法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TextBox 15"/>
          <p:cNvSpPr txBox="1"/>
          <p:nvPr>
            <p:custDataLst>
              <p:tags r:id="rId15"/>
            </p:custDataLst>
          </p:nvPr>
        </p:nvSpPr>
        <p:spPr>
          <a:xfrm>
            <a:off x="6203145" y="4940301"/>
            <a:ext cx="2867709" cy="6159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罗马法学系统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TextBox 16"/>
          <p:cNvSpPr txBox="1"/>
          <p:nvPr>
            <p:custDataLst>
              <p:tags r:id="rId16"/>
            </p:custDataLst>
          </p:nvPr>
        </p:nvSpPr>
        <p:spPr>
          <a:xfrm>
            <a:off x="2569301" y="5662086"/>
            <a:ext cx="2950249" cy="61383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儒略历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19" name="直接箭头连接符 18"/>
          <p:cNvCxnSpPr>
            <a:stCxn id="3" idx="3"/>
            <a:endCxn id="9" idx="1"/>
          </p:cNvCxnSpPr>
          <p:nvPr>
            <p:custDataLst>
              <p:tags r:id="rId17"/>
            </p:custDataLst>
          </p:nvPr>
        </p:nvCxnSpPr>
        <p:spPr>
          <a:xfrm flipV="1">
            <a:off x="1968244" y="1648885"/>
            <a:ext cx="601055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>
            <a:stCxn id="4" idx="3"/>
            <a:endCxn id="11" idx="1"/>
          </p:cNvCxnSpPr>
          <p:nvPr>
            <p:custDataLst>
              <p:tags r:id="rId18"/>
            </p:custDataLst>
          </p:nvPr>
        </p:nvCxnSpPr>
        <p:spPr>
          <a:xfrm>
            <a:off x="1968244" y="2368552"/>
            <a:ext cx="601055" cy="211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>
            <a:stCxn id="5" idx="3"/>
            <a:endCxn id="12" idx="1"/>
          </p:cNvCxnSpPr>
          <p:nvPr>
            <p:custDataLst>
              <p:tags r:id="rId19"/>
            </p:custDataLst>
          </p:nvPr>
        </p:nvCxnSpPr>
        <p:spPr>
          <a:xfrm>
            <a:off x="1968244" y="3088219"/>
            <a:ext cx="601055" cy="211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>
            <a:stCxn id="6" idx="3"/>
            <a:endCxn id="13" idx="1"/>
          </p:cNvCxnSpPr>
          <p:nvPr>
            <p:custDataLst>
              <p:tags r:id="rId20"/>
            </p:custDataLst>
          </p:nvPr>
        </p:nvCxnSpPr>
        <p:spPr>
          <a:xfrm flipV="1">
            <a:off x="1968244" y="3807886"/>
            <a:ext cx="601055" cy="36194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stCxn id="6" idx="3"/>
            <a:endCxn id="14" idx="1"/>
          </p:cNvCxnSpPr>
          <p:nvPr>
            <p:custDataLst>
              <p:tags r:id="rId21"/>
            </p:custDataLst>
          </p:nvPr>
        </p:nvCxnSpPr>
        <p:spPr>
          <a:xfrm>
            <a:off x="1968244" y="4169835"/>
            <a:ext cx="601055" cy="3598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>
            <a:stCxn id="7" idx="3"/>
            <a:endCxn id="15" idx="1"/>
          </p:cNvCxnSpPr>
          <p:nvPr>
            <p:custDataLst>
              <p:tags r:id="rId22"/>
            </p:custDataLst>
          </p:nvPr>
        </p:nvCxnSpPr>
        <p:spPr>
          <a:xfrm>
            <a:off x="1968244" y="5249335"/>
            <a:ext cx="601055" cy="211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>
            <a:stCxn id="8" idx="3"/>
            <a:endCxn id="17" idx="1"/>
          </p:cNvCxnSpPr>
          <p:nvPr>
            <p:custDataLst>
              <p:tags r:id="rId23"/>
            </p:custDataLst>
          </p:nvPr>
        </p:nvCxnSpPr>
        <p:spPr>
          <a:xfrm>
            <a:off x="1968244" y="5969000"/>
            <a:ext cx="601055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15" idx="3"/>
            <a:endCxn id="16" idx="1"/>
          </p:cNvCxnSpPr>
          <p:nvPr>
            <p:custDataLst>
              <p:tags r:id="rId24"/>
            </p:custDataLst>
          </p:nvPr>
        </p:nvCxnSpPr>
        <p:spPr>
          <a:xfrm>
            <a:off x="5519549" y="5249335"/>
            <a:ext cx="683595" cy="211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5" name="直接连接符 34"/>
          <p:cNvCxnSpPr>
            <a:stCxn id="9" idx="3"/>
          </p:cNvCxnSpPr>
          <p:nvPr>
            <p:custDataLst>
              <p:tags r:id="rId25"/>
            </p:custDataLst>
          </p:nvPr>
        </p:nvCxnSpPr>
        <p:spPr>
          <a:xfrm>
            <a:off x="6933300" y="1647827"/>
            <a:ext cx="3318501" cy="105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>
            <p:custDataLst>
              <p:tags r:id="rId26"/>
            </p:custDataLst>
          </p:nvPr>
        </p:nvSpPr>
        <p:spPr>
          <a:xfrm>
            <a:off x="9921643" y="2180167"/>
            <a:ext cx="673012" cy="110913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希腊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8" name="直接连接符 37"/>
          <p:cNvCxnSpPr>
            <a:stCxn id="36" idx="0"/>
          </p:cNvCxnSpPr>
          <p:nvPr>
            <p:custDataLst>
              <p:tags r:id="rId27"/>
            </p:custDataLst>
          </p:nvPr>
        </p:nvCxnSpPr>
        <p:spPr>
          <a:xfrm flipH="1" flipV="1">
            <a:off x="10251803" y="1648885"/>
            <a:ext cx="6346" cy="53128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>
            <p:custDataLst>
              <p:tags r:id="rId28"/>
            </p:custDataLst>
          </p:nvPr>
        </p:nvCxnSpPr>
        <p:spPr>
          <a:xfrm>
            <a:off x="6933299" y="3731683"/>
            <a:ext cx="3324851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endCxn id="36" idx="2"/>
          </p:cNvCxnSpPr>
          <p:nvPr>
            <p:custDataLst>
              <p:tags r:id="rId29"/>
            </p:custDataLst>
          </p:nvPr>
        </p:nvCxnSpPr>
        <p:spPr>
          <a:xfrm flipH="1" flipV="1">
            <a:off x="10258149" y="3289300"/>
            <a:ext cx="2" cy="44238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>
            <p:custDataLst>
              <p:tags r:id="rId30"/>
            </p:custDataLst>
          </p:nvPr>
        </p:nvCxnSpPr>
        <p:spPr>
          <a:xfrm>
            <a:off x="6933299" y="4451351"/>
            <a:ext cx="3324851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>
            <p:custDataLst>
              <p:tags r:id="rId31"/>
            </p:custDataLst>
          </p:nvPr>
        </p:nvCxnSpPr>
        <p:spPr>
          <a:xfrm>
            <a:off x="5506850" y="6191251"/>
            <a:ext cx="475129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5" name="直接连接符 44"/>
          <p:cNvCxnSpPr>
            <a:stCxn id="46" idx="0"/>
          </p:cNvCxnSpPr>
          <p:nvPr>
            <p:custDataLst>
              <p:tags r:id="rId32"/>
            </p:custDataLst>
          </p:nvPr>
        </p:nvCxnSpPr>
        <p:spPr>
          <a:xfrm rot="5400000" flipH="1" flipV="1">
            <a:off x="10104690" y="4613275"/>
            <a:ext cx="304801" cy="211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>
            <p:custDataLst>
              <p:tags r:id="rId33"/>
            </p:custDataLst>
          </p:nvPr>
        </p:nvSpPr>
        <p:spPr>
          <a:xfrm>
            <a:off x="9921643" y="4764618"/>
            <a:ext cx="673012" cy="110913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罗马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50" name="直接连接符 49"/>
          <p:cNvCxnSpPr/>
          <p:nvPr>
            <p:custDataLst>
              <p:tags r:id="rId34"/>
            </p:custDataLst>
          </p:nvPr>
        </p:nvCxnSpPr>
        <p:spPr>
          <a:xfrm flipH="1" flipV="1">
            <a:off x="10258149" y="5905500"/>
            <a:ext cx="0" cy="30480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>
            <p:custDataLst>
              <p:tags r:id="rId35"/>
            </p:custDataLst>
          </p:nvPr>
        </p:nvSpPr>
        <p:spPr>
          <a:xfrm>
            <a:off x="11183012" y="3068960"/>
            <a:ext cx="673012" cy="2093384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21900" tIns="60950" rIns="121900" bIns="60950">
            <a:spAutoFit/>
          </a:bodyPr>
          <a:lstStyle/>
          <a:p>
            <a:pPr algn="ctr">
              <a:defRPr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古典文化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53" name="直接连接符 52"/>
          <p:cNvCxnSpPr/>
          <p:nvPr>
            <p:custDataLst>
              <p:tags r:id="rId36"/>
            </p:custDataLst>
          </p:nvPr>
        </p:nvCxnSpPr>
        <p:spPr>
          <a:xfrm flipV="1">
            <a:off x="10594656" y="2652185"/>
            <a:ext cx="929096" cy="1481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stCxn id="51" idx="0"/>
          </p:cNvCxnSpPr>
          <p:nvPr>
            <p:custDataLst>
              <p:tags r:id="rId37"/>
            </p:custDataLst>
          </p:nvPr>
        </p:nvCxnSpPr>
        <p:spPr>
          <a:xfrm flipH="1" flipV="1">
            <a:off x="11517401" y="2659593"/>
            <a:ext cx="2117" cy="40936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>
            <p:custDataLst>
              <p:tags r:id="rId38"/>
            </p:custDataLst>
          </p:nvPr>
        </p:nvCxnSpPr>
        <p:spPr>
          <a:xfrm>
            <a:off x="10594654" y="5509685"/>
            <a:ext cx="924864" cy="1481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endCxn id="51" idx="2"/>
          </p:cNvCxnSpPr>
          <p:nvPr>
            <p:custDataLst>
              <p:tags r:id="rId39"/>
            </p:custDataLst>
          </p:nvPr>
        </p:nvCxnSpPr>
        <p:spPr>
          <a:xfrm flipH="1" flipV="1">
            <a:off x="11519518" y="5162344"/>
            <a:ext cx="4233" cy="36215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60" name="New picture"/>
          <p:cNvPicPr/>
          <p:nvPr>
            <p:custDataLst>
              <p:tags r:id="rId41"/>
            </p:custDataLst>
          </p:nvPr>
        </p:nvPicPr>
        <p:blipFill>
          <a:blip r:embed="rId40"/>
          <a:stretch>
            <a:fillRect/>
          </a:stretch>
        </p:blipFill>
        <p:spPr>
          <a:xfrm>
            <a:off x="10845800" y="120523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36" grpId="0"/>
      <p:bldP spid="46" grpId="0"/>
      <p:bldP spid="51" grpId="0"/>
    </p:bldLst>
  </p:timing>
</p:sld>
</file>

<file path=ppt/tags/tag1.xml><?xml version="1.0" encoding="utf-8"?>
<p:tagLst xmlns:p="http://schemas.openxmlformats.org/presentationml/2006/main">
  <p:tag name="AS_UNIQUEID" val="779"/>
</p:tagLst>
</file>

<file path=ppt/tags/tag2.xml><?xml version="1.0" encoding="utf-8"?>
<p:tagLst xmlns:p="http://schemas.openxmlformats.org/presentationml/2006/main">
  <p:tag name="AS_UNIQUEID" val="780"/>
</p:tagLst>
</file>

<file path=ppt/tags/tag3.xml><?xml version="1.0" encoding="utf-8"?>
<p:tagLst xmlns:p="http://schemas.openxmlformats.org/presentationml/2006/main">
  <p:tag name="AS_UNIQUEID" val="781"/>
</p:tagLst>
</file>

<file path=ppt/tags/tag4.xml><?xml version="1.0" encoding="utf-8"?>
<p:tagLst xmlns:p="http://schemas.openxmlformats.org/presentationml/2006/main">
  <p:tag name="AS_UNIQUEID" val="782"/>
</p:tagLst>
</file>

<file path=ppt/tags/tag5.xml><?xml version="1.0" encoding="utf-8"?>
<p:tagLst xmlns:p="http://schemas.openxmlformats.org/presentationml/2006/main">
  <p:tag name="AS_UNIQUEID" val="783"/>
</p:tagLst>
</file>

<file path=ppt/tags/tag6.xml><?xml version="1.0" encoding="utf-8"?>
<p:tagLst xmlns:p="http://schemas.openxmlformats.org/presentationml/2006/main">
  <p:tag name="AS_UNIQUEID" val="784"/>
</p:tagLst>
</file>

<file path=ppt/tags/tag7.xml><?xml version="1.0" encoding="utf-8"?>
<p:tagLst xmlns:p="http://schemas.openxmlformats.org/presentationml/2006/main">
  <p:tag name="AS_UNIQUEID" val="785"/>
</p:tagLst>
</file>

<file path=ppt/tags/tag8.xml><?xml version="1.0" encoding="utf-8"?>
<p:tagLst xmlns:p="http://schemas.openxmlformats.org/presentationml/2006/main">
  <p:tag name="AS_UNIQUEID" val="786"/>
</p:tagLst>
</file>

<file path=ppt/tags/tag9.xml><?xml version="1.0" encoding="utf-8"?>
<p:tagLst xmlns:p="http://schemas.openxmlformats.org/presentationml/2006/main">
  <p:tag name="AS_UNIQUEID" val="787"/>
</p:tagLst>
</file>

<file path=ppt/tags/tag10.xml><?xml version="1.0" encoding="utf-8"?>
<p:tagLst xmlns:p="http://schemas.openxmlformats.org/presentationml/2006/main">
  <p:tag name="AS_UNIQUEID" val="788"/>
</p:tagLst>
</file>

<file path=ppt/tags/tag11.xml><?xml version="1.0" encoding="utf-8"?>
<p:tagLst xmlns:p="http://schemas.openxmlformats.org/presentationml/2006/main">
  <p:tag name="AS_UNIQUEID" val="789"/>
</p:tagLst>
</file>

<file path=ppt/tags/tag12.xml><?xml version="1.0" encoding="utf-8"?>
<p:tagLst xmlns:p="http://schemas.openxmlformats.org/presentationml/2006/main">
  <p:tag name="AS_UNIQUEID" val="790"/>
</p:tagLst>
</file>

<file path=ppt/tags/tag13.xml><?xml version="1.0" encoding="utf-8"?>
<p:tagLst xmlns:p="http://schemas.openxmlformats.org/presentationml/2006/main">
  <p:tag name="AS_UNIQUEID" val="791"/>
</p:tagLst>
</file>

<file path=ppt/tags/tag14.xml><?xml version="1.0" encoding="utf-8"?>
<p:tagLst xmlns:p="http://schemas.openxmlformats.org/presentationml/2006/main">
  <p:tag name="AS_UNIQUEID" val="792"/>
</p:tagLst>
</file>

<file path=ppt/tags/tag15.xml><?xml version="1.0" encoding="utf-8"?>
<p:tagLst xmlns:p="http://schemas.openxmlformats.org/presentationml/2006/main">
  <p:tag name="AS_UNIQUEID" val="793"/>
</p:tagLst>
</file>

<file path=ppt/tags/tag16.xml><?xml version="1.0" encoding="utf-8"?>
<p:tagLst xmlns:p="http://schemas.openxmlformats.org/presentationml/2006/main">
  <p:tag name="AS_UNIQUEID" val="794"/>
</p:tagLst>
</file>

<file path=ppt/tags/tag17.xml><?xml version="1.0" encoding="utf-8"?>
<p:tagLst xmlns:p="http://schemas.openxmlformats.org/presentationml/2006/main">
  <p:tag name="AS_UNIQUEID" val="795"/>
</p:tagLst>
</file>

<file path=ppt/tags/tag18.xml><?xml version="1.0" encoding="utf-8"?>
<p:tagLst xmlns:p="http://schemas.openxmlformats.org/presentationml/2006/main">
  <p:tag name="AS_UNIQUEID" val="796"/>
</p:tagLst>
</file>

<file path=ppt/tags/tag19.xml><?xml version="1.0" encoding="utf-8"?>
<p:tagLst xmlns:p="http://schemas.openxmlformats.org/presentationml/2006/main">
  <p:tag name="AS_UNIQUEID" val="797"/>
</p:tagLst>
</file>

<file path=ppt/tags/tag20.xml><?xml version="1.0" encoding="utf-8"?>
<p:tagLst xmlns:p="http://schemas.openxmlformats.org/presentationml/2006/main">
  <p:tag name="AS_UNIQUEID" val="798"/>
</p:tagLst>
</file>

<file path=ppt/tags/tag21.xml><?xml version="1.0" encoding="utf-8"?>
<p:tagLst xmlns:p="http://schemas.openxmlformats.org/presentationml/2006/main">
  <p:tag name="AS_UNIQUEID" val="799"/>
</p:tagLst>
</file>

<file path=ppt/tags/tag22.xml><?xml version="1.0" encoding="utf-8"?>
<p:tagLst xmlns:p="http://schemas.openxmlformats.org/presentationml/2006/main">
  <p:tag name="AS_UNIQUEID" val="800"/>
</p:tagLst>
</file>

<file path=ppt/tags/tag23.xml><?xml version="1.0" encoding="utf-8"?>
<p:tagLst xmlns:p="http://schemas.openxmlformats.org/presentationml/2006/main">
  <p:tag name="AS_UNIQUEID" val="801"/>
</p:tagLst>
</file>

<file path=ppt/tags/tag24.xml><?xml version="1.0" encoding="utf-8"?>
<p:tagLst xmlns:p="http://schemas.openxmlformats.org/presentationml/2006/main">
  <p:tag name="AS_UNIQUEID" val="802"/>
</p:tagLst>
</file>

<file path=ppt/tags/tag25.xml><?xml version="1.0" encoding="utf-8"?>
<p:tagLst xmlns:p="http://schemas.openxmlformats.org/presentationml/2006/main">
  <p:tag name="AS_UNIQUEID" val="803"/>
</p:tagLst>
</file>

<file path=ppt/tags/tag26.xml><?xml version="1.0" encoding="utf-8"?>
<p:tagLst xmlns:p="http://schemas.openxmlformats.org/presentationml/2006/main">
  <p:tag name="AS_UNIQUEID" val="804"/>
</p:tagLst>
</file>

<file path=ppt/tags/tag27.xml><?xml version="1.0" encoding="utf-8"?>
<p:tagLst xmlns:p="http://schemas.openxmlformats.org/presentationml/2006/main">
  <p:tag name="AS_UNIQUEID" val="805"/>
</p:tagLst>
</file>

<file path=ppt/tags/tag28.xml><?xml version="1.0" encoding="utf-8"?>
<p:tagLst xmlns:p="http://schemas.openxmlformats.org/presentationml/2006/main">
  <p:tag name="AS_UNIQUEID" val="806"/>
</p:tagLst>
</file>

<file path=ppt/tags/tag29.xml><?xml version="1.0" encoding="utf-8"?>
<p:tagLst xmlns:p="http://schemas.openxmlformats.org/presentationml/2006/main">
  <p:tag name="AS_UNIQUEID" val="807"/>
</p:tagLst>
</file>

<file path=ppt/tags/tag30.xml><?xml version="1.0" encoding="utf-8"?>
<p:tagLst xmlns:p="http://schemas.openxmlformats.org/presentationml/2006/main">
  <p:tag name="AS_UNIQUEID" val="808"/>
</p:tagLst>
</file>

<file path=ppt/tags/tag31.xml><?xml version="1.0" encoding="utf-8"?>
<p:tagLst xmlns:p="http://schemas.openxmlformats.org/presentationml/2006/main">
  <p:tag name="AS_UNIQUEID" val="809"/>
</p:tagLst>
</file>

<file path=ppt/tags/tag32.xml><?xml version="1.0" encoding="utf-8"?>
<p:tagLst xmlns:p="http://schemas.openxmlformats.org/presentationml/2006/main">
  <p:tag name="AS_UNIQUEID" val="810"/>
</p:tagLst>
</file>

<file path=ppt/tags/tag33.xml><?xml version="1.0" encoding="utf-8"?>
<p:tagLst xmlns:p="http://schemas.openxmlformats.org/presentationml/2006/main">
  <p:tag name="AS_UNIQUEID" val="811"/>
</p:tagLst>
</file>

<file path=ppt/tags/tag34.xml><?xml version="1.0" encoding="utf-8"?>
<p:tagLst xmlns:p="http://schemas.openxmlformats.org/presentationml/2006/main">
  <p:tag name="AS_UNIQUEID" val="812"/>
</p:tagLst>
</file>

<file path=ppt/tags/tag35.xml><?xml version="1.0" encoding="utf-8"?>
<p:tagLst xmlns:p="http://schemas.openxmlformats.org/presentationml/2006/main">
  <p:tag name="AS_UNIQUEID" val="813"/>
</p:tagLst>
</file>

<file path=ppt/tags/tag36.xml><?xml version="1.0" encoding="utf-8"?>
<p:tagLst xmlns:p="http://schemas.openxmlformats.org/presentationml/2006/main">
  <p:tag name="AS_UNIQUEID" val="814"/>
</p:tagLst>
</file>

<file path=ppt/tags/tag37.xml><?xml version="1.0" encoding="utf-8"?>
<p:tagLst xmlns:p="http://schemas.openxmlformats.org/presentationml/2006/main">
  <p:tag name="AS_UNIQUEID" val="815"/>
</p:tagLst>
</file>

<file path=ppt/tags/tag38.xml><?xml version="1.0" encoding="utf-8"?>
<p:tagLst xmlns:p="http://schemas.openxmlformats.org/presentationml/2006/main">
  <p:tag name="AS_UNIQUEID" val="816"/>
</p:tagLst>
</file>

<file path=ppt/tags/tag39.xml><?xml version="1.0" encoding="utf-8"?>
<p:tagLst xmlns:p="http://schemas.openxmlformats.org/presentationml/2006/main">
  <p:tag name="AS_UNIQUEID" val="817"/>
</p:tagLst>
</file>

<file path=ppt/tags/tag40.xml><?xml version="1.0" encoding="utf-8"?>
<p:tagLst xmlns:p="http://schemas.openxmlformats.org/presentationml/2006/main">
  <p:tag name="AS_UNIQUEID" val="818"/>
</p:tagLst>
</file>

<file path=ppt/tags/tag41.xml><?xml version="1.0" encoding="utf-8"?>
<p:tagLst xmlns:p="http://schemas.openxmlformats.org/presentationml/2006/main">
  <p:tag name="AS_UNIQUEID" val="819"/>
</p:tagLst>
</file>

<file path=ppt/tags/tag42.xml><?xml version="1.0" encoding="utf-8"?>
<p:tagLst xmlns:p="http://schemas.openxmlformats.org/presentationml/2006/main">
  <p:tag name="AS_UNIQUEID" val="820"/>
</p:tagLst>
</file>

<file path=ppt/tags/tag43.xml><?xml version="1.0" encoding="utf-8"?>
<p:tagLst xmlns:p="http://schemas.openxmlformats.org/presentationml/2006/main">
  <p:tag name="AS_UNIQUEID" val="821"/>
</p:tagLst>
</file>

<file path=ppt/tags/tag44.xml><?xml version="1.0" encoding="utf-8"?>
<p:tagLst xmlns:p="http://schemas.openxmlformats.org/presentationml/2006/main">
  <p:tag name="AS_UNIQUEID" val="822"/>
</p:tagLst>
</file>

<file path=ppt/tags/tag45.xml><?xml version="1.0" encoding="utf-8"?>
<p:tagLst xmlns:p="http://schemas.openxmlformats.org/presentationml/2006/main">
  <p:tag name="AS_UNIQUEID" val="823"/>
</p:tagLst>
</file>

<file path=ppt/tags/tag46.xml><?xml version="1.0" encoding="utf-8"?>
<p:tagLst xmlns:p="http://schemas.openxmlformats.org/presentationml/2006/main">
  <p:tag name="AS_UNIQUEID" val="824"/>
</p:tagLst>
</file>

<file path=ppt/tags/tag47.xml><?xml version="1.0" encoding="utf-8"?>
<p:tagLst xmlns:p="http://schemas.openxmlformats.org/presentationml/2006/main">
  <p:tag name="AS_UNIQUEID" val="825"/>
</p:tagLst>
</file>

<file path=ppt/tags/tag48.xml><?xml version="1.0" encoding="utf-8"?>
<p:tagLst xmlns:p="http://schemas.openxmlformats.org/presentationml/2006/main">
  <p:tag name="AS_UNIQUEID" val="826"/>
</p:tagLst>
</file>

<file path=ppt/tags/tag49.xml><?xml version="1.0" encoding="utf-8"?>
<p:tagLst xmlns:p="http://schemas.openxmlformats.org/presentationml/2006/main">
  <p:tag name="AS_UNIQUEID" val="827"/>
</p:tagLst>
</file>

<file path=ppt/tags/tag50.xml><?xml version="1.0" encoding="utf-8"?>
<p:tagLst xmlns:p="http://schemas.openxmlformats.org/presentationml/2006/main">
  <p:tag name="AS_UNIQUEID" val="828"/>
</p:tagLst>
</file>

<file path=ppt/tags/tag51.xml><?xml version="1.0" encoding="utf-8"?>
<p:tagLst xmlns:p="http://schemas.openxmlformats.org/presentationml/2006/main">
  <p:tag name="AS_UNIQUEID" val="829"/>
</p:tagLst>
</file>

<file path=ppt/tags/tag52.xml><?xml version="1.0" encoding="utf-8"?>
<p:tagLst xmlns:p="http://schemas.openxmlformats.org/presentationml/2006/main">
  <p:tag name="AS_UNIQUEID" val="830"/>
</p:tagLst>
</file>

<file path=ppt/tags/tag53.xml><?xml version="1.0" encoding="utf-8"?>
<p:tagLst xmlns:p="http://schemas.openxmlformats.org/presentationml/2006/main">
  <p:tag name="AS_UNIQUEID" val="831"/>
</p:tagLst>
</file>

<file path=ppt/tags/tag54.xml><?xml version="1.0" encoding="utf-8"?>
<p:tagLst xmlns:p="http://schemas.openxmlformats.org/presentationml/2006/main">
  <p:tag name="AS_UNIQUEID" val="832"/>
</p:tagLst>
</file>

<file path=ppt/tags/tag55.xml><?xml version="1.0" encoding="utf-8"?>
<p:tagLst xmlns:p="http://schemas.openxmlformats.org/presentationml/2006/main">
  <p:tag name="AS_UNIQUEID" val="833"/>
</p:tagLst>
</file>

<file path=ppt/tags/tag56.xml><?xml version="1.0" encoding="utf-8"?>
<p:tagLst xmlns:p="http://schemas.openxmlformats.org/presentationml/2006/main">
  <p:tag name="AS_UNIQUEID" val="834"/>
</p:tagLst>
</file>

<file path=ppt/tags/tag57.xml><?xml version="1.0" encoding="utf-8"?>
<p:tagLst xmlns:p="http://schemas.openxmlformats.org/presentationml/2006/main">
  <p:tag name="AS_UNIQUEID" val="835"/>
</p:tagLst>
</file>

<file path=ppt/tags/tag58.xml><?xml version="1.0" encoding="utf-8"?>
<p:tagLst xmlns:p="http://schemas.openxmlformats.org/presentationml/2006/main">
  <p:tag name="AS_UNIQUEID" val="836"/>
</p:tagLst>
</file>

<file path=ppt/tags/tag59.xml><?xml version="1.0" encoding="utf-8"?>
<p:tagLst xmlns:p="http://schemas.openxmlformats.org/presentationml/2006/main">
  <p:tag name="AS_UNIQUEID" val="837"/>
</p:tagLst>
</file>

<file path=ppt/tags/tag60.xml><?xml version="1.0" encoding="utf-8"?>
<p:tagLst xmlns:p="http://schemas.openxmlformats.org/presentationml/2006/main">
  <p:tag name="AS_UNIQUEID" val="838"/>
</p:tagLst>
</file>

<file path=ppt/tags/tag61.xml><?xml version="1.0" encoding="utf-8"?>
<p:tagLst xmlns:p="http://schemas.openxmlformats.org/presentationml/2006/main">
  <p:tag name="AS_UNIQUEID" val="839"/>
</p:tagLst>
</file>

<file path=ppt/tags/tag62.xml><?xml version="1.0" encoding="utf-8"?>
<p:tagLst xmlns:p="http://schemas.openxmlformats.org/presentationml/2006/main">
  <p:tag name="AS_UNIQUEID" val="840"/>
</p:tagLst>
</file>

<file path=ppt/tags/tag63.xml><?xml version="1.0" encoding="utf-8"?>
<p:tagLst xmlns:p="http://schemas.openxmlformats.org/presentationml/2006/main">
  <p:tag name="AS_UNIQUEID" val="841"/>
</p:tagLst>
</file>

<file path=ppt/tags/tag64.xml><?xml version="1.0" encoding="utf-8"?>
<p:tagLst xmlns:p="http://schemas.openxmlformats.org/presentationml/2006/main">
  <p:tag name="AS_UNIQUEID" val="842"/>
</p:tagLst>
</file>

<file path=ppt/tags/tag65.xml><?xml version="1.0" encoding="utf-8"?>
<p:tagLst xmlns:p="http://schemas.openxmlformats.org/presentationml/2006/main">
  <p:tag name="AS_UNIQUEID" val="843"/>
</p:tagLst>
</file>

<file path=ppt/tags/tag66.xml><?xml version="1.0" encoding="utf-8"?>
<p:tagLst xmlns:p="http://schemas.openxmlformats.org/presentationml/2006/main">
  <p:tag name="AS_UNIQUEID" val="844"/>
</p:tagLst>
</file>

<file path=ppt/tags/tag67.xml><?xml version="1.0" encoding="utf-8"?>
<p:tagLst xmlns:p="http://schemas.openxmlformats.org/presentationml/2006/main">
  <p:tag name="AS_UNIQUEID" val="845"/>
</p:tagLst>
</file>

<file path=ppt/tags/tag68.xml><?xml version="1.0" encoding="utf-8"?>
<p:tagLst xmlns:p="http://schemas.openxmlformats.org/presentationml/2006/main">
  <p:tag name="AS_UNIQUEID" val="846"/>
</p:tagLst>
</file>

<file path=ppt/tags/tag69.xml><?xml version="1.0" encoding="utf-8"?>
<p:tagLst xmlns:p="http://schemas.openxmlformats.org/presentationml/2006/main">
  <p:tag name="AS_UNIQUEID" val="847"/>
</p:tagLst>
</file>

<file path=ppt/tags/tag70.xml><?xml version="1.0" encoding="utf-8"?>
<p:tagLst xmlns:p="http://schemas.openxmlformats.org/presentationml/2006/main">
  <p:tag name="AS_UNIQUEID" val="848"/>
</p:tagLst>
</file>

<file path=ppt/tags/tag71.xml><?xml version="1.0" encoding="utf-8"?>
<p:tagLst xmlns:p="http://schemas.openxmlformats.org/presentationml/2006/main">
  <p:tag name="AS_UNIQUEID" val="849"/>
</p:tagLst>
</file>

<file path=ppt/tags/tag72.xml><?xml version="1.0" encoding="utf-8"?>
<p:tagLst xmlns:p="http://schemas.openxmlformats.org/presentationml/2006/main">
  <p:tag name="AS_UNIQUEID" val="850"/>
</p:tagLst>
</file>

<file path=ppt/tags/tag73.xml><?xml version="1.0" encoding="utf-8"?>
<p:tagLst xmlns:p="http://schemas.openxmlformats.org/presentationml/2006/main">
  <p:tag name="AS_UNIQUEID" val="851"/>
</p:tagLst>
</file>

<file path=ppt/tags/tag74.xml><?xml version="1.0" encoding="utf-8"?>
<p:tagLst xmlns:p="http://schemas.openxmlformats.org/presentationml/2006/main">
  <p:tag name="AS_UNIQUEID" val="852"/>
</p:tagLst>
</file>

<file path=ppt/tags/tag75.xml><?xml version="1.0" encoding="utf-8"?>
<p:tagLst xmlns:p="http://schemas.openxmlformats.org/presentationml/2006/main">
  <p:tag name="AS_UNIQUEID" val="853"/>
</p:tagLst>
</file>

<file path=ppt/tags/tag76.xml><?xml version="1.0" encoding="utf-8"?>
<p:tagLst xmlns:p="http://schemas.openxmlformats.org/presentationml/2006/main">
  <p:tag name="AS_UNIQUEID" val="854"/>
</p:tagLst>
</file>

<file path=ppt/tags/tag77.xml><?xml version="1.0" encoding="utf-8"?>
<p:tagLst xmlns:p="http://schemas.openxmlformats.org/presentationml/2006/main">
  <p:tag name="AS_UNIQUEID" val="855"/>
</p:tagLst>
</file>

<file path=ppt/tags/tag78.xml><?xml version="1.0" encoding="utf-8"?>
<p:tagLst xmlns:p="http://schemas.openxmlformats.org/presentationml/2006/main">
  <p:tag name="AS_UNIQUEID" val="856"/>
</p:tagLst>
</file>

<file path=ppt/tags/tag79.xml><?xml version="1.0" encoding="utf-8"?>
<p:tagLst xmlns:p="http://schemas.openxmlformats.org/presentationml/2006/main">
  <p:tag name="AS_UNIQUEID" val="857"/>
</p:tagLst>
</file>

<file path=ppt/tags/tag80.xml><?xml version="1.0" encoding="utf-8"?>
<p:tagLst xmlns:p="http://schemas.openxmlformats.org/presentationml/2006/main">
  <p:tag name="AS_UNIQUEID" val="858"/>
</p:tagLst>
</file>

<file path=ppt/tags/tag81.xml><?xml version="1.0" encoding="utf-8"?>
<p:tagLst xmlns:p="http://schemas.openxmlformats.org/presentationml/2006/main">
  <p:tag name="AS_UNIQUEID" val="859"/>
</p:tagLst>
</file>

<file path=ppt/tags/tag82.xml><?xml version="1.0" encoding="utf-8"?>
<p:tagLst xmlns:p="http://schemas.openxmlformats.org/presentationml/2006/main">
  <p:tag name="AS_UNIQUEID" val="860"/>
</p:tagLst>
</file>

<file path=ppt/tags/tag83.xml><?xml version="1.0" encoding="utf-8"?>
<p:tagLst xmlns:p="http://schemas.openxmlformats.org/presentationml/2006/main">
  <p:tag name="AS_UNIQUEID" val="861"/>
</p:tagLst>
</file>

<file path=ppt/tags/tag84.xml><?xml version="1.0" encoding="utf-8"?>
<p:tagLst xmlns:p="http://schemas.openxmlformats.org/presentationml/2006/main">
  <p:tag name="AS_UNIQUEID" val="862"/>
</p:tagLst>
</file>

<file path=ppt/tags/tag85.xml><?xml version="1.0" encoding="utf-8"?>
<p:tagLst xmlns:p="http://schemas.openxmlformats.org/presentationml/2006/main">
  <p:tag name="AS_UNIQUEID" val="863"/>
</p:tagLst>
</file>

<file path=ppt/tags/tag86.xml><?xml version="1.0" encoding="utf-8"?>
<p:tagLst xmlns:p="http://schemas.openxmlformats.org/presentationml/2006/main">
  <p:tag name="AS_UNIQUEID" val="864"/>
</p:tagLst>
</file>

<file path=ppt/tags/tag87.xml><?xml version="1.0" encoding="utf-8"?>
<p:tagLst xmlns:p="http://schemas.openxmlformats.org/presentationml/2006/main">
  <p:tag name="AS_UNIQUEID" val="865"/>
</p:tagLst>
</file>

<file path=ppt/tags/tag88.xml><?xml version="1.0" encoding="utf-8"?>
<p:tagLst xmlns:p="http://schemas.openxmlformats.org/presentationml/2006/main">
  <p:tag name="AS_UNIQUEID" val="866"/>
</p:tagLst>
</file>

<file path=ppt/tags/tag89.xml><?xml version="1.0" encoding="utf-8"?>
<p:tagLst xmlns:p="http://schemas.openxmlformats.org/presentationml/2006/main">
  <p:tag name="AS_UNIQUEID" val="867"/>
</p:tagLst>
</file>

<file path=ppt/tags/tag90.xml><?xml version="1.0" encoding="utf-8"?>
<p:tagLst xmlns:p="http://schemas.openxmlformats.org/presentationml/2006/main">
  <p:tag name="AS_UNIQUEID" val="868"/>
</p:tagLst>
</file>

<file path=ppt/tags/tag91.xml><?xml version="1.0" encoding="utf-8"?>
<p:tagLst xmlns:p="http://schemas.openxmlformats.org/presentationml/2006/main">
  <p:tag name="AS_UNIQUEID" val="869"/>
</p:tagLst>
</file>

<file path=ppt/tags/tag92.xml><?xml version="1.0" encoding="utf-8"?>
<p:tagLst xmlns:p="http://schemas.openxmlformats.org/presentationml/2006/main">
  <p:tag name="AS_UNIQUEID" val="870"/>
</p:tagLst>
</file>

<file path=ppt/tags/tag93.xml><?xml version="1.0" encoding="utf-8"?>
<p:tagLst xmlns:p="http://schemas.openxmlformats.org/presentationml/2006/main">
  <p:tag name="AS_UNIQUEID" val="871"/>
</p:tagLst>
</file>

<file path=ppt/tags/tag94.xml><?xml version="1.0" encoding="utf-8"?>
<p:tagLst xmlns:p="http://schemas.openxmlformats.org/presentationml/2006/main">
  <p:tag name="AS_UNIQUEID" val="872"/>
</p:tagLst>
</file>

<file path=ppt/tags/tag95.xml><?xml version="1.0" encoding="utf-8"?>
<p:tagLst xmlns:p="http://schemas.openxmlformats.org/presentationml/2006/main">
  <p:tag name="AS_UNIQUEID" val="873"/>
</p:tagLst>
</file>

<file path=ppt/tags/tag96.xml><?xml version="1.0" encoding="utf-8"?>
<p:tagLst xmlns:p="http://schemas.openxmlformats.org/presentationml/2006/main">
  <p:tag name="AS_UNIQUEID" val="874"/>
</p:tagLst>
</file>

<file path=ppt/tags/tag97.xml><?xml version="1.0" encoding="utf-8"?>
<p:tagLst xmlns:p="http://schemas.openxmlformats.org/presentationml/2006/main">
  <p:tag name="AS_UNIQUEID" val="875"/>
</p:tagLst>
</file>

<file path=ppt/tags/tag98.xml><?xml version="1.0" encoding="utf-8"?>
<p:tagLst xmlns:p="http://schemas.openxmlformats.org/presentationml/2006/main">
  <p:tag name="AS_UNIQUEID" val="876"/>
</p:tagLst>
</file>

<file path=ppt/tags/tag99.xml><?xml version="1.0" encoding="utf-8"?>
<p:tagLst xmlns:p="http://schemas.openxmlformats.org/presentationml/2006/main">
  <p:tag name="AS_UNIQUEID" val="877"/>
</p:tagLst>
</file>

<file path=ppt/tags/tag100.xml><?xml version="1.0" encoding="utf-8"?>
<p:tagLst xmlns:p="http://schemas.openxmlformats.org/presentationml/2006/main">
  <p:tag name="AS_UNIQUEID" val="878"/>
</p:tagLst>
</file>

<file path=ppt/tags/tag101.xml><?xml version="1.0" encoding="utf-8"?>
<p:tagLst xmlns:p="http://schemas.openxmlformats.org/presentationml/2006/main">
  <p:tag name="AS_UNIQUEID" val="879"/>
</p:tagLst>
</file>

<file path=ppt/tags/tag102.xml><?xml version="1.0" encoding="utf-8"?>
<p:tagLst xmlns:p="http://schemas.openxmlformats.org/presentationml/2006/main">
  <p:tag name="AS_UNIQUEID" val="880"/>
</p:tagLst>
</file>

<file path=ppt/tags/tag103.xml><?xml version="1.0" encoding="utf-8"?>
<p:tagLst xmlns:p="http://schemas.openxmlformats.org/presentationml/2006/main">
  <p:tag name="AS_UNIQUEID" val="881"/>
</p:tagLst>
</file>

<file path=ppt/tags/tag104.xml><?xml version="1.0" encoding="utf-8"?>
<p:tagLst xmlns:p="http://schemas.openxmlformats.org/presentationml/2006/main">
  <p:tag name="AS_UNIQUEID" val="882"/>
</p:tagLst>
</file>

<file path=ppt/tags/tag105.xml><?xml version="1.0" encoding="utf-8"?>
<p:tagLst xmlns:p="http://schemas.openxmlformats.org/presentationml/2006/main">
  <p:tag name="AS_UNIQUEID" val="883"/>
</p:tagLst>
</file>

<file path=ppt/tags/tag106.xml><?xml version="1.0" encoding="utf-8"?>
<p:tagLst xmlns:p="http://schemas.openxmlformats.org/presentationml/2006/main">
  <p:tag name="AS_UNIQUEID" val="884"/>
</p:tagLst>
</file>

<file path=ppt/tags/tag107.xml><?xml version="1.0" encoding="utf-8"?>
<p:tagLst xmlns:p="http://schemas.openxmlformats.org/presentationml/2006/main">
  <p:tag name="AS_UNIQUEID" val="885"/>
</p:tagLst>
</file>

<file path=ppt/tags/tag108.xml><?xml version="1.0" encoding="utf-8"?>
<p:tagLst xmlns:p="http://schemas.openxmlformats.org/presentationml/2006/main">
  <p:tag name="AS_UNIQUEID" val="886"/>
</p:tagLst>
</file>

<file path=ppt/tags/tag109.xml><?xml version="1.0" encoding="utf-8"?>
<p:tagLst xmlns:p="http://schemas.openxmlformats.org/presentationml/2006/main">
  <p:tag name="AS_UNIQUEID" val="887"/>
</p:tagLst>
</file>

<file path=ppt/tags/tag110.xml><?xml version="1.0" encoding="utf-8"?>
<p:tagLst xmlns:p="http://schemas.openxmlformats.org/presentationml/2006/main">
  <p:tag name="AS_UNIQUEID" val="888"/>
</p:tagLst>
</file>

<file path=ppt/tags/tag111.xml><?xml version="1.0" encoding="utf-8"?>
<p:tagLst xmlns:p="http://schemas.openxmlformats.org/presentationml/2006/main">
  <p:tag name="AS_UNIQUEID" val="889"/>
</p:tagLst>
</file>

<file path=ppt/tags/tag112.xml><?xml version="1.0" encoding="utf-8"?>
<p:tagLst xmlns:p="http://schemas.openxmlformats.org/presentationml/2006/main">
  <p:tag name="AS_UNIQUEID" val="890"/>
</p:tagLst>
</file>

<file path=ppt/tags/tag113.xml><?xml version="1.0" encoding="utf-8"?>
<p:tagLst xmlns:p="http://schemas.openxmlformats.org/presentationml/2006/main">
  <p:tag name="AS_UNIQUEID" val="891"/>
</p:tagLst>
</file>

<file path=ppt/tags/tag114.xml><?xml version="1.0" encoding="utf-8"?>
<p:tagLst xmlns:p="http://schemas.openxmlformats.org/presentationml/2006/main">
  <p:tag name="AS_UNIQUEID" val="892"/>
</p:tagLst>
</file>

<file path=ppt/tags/tag115.xml><?xml version="1.0" encoding="utf-8"?>
<p:tagLst xmlns:p="http://schemas.openxmlformats.org/presentationml/2006/main">
  <p:tag name="AS_UNIQUEID" val="893"/>
</p:tagLst>
</file>

<file path=ppt/tags/tag116.xml><?xml version="1.0" encoding="utf-8"?>
<p:tagLst xmlns:p="http://schemas.openxmlformats.org/presentationml/2006/main">
  <p:tag name="AS_UNIQUEID" val="75"/>
</p:tagLst>
</file>

<file path=ppt/tags/tag117.xml><?xml version="1.0" encoding="utf-8"?>
<p:tagLst xmlns:p="http://schemas.openxmlformats.org/presentationml/2006/main">
  <p:tag name="AS_UNIQUEID" val="894"/>
</p:tagLst>
</file>

<file path=ppt/tags/tag118.xml><?xml version="1.0" encoding="utf-8"?>
<p:tagLst xmlns:p="http://schemas.openxmlformats.org/presentationml/2006/main">
  <p:tag name="AS_UNIQUEID" val="895"/>
</p:tagLst>
</file>

<file path=ppt/tags/tag119.xml><?xml version="1.0" encoding="utf-8"?>
<p:tagLst xmlns:p="http://schemas.openxmlformats.org/presentationml/2006/main">
  <p:tag name="AS_UNIQUEID" val="77"/>
</p:tagLst>
</file>

<file path=ppt/tags/tag120.xml><?xml version="1.0" encoding="utf-8"?>
<p:tagLst xmlns:p="http://schemas.openxmlformats.org/presentationml/2006/main">
  <p:tag name="AS_UNIQUEID" val="78"/>
</p:tagLst>
</file>

<file path=ppt/tags/tag121.xml><?xml version="1.0" encoding="utf-8"?>
<p:tagLst xmlns:p="http://schemas.openxmlformats.org/presentationml/2006/main">
  <p:tag name="AS_UNIQUEID" val="896"/>
</p:tagLst>
</file>

<file path=ppt/tags/tag122.xml><?xml version="1.0" encoding="utf-8"?>
<p:tagLst xmlns:p="http://schemas.openxmlformats.org/presentationml/2006/main">
  <p:tag name="AS_UNIQUEID" val="897"/>
</p:tagLst>
</file>

<file path=ppt/tags/tag123.xml><?xml version="1.0" encoding="utf-8"?>
<p:tagLst xmlns:p="http://schemas.openxmlformats.org/presentationml/2006/main">
  <p:tag name="AS_UNIQUEID" val="898"/>
</p:tagLst>
</file>

<file path=ppt/tags/tag124.xml><?xml version="1.0" encoding="utf-8"?>
<p:tagLst xmlns:p="http://schemas.openxmlformats.org/presentationml/2006/main">
  <p:tag name="AS_UNIQUEID" val="899"/>
</p:tagLst>
</file>

<file path=ppt/tags/tag125.xml><?xml version="1.0" encoding="utf-8"?>
<p:tagLst xmlns:p="http://schemas.openxmlformats.org/presentationml/2006/main">
  <p:tag name="AS_UNIQUEID" val="900"/>
</p:tagLst>
</file>

<file path=ppt/tags/tag126.xml><?xml version="1.0" encoding="utf-8"?>
<p:tagLst xmlns:p="http://schemas.openxmlformats.org/presentationml/2006/main">
  <p:tag name="AS_UNIQUEID" val="901"/>
</p:tagLst>
</file>

<file path=ppt/tags/tag127.xml><?xml version="1.0" encoding="utf-8"?>
<p:tagLst xmlns:p="http://schemas.openxmlformats.org/presentationml/2006/main">
  <p:tag name="AS_UNIQUEID" val="902"/>
</p:tagLst>
</file>

<file path=ppt/tags/tag128.xml><?xml version="1.0" encoding="utf-8"?>
<p:tagLst xmlns:p="http://schemas.openxmlformats.org/presentationml/2006/main">
  <p:tag name="AS_UNIQUEID" val="903"/>
</p:tagLst>
</file>

<file path=ppt/tags/tag129.xml><?xml version="1.0" encoding="utf-8"?>
<p:tagLst xmlns:p="http://schemas.openxmlformats.org/presentationml/2006/main">
  <p:tag name="AS_UNIQUEID" val="904"/>
</p:tagLst>
</file>

<file path=ppt/tags/tag130.xml><?xml version="1.0" encoding="utf-8"?>
<p:tagLst xmlns:p="http://schemas.openxmlformats.org/presentationml/2006/main">
  <p:tag name="AS_UNIQUEID" val="905"/>
</p:tagLst>
</file>

<file path=ppt/tags/tag131.xml><?xml version="1.0" encoding="utf-8"?>
<p:tagLst xmlns:p="http://schemas.openxmlformats.org/presentationml/2006/main">
  <p:tag name="AS_UNIQUEID" val="906"/>
</p:tagLst>
</file>

<file path=ppt/tags/tag132.xml><?xml version="1.0" encoding="utf-8"?>
<p:tagLst xmlns:p="http://schemas.openxmlformats.org/presentationml/2006/main">
  <p:tag name="AS_UNIQUEID" val="907"/>
</p:tagLst>
</file>

<file path=ppt/tags/tag133.xml><?xml version="1.0" encoding="utf-8"?>
<p:tagLst xmlns:p="http://schemas.openxmlformats.org/presentationml/2006/main">
  <p:tag name="AS_UNIQUEID" val="908"/>
</p:tagLst>
</file>

<file path=ppt/tags/tag134.xml><?xml version="1.0" encoding="utf-8"?>
<p:tagLst xmlns:p="http://schemas.openxmlformats.org/presentationml/2006/main">
  <p:tag name="AS_UNIQUEID" val="909"/>
</p:tagLst>
</file>

<file path=ppt/tags/tag135.xml><?xml version="1.0" encoding="utf-8"?>
<p:tagLst xmlns:p="http://schemas.openxmlformats.org/presentationml/2006/main">
  <p:tag name="AS_UNIQUEID" val="910"/>
</p:tagLst>
</file>

<file path=ppt/tags/tag136.xml><?xml version="1.0" encoding="utf-8"?>
<p:tagLst xmlns:p="http://schemas.openxmlformats.org/presentationml/2006/main">
  <p:tag name="AS_UNIQUEID" val="911"/>
</p:tagLst>
</file>

<file path=ppt/tags/tag137.xml><?xml version="1.0" encoding="utf-8"?>
<p:tagLst xmlns:p="http://schemas.openxmlformats.org/presentationml/2006/main">
  <p:tag name="AS_UNIQUEID" val="912"/>
</p:tagLst>
</file>

<file path=ppt/tags/tag138.xml><?xml version="1.0" encoding="utf-8"?>
<p:tagLst xmlns:p="http://schemas.openxmlformats.org/presentationml/2006/main">
  <p:tag name="AS_UNIQUEID" val="913"/>
</p:tagLst>
</file>

<file path=ppt/tags/tag139.xml><?xml version="1.0" encoding="utf-8"?>
<p:tagLst xmlns:p="http://schemas.openxmlformats.org/presentationml/2006/main">
  <p:tag name="AS_UNIQUEID" val="914"/>
</p:tagLst>
</file>

<file path=ppt/tags/tag140.xml><?xml version="1.0" encoding="utf-8"?>
<p:tagLst xmlns:p="http://schemas.openxmlformats.org/presentationml/2006/main">
  <p:tag name="AS_UNIQUEID" val="915"/>
</p:tagLst>
</file>

<file path=ppt/tags/tag141.xml><?xml version="1.0" encoding="utf-8"?>
<p:tagLst xmlns:p="http://schemas.openxmlformats.org/presentationml/2006/main">
  <p:tag name="AS_UNIQUEID" val="916"/>
</p:tagLst>
</file>

<file path=ppt/tags/tag142.xml><?xml version="1.0" encoding="utf-8"?>
<p:tagLst xmlns:p="http://schemas.openxmlformats.org/presentationml/2006/main">
  <p:tag name="AS_UNIQUEID" val="917"/>
</p:tagLst>
</file>

<file path=ppt/tags/tag143.xml><?xml version="1.0" encoding="utf-8"?>
<p:tagLst xmlns:p="http://schemas.openxmlformats.org/presentationml/2006/main">
  <p:tag name="AS_UNIQUEID" val="918"/>
</p:tagLst>
</file>

<file path=ppt/tags/tag144.xml><?xml version="1.0" encoding="utf-8"?>
<p:tagLst xmlns:p="http://schemas.openxmlformats.org/presentationml/2006/main">
  <p:tag name="AS_UNIQUEID" val="919"/>
</p:tagLst>
</file>

<file path=ppt/tags/tag145.xml><?xml version="1.0" encoding="utf-8"?>
<p:tagLst xmlns:p="http://schemas.openxmlformats.org/presentationml/2006/main">
  <p:tag name="AS_UNIQUEID" val="920"/>
</p:tagLst>
</file>

<file path=ppt/tags/tag146.xml><?xml version="1.0" encoding="utf-8"?>
<p:tagLst xmlns:p="http://schemas.openxmlformats.org/presentationml/2006/main">
  <p:tag name="AS_UNIQUEID" val="921"/>
</p:tagLst>
</file>

<file path=ppt/tags/tag147.xml><?xml version="1.0" encoding="utf-8"?>
<p:tagLst xmlns:p="http://schemas.openxmlformats.org/presentationml/2006/main">
  <p:tag name="AS_UNIQUEID" val="533"/>
</p:tagLst>
</file>

<file path=ppt/tags/tag148.xml><?xml version="1.0" encoding="utf-8"?>
<p:tagLst xmlns:p="http://schemas.openxmlformats.org/presentationml/2006/main">
  <p:tag name="AS_UNIQUEID" val="922"/>
</p:tagLst>
</file>

<file path=ppt/tags/tag149.xml><?xml version="1.0" encoding="utf-8"?>
<p:tagLst xmlns:p="http://schemas.openxmlformats.org/presentationml/2006/main">
  <p:tag name="AS_UNIQUEID" val="923"/>
</p:tagLst>
</file>

<file path=ppt/tags/tag150.xml><?xml version="1.0" encoding="utf-8"?>
<p:tagLst xmlns:p="http://schemas.openxmlformats.org/presentationml/2006/main">
  <p:tag name="AS_UNIQUEID" val="924"/>
</p:tagLst>
</file>

<file path=ppt/tags/tag151.xml><?xml version="1.0" encoding="utf-8"?>
<p:tagLst xmlns:p="http://schemas.openxmlformats.org/presentationml/2006/main">
  <p:tag name="AS_UNIQUEID" val="925"/>
</p:tagLst>
</file>

<file path=ppt/tags/tag152.xml><?xml version="1.0" encoding="utf-8"?>
<p:tagLst xmlns:p="http://schemas.openxmlformats.org/presentationml/2006/main">
  <p:tag name="AS_UNIQUEID" val="926"/>
</p:tagLst>
</file>

<file path=ppt/tags/tag153.xml><?xml version="1.0" encoding="utf-8"?>
<p:tagLst xmlns:p="http://schemas.openxmlformats.org/presentationml/2006/main">
  <p:tag name="AS_UNIQUEID" val="927"/>
</p:tagLst>
</file>

<file path=ppt/tags/tag154.xml><?xml version="1.0" encoding="utf-8"?>
<p:tagLst xmlns:p="http://schemas.openxmlformats.org/presentationml/2006/main">
  <p:tag name="AS_UNIQUEID" val="928"/>
</p:tagLst>
</file>

<file path=ppt/tags/tag155.xml><?xml version="1.0" encoding="utf-8"?>
<p:tagLst xmlns:p="http://schemas.openxmlformats.org/presentationml/2006/main">
  <p:tag name="AS_UNIQUEID" val="929"/>
</p:tagLst>
</file>

<file path=ppt/tags/tag156.xml><?xml version="1.0" encoding="utf-8"?>
<p:tagLst xmlns:p="http://schemas.openxmlformats.org/presentationml/2006/main">
  <p:tag name="AS_UNIQUEID" val="930"/>
</p:tagLst>
</file>

<file path=ppt/tags/tag157.xml><?xml version="1.0" encoding="utf-8"?>
<p:tagLst xmlns:p="http://schemas.openxmlformats.org/presentationml/2006/main">
  <p:tag name="AS_UNIQUEID" val="931"/>
</p:tagLst>
</file>

<file path=ppt/tags/tag158.xml><?xml version="1.0" encoding="utf-8"?>
<p:tagLst xmlns:p="http://schemas.openxmlformats.org/presentationml/2006/main">
  <p:tag name="AS_UNIQUEID" val="932"/>
</p:tagLst>
</file>

<file path=ppt/tags/tag159.xml><?xml version="1.0" encoding="utf-8"?>
<p:tagLst xmlns:p="http://schemas.openxmlformats.org/presentationml/2006/main">
  <p:tag name="AS_UNIQUEID" val="933"/>
</p:tagLst>
</file>

<file path=ppt/tags/tag160.xml><?xml version="1.0" encoding="utf-8"?>
<p:tagLst xmlns:p="http://schemas.openxmlformats.org/presentationml/2006/main">
  <p:tag name="AS_UNIQUEID" val="934"/>
</p:tagLst>
</file>

<file path=ppt/tags/tag161.xml><?xml version="1.0" encoding="utf-8"?>
<p:tagLst xmlns:p="http://schemas.openxmlformats.org/presentationml/2006/main">
  <p:tag name="AS_UNIQUEID" val="935"/>
</p:tagLst>
</file>

<file path=ppt/tags/tag162.xml><?xml version="1.0" encoding="utf-8"?>
<p:tagLst xmlns:p="http://schemas.openxmlformats.org/presentationml/2006/main">
  <p:tag name="AS_UNIQUEID" val="936"/>
</p:tagLst>
</file>

<file path=ppt/tags/tag163.xml><?xml version="1.0" encoding="utf-8"?>
<p:tagLst xmlns:p="http://schemas.openxmlformats.org/presentationml/2006/main">
  <p:tag name="AS_UNIQUEID" val="937"/>
</p:tagLst>
</file>

<file path=ppt/tags/tag164.xml><?xml version="1.0" encoding="utf-8"?>
<p:tagLst xmlns:p="http://schemas.openxmlformats.org/presentationml/2006/main">
  <p:tag name="AS_UNIQUEID" val="938"/>
</p:tagLst>
</file>

<file path=ppt/tags/tag165.xml><?xml version="1.0" encoding="utf-8"?>
<p:tagLst xmlns:p="http://schemas.openxmlformats.org/presentationml/2006/main">
  <p:tag name="AS_UNIQUEID" val="939"/>
</p:tagLst>
</file>

<file path=ppt/tags/tag166.xml><?xml version="1.0" encoding="utf-8"?>
<p:tagLst xmlns:p="http://schemas.openxmlformats.org/presentationml/2006/main">
  <p:tag name="AS_UNIQUEID" val="940"/>
</p:tagLst>
</file>

<file path=ppt/tags/tag167.xml><?xml version="1.0" encoding="utf-8"?>
<p:tagLst xmlns:p="http://schemas.openxmlformats.org/presentationml/2006/main">
  <p:tag name="AS_UNIQUEID" val="941"/>
</p:tagLst>
</file>

<file path=ppt/tags/tag168.xml><?xml version="1.0" encoding="utf-8"?>
<p:tagLst xmlns:p="http://schemas.openxmlformats.org/presentationml/2006/main">
  <p:tag name="AS_UNIQUEID" val="942"/>
</p:tagLst>
</file>

<file path=ppt/tags/tag169.xml><?xml version="1.0" encoding="utf-8"?>
<p:tagLst xmlns:p="http://schemas.openxmlformats.org/presentationml/2006/main">
  <p:tag name="AS_UNIQUEID" val="943"/>
</p:tagLst>
</file>

<file path=ppt/tags/tag170.xml><?xml version="1.0" encoding="utf-8"?>
<p:tagLst xmlns:p="http://schemas.openxmlformats.org/presentationml/2006/main">
  <p:tag name="AS_UNIQUEID" val="944"/>
</p:tagLst>
</file>

<file path=ppt/tags/tag171.xml><?xml version="1.0" encoding="utf-8"?>
<p:tagLst xmlns:p="http://schemas.openxmlformats.org/presentationml/2006/main">
  <p:tag name="AS_UNIQUEID" val="945"/>
</p:tagLst>
</file>

<file path=ppt/tags/tag172.xml><?xml version="1.0" encoding="utf-8"?>
<p:tagLst xmlns:p="http://schemas.openxmlformats.org/presentationml/2006/main">
  <p:tag name="AS_UNIQUEID" val="946"/>
</p:tagLst>
</file>

<file path=ppt/tags/tag173.xml><?xml version="1.0" encoding="utf-8"?>
<p:tagLst xmlns:p="http://schemas.openxmlformats.org/presentationml/2006/main">
  <p:tag name="AS_UNIQUEID" val="947"/>
</p:tagLst>
</file>

<file path=ppt/tags/tag174.xml><?xml version="1.0" encoding="utf-8"?>
<p:tagLst xmlns:p="http://schemas.openxmlformats.org/presentationml/2006/main">
  <p:tag name="AS_UNIQUEID" val="948"/>
</p:tagLst>
</file>

<file path=ppt/tags/tag175.xml><?xml version="1.0" encoding="utf-8"?>
<p:tagLst xmlns:p="http://schemas.openxmlformats.org/presentationml/2006/main">
  <p:tag name="AS_UNIQUEID" val="949"/>
</p:tagLst>
</file>

<file path=ppt/tags/tag176.xml><?xml version="1.0" encoding="utf-8"?>
<p:tagLst xmlns:p="http://schemas.openxmlformats.org/presentationml/2006/main">
  <p:tag name="AS_UNIQUEID" val="950"/>
</p:tagLst>
</file>

<file path=ppt/tags/tag177.xml><?xml version="1.0" encoding="utf-8"?>
<p:tagLst xmlns:p="http://schemas.openxmlformats.org/presentationml/2006/main">
  <p:tag name="AS_UNIQUEID" val="951"/>
</p:tagLst>
</file>

<file path=ppt/tags/tag178.xml><?xml version="1.0" encoding="utf-8"?>
<p:tagLst xmlns:p="http://schemas.openxmlformats.org/presentationml/2006/main">
  <p:tag name="AS_UNIQUEID" val="952"/>
</p:tagLst>
</file>

<file path=ppt/tags/tag179.xml><?xml version="1.0" encoding="utf-8"?>
<p:tagLst xmlns:p="http://schemas.openxmlformats.org/presentationml/2006/main">
  <p:tag name="AS_UNIQUEID" val="953"/>
</p:tagLst>
</file>

<file path=ppt/tags/tag180.xml><?xml version="1.0" encoding="utf-8"?>
<p:tagLst xmlns:p="http://schemas.openxmlformats.org/presentationml/2006/main">
  <p:tag name="AS_UNIQUEID" val="954"/>
</p:tagLst>
</file>

<file path=ppt/tags/tag181.xml><?xml version="1.0" encoding="utf-8"?>
<p:tagLst xmlns:p="http://schemas.openxmlformats.org/presentationml/2006/main">
  <p:tag name="AS_UNIQUEID" val="955"/>
</p:tagLst>
</file>

<file path=ppt/tags/tag182.xml><?xml version="1.0" encoding="utf-8"?>
<p:tagLst xmlns:p="http://schemas.openxmlformats.org/presentationml/2006/main">
  <p:tag name="AS_UNIQUEID" val="956"/>
</p:tagLst>
</file>

<file path=ppt/tags/tag183.xml><?xml version="1.0" encoding="utf-8"?>
<p:tagLst xmlns:p="http://schemas.openxmlformats.org/presentationml/2006/main">
  <p:tag name="AS_UNIQUEID" val="957"/>
</p:tagLst>
</file>

<file path=ppt/tags/tag184.xml><?xml version="1.0" encoding="utf-8"?>
<p:tagLst xmlns:p="http://schemas.openxmlformats.org/presentationml/2006/main">
  <p:tag name="AS_UNIQUEID" val="123"/>
</p:tagLst>
</file>

<file path=ppt/tags/tag185.xml><?xml version="1.0" encoding="utf-8"?>
<p:tagLst xmlns:p="http://schemas.openxmlformats.org/presentationml/2006/main">
  <p:tag name="AS_UNIQUEID" val="958"/>
</p:tagLst>
</file>

<file path=ppt/tags/tag186.xml><?xml version="1.0" encoding="utf-8"?>
<p:tagLst xmlns:p="http://schemas.openxmlformats.org/presentationml/2006/main">
  <p:tag name="AS_UNIQUEID" val="959"/>
</p:tagLst>
</file>

<file path=ppt/tags/tag187.xml><?xml version="1.0" encoding="utf-8"?>
<p:tagLst xmlns:p="http://schemas.openxmlformats.org/presentationml/2006/main">
  <p:tag name="AS_UNIQUEID" val="123"/>
</p:tagLst>
</file>

<file path=ppt/tags/tag188.xml><?xml version="1.0" encoding="utf-8"?>
<p:tagLst xmlns:p="http://schemas.openxmlformats.org/presentationml/2006/main">
  <p:tag name="AS_UNIQUEID" val="960"/>
</p:tagLst>
</file>

<file path=ppt/tags/tag189.xml><?xml version="1.0" encoding="utf-8"?>
<p:tagLst xmlns:p="http://schemas.openxmlformats.org/presentationml/2006/main">
  <p:tag name="AS_UNIQUEID" val="961"/>
</p:tagLst>
</file>

<file path=ppt/tags/tag190.xml><?xml version="1.0" encoding="utf-8"?>
<p:tagLst xmlns:p="http://schemas.openxmlformats.org/presentationml/2006/main">
  <p:tag name="AS_UNIQUEID" val="962"/>
</p:tagLst>
</file>

<file path=ppt/tags/tag191.xml><?xml version="1.0" encoding="utf-8"?>
<p:tagLst xmlns:p="http://schemas.openxmlformats.org/presentationml/2006/main">
  <p:tag name="AS_UNIQUEID" val="963"/>
</p:tagLst>
</file>

<file path=ppt/tags/tag192.xml><?xml version="1.0" encoding="utf-8"?>
<p:tagLst xmlns:p="http://schemas.openxmlformats.org/presentationml/2006/main">
  <p:tag name="AS_UNIQUEID" val="964"/>
</p:tagLst>
</file>

<file path=ppt/tags/tag193.xml><?xml version="1.0" encoding="utf-8"?>
<p:tagLst xmlns:p="http://schemas.openxmlformats.org/presentationml/2006/main">
  <p:tag name="AS_UNIQUEID" val="965"/>
</p:tagLst>
</file>

<file path=ppt/tags/tag194.xml><?xml version="1.0" encoding="utf-8"?>
<p:tagLst xmlns:p="http://schemas.openxmlformats.org/presentationml/2006/main">
  <p:tag name="AS_UNIQUEID" val="966"/>
</p:tagLst>
</file>

<file path=ppt/tags/tag195.xml><?xml version="1.0" encoding="utf-8"?>
<p:tagLst xmlns:p="http://schemas.openxmlformats.org/presentationml/2006/main">
  <p:tag name="AS_UNIQUEID" val="967"/>
</p:tagLst>
</file>

<file path=ppt/tags/tag196.xml><?xml version="1.0" encoding="utf-8"?>
<p:tagLst xmlns:p="http://schemas.openxmlformats.org/presentationml/2006/main">
  <p:tag name="AS_UNIQUEID" val="968"/>
</p:tagLst>
</file>

<file path=ppt/tags/tag197.xml><?xml version="1.0" encoding="utf-8"?>
<p:tagLst xmlns:p="http://schemas.openxmlformats.org/presentationml/2006/main">
  <p:tag name="AS_UNIQUEID" val="969"/>
</p:tagLst>
</file>

<file path=ppt/tags/tag198.xml><?xml version="1.0" encoding="utf-8"?>
<p:tagLst xmlns:p="http://schemas.openxmlformats.org/presentationml/2006/main">
  <p:tag name="AS_UNIQUEID" val="970"/>
</p:tagLst>
</file>

<file path=ppt/tags/tag199.xml><?xml version="1.0" encoding="utf-8"?>
<p:tagLst xmlns:p="http://schemas.openxmlformats.org/presentationml/2006/main">
  <p:tag name="AS_UNIQUEID" val="971"/>
</p:tagLst>
</file>

<file path=ppt/tags/tag200.xml><?xml version="1.0" encoding="utf-8"?>
<p:tagLst xmlns:p="http://schemas.openxmlformats.org/presentationml/2006/main">
  <p:tag name="AS_UNIQUEID" val="972"/>
</p:tagLst>
</file>

<file path=ppt/tags/tag201.xml><?xml version="1.0" encoding="utf-8"?>
<p:tagLst xmlns:p="http://schemas.openxmlformats.org/presentationml/2006/main">
  <p:tag name="AS_UNIQUEID" val="973"/>
</p:tagLst>
</file>

<file path=ppt/tags/tag202.xml><?xml version="1.0" encoding="utf-8"?>
<p:tagLst xmlns:p="http://schemas.openxmlformats.org/presentationml/2006/main">
  <p:tag name="AS_UNIQUEID" val="974"/>
</p:tagLst>
</file>

<file path=ppt/tags/tag203.xml><?xml version="1.0" encoding="utf-8"?>
<p:tagLst xmlns:p="http://schemas.openxmlformats.org/presentationml/2006/main">
  <p:tag name="AS_UNIQUEID" val="975"/>
</p:tagLst>
</file>

<file path=ppt/tags/tag204.xml><?xml version="1.0" encoding="utf-8"?>
<p:tagLst xmlns:p="http://schemas.openxmlformats.org/presentationml/2006/main">
  <p:tag name="AS_UNIQUEID" val="976"/>
</p:tagLst>
</file>

<file path=ppt/tags/tag205.xml><?xml version="1.0" encoding="utf-8"?>
<p:tagLst xmlns:p="http://schemas.openxmlformats.org/presentationml/2006/main">
  <p:tag name="AS_UNIQUEID" val="977"/>
</p:tagLst>
</file>

<file path=ppt/tags/tag206.xml><?xml version="1.0" encoding="utf-8"?>
<p:tagLst xmlns:p="http://schemas.openxmlformats.org/presentationml/2006/main">
  <p:tag name="AS_UNIQUEID" val="978"/>
</p:tagLst>
</file>

<file path=ppt/tags/tag207.xml><?xml version="1.0" encoding="utf-8"?>
<p:tagLst xmlns:p="http://schemas.openxmlformats.org/presentationml/2006/main">
  <p:tag name="AS_UNIQUEID" val="979"/>
</p:tagLst>
</file>

<file path=ppt/tags/tag208.xml><?xml version="1.0" encoding="utf-8"?>
<p:tagLst xmlns:p="http://schemas.openxmlformats.org/presentationml/2006/main">
  <p:tag name="AS_UNIQUEID" val="980"/>
</p:tagLst>
</file>

<file path=ppt/tags/tag209.xml><?xml version="1.0" encoding="utf-8"?>
<p:tagLst xmlns:p="http://schemas.openxmlformats.org/presentationml/2006/main">
  <p:tag name="AS_UNIQUEID" val="981"/>
</p:tagLst>
</file>

<file path=ppt/tags/tag210.xml><?xml version="1.0" encoding="utf-8"?>
<p:tagLst xmlns:p="http://schemas.openxmlformats.org/presentationml/2006/main">
  <p:tag name="AS_UNIQUEID" val="982"/>
</p:tagLst>
</file>

<file path=ppt/tags/tag211.xml><?xml version="1.0" encoding="utf-8"?>
<p:tagLst xmlns:p="http://schemas.openxmlformats.org/presentationml/2006/main">
  <p:tag name="AS_UNIQUEID" val="983"/>
</p:tagLst>
</file>

<file path=ppt/tags/tag212.xml><?xml version="1.0" encoding="utf-8"?>
<p:tagLst xmlns:p="http://schemas.openxmlformats.org/presentationml/2006/main">
  <p:tag name="AS_UNIQUEID" val="984"/>
</p:tagLst>
</file>

<file path=ppt/tags/tag213.xml><?xml version="1.0" encoding="utf-8"?>
<p:tagLst xmlns:p="http://schemas.openxmlformats.org/presentationml/2006/main">
  <p:tag name="AS_UNIQUEID" val="985"/>
</p:tagLst>
</file>

<file path=ppt/tags/tag214.xml><?xml version="1.0" encoding="utf-8"?>
<p:tagLst xmlns:p="http://schemas.openxmlformats.org/presentationml/2006/main">
  <p:tag name="AS_UNIQUEID" val="986"/>
</p:tagLst>
</file>

<file path=ppt/tags/tag215.xml><?xml version="1.0" encoding="utf-8"?>
<p:tagLst xmlns:p="http://schemas.openxmlformats.org/presentationml/2006/main">
  <p:tag name="AS_UNIQUEID" val="987"/>
</p:tagLst>
</file>

<file path=ppt/tags/tag216.xml><?xml version="1.0" encoding="utf-8"?>
<p:tagLst xmlns:p="http://schemas.openxmlformats.org/presentationml/2006/main">
  <p:tag name="AS_UNIQUEID" val="988"/>
</p:tagLst>
</file>

<file path=ppt/tags/tag217.xml><?xml version="1.0" encoding="utf-8"?>
<p:tagLst xmlns:p="http://schemas.openxmlformats.org/presentationml/2006/main">
  <p:tag name="AS_UNIQUEID" val="989"/>
</p:tagLst>
</file>

<file path=ppt/tags/tag218.xml><?xml version="1.0" encoding="utf-8"?>
<p:tagLst xmlns:p="http://schemas.openxmlformats.org/presentationml/2006/main">
  <p:tag name="AS_UNIQUEID" val="990"/>
</p:tagLst>
</file>

<file path=ppt/tags/tag219.xml><?xml version="1.0" encoding="utf-8"?>
<p:tagLst xmlns:p="http://schemas.openxmlformats.org/presentationml/2006/main">
  <p:tag name="AS_UNIQUEID" val="991"/>
</p:tagLst>
</file>

<file path=ppt/tags/tag220.xml><?xml version="1.0" encoding="utf-8"?>
<p:tagLst xmlns:p="http://schemas.openxmlformats.org/presentationml/2006/main">
  <p:tag name="AS_UNIQUEID" val="992"/>
</p:tagLst>
</file>

<file path=ppt/tags/tag221.xml><?xml version="1.0" encoding="utf-8"?>
<p:tagLst xmlns:p="http://schemas.openxmlformats.org/presentationml/2006/main">
  <p:tag name="AS_UNIQUEID" val="665"/>
</p:tagLst>
</file>

<file path=ppt/tags/tag222.xml><?xml version="1.0" encoding="utf-8"?>
<p:tagLst xmlns:p="http://schemas.openxmlformats.org/presentationml/2006/main">
  <p:tag name="AS_UNIQUEID" val="319"/>
</p:tagLst>
</file>

<file path=ppt/tags/tag223.xml><?xml version="1.0" encoding="utf-8"?>
<p:tagLst xmlns:p="http://schemas.openxmlformats.org/presentationml/2006/main">
  <p:tag name="AS_UNIQUEID" val="320"/>
</p:tagLst>
</file>

<file path=ppt/tags/tag224.xml><?xml version="1.0" encoding="utf-8"?>
<p:tagLst xmlns:p="http://schemas.openxmlformats.org/presentationml/2006/main">
  <p:tag name="AS_UNIQUEID" val="993"/>
</p:tagLst>
</file>

<file path=ppt/tags/tag225.xml><?xml version="1.0" encoding="utf-8"?>
<p:tagLst xmlns:p="http://schemas.openxmlformats.org/presentationml/2006/main">
  <p:tag name="AS_UNIQUEID" val="994"/>
</p:tagLst>
</file>

<file path=ppt/tags/tag226.xml><?xml version="1.0" encoding="utf-8"?>
<p:tagLst xmlns:p="http://schemas.openxmlformats.org/presentationml/2006/main">
  <p:tag name="AS_UNIQUEID" val="330"/>
</p:tagLst>
</file>

<file path=ppt/tags/tag227.xml><?xml version="1.0" encoding="utf-8"?>
<p:tagLst xmlns:p="http://schemas.openxmlformats.org/presentationml/2006/main">
  <p:tag name="AS_UNIQUEID" val="995"/>
</p:tagLst>
</file>

<file path=ppt/tags/tag228.xml><?xml version="1.0" encoding="utf-8"?>
<p:tagLst xmlns:p="http://schemas.openxmlformats.org/presentationml/2006/main">
  <p:tag name="AS_UNIQUEID" val="996"/>
</p:tagLst>
</file>

<file path=ppt/tags/tag229.xml><?xml version="1.0" encoding="utf-8"?>
<p:tagLst xmlns:p="http://schemas.openxmlformats.org/presentationml/2006/main">
  <p:tag name="AS_UNIQUEID" val="997"/>
</p:tagLst>
</file>

<file path=ppt/tags/tag230.xml><?xml version="1.0" encoding="utf-8"?>
<p:tagLst xmlns:p="http://schemas.openxmlformats.org/presentationml/2006/main">
  <p:tag name="AS_UNIQUEID" val="998"/>
</p:tagLst>
</file>

<file path=ppt/tags/tag231.xml><?xml version="1.0" encoding="utf-8"?>
<p:tagLst xmlns:p="http://schemas.openxmlformats.org/presentationml/2006/main">
  <p:tag name="AS_UNIQUEID" val="999"/>
</p:tagLst>
</file>

<file path=ppt/tags/tag232.xml><?xml version="1.0" encoding="utf-8"?>
<p:tagLst xmlns:p="http://schemas.openxmlformats.org/presentationml/2006/main">
  <p:tag name="AS_UNIQUEID" val="153"/>
</p:tagLst>
</file>

<file path=ppt/tags/tag233.xml><?xml version="1.0" encoding="utf-8"?>
<p:tagLst xmlns:p="http://schemas.openxmlformats.org/presentationml/2006/main">
  <p:tag name="AS_UNIQUEID" val="1000"/>
</p:tagLst>
</file>

<file path=ppt/tags/tag234.xml><?xml version="1.0" encoding="utf-8"?>
<p:tagLst xmlns:p="http://schemas.openxmlformats.org/presentationml/2006/main">
  <p:tag name="AS_UNIQUEID" val="1001"/>
</p:tagLst>
</file>

<file path=ppt/tags/tag235.xml><?xml version="1.0" encoding="utf-8"?>
<p:tagLst xmlns:p="http://schemas.openxmlformats.org/presentationml/2006/main">
  <p:tag name="AS_UNIQUEID" val="1002"/>
</p:tagLst>
</file>

<file path=ppt/tags/tag236.xml><?xml version="1.0" encoding="utf-8"?>
<p:tagLst xmlns:p="http://schemas.openxmlformats.org/presentationml/2006/main">
  <p:tag name="AS_UNIQUEID" val="1003"/>
</p:tagLst>
</file>

<file path=ppt/tags/tag237.xml><?xml version="1.0" encoding="utf-8"?>
<p:tagLst xmlns:p="http://schemas.openxmlformats.org/presentationml/2006/main">
  <p:tag name="AS_UNIQUEID" val="1004"/>
</p:tagLst>
</file>

<file path=ppt/tags/tag238.xml><?xml version="1.0" encoding="utf-8"?>
<p:tagLst xmlns:p="http://schemas.openxmlformats.org/presentationml/2006/main">
  <p:tag name="AS_UNIQUEID" val="1005"/>
</p:tagLst>
</file>

<file path=ppt/tags/tag239.xml><?xml version="1.0" encoding="utf-8"?>
<p:tagLst xmlns:p="http://schemas.openxmlformats.org/presentationml/2006/main">
  <p:tag name="AS_UNIQUEID" val="1006"/>
</p:tagLst>
</file>

<file path=ppt/tags/tag240.xml><?xml version="1.0" encoding="utf-8"?>
<p:tagLst xmlns:p="http://schemas.openxmlformats.org/presentationml/2006/main">
  <p:tag name="AS_UNIQUEID" val="1007"/>
</p:tagLst>
</file>

<file path=ppt/tags/tag241.xml><?xml version="1.0" encoding="utf-8"?>
<p:tagLst xmlns:p="http://schemas.openxmlformats.org/presentationml/2006/main">
  <p:tag name="AS_UNIQUEID" val="1008"/>
</p:tagLst>
</file>

<file path=ppt/tags/tag242.xml><?xml version="1.0" encoding="utf-8"?>
<p:tagLst xmlns:p="http://schemas.openxmlformats.org/presentationml/2006/main">
  <p:tag name="AS_UNIQUEID" val="1009"/>
</p:tagLst>
</file>

<file path=ppt/tags/tag243.xml><?xml version="1.0" encoding="utf-8"?>
<p:tagLst xmlns:p="http://schemas.openxmlformats.org/presentationml/2006/main">
  <p:tag name="AS_UNIQUEID" val="1010"/>
</p:tagLst>
</file>

<file path=ppt/tags/tag244.xml><?xml version="1.0" encoding="utf-8"?>
<p:tagLst xmlns:p="http://schemas.openxmlformats.org/presentationml/2006/main">
  <p:tag name="AS_UNIQUEID" val="1011"/>
</p:tagLst>
</file>

<file path=ppt/tags/tag245.xml><?xml version="1.0" encoding="utf-8"?>
<p:tagLst xmlns:p="http://schemas.openxmlformats.org/presentationml/2006/main">
  <p:tag name="AS_UNIQUEID" val="1012"/>
</p:tagLst>
</file>

<file path=ppt/tags/tag246.xml><?xml version="1.0" encoding="utf-8"?>
<p:tagLst xmlns:p="http://schemas.openxmlformats.org/presentationml/2006/main">
  <p:tag name="AS_UNIQUEID" val="1013"/>
</p:tagLst>
</file>

<file path=ppt/tags/tag247.xml><?xml version="1.0" encoding="utf-8"?>
<p:tagLst xmlns:p="http://schemas.openxmlformats.org/presentationml/2006/main">
  <p:tag name="AS_UNIQUEID" val="1014"/>
</p:tagLst>
</file>

<file path=ppt/tags/tag248.xml><?xml version="1.0" encoding="utf-8"?>
<p:tagLst xmlns:p="http://schemas.openxmlformats.org/presentationml/2006/main">
  <p:tag name="AS_UNIQUEID" val="1015"/>
</p:tagLst>
</file>

<file path=ppt/tags/tag249.xml><?xml version="1.0" encoding="utf-8"?>
<p:tagLst xmlns:p="http://schemas.openxmlformats.org/presentationml/2006/main">
  <p:tag name="AS_UNIQUEID" val="1016"/>
</p:tagLst>
</file>

<file path=ppt/tags/tag250.xml><?xml version="1.0" encoding="utf-8"?>
<p:tagLst xmlns:p="http://schemas.openxmlformats.org/presentationml/2006/main">
  <p:tag name="AS_UNIQUEID" val="1017"/>
</p:tagLst>
</file>

<file path=ppt/tags/tag251.xml><?xml version="1.0" encoding="utf-8"?>
<p:tagLst xmlns:p="http://schemas.openxmlformats.org/presentationml/2006/main">
  <p:tag name="AS_UNIQUEID" val="1018"/>
</p:tagLst>
</file>

<file path=ppt/tags/tag252.xml><?xml version="1.0" encoding="utf-8"?>
<p:tagLst xmlns:p="http://schemas.openxmlformats.org/presentationml/2006/main">
  <p:tag name="AS_UNIQUEID" val="1019"/>
</p:tagLst>
</file>

<file path=ppt/tags/tag253.xml><?xml version="1.0" encoding="utf-8"?>
<p:tagLst xmlns:p="http://schemas.openxmlformats.org/presentationml/2006/main">
  <p:tag name="AS_UNIQUEID" val="1020"/>
</p:tagLst>
</file>

<file path=ppt/tags/tag254.xml><?xml version="1.0" encoding="utf-8"?>
<p:tagLst xmlns:p="http://schemas.openxmlformats.org/presentationml/2006/main">
  <p:tag name="AS_UNIQUEID" val="1021"/>
</p:tagLst>
</file>

<file path=ppt/tags/tag255.xml><?xml version="1.0" encoding="utf-8"?>
<p:tagLst xmlns:p="http://schemas.openxmlformats.org/presentationml/2006/main">
  <p:tag name="AS_UNIQUEID" val="1022"/>
  <p:tag name="KSO_WM_UNIT_TABLE_BEAUTIFY" val="{8c472b41-9fab-4265-ad44-bab07396dbd4}"/>
</p:tagLst>
</file>

<file path=ppt/tags/tag256.xml><?xml version="1.0" encoding="utf-8"?>
<p:tagLst xmlns:p="http://schemas.openxmlformats.org/presentationml/2006/main">
  <p:tag name="AS_UNIQUEID" val="1023"/>
</p:tagLst>
</file>

<file path=ppt/tags/tag257.xml><?xml version="1.0" encoding="utf-8"?>
<p:tagLst xmlns:p="http://schemas.openxmlformats.org/presentationml/2006/main">
  <p:tag name="AS_UNIQUEID" val="1024"/>
</p:tagLst>
</file>

<file path=ppt/tags/tag258.xml><?xml version="1.0" encoding="utf-8"?>
<p:tagLst xmlns:p="http://schemas.openxmlformats.org/presentationml/2006/main">
  <p:tag name="AS_UNIQUEID" val="1025"/>
</p:tagLst>
</file>

<file path=ppt/tags/tag259.xml><?xml version="1.0" encoding="utf-8"?>
<p:tagLst xmlns:p="http://schemas.openxmlformats.org/presentationml/2006/main">
  <p:tag name="AS_UNIQUEID" val="1026"/>
</p:tagLst>
</file>

<file path=ppt/tags/tag260.xml><?xml version="1.0" encoding="utf-8"?>
<p:tagLst xmlns:p="http://schemas.openxmlformats.org/presentationml/2006/main">
  <p:tag name="AS_UNIQUEID" val="1027"/>
</p:tagLst>
</file>

<file path=ppt/tags/tag261.xml><?xml version="1.0" encoding="utf-8"?>
<p:tagLst xmlns:p="http://schemas.openxmlformats.org/presentationml/2006/main">
  <p:tag name="AS_UNIQUEID" val="1028"/>
</p:tagLst>
</file>

<file path=ppt/tags/tag262.xml><?xml version="1.0" encoding="utf-8"?>
<p:tagLst xmlns:p="http://schemas.openxmlformats.org/presentationml/2006/main">
  <p:tag name="AS_UNIQUEID" val="1029"/>
</p:tagLst>
</file>

<file path=ppt/tags/tag263.xml><?xml version="1.0" encoding="utf-8"?>
<p:tagLst xmlns:p="http://schemas.openxmlformats.org/presentationml/2006/main">
  <p:tag name="AS_UNIQUEID" val="1030"/>
</p:tagLst>
</file>

<file path=ppt/tags/tag264.xml><?xml version="1.0" encoding="utf-8"?>
<p:tagLst xmlns:p="http://schemas.openxmlformats.org/presentationml/2006/main">
  <p:tag name="AS_UNIQUEID" val="1031"/>
</p:tagLst>
</file>

<file path=ppt/tags/tag265.xml><?xml version="1.0" encoding="utf-8"?>
<p:tagLst xmlns:p="http://schemas.openxmlformats.org/presentationml/2006/main">
  <p:tag name="AS_UNIQUEID" val="1032"/>
</p:tagLst>
</file>

<file path=ppt/tags/tag266.xml><?xml version="1.0" encoding="utf-8"?>
<p:tagLst xmlns:p="http://schemas.openxmlformats.org/presentationml/2006/main">
  <p:tag name="AS_UNIQUEID" val="1033"/>
</p:tagLst>
</file>

<file path=ppt/tags/tag267.xml><?xml version="1.0" encoding="utf-8"?>
<p:tagLst xmlns:p="http://schemas.openxmlformats.org/presentationml/2006/main">
  <p:tag name="AS_UNIQUEID" val="1034"/>
</p:tagLst>
</file>

<file path=ppt/tags/tag268.xml><?xml version="1.0" encoding="utf-8"?>
<p:tagLst xmlns:p="http://schemas.openxmlformats.org/presentationml/2006/main">
  <p:tag name="AS_UNIQUEID" val="1035"/>
</p:tagLst>
</file>

<file path=ppt/tags/tag269.xml><?xml version="1.0" encoding="utf-8"?>
<p:tagLst xmlns:p="http://schemas.openxmlformats.org/presentationml/2006/main">
  <p:tag name="AS_UNIQUEID" val="1036"/>
</p:tagLst>
</file>

<file path=ppt/tags/tag270.xml><?xml version="1.0" encoding="utf-8"?>
<p:tagLst xmlns:p="http://schemas.openxmlformats.org/presentationml/2006/main">
  <p:tag name="AS_UNIQUEID" val="1037"/>
</p:tagLst>
</file>

<file path=ppt/tags/tag271.xml><?xml version="1.0" encoding="utf-8"?>
<p:tagLst xmlns:p="http://schemas.openxmlformats.org/presentationml/2006/main">
  <p:tag name="AS_UNIQUEID" val="1038"/>
</p:tagLst>
</file>

<file path=ppt/tags/tag272.xml><?xml version="1.0" encoding="utf-8"?>
<p:tagLst xmlns:p="http://schemas.openxmlformats.org/presentationml/2006/main">
  <p:tag name="AS_UNIQUEID" val="1039"/>
</p:tagLst>
</file>

<file path=ppt/tags/tag273.xml><?xml version="1.0" encoding="utf-8"?>
<p:tagLst xmlns:p="http://schemas.openxmlformats.org/presentationml/2006/main">
  <p:tag name="AS_UNIQUEID" val="1040"/>
</p:tagLst>
</file>

<file path=ppt/tags/tag274.xml><?xml version="1.0" encoding="utf-8"?>
<p:tagLst xmlns:p="http://schemas.openxmlformats.org/presentationml/2006/main">
  <p:tag name="AS_UNIQUEID" val="1041"/>
</p:tagLst>
</file>

<file path=ppt/tags/tag275.xml><?xml version="1.0" encoding="utf-8"?>
<p:tagLst xmlns:p="http://schemas.openxmlformats.org/presentationml/2006/main">
  <p:tag name="AS_UNIQUEID" val="1042"/>
</p:tagLst>
</file>

<file path=ppt/tags/tag276.xml><?xml version="1.0" encoding="utf-8"?>
<p:tagLst xmlns:p="http://schemas.openxmlformats.org/presentationml/2006/main">
  <p:tag name="AS_UNIQUEID" val="1043"/>
</p:tagLst>
</file>

<file path=ppt/tags/tag277.xml><?xml version="1.0" encoding="utf-8"?>
<p:tagLst xmlns:p="http://schemas.openxmlformats.org/presentationml/2006/main">
  <p:tag name="AS_UNIQUEID" val="1044"/>
</p:tagLst>
</file>

<file path=ppt/tags/tag278.xml><?xml version="1.0" encoding="utf-8"?>
<p:tagLst xmlns:p="http://schemas.openxmlformats.org/presentationml/2006/main">
  <p:tag name="AS_UNIQUEID" val="1045"/>
</p:tagLst>
</file>

<file path=ppt/tags/tag279.xml><?xml version="1.0" encoding="utf-8"?>
<p:tagLst xmlns:p="http://schemas.openxmlformats.org/presentationml/2006/main">
  <p:tag name="AS_UNIQUEID" val="1046"/>
</p:tagLst>
</file>

<file path=ppt/tags/tag280.xml><?xml version="1.0" encoding="utf-8"?>
<p:tagLst xmlns:p="http://schemas.openxmlformats.org/presentationml/2006/main">
  <p:tag name="AS_UNIQUEID" val="1047"/>
</p:tagLst>
</file>

<file path=ppt/tags/tag281.xml><?xml version="1.0" encoding="utf-8"?>
<p:tagLst xmlns:p="http://schemas.openxmlformats.org/presentationml/2006/main">
  <p:tag name="AS_UNIQUEID" val="686"/>
</p:tagLst>
</file>

<file path=ppt/tags/tag282.xml><?xml version="1.0" encoding="utf-8"?>
<p:tagLst xmlns:p="http://schemas.openxmlformats.org/presentationml/2006/main">
  <p:tag name="AS_UNIQUEID" val="688"/>
</p:tagLst>
</file>

<file path=ppt/tags/tag283.xml><?xml version="1.0" encoding="utf-8"?>
<p:tagLst xmlns:p="http://schemas.openxmlformats.org/presentationml/2006/main">
  <p:tag name="AS_UNIQUEID" val="689"/>
</p:tagLst>
</file>

<file path=ppt/tags/tag284.xml><?xml version="1.0" encoding="utf-8"?>
<p:tagLst xmlns:p="http://schemas.openxmlformats.org/presentationml/2006/main">
  <p:tag name="AS_UNIQUEID" val="1048"/>
</p:tagLst>
</file>

<file path=ppt/tags/tag285.xml><?xml version="1.0" encoding="utf-8"?>
<p:tagLst xmlns:p="http://schemas.openxmlformats.org/presentationml/2006/main">
  <p:tag name="AS_UNIQUEID" val="1049"/>
</p:tagLst>
</file>

<file path=ppt/tags/tag286.xml><?xml version="1.0" encoding="utf-8"?>
<p:tagLst xmlns:p="http://schemas.openxmlformats.org/presentationml/2006/main">
  <p:tag name="AS_UNIQUEID" val="1050"/>
</p:tagLst>
</file>

<file path=ppt/tags/tag287.xml><?xml version="1.0" encoding="utf-8"?>
<p:tagLst xmlns:p="http://schemas.openxmlformats.org/presentationml/2006/main">
  <p:tag name="AS_UNIQUEID" val="1051"/>
</p:tagLst>
</file>

<file path=ppt/tags/tag288.xml><?xml version="1.0" encoding="utf-8"?>
<p:tagLst xmlns:p="http://schemas.openxmlformats.org/presentationml/2006/main">
  <p:tag name="AS_UNIQUEID" val="1052"/>
</p:tagLst>
</file>

<file path=ppt/tags/tag289.xml><?xml version="1.0" encoding="utf-8"?>
<p:tagLst xmlns:p="http://schemas.openxmlformats.org/presentationml/2006/main">
  <p:tag name="AS_UNIQUEID" val="1053"/>
</p:tagLst>
</file>

<file path=ppt/tags/tag290.xml><?xml version="1.0" encoding="utf-8"?>
<p:tagLst xmlns:p="http://schemas.openxmlformats.org/presentationml/2006/main">
  <p:tag name="AS_UNIQUEID" val="1054"/>
</p:tagLst>
</file>

<file path=ppt/tags/tag291.xml><?xml version="1.0" encoding="utf-8"?>
<p:tagLst xmlns:p="http://schemas.openxmlformats.org/presentationml/2006/main">
  <p:tag name="AS_UNIQUEID" val="1055"/>
</p:tagLst>
</file>

<file path=ppt/tags/tag292.xml><?xml version="1.0" encoding="utf-8"?>
<p:tagLst xmlns:p="http://schemas.openxmlformats.org/presentationml/2006/main">
  <p:tag name="AS_UNIQUEID" val="1056"/>
</p:tagLst>
</file>

<file path=ppt/tags/tag293.xml><?xml version="1.0" encoding="utf-8"?>
<p:tagLst xmlns:p="http://schemas.openxmlformats.org/presentationml/2006/main">
  <p:tag name="AS_UNIQUEID" val="1057"/>
</p:tagLst>
</file>

<file path=ppt/tags/tag294.xml><?xml version="1.0" encoding="utf-8"?>
<p:tagLst xmlns:p="http://schemas.openxmlformats.org/presentationml/2006/main">
  <p:tag name="AS_UNIQUEID" val="1058"/>
</p:tagLst>
</file>

<file path=ppt/tags/tag295.xml><?xml version="1.0" encoding="utf-8"?>
<p:tagLst xmlns:p="http://schemas.openxmlformats.org/presentationml/2006/main">
  <p:tag name="AS_UNIQUEID" val="1059"/>
</p:tagLst>
</file>

<file path=ppt/tags/tag296.xml><?xml version="1.0" encoding="utf-8"?>
<p:tagLst xmlns:p="http://schemas.openxmlformats.org/presentationml/2006/main">
  <p:tag name="AS_UNIQUEID" val="1060"/>
</p:tagLst>
</file>

<file path=ppt/tags/tag297.xml><?xml version="1.0" encoding="utf-8"?>
<p:tagLst xmlns:p="http://schemas.openxmlformats.org/presentationml/2006/main">
  <p:tag name="AS_UNIQUEID" val="1061"/>
</p:tagLst>
</file>

<file path=ppt/tags/tag298.xml><?xml version="1.0" encoding="utf-8"?>
<p:tagLst xmlns:p="http://schemas.openxmlformats.org/presentationml/2006/main">
  <p:tag name="AS_UNIQUEID" val="1062"/>
</p:tagLst>
</file>

<file path=ppt/tags/tag299.xml><?xml version="1.0" encoding="utf-8"?>
<p:tagLst xmlns:p="http://schemas.openxmlformats.org/presentationml/2006/main">
  <p:tag name="AS_UNIQUEID" val="191"/>
</p:tagLst>
</file>

<file path=ppt/tags/tag300.xml><?xml version="1.0" encoding="utf-8"?>
<p:tagLst xmlns:p="http://schemas.openxmlformats.org/presentationml/2006/main">
  <p:tag name="AS_UNIQUEID" val="195"/>
</p:tagLst>
</file>

<file path=ppt/tags/tag301.xml><?xml version="1.0" encoding="utf-8"?>
<p:tagLst xmlns:p="http://schemas.openxmlformats.org/presentationml/2006/main">
  <p:tag name="AS_UNIQUEID" val="1063"/>
</p:tagLst>
</file>

<file path=ppt/tags/tag302.xml><?xml version="1.0" encoding="utf-8"?>
<p:tagLst xmlns:p="http://schemas.openxmlformats.org/presentationml/2006/main">
  <p:tag name="AS_UNIQUEID" val="738"/>
</p:tagLst>
</file>

<file path=ppt/tags/tag303.xml><?xml version="1.0" encoding="utf-8"?>
<p:tagLst xmlns:p="http://schemas.openxmlformats.org/presentationml/2006/main">
  <p:tag name="AS_UNIQUEID" val="1064"/>
</p:tagLst>
</file>

<file path=ppt/tags/tag304.xml><?xml version="1.0" encoding="utf-8"?>
<p:tagLst xmlns:p="http://schemas.openxmlformats.org/presentationml/2006/main">
  <p:tag name="AS_UNIQUEID" val="1065"/>
</p:tagLst>
</file>

<file path=ppt/tags/tag305.xml><?xml version="1.0" encoding="utf-8"?>
<p:tagLst xmlns:p="http://schemas.openxmlformats.org/presentationml/2006/main">
  <p:tag name="AS_UNIQUEID" val="1066"/>
</p:tagLst>
</file>

<file path=ppt/tags/tag306.xml><?xml version="1.0" encoding="utf-8"?>
<p:tagLst xmlns:p="http://schemas.openxmlformats.org/presentationml/2006/main">
  <p:tag name="AS_UNIQUEID" val="1067"/>
</p:tagLst>
</file>

<file path=ppt/tags/tag307.xml><?xml version="1.0" encoding="utf-8"?>
<p:tagLst xmlns:p="http://schemas.openxmlformats.org/presentationml/2006/main">
  <p:tag name="AS_UNIQUEID" val="742"/>
</p:tagLst>
</file>

<file path=ppt/tags/tag308.xml><?xml version="1.0" encoding="utf-8"?>
<p:tagLst xmlns:p="http://schemas.openxmlformats.org/presentationml/2006/main">
  <p:tag name="AS_UNIQUEID" val="743"/>
</p:tagLst>
</file>

<file path=ppt/tags/tag309.xml><?xml version="1.0" encoding="utf-8"?>
<p:tagLst xmlns:p="http://schemas.openxmlformats.org/presentationml/2006/main">
  <p:tag name="AS_UNIQUEID" val="744"/>
</p:tagLst>
</file>

<file path=ppt/tags/tag310.xml><?xml version="1.0" encoding="utf-8"?>
<p:tagLst xmlns:p="http://schemas.openxmlformats.org/presentationml/2006/main">
  <p:tag name="AS_UNIQUEID" val="745"/>
</p:tagLst>
</file>

<file path=ppt/tags/tag311.xml><?xml version="1.0" encoding="utf-8"?>
<p:tagLst xmlns:p="http://schemas.openxmlformats.org/presentationml/2006/main">
  <p:tag name="AS_UNIQUEID" val="746"/>
</p:tagLst>
</file>

<file path=ppt/tags/tag312.xml><?xml version="1.0" encoding="utf-8"?>
<p:tagLst xmlns:p="http://schemas.openxmlformats.org/presentationml/2006/main">
  <p:tag name="AS_UNIQUEID" val="747"/>
</p:tagLst>
</file>

<file path=ppt/tags/tag313.xml><?xml version="1.0" encoding="utf-8"?>
<p:tagLst xmlns:p="http://schemas.openxmlformats.org/presentationml/2006/main">
  <p:tag name="AS_UNIQUEID" val="748"/>
</p:tagLst>
</file>

<file path=ppt/tags/tag314.xml><?xml version="1.0" encoding="utf-8"?>
<p:tagLst xmlns:p="http://schemas.openxmlformats.org/presentationml/2006/main">
  <p:tag name="AS_UNIQUEID" val="749"/>
</p:tagLst>
</file>

<file path=ppt/tags/tag315.xml><?xml version="1.0" encoding="utf-8"?>
<p:tagLst xmlns:p="http://schemas.openxmlformats.org/presentationml/2006/main">
  <p:tag name="AS_UNIQUEID" val="750"/>
</p:tagLst>
</file>

<file path=ppt/tags/tag316.xml><?xml version="1.0" encoding="utf-8"?>
<p:tagLst xmlns:p="http://schemas.openxmlformats.org/presentationml/2006/main">
  <p:tag name="AS_UNIQUEID" val="751"/>
</p:tagLst>
</file>

<file path=ppt/tags/tag317.xml><?xml version="1.0" encoding="utf-8"?>
<p:tagLst xmlns:p="http://schemas.openxmlformats.org/presentationml/2006/main">
  <p:tag name="AS_UNIQUEID" val="752"/>
</p:tagLst>
</file>

<file path=ppt/tags/tag318.xml><?xml version="1.0" encoding="utf-8"?>
<p:tagLst xmlns:p="http://schemas.openxmlformats.org/presentationml/2006/main">
  <p:tag name="AS_UNIQUEID" val="753"/>
</p:tagLst>
</file>

<file path=ppt/tags/tag319.xml><?xml version="1.0" encoding="utf-8"?>
<p:tagLst xmlns:p="http://schemas.openxmlformats.org/presentationml/2006/main">
  <p:tag name="AS_UNIQUEID" val="754"/>
</p:tagLst>
</file>

<file path=ppt/tags/tag320.xml><?xml version="1.0" encoding="utf-8"?>
<p:tagLst xmlns:p="http://schemas.openxmlformats.org/presentationml/2006/main">
  <p:tag name="AS_UNIQUEID" val="755"/>
</p:tagLst>
</file>

<file path=ppt/tags/tag321.xml><?xml version="1.0" encoding="utf-8"?>
<p:tagLst xmlns:p="http://schemas.openxmlformats.org/presentationml/2006/main">
  <p:tag name="AS_UNIQUEID" val="756"/>
</p:tagLst>
</file>

<file path=ppt/tags/tag322.xml><?xml version="1.0" encoding="utf-8"?>
<p:tagLst xmlns:p="http://schemas.openxmlformats.org/presentationml/2006/main">
  <p:tag name="AS_UNIQUEID" val="757"/>
</p:tagLst>
</file>

<file path=ppt/tags/tag323.xml><?xml version="1.0" encoding="utf-8"?>
<p:tagLst xmlns:p="http://schemas.openxmlformats.org/presentationml/2006/main">
  <p:tag name="AS_UNIQUEID" val="758"/>
</p:tagLst>
</file>

<file path=ppt/tags/tag324.xml><?xml version="1.0" encoding="utf-8"?>
<p:tagLst xmlns:p="http://schemas.openxmlformats.org/presentationml/2006/main">
  <p:tag name="AS_UNIQUEID" val="759"/>
</p:tagLst>
</file>

<file path=ppt/tags/tag325.xml><?xml version="1.0" encoding="utf-8"?>
<p:tagLst xmlns:p="http://schemas.openxmlformats.org/presentationml/2006/main">
  <p:tag name="AS_UNIQUEID" val="760"/>
</p:tagLst>
</file>

<file path=ppt/tags/tag326.xml><?xml version="1.0" encoding="utf-8"?>
<p:tagLst xmlns:p="http://schemas.openxmlformats.org/presentationml/2006/main">
  <p:tag name="AS_UNIQUEID" val="761"/>
</p:tagLst>
</file>

<file path=ppt/tags/tag327.xml><?xml version="1.0" encoding="utf-8"?>
<p:tagLst xmlns:p="http://schemas.openxmlformats.org/presentationml/2006/main">
  <p:tag name="AS_UNIQUEID" val="762"/>
</p:tagLst>
</file>

<file path=ppt/tags/tag328.xml><?xml version="1.0" encoding="utf-8"?>
<p:tagLst xmlns:p="http://schemas.openxmlformats.org/presentationml/2006/main">
  <p:tag name="AS_UNIQUEID" val="763"/>
</p:tagLst>
</file>

<file path=ppt/tags/tag329.xml><?xml version="1.0" encoding="utf-8"?>
<p:tagLst xmlns:p="http://schemas.openxmlformats.org/presentationml/2006/main">
  <p:tag name="AS_UNIQUEID" val="764"/>
</p:tagLst>
</file>

<file path=ppt/tags/tag330.xml><?xml version="1.0" encoding="utf-8"?>
<p:tagLst xmlns:p="http://schemas.openxmlformats.org/presentationml/2006/main">
  <p:tag name="AS_UNIQUEID" val="765"/>
</p:tagLst>
</file>

<file path=ppt/tags/tag331.xml><?xml version="1.0" encoding="utf-8"?>
<p:tagLst xmlns:p="http://schemas.openxmlformats.org/presentationml/2006/main">
  <p:tag name="AS_UNIQUEID" val="766"/>
</p:tagLst>
</file>

<file path=ppt/tags/tag332.xml><?xml version="1.0" encoding="utf-8"?>
<p:tagLst xmlns:p="http://schemas.openxmlformats.org/presentationml/2006/main">
  <p:tag name="AS_UNIQUEID" val="767"/>
</p:tagLst>
</file>

<file path=ppt/tags/tag333.xml><?xml version="1.0" encoding="utf-8"?>
<p:tagLst xmlns:p="http://schemas.openxmlformats.org/presentationml/2006/main">
  <p:tag name="AS_UNIQUEID" val="768"/>
</p:tagLst>
</file>

<file path=ppt/tags/tag334.xml><?xml version="1.0" encoding="utf-8"?>
<p:tagLst xmlns:p="http://schemas.openxmlformats.org/presentationml/2006/main">
  <p:tag name="AS_UNIQUEID" val="769"/>
</p:tagLst>
</file>

<file path=ppt/tags/tag335.xml><?xml version="1.0" encoding="utf-8"?>
<p:tagLst xmlns:p="http://schemas.openxmlformats.org/presentationml/2006/main">
  <p:tag name="AS_UNIQUEID" val="770"/>
</p:tagLst>
</file>

<file path=ppt/tags/tag336.xml><?xml version="1.0" encoding="utf-8"?>
<p:tagLst xmlns:p="http://schemas.openxmlformats.org/presentationml/2006/main">
  <p:tag name="AS_UNIQUEID" val="771"/>
</p:tagLst>
</file>

<file path=ppt/tags/tag337.xml><?xml version="1.0" encoding="utf-8"?>
<p:tagLst xmlns:p="http://schemas.openxmlformats.org/presentationml/2006/main">
  <p:tag name="AS_UNIQUEID" val="772"/>
</p:tagLst>
</file>

<file path=ppt/tags/tag338.xml><?xml version="1.0" encoding="utf-8"?>
<p:tagLst xmlns:p="http://schemas.openxmlformats.org/presentationml/2006/main">
  <p:tag name="AS_UNIQUEID" val="773"/>
</p:tagLst>
</file>

<file path=ppt/tags/tag339.xml><?xml version="1.0" encoding="utf-8"?>
<p:tagLst xmlns:p="http://schemas.openxmlformats.org/presentationml/2006/main">
  <p:tag name="AS_UNIQUEID" val="774"/>
</p:tagLst>
</file>

<file path=ppt/tags/tag340.xml><?xml version="1.0" encoding="utf-8"?>
<p:tagLst xmlns:p="http://schemas.openxmlformats.org/presentationml/2006/main">
  <p:tag name="AS_UNIQUEID" val="775"/>
</p:tagLst>
</file>

<file path=ppt/tags/tag341.xml><?xml version="1.0" encoding="utf-8"?>
<p:tagLst xmlns:p="http://schemas.openxmlformats.org/presentationml/2006/main">
  <p:tag name="AS_UNIQUEID" val="776"/>
</p:tagLst>
</file>

<file path=ppt/tags/tag342.xml><?xml version="1.0" encoding="utf-8"?>
<p:tagLst xmlns:p="http://schemas.openxmlformats.org/presentationml/2006/main">
  <p:tag name="AS_UNIQUEID" val="777"/>
</p:tagLst>
</file>

<file path=ppt/tags/tag343.xml><?xml version="1.0" encoding="utf-8"?>
<p:tagLst xmlns:p="http://schemas.openxmlformats.org/presentationml/2006/main">
  <p:tag name="AS_UNIQUEID" val="778"/>
</p:tagLst>
</file>

<file path=ppt/tags/tag344.xml><?xml version="1.0" encoding="utf-8"?>
<p:tagLst xmlns:p="http://schemas.openxmlformats.org/presentationml/2006/main">
  <p:tag name="AS_UNIQUEID" val="1068"/>
</p:tagLst>
</file>

<file path=ppt/tags/tag345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145</Paragraphs>
  <Slides>15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华文行楷</vt:lpstr>
      <vt:lpstr>华文中宋</vt:lpstr>
      <vt:lpstr>方正粗黑宋简体</vt:lpstr>
      <vt:lpstr>华文新魏</vt:lpstr>
      <vt:lpstr>华文仿宋</vt:lpstr>
      <vt:lpstr>宋体</vt:lpstr>
      <vt:lpstr>楷体</vt:lpstr>
      <vt:lpstr>Times New Roman</vt:lpstr>
      <vt:lpstr>微软雅黑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2020-12-29T14:45:18Z</cp:lastPrinted>
  <dcterms:created xsi:type="dcterms:W3CDTF">2020-12-29T14:45:18Z</dcterms:created>
  <dcterms:modified xsi:type="dcterms:W3CDTF">2020-12-29T06:45:18Z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