
<file path=[Content_Types].xml><?xml version="1.0" encoding="utf-8"?>
<Types xmlns="http://schemas.openxmlformats.org/package/2006/content-types">
  <Default Extension="rels" ContentType="application/vnd.openxmlformats-package.relationships+xml"/>
  <Default Extension="jpeg" ContentType="image/jpeg"/>
  <Default Extension="vml" ContentType="application/vnd.openxmlformats-officedocument.vmlDrawing"/>
  <Default Extension="bin" ContentType="application/vnd.openxmlformats-officedocument.oleObject"/>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10.xml" ContentType="application/vnd.openxmlformats-officedocument.presentationml.slideMaster+xml"/>
  <Override PartName="/ppt/slideMasters/slideMaster100.xml" ContentType="application/vnd.openxmlformats-officedocument.presentationml.slideMaster+xml"/>
  <Override PartName="/ppt/slideMasters/slideMaster101.xml" ContentType="application/vnd.openxmlformats-officedocument.presentationml.slideMaster+xml"/>
  <Override PartName="/ppt/slideMasters/slideMaster102.xml" ContentType="application/vnd.openxmlformats-officedocument.presentationml.slideMaster+xml"/>
  <Override PartName="/ppt/slideMasters/slideMaster103.xml" ContentType="application/vnd.openxmlformats-officedocument.presentationml.slideMaster+xml"/>
  <Override PartName="/ppt/slideMasters/slideMaster104.xml" ContentType="application/vnd.openxmlformats-officedocument.presentationml.slideMaster+xml"/>
  <Override PartName="/ppt/slideMasters/slideMaster105.xml" ContentType="application/vnd.openxmlformats-officedocument.presentationml.slideMaster+xml"/>
  <Override PartName="/ppt/slideMasters/slideMaster106.xml" ContentType="application/vnd.openxmlformats-officedocument.presentationml.slideMaster+xml"/>
  <Override PartName="/ppt/slideMasters/slideMaster107.xml" ContentType="application/vnd.openxmlformats-officedocument.presentationml.slideMaster+xml"/>
  <Override PartName="/ppt/slideMasters/slideMaster108.xml" ContentType="application/vnd.openxmlformats-officedocument.presentationml.slideMaster+xml"/>
  <Override PartName="/ppt/slideMasters/slideMaster109.xml" ContentType="application/vnd.openxmlformats-officedocument.presentationml.slideMaster+xml"/>
  <Override PartName="/ppt/slideMasters/slideMaster11.xml" ContentType="application/vnd.openxmlformats-officedocument.presentationml.slideMaster+xml"/>
  <Override PartName="/ppt/slideMasters/slideMaster110.xml" ContentType="application/vnd.openxmlformats-officedocument.presentationml.slideMaster+xml"/>
  <Override PartName="/ppt/slideMasters/slideMaster111.xml" ContentType="application/vnd.openxmlformats-officedocument.presentationml.slideMaster+xml"/>
  <Override PartName="/ppt/slideMasters/slideMaster112.xml" ContentType="application/vnd.openxmlformats-officedocument.presentationml.slideMaster+xml"/>
  <Override PartName="/ppt/slideMasters/slideMaster113.xml" ContentType="application/vnd.openxmlformats-officedocument.presentationml.slideMaster+xml"/>
  <Override PartName="/ppt/slideMasters/slideMaster114.xml" ContentType="application/vnd.openxmlformats-officedocument.presentationml.slideMaster+xml"/>
  <Override PartName="/ppt/slideMasters/slideMaster115.xml" ContentType="application/vnd.openxmlformats-officedocument.presentationml.slideMaster+xml"/>
  <Override PartName="/ppt/slideMasters/slideMaster116.xml" ContentType="application/vnd.openxmlformats-officedocument.presentationml.slideMaster+xml"/>
  <Override PartName="/ppt/slideMasters/slideMaster117.xml" ContentType="application/vnd.openxmlformats-officedocument.presentationml.slideMaster+xml"/>
  <Override PartName="/ppt/slideMasters/slideMaster118.xml" ContentType="application/vnd.openxmlformats-officedocument.presentationml.slideMaster+xml"/>
  <Override PartName="/ppt/slideMasters/slideMaster119.xml" ContentType="application/vnd.openxmlformats-officedocument.presentationml.slideMaster+xml"/>
  <Override PartName="/ppt/slideMasters/slideMaster12.xml" ContentType="application/vnd.openxmlformats-officedocument.presentationml.slideMaster+xml"/>
  <Override PartName="/ppt/slideMasters/slideMaster120.xml" ContentType="application/vnd.openxmlformats-officedocument.presentationml.slideMaster+xml"/>
  <Override PartName="/ppt/slideMasters/slideMaster121.xml" ContentType="application/vnd.openxmlformats-officedocument.presentationml.slideMaster+xml"/>
  <Override PartName="/ppt/slideMasters/slideMaster12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Masters/slideMaster34.xml" ContentType="application/vnd.openxmlformats-officedocument.presentationml.slideMaster+xml"/>
  <Override PartName="/ppt/slideMasters/slideMaster35.xml" ContentType="application/vnd.openxmlformats-officedocument.presentationml.slideMaster+xml"/>
  <Override PartName="/ppt/slideMasters/slideMaster36.xml" ContentType="application/vnd.openxmlformats-officedocument.presentationml.slideMaster+xml"/>
  <Override PartName="/ppt/slideMasters/slideMaster37.xml" ContentType="application/vnd.openxmlformats-officedocument.presentationml.slideMaster+xml"/>
  <Override PartName="/ppt/slideMasters/slideMaster38.xml" ContentType="application/vnd.openxmlformats-officedocument.presentationml.slideMaster+xml"/>
  <Override PartName="/ppt/slideMasters/slideMaster39.xml" ContentType="application/vnd.openxmlformats-officedocument.presentationml.slideMaster+xml"/>
  <Override PartName="/ppt/slideMasters/slideMaster4.xml" ContentType="application/vnd.openxmlformats-officedocument.presentationml.slideMaster+xml"/>
  <Override PartName="/ppt/slideMasters/slideMaster40.xml" ContentType="application/vnd.openxmlformats-officedocument.presentationml.slideMaster+xml"/>
  <Override PartName="/ppt/slideMasters/slideMaster41.xml" ContentType="application/vnd.openxmlformats-officedocument.presentationml.slideMaster+xml"/>
  <Override PartName="/ppt/slideMasters/slideMaster42.xml" ContentType="application/vnd.openxmlformats-officedocument.presentationml.slideMaster+xml"/>
  <Override PartName="/ppt/slideMasters/slideMaster43.xml" ContentType="application/vnd.openxmlformats-officedocument.presentationml.slideMaster+xml"/>
  <Override PartName="/ppt/slideMasters/slideMaster44.xml" ContentType="application/vnd.openxmlformats-officedocument.presentationml.slideMaster+xml"/>
  <Override PartName="/ppt/slideMasters/slideMaster45.xml" ContentType="application/vnd.openxmlformats-officedocument.presentationml.slideMaster+xml"/>
  <Override PartName="/ppt/slideMasters/slideMaster46.xml" ContentType="application/vnd.openxmlformats-officedocument.presentationml.slideMaster+xml"/>
  <Override PartName="/ppt/slideMasters/slideMaster47.xml" ContentType="application/vnd.openxmlformats-officedocument.presentationml.slideMaster+xml"/>
  <Override PartName="/ppt/slideMasters/slideMaster48.xml" ContentType="application/vnd.openxmlformats-officedocument.presentationml.slideMaster+xml"/>
  <Override PartName="/ppt/slideMasters/slideMaster49.xml" ContentType="application/vnd.openxmlformats-officedocument.presentationml.slideMaster+xml"/>
  <Override PartName="/ppt/slideMasters/slideMaster5.xml" ContentType="application/vnd.openxmlformats-officedocument.presentationml.slideMaster+xml"/>
  <Override PartName="/ppt/slideMasters/slideMaster50.xml" ContentType="application/vnd.openxmlformats-officedocument.presentationml.slideMaster+xml"/>
  <Override PartName="/ppt/slideMasters/slideMaster51.xml" ContentType="application/vnd.openxmlformats-officedocument.presentationml.slideMaster+xml"/>
  <Override PartName="/ppt/slideMasters/slideMaster52.xml" ContentType="application/vnd.openxmlformats-officedocument.presentationml.slideMaster+xml"/>
  <Override PartName="/ppt/slideMasters/slideMaster53.xml" ContentType="application/vnd.openxmlformats-officedocument.presentationml.slideMaster+xml"/>
  <Override PartName="/ppt/slideMasters/slideMaster54.xml" ContentType="application/vnd.openxmlformats-officedocument.presentationml.slideMaster+xml"/>
  <Override PartName="/ppt/slideMasters/slideMaster55.xml" ContentType="application/vnd.openxmlformats-officedocument.presentationml.slideMaster+xml"/>
  <Override PartName="/ppt/slideMasters/slideMaster56.xml" ContentType="application/vnd.openxmlformats-officedocument.presentationml.slideMaster+xml"/>
  <Override PartName="/ppt/slideMasters/slideMaster57.xml" ContentType="application/vnd.openxmlformats-officedocument.presentationml.slideMaster+xml"/>
  <Override PartName="/ppt/slideMasters/slideMaster58.xml" ContentType="application/vnd.openxmlformats-officedocument.presentationml.slideMaster+xml"/>
  <Override PartName="/ppt/slideMasters/slideMaster59.xml" ContentType="application/vnd.openxmlformats-officedocument.presentationml.slideMaster+xml"/>
  <Override PartName="/ppt/slideMasters/slideMaster6.xml" ContentType="application/vnd.openxmlformats-officedocument.presentationml.slideMaster+xml"/>
  <Override PartName="/ppt/slideMasters/slideMaster60.xml" ContentType="application/vnd.openxmlformats-officedocument.presentationml.slideMaster+xml"/>
  <Override PartName="/ppt/slideMasters/slideMaster61.xml" ContentType="application/vnd.openxmlformats-officedocument.presentationml.slideMaster+xml"/>
  <Override PartName="/ppt/slideMasters/slideMaster62.xml" ContentType="application/vnd.openxmlformats-officedocument.presentationml.slideMaster+xml"/>
  <Override PartName="/ppt/slideMasters/slideMaster63.xml" ContentType="application/vnd.openxmlformats-officedocument.presentationml.slideMaster+xml"/>
  <Override PartName="/ppt/slideMasters/slideMaster64.xml" ContentType="application/vnd.openxmlformats-officedocument.presentationml.slideMaster+xml"/>
  <Override PartName="/ppt/slideMasters/slideMaster65.xml" ContentType="application/vnd.openxmlformats-officedocument.presentationml.slideMaster+xml"/>
  <Override PartName="/ppt/slideMasters/slideMaster66.xml" ContentType="application/vnd.openxmlformats-officedocument.presentationml.slideMaster+xml"/>
  <Override PartName="/ppt/slideMasters/slideMaster67.xml" ContentType="application/vnd.openxmlformats-officedocument.presentationml.slideMaster+xml"/>
  <Override PartName="/ppt/slideMasters/slideMaster68.xml" ContentType="application/vnd.openxmlformats-officedocument.presentationml.slideMaster+xml"/>
  <Override PartName="/ppt/slideMasters/slideMaster69.xml" ContentType="application/vnd.openxmlformats-officedocument.presentationml.slideMaster+xml"/>
  <Override PartName="/ppt/slideMasters/slideMaster7.xml" ContentType="application/vnd.openxmlformats-officedocument.presentationml.slideMaster+xml"/>
  <Override PartName="/ppt/slideMasters/slideMaster70.xml" ContentType="application/vnd.openxmlformats-officedocument.presentationml.slideMaster+xml"/>
  <Override PartName="/ppt/slideMasters/slideMaster71.xml" ContentType="application/vnd.openxmlformats-officedocument.presentationml.slideMaster+xml"/>
  <Override PartName="/ppt/slideMasters/slideMaster72.xml" ContentType="application/vnd.openxmlformats-officedocument.presentationml.slideMaster+xml"/>
  <Override PartName="/ppt/slideMasters/slideMaster73.xml" ContentType="application/vnd.openxmlformats-officedocument.presentationml.slideMaster+xml"/>
  <Override PartName="/ppt/slideMasters/slideMaster74.xml" ContentType="application/vnd.openxmlformats-officedocument.presentationml.slideMaster+xml"/>
  <Override PartName="/ppt/slideMasters/slideMaster75.xml" ContentType="application/vnd.openxmlformats-officedocument.presentationml.slideMaster+xml"/>
  <Override PartName="/ppt/slideMasters/slideMaster76.xml" ContentType="application/vnd.openxmlformats-officedocument.presentationml.slideMaster+xml"/>
  <Override PartName="/ppt/slideMasters/slideMaster77.xml" ContentType="application/vnd.openxmlformats-officedocument.presentationml.slideMaster+xml"/>
  <Override PartName="/ppt/slideMasters/slideMaster78.xml" ContentType="application/vnd.openxmlformats-officedocument.presentationml.slideMaster+xml"/>
  <Override PartName="/ppt/slideMasters/slideMaster79.xml" ContentType="application/vnd.openxmlformats-officedocument.presentationml.slideMaster+xml"/>
  <Override PartName="/ppt/slideMasters/slideMaster8.xml" ContentType="application/vnd.openxmlformats-officedocument.presentationml.slideMaster+xml"/>
  <Override PartName="/ppt/slideMasters/slideMaster80.xml" ContentType="application/vnd.openxmlformats-officedocument.presentationml.slideMaster+xml"/>
  <Override PartName="/ppt/slideMasters/slideMaster81.xml" ContentType="application/vnd.openxmlformats-officedocument.presentationml.slideMaster+xml"/>
  <Override PartName="/ppt/slideMasters/slideMaster82.xml" ContentType="application/vnd.openxmlformats-officedocument.presentationml.slideMaster+xml"/>
  <Override PartName="/ppt/slideMasters/slideMaster83.xml" ContentType="application/vnd.openxmlformats-officedocument.presentationml.slideMaster+xml"/>
  <Override PartName="/ppt/slideMasters/slideMaster84.xml" ContentType="application/vnd.openxmlformats-officedocument.presentationml.slideMaster+xml"/>
  <Override PartName="/ppt/slideMasters/slideMaster85.xml" ContentType="application/vnd.openxmlformats-officedocument.presentationml.slideMaster+xml"/>
  <Override PartName="/ppt/slideMasters/slideMaster86.xml" ContentType="application/vnd.openxmlformats-officedocument.presentationml.slideMaster+xml"/>
  <Override PartName="/ppt/slideMasters/slideMaster87.xml" ContentType="application/vnd.openxmlformats-officedocument.presentationml.slideMaster+xml"/>
  <Override PartName="/ppt/slideMasters/slideMaster88.xml" ContentType="application/vnd.openxmlformats-officedocument.presentationml.slideMaster+xml"/>
  <Override PartName="/ppt/slideMasters/slideMaster89.xml" ContentType="application/vnd.openxmlformats-officedocument.presentationml.slideMaster+xml"/>
  <Override PartName="/ppt/slideMasters/slideMaster9.xml" ContentType="application/vnd.openxmlformats-officedocument.presentationml.slideMaster+xml"/>
  <Override PartName="/ppt/slideMasters/slideMaster90.xml" ContentType="application/vnd.openxmlformats-officedocument.presentationml.slideMaster+xml"/>
  <Override PartName="/ppt/slideMasters/slideMaster91.xml" ContentType="application/vnd.openxmlformats-officedocument.presentationml.slideMaster+xml"/>
  <Override PartName="/ppt/slideMasters/slideMaster92.xml" ContentType="application/vnd.openxmlformats-officedocument.presentationml.slideMaster+xml"/>
  <Override PartName="/ppt/slideMasters/slideMaster93.xml" ContentType="application/vnd.openxmlformats-officedocument.presentationml.slideMaster+xml"/>
  <Override PartName="/ppt/slideMasters/slideMaster94.xml" ContentType="application/vnd.openxmlformats-officedocument.presentationml.slideMaster+xml"/>
  <Override PartName="/ppt/slideMasters/slideMaster95.xml" ContentType="application/vnd.openxmlformats-officedocument.presentationml.slideMaster+xml"/>
  <Override PartName="/ppt/slideMasters/slideMaster96.xml" ContentType="application/vnd.openxmlformats-officedocument.presentationml.slideMaster+xml"/>
  <Override PartName="/ppt/slideMasters/slideMaster97.xml" ContentType="application/vnd.openxmlformats-officedocument.presentationml.slideMaster+xml"/>
  <Override PartName="/ppt/slideMasters/slideMaster98.xml" ContentType="application/vnd.openxmlformats-officedocument.presentationml.slideMaster+xml"/>
  <Override PartName="/ppt/slideMasters/slideMaster99.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00.xml" ContentType="application/vnd.openxmlformats-officedocument.presentationml.tags+xml"/>
  <Override PartName="/ppt/tags/tag1001.xml" ContentType="application/vnd.openxmlformats-officedocument.presentationml.tags+xml"/>
  <Override PartName="/ppt/tags/tag1002.xml" ContentType="application/vnd.openxmlformats-officedocument.presentationml.tags+xml"/>
  <Override PartName="/ppt/tags/tag1003.xml" ContentType="application/vnd.openxmlformats-officedocument.presentationml.tags+xml"/>
  <Override PartName="/ppt/tags/tag1004.xml" ContentType="application/vnd.openxmlformats-officedocument.presentationml.tags+xml"/>
  <Override PartName="/ppt/tags/tag1005.xml" ContentType="application/vnd.openxmlformats-officedocument.presentationml.tags+xml"/>
  <Override PartName="/ppt/tags/tag1006.xml" ContentType="application/vnd.openxmlformats-officedocument.presentationml.tags+xml"/>
  <Override PartName="/ppt/tags/tag1007.xml" ContentType="application/vnd.openxmlformats-officedocument.presentationml.tags+xml"/>
  <Override PartName="/ppt/tags/tag1008.xml" ContentType="application/vnd.openxmlformats-officedocument.presentationml.tags+xml"/>
  <Override PartName="/ppt/tags/tag1009.xml" ContentType="application/vnd.openxmlformats-officedocument.presentationml.tags+xml"/>
  <Override PartName="/ppt/tags/tag101.xml" ContentType="application/vnd.openxmlformats-officedocument.presentationml.tags+xml"/>
  <Override PartName="/ppt/tags/tag1010.xml" ContentType="application/vnd.openxmlformats-officedocument.presentationml.tags+xml"/>
  <Override PartName="/ppt/tags/tag1011.xml" ContentType="application/vnd.openxmlformats-officedocument.presentationml.tags+xml"/>
  <Override PartName="/ppt/tags/tag1012.xml" ContentType="application/vnd.openxmlformats-officedocument.presentationml.tags+xml"/>
  <Override PartName="/ppt/tags/tag1013.xml" ContentType="application/vnd.openxmlformats-officedocument.presentationml.tags+xml"/>
  <Override PartName="/ppt/tags/tag1014.xml" ContentType="application/vnd.openxmlformats-officedocument.presentationml.tags+xml"/>
  <Override PartName="/ppt/tags/tag1015.xml" ContentType="application/vnd.openxmlformats-officedocument.presentationml.tags+xml"/>
  <Override PartName="/ppt/tags/tag1016.xml" ContentType="application/vnd.openxmlformats-officedocument.presentationml.tags+xml"/>
  <Override PartName="/ppt/tags/tag1017.xml" ContentType="application/vnd.openxmlformats-officedocument.presentationml.tags+xml"/>
  <Override PartName="/ppt/tags/tag1018.xml" ContentType="application/vnd.openxmlformats-officedocument.presentationml.tags+xml"/>
  <Override PartName="/ppt/tags/tag1019.xml" ContentType="application/vnd.openxmlformats-officedocument.presentationml.tags+xml"/>
  <Override PartName="/ppt/tags/tag102.xml" ContentType="application/vnd.openxmlformats-officedocument.presentationml.tags+xml"/>
  <Override PartName="/ppt/tags/tag1020.xml" ContentType="application/vnd.openxmlformats-officedocument.presentationml.tags+xml"/>
  <Override PartName="/ppt/tags/tag1021.xml" ContentType="application/vnd.openxmlformats-officedocument.presentationml.tags+xml"/>
  <Override PartName="/ppt/tags/tag1022.xml" ContentType="application/vnd.openxmlformats-officedocument.presentationml.tags+xml"/>
  <Override PartName="/ppt/tags/tag1023.xml" ContentType="application/vnd.openxmlformats-officedocument.presentationml.tags+xml"/>
  <Override PartName="/ppt/tags/tag1024.xml" ContentType="application/vnd.openxmlformats-officedocument.presentationml.tags+xml"/>
  <Override PartName="/ppt/tags/tag1025.xml" ContentType="application/vnd.openxmlformats-officedocument.presentationml.tags+xml"/>
  <Override PartName="/ppt/tags/tag1026.xml" ContentType="application/vnd.openxmlformats-officedocument.presentationml.tags+xml"/>
  <Override PartName="/ppt/tags/tag1027.xml" ContentType="application/vnd.openxmlformats-officedocument.presentationml.tags+xml"/>
  <Override PartName="/ppt/tags/tag1028.xml" ContentType="application/vnd.openxmlformats-officedocument.presentationml.tags+xml"/>
  <Override PartName="/ppt/tags/tag1029.xml" ContentType="application/vnd.openxmlformats-officedocument.presentationml.tags+xml"/>
  <Override PartName="/ppt/tags/tag103.xml" ContentType="application/vnd.openxmlformats-officedocument.presentationml.tags+xml"/>
  <Override PartName="/ppt/tags/tag1030.xml" ContentType="application/vnd.openxmlformats-officedocument.presentationml.tags+xml"/>
  <Override PartName="/ppt/tags/tag1031.xml" ContentType="application/vnd.openxmlformats-officedocument.presentationml.tags+xml"/>
  <Override PartName="/ppt/tags/tag1032.xml" ContentType="application/vnd.openxmlformats-officedocument.presentationml.tags+xml"/>
  <Override PartName="/ppt/tags/tag1033.xml" ContentType="application/vnd.openxmlformats-officedocument.presentationml.tags+xml"/>
  <Override PartName="/ppt/tags/tag1034.xml" ContentType="application/vnd.openxmlformats-officedocument.presentationml.tags+xml"/>
  <Override PartName="/ppt/tags/tag1035.xml" ContentType="application/vnd.openxmlformats-officedocument.presentationml.tags+xml"/>
  <Override PartName="/ppt/tags/tag1036.xml" ContentType="application/vnd.openxmlformats-officedocument.presentationml.tags+xml"/>
  <Override PartName="/ppt/tags/tag1037.xml" ContentType="application/vnd.openxmlformats-officedocument.presentationml.tags+xml"/>
  <Override PartName="/ppt/tags/tag1038.xml" ContentType="application/vnd.openxmlformats-officedocument.presentationml.tags+xml"/>
  <Override PartName="/ppt/tags/tag1039.xml" ContentType="application/vnd.openxmlformats-officedocument.presentationml.tags+xml"/>
  <Override PartName="/ppt/tags/tag104.xml" ContentType="application/vnd.openxmlformats-officedocument.presentationml.tags+xml"/>
  <Override PartName="/ppt/tags/tag1040.xml" ContentType="application/vnd.openxmlformats-officedocument.presentationml.tags+xml"/>
  <Override PartName="/ppt/tags/tag1041.xml" ContentType="application/vnd.openxmlformats-officedocument.presentationml.tags+xml"/>
  <Override PartName="/ppt/tags/tag1042.xml" ContentType="application/vnd.openxmlformats-officedocument.presentationml.tags+xml"/>
  <Override PartName="/ppt/tags/tag1043.xml" ContentType="application/vnd.openxmlformats-officedocument.presentationml.tags+xml"/>
  <Override PartName="/ppt/tags/tag1044.xml" ContentType="application/vnd.openxmlformats-officedocument.presentationml.tags+xml"/>
  <Override PartName="/ppt/tags/tag1045.xml" ContentType="application/vnd.openxmlformats-officedocument.presentationml.tags+xml"/>
  <Override PartName="/ppt/tags/tag1046.xml" ContentType="application/vnd.openxmlformats-officedocument.presentationml.tags+xml"/>
  <Override PartName="/ppt/tags/tag1047.xml" ContentType="application/vnd.openxmlformats-officedocument.presentationml.tags+xml"/>
  <Override PartName="/ppt/tags/tag1048.xml" ContentType="application/vnd.openxmlformats-officedocument.presentationml.tags+xml"/>
  <Override PartName="/ppt/tags/tag1049.xml" ContentType="application/vnd.openxmlformats-officedocument.presentationml.tags+xml"/>
  <Override PartName="/ppt/tags/tag105.xml" ContentType="application/vnd.openxmlformats-officedocument.presentationml.tags+xml"/>
  <Override PartName="/ppt/tags/tag1050.xml" ContentType="application/vnd.openxmlformats-officedocument.presentationml.tags+xml"/>
  <Override PartName="/ppt/tags/tag1051.xml" ContentType="application/vnd.openxmlformats-officedocument.presentationml.tags+xml"/>
  <Override PartName="/ppt/tags/tag1052.xml" ContentType="application/vnd.openxmlformats-officedocument.presentationml.tags+xml"/>
  <Override PartName="/ppt/tags/tag1053.xml" ContentType="application/vnd.openxmlformats-officedocument.presentationml.tags+xml"/>
  <Override PartName="/ppt/tags/tag1054.xml" ContentType="application/vnd.openxmlformats-officedocument.presentationml.tags+xml"/>
  <Override PartName="/ppt/tags/tag1055.xml" ContentType="application/vnd.openxmlformats-officedocument.presentationml.tags+xml"/>
  <Override PartName="/ppt/tags/tag1056.xml" ContentType="application/vnd.openxmlformats-officedocument.presentationml.tags+xml"/>
  <Override PartName="/ppt/tags/tag1057.xml" ContentType="application/vnd.openxmlformats-officedocument.presentationml.tags+xml"/>
  <Override PartName="/ppt/tags/tag1058.xml" ContentType="application/vnd.openxmlformats-officedocument.presentationml.tags+xml"/>
  <Override PartName="/ppt/tags/tag1059.xml" ContentType="application/vnd.openxmlformats-officedocument.presentationml.tags+xml"/>
  <Override PartName="/ppt/tags/tag106.xml" ContentType="application/vnd.openxmlformats-officedocument.presentationml.tags+xml"/>
  <Override PartName="/ppt/tags/tag1060.xml" ContentType="application/vnd.openxmlformats-officedocument.presentationml.tags+xml"/>
  <Override PartName="/ppt/tags/tag1061.xml" ContentType="application/vnd.openxmlformats-officedocument.presentationml.tags+xml"/>
  <Override PartName="/ppt/tags/tag1062.xml" ContentType="application/vnd.openxmlformats-officedocument.presentationml.tags+xml"/>
  <Override PartName="/ppt/tags/tag1063.xml" ContentType="application/vnd.openxmlformats-officedocument.presentationml.tags+xml"/>
  <Override PartName="/ppt/tags/tag1064.xml" ContentType="application/vnd.openxmlformats-officedocument.presentationml.tags+xml"/>
  <Override PartName="/ppt/tags/tag1065.xml" ContentType="application/vnd.openxmlformats-officedocument.presentationml.tags+xml"/>
  <Override PartName="/ppt/tags/tag1066.xml" ContentType="application/vnd.openxmlformats-officedocument.presentationml.tags+xml"/>
  <Override PartName="/ppt/tags/tag1067.xml" ContentType="application/vnd.openxmlformats-officedocument.presentationml.tags+xml"/>
  <Override PartName="/ppt/tags/tag1068.xml" ContentType="application/vnd.openxmlformats-officedocument.presentationml.tags+xml"/>
  <Override PartName="/ppt/tags/tag1069.xml" ContentType="application/vnd.openxmlformats-officedocument.presentationml.tags+xml"/>
  <Override PartName="/ppt/tags/tag107.xml" ContentType="application/vnd.openxmlformats-officedocument.presentationml.tags+xml"/>
  <Override PartName="/ppt/tags/tag1070.xml" ContentType="application/vnd.openxmlformats-officedocument.presentationml.tags+xml"/>
  <Override PartName="/ppt/tags/tag1071.xml" ContentType="application/vnd.openxmlformats-officedocument.presentationml.tags+xml"/>
  <Override PartName="/ppt/tags/tag1072.xml" ContentType="application/vnd.openxmlformats-officedocument.presentationml.tags+xml"/>
  <Override PartName="/ppt/tags/tag1073.xml" ContentType="application/vnd.openxmlformats-officedocument.presentationml.tags+xml"/>
  <Override PartName="/ppt/tags/tag1074.xml" ContentType="application/vnd.openxmlformats-officedocument.presentationml.tags+xml"/>
  <Override PartName="/ppt/tags/tag1075.xml" ContentType="application/vnd.openxmlformats-officedocument.presentationml.tags+xml"/>
  <Override PartName="/ppt/tags/tag1076.xml" ContentType="application/vnd.openxmlformats-officedocument.presentationml.tags+xml"/>
  <Override PartName="/ppt/tags/tag1077.xml" ContentType="application/vnd.openxmlformats-officedocument.presentationml.tags+xml"/>
  <Override PartName="/ppt/tags/tag1078.xml" ContentType="application/vnd.openxmlformats-officedocument.presentationml.tags+xml"/>
  <Override PartName="/ppt/tags/tag1079.xml" ContentType="application/vnd.openxmlformats-officedocument.presentationml.tags+xml"/>
  <Override PartName="/ppt/tags/tag108.xml" ContentType="application/vnd.openxmlformats-officedocument.presentationml.tags+xml"/>
  <Override PartName="/ppt/tags/tag1080.xml" ContentType="application/vnd.openxmlformats-officedocument.presentationml.tags+xml"/>
  <Override PartName="/ppt/tags/tag1081.xml" ContentType="application/vnd.openxmlformats-officedocument.presentationml.tags+xml"/>
  <Override PartName="/ppt/tags/tag1082.xml" ContentType="application/vnd.openxmlformats-officedocument.presentationml.tags+xml"/>
  <Override PartName="/ppt/tags/tag1083.xml" ContentType="application/vnd.openxmlformats-officedocument.presentationml.tags+xml"/>
  <Override PartName="/ppt/tags/tag1084.xml" ContentType="application/vnd.openxmlformats-officedocument.presentationml.tags+xml"/>
  <Override PartName="/ppt/tags/tag1085.xml" ContentType="application/vnd.openxmlformats-officedocument.presentationml.tags+xml"/>
  <Override PartName="/ppt/tags/tag1086.xml" ContentType="application/vnd.openxmlformats-officedocument.presentationml.tags+xml"/>
  <Override PartName="/ppt/tags/tag1087.xml" ContentType="application/vnd.openxmlformats-officedocument.presentationml.tags+xml"/>
  <Override PartName="/ppt/tags/tag1088.xml" ContentType="application/vnd.openxmlformats-officedocument.presentationml.tags+xml"/>
  <Override PartName="/ppt/tags/tag1089.xml" ContentType="application/vnd.openxmlformats-officedocument.presentationml.tags+xml"/>
  <Override PartName="/ppt/tags/tag109.xml" ContentType="application/vnd.openxmlformats-officedocument.presentationml.tags+xml"/>
  <Override PartName="/ppt/tags/tag1090.xml" ContentType="application/vnd.openxmlformats-officedocument.presentationml.tags+xml"/>
  <Override PartName="/ppt/tags/tag1091.xml" ContentType="application/vnd.openxmlformats-officedocument.presentationml.tags+xml"/>
  <Override PartName="/ppt/tags/tag1092.xml" ContentType="application/vnd.openxmlformats-officedocument.presentationml.tags+xml"/>
  <Override PartName="/ppt/tags/tag1093.xml" ContentType="application/vnd.openxmlformats-officedocument.presentationml.tags+xml"/>
  <Override PartName="/ppt/tags/tag1094.xml" ContentType="application/vnd.openxmlformats-officedocument.presentationml.tags+xml"/>
  <Override PartName="/ppt/tags/tag1095.xml" ContentType="application/vnd.openxmlformats-officedocument.presentationml.tags+xml"/>
  <Override PartName="/ppt/tags/tag1096.xml" ContentType="application/vnd.openxmlformats-officedocument.presentationml.tags+xml"/>
  <Override PartName="/ppt/tags/tag1097.xml" ContentType="application/vnd.openxmlformats-officedocument.presentationml.tags+xml"/>
  <Override PartName="/ppt/tags/tag1098.xml" ContentType="application/vnd.openxmlformats-officedocument.presentationml.tags+xml"/>
  <Override PartName="/ppt/tags/tag109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00.xml" ContentType="application/vnd.openxmlformats-officedocument.presentationml.tags+xml"/>
  <Override PartName="/ppt/tags/tag1101.xml" ContentType="application/vnd.openxmlformats-officedocument.presentationml.tags+xml"/>
  <Override PartName="/ppt/tags/tag1102.xml" ContentType="application/vnd.openxmlformats-officedocument.presentationml.tags+xml"/>
  <Override PartName="/ppt/tags/tag1103.xml" ContentType="application/vnd.openxmlformats-officedocument.presentationml.tags+xml"/>
  <Override PartName="/ppt/tags/tag1104.xml" ContentType="application/vnd.openxmlformats-officedocument.presentationml.tags+xml"/>
  <Override PartName="/ppt/tags/tag1105.xml" ContentType="application/vnd.openxmlformats-officedocument.presentationml.tags+xml"/>
  <Override PartName="/ppt/tags/tag1106.xml" ContentType="application/vnd.openxmlformats-officedocument.presentationml.tags+xml"/>
  <Override PartName="/ppt/tags/tag1107.xml" ContentType="application/vnd.openxmlformats-officedocument.presentationml.tags+xml"/>
  <Override PartName="/ppt/tags/tag1108.xml" ContentType="application/vnd.openxmlformats-officedocument.presentationml.tags+xml"/>
  <Override PartName="/ppt/tags/tag1109.xml" ContentType="application/vnd.openxmlformats-officedocument.presentationml.tags+xml"/>
  <Override PartName="/ppt/tags/tag111.xml" ContentType="application/vnd.openxmlformats-officedocument.presentationml.tags+xml"/>
  <Override PartName="/ppt/tags/tag1110.xml" ContentType="application/vnd.openxmlformats-officedocument.presentationml.tags+xml"/>
  <Override PartName="/ppt/tags/tag1111.xml" ContentType="application/vnd.openxmlformats-officedocument.presentationml.tags+xml"/>
  <Override PartName="/ppt/tags/tag1112.xml" ContentType="application/vnd.openxmlformats-officedocument.presentationml.tags+xml"/>
  <Override PartName="/ppt/tags/tag1113.xml" ContentType="application/vnd.openxmlformats-officedocument.presentationml.tags+xml"/>
  <Override PartName="/ppt/tags/tag1114.xml" ContentType="application/vnd.openxmlformats-officedocument.presentationml.tags+xml"/>
  <Override PartName="/ppt/tags/tag1115.xml" ContentType="application/vnd.openxmlformats-officedocument.presentationml.tags+xml"/>
  <Override PartName="/ppt/tags/tag1116.xml" ContentType="application/vnd.openxmlformats-officedocument.presentationml.tags+xml"/>
  <Override PartName="/ppt/tags/tag1117.xml" ContentType="application/vnd.openxmlformats-officedocument.presentationml.tags+xml"/>
  <Override PartName="/ppt/tags/tag1118.xml" ContentType="application/vnd.openxmlformats-officedocument.presentationml.tags+xml"/>
  <Override PartName="/ppt/tags/tag1119.xml" ContentType="application/vnd.openxmlformats-officedocument.presentationml.tags+xml"/>
  <Override PartName="/ppt/tags/tag112.xml" ContentType="application/vnd.openxmlformats-officedocument.presentationml.tags+xml"/>
  <Override PartName="/ppt/tags/tag1120.xml" ContentType="application/vnd.openxmlformats-officedocument.presentationml.tags+xml"/>
  <Override PartName="/ppt/tags/tag1121.xml" ContentType="application/vnd.openxmlformats-officedocument.presentationml.tags+xml"/>
  <Override PartName="/ppt/tags/tag1122.xml" ContentType="application/vnd.openxmlformats-officedocument.presentationml.tags+xml"/>
  <Override PartName="/ppt/tags/tag1123.xml" ContentType="application/vnd.openxmlformats-officedocument.presentationml.tags+xml"/>
  <Override PartName="/ppt/tags/tag1124.xml" ContentType="application/vnd.openxmlformats-officedocument.presentationml.tags+xml"/>
  <Override PartName="/ppt/tags/tag1125.xml" ContentType="application/vnd.openxmlformats-officedocument.presentationml.tags+xml"/>
  <Override PartName="/ppt/tags/tag1126.xml" ContentType="application/vnd.openxmlformats-officedocument.presentationml.tags+xml"/>
  <Override PartName="/ppt/tags/tag1127.xml" ContentType="application/vnd.openxmlformats-officedocument.presentationml.tags+xml"/>
  <Override PartName="/ppt/tags/tag1128.xml" ContentType="application/vnd.openxmlformats-officedocument.presentationml.tags+xml"/>
  <Override PartName="/ppt/tags/tag1129.xml" ContentType="application/vnd.openxmlformats-officedocument.presentationml.tags+xml"/>
  <Override PartName="/ppt/tags/tag113.xml" ContentType="application/vnd.openxmlformats-officedocument.presentationml.tags+xml"/>
  <Override PartName="/ppt/tags/tag1130.xml" ContentType="application/vnd.openxmlformats-officedocument.presentationml.tags+xml"/>
  <Override PartName="/ppt/tags/tag1131.xml" ContentType="application/vnd.openxmlformats-officedocument.presentationml.tags+xml"/>
  <Override PartName="/ppt/tags/tag1132.xml" ContentType="application/vnd.openxmlformats-officedocument.presentationml.tags+xml"/>
  <Override PartName="/ppt/tags/tag1133.xml" ContentType="application/vnd.openxmlformats-officedocument.presentationml.tags+xml"/>
  <Override PartName="/ppt/tags/tag1134.xml" ContentType="application/vnd.openxmlformats-officedocument.presentationml.tags+xml"/>
  <Override PartName="/ppt/tags/tag1135.xml" ContentType="application/vnd.openxmlformats-officedocument.presentationml.tags+xml"/>
  <Override PartName="/ppt/tags/tag1136.xml" ContentType="application/vnd.openxmlformats-officedocument.presentationml.tags+xml"/>
  <Override PartName="/ppt/tags/tag1137.xml" ContentType="application/vnd.openxmlformats-officedocument.presentationml.tags+xml"/>
  <Override PartName="/ppt/tags/tag1138.xml" ContentType="application/vnd.openxmlformats-officedocument.presentationml.tags+xml"/>
  <Override PartName="/ppt/tags/tag1139.xml" ContentType="application/vnd.openxmlformats-officedocument.presentationml.tags+xml"/>
  <Override PartName="/ppt/tags/tag114.xml" ContentType="application/vnd.openxmlformats-officedocument.presentationml.tags+xml"/>
  <Override PartName="/ppt/tags/tag1140.xml" ContentType="application/vnd.openxmlformats-officedocument.presentationml.tags+xml"/>
  <Override PartName="/ppt/tags/tag1141.xml" ContentType="application/vnd.openxmlformats-officedocument.presentationml.tags+xml"/>
  <Override PartName="/ppt/tags/tag1142.xml" ContentType="application/vnd.openxmlformats-officedocument.presentationml.tags+xml"/>
  <Override PartName="/ppt/tags/tag1143.xml" ContentType="application/vnd.openxmlformats-officedocument.presentationml.tags+xml"/>
  <Override PartName="/ppt/tags/tag1144.xml" ContentType="application/vnd.openxmlformats-officedocument.presentationml.tags+xml"/>
  <Override PartName="/ppt/tags/tag1145.xml" ContentType="application/vnd.openxmlformats-officedocument.presentationml.tags+xml"/>
  <Override PartName="/ppt/tags/tag1146.xml" ContentType="application/vnd.openxmlformats-officedocument.presentationml.tags+xml"/>
  <Override PartName="/ppt/tags/tag1147.xml" ContentType="application/vnd.openxmlformats-officedocument.presentationml.tags+xml"/>
  <Override PartName="/ppt/tags/tag1148.xml" ContentType="application/vnd.openxmlformats-officedocument.presentationml.tags+xml"/>
  <Override PartName="/ppt/tags/tag1149.xml" ContentType="application/vnd.openxmlformats-officedocument.presentationml.tags+xml"/>
  <Override PartName="/ppt/tags/tag115.xml" ContentType="application/vnd.openxmlformats-officedocument.presentationml.tags+xml"/>
  <Override PartName="/ppt/tags/tag1150.xml" ContentType="application/vnd.openxmlformats-officedocument.presentationml.tags+xml"/>
  <Override PartName="/ppt/tags/tag1151.xml" ContentType="application/vnd.openxmlformats-officedocument.presentationml.tags+xml"/>
  <Override PartName="/ppt/tags/tag1152.xml" ContentType="application/vnd.openxmlformats-officedocument.presentationml.tags+xml"/>
  <Override PartName="/ppt/tags/tag1153.xml" ContentType="application/vnd.openxmlformats-officedocument.presentationml.tags+xml"/>
  <Override PartName="/ppt/tags/tag1154.xml" ContentType="application/vnd.openxmlformats-officedocument.presentationml.tags+xml"/>
  <Override PartName="/ppt/tags/tag1155.xml" ContentType="application/vnd.openxmlformats-officedocument.presentationml.tags+xml"/>
  <Override PartName="/ppt/tags/tag1156.xml" ContentType="application/vnd.openxmlformats-officedocument.presentationml.tags+xml"/>
  <Override PartName="/ppt/tags/tag1157.xml" ContentType="application/vnd.openxmlformats-officedocument.presentationml.tags+xml"/>
  <Override PartName="/ppt/tags/tag1158.xml" ContentType="application/vnd.openxmlformats-officedocument.presentationml.tags+xml"/>
  <Override PartName="/ppt/tags/tag1159.xml" ContentType="application/vnd.openxmlformats-officedocument.presentationml.tags+xml"/>
  <Override PartName="/ppt/tags/tag116.xml" ContentType="application/vnd.openxmlformats-officedocument.presentationml.tags+xml"/>
  <Override PartName="/ppt/tags/tag1160.xml" ContentType="application/vnd.openxmlformats-officedocument.presentationml.tags+xml"/>
  <Override PartName="/ppt/tags/tag1161.xml" ContentType="application/vnd.openxmlformats-officedocument.presentationml.tags+xml"/>
  <Override PartName="/ppt/tags/tag1162.xml" ContentType="application/vnd.openxmlformats-officedocument.presentationml.tags+xml"/>
  <Override PartName="/ppt/tags/tag1163.xml" ContentType="application/vnd.openxmlformats-officedocument.presentationml.tags+xml"/>
  <Override PartName="/ppt/tags/tag1164.xml" ContentType="application/vnd.openxmlformats-officedocument.presentationml.tags+xml"/>
  <Override PartName="/ppt/tags/tag1165.xml" ContentType="application/vnd.openxmlformats-officedocument.presentationml.tags+xml"/>
  <Override PartName="/ppt/tags/tag1166.xml" ContentType="application/vnd.openxmlformats-officedocument.presentationml.tags+xml"/>
  <Override PartName="/ppt/tags/tag1167.xml" ContentType="application/vnd.openxmlformats-officedocument.presentationml.tags+xml"/>
  <Override PartName="/ppt/tags/tag1168.xml" ContentType="application/vnd.openxmlformats-officedocument.presentationml.tags+xml"/>
  <Override PartName="/ppt/tags/tag1169.xml" ContentType="application/vnd.openxmlformats-officedocument.presentationml.tags+xml"/>
  <Override PartName="/ppt/tags/tag117.xml" ContentType="application/vnd.openxmlformats-officedocument.presentationml.tags+xml"/>
  <Override PartName="/ppt/tags/tag1170.xml" ContentType="application/vnd.openxmlformats-officedocument.presentationml.tags+xml"/>
  <Override PartName="/ppt/tags/tag1171.xml" ContentType="application/vnd.openxmlformats-officedocument.presentationml.tags+xml"/>
  <Override PartName="/ppt/tags/tag1172.xml" ContentType="application/vnd.openxmlformats-officedocument.presentationml.tags+xml"/>
  <Override PartName="/ppt/tags/tag1173.xml" ContentType="application/vnd.openxmlformats-officedocument.presentationml.tags+xml"/>
  <Override PartName="/ppt/tags/tag1174.xml" ContentType="application/vnd.openxmlformats-officedocument.presentationml.tags+xml"/>
  <Override PartName="/ppt/tags/tag1175.xml" ContentType="application/vnd.openxmlformats-officedocument.presentationml.tags+xml"/>
  <Override PartName="/ppt/tags/tag1176.xml" ContentType="application/vnd.openxmlformats-officedocument.presentationml.tags+xml"/>
  <Override PartName="/ppt/tags/tag1177.xml" ContentType="application/vnd.openxmlformats-officedocument.presentationml.tags+xml"/>
  <Override PartName="/ppt/tags/tag1178.xml" ContentType="application/vnd.openxmlformats-officedocument.presentationml.tags+xml"/>
  <Override PartName="/ppt/tags/tag1179.xml" ContentType="application/vnd.openxmlformats-officedocument.presentationml.tags+xml"/>
  <Override PartName="/ppt/tags/tag118.xml" ContentType="application/vnd.openxmlformats-officedocument.presentationml.tags+xml"/>
  <Override PartName="/ppt/tags/tag1180.xml" ContentType="application/vnd.openxmlformats-officedocument.presentationml.tags+xml"/>
  <Override PartName="/ppt/tags/tag1181.xml" ContentType="application/vnd.openxmlformats-officedocument.presentationml.tags+xml"/>
  <Override PartName="/ppt/tags/tag1182.xml" ContentType="application/vnd.openxmlformats-officedocument.presentationml.tags+xml"/>
  <Override PartName="/ppt/tags/tag1183.xml" ContentType="application/vnd.openxmlformats-officedocument.presentationml.tags+xml"/>
  <Override PartName="/ppt/tags/tag1184.xml" ContentType="application/vnd.openxmlformats-officedocument.presentationml.tags+xml"/>
  <Override PartName="/ppt/tags/tag1185.xml" ContentType="application/vnd.openxmlformats-officedocument.presentationml.tags+xml"/>
  <Override PartName="/ppt/tags/tag1186.xml" ContentType="application/vnd.openxmlformats-officedocument.presentationml.tags+xml"/>
  <Override PartName="/ppt/tags/tag1187.xml" ContentType="application/vnd.openxmlformats-officedocument.presentationml.tags+xml"/>
  <Override PartName="/ppt/tags/tag1188.xml" ContentType="application/vnd.openxmlformats-officedocument.presentationml.tags+xml"/>
  <Override PartName="/ppt/tags/tag1189.xml" ContentType="application/vnd.openxmlformats-officedocument.presentationml.tags+xml"/>
  <Override PartName="/ppt/tags/tag119.xml" ContentType="application/vnd.openxmlformats-officedocument.presentationml.tags+xml"/>
  <Override PartName="/ppt/tags/tag1190.xml" ContentType="application/vnd.openxmlformats-officedocument.presentationml.tags+xml"/>
  <Override PartName="/ppt/tags/tag1191.xml" ContentType="application/vnd.openxmlformats-officedocument.presentationml.tags+xml"/>
  <Override PartName="/ppt/tags/tag1192.xml" ContentType="application/vnd.openxmlformats-officedocument.presentationml.tags+xml"/>
  <Override PartName="/ppt/tags/tag1193.xml" ContentType="application/vnd.openxmlformats-officedocument.presentationml.tags+xml"/>
  <Override PartName="/ppt/tags/tag1194.xml" ContentType="application/vnd.openxmlformats-officedocument.presentationml.tags+xml"/>
  <Override PartName="/ppt/tags/tag1195.xml" ContentType="application/vnd.openxmlformats-officedocument.presentationml.tags+xml"/>
  <Override PartName="/ppt/tags/tag1196.xml" ContentType="application/vnd.openxmlformats-officedocument.presentationml.tags+xml"/>
  <Override PartName="/ppt/tags/tag1197.xml" ContentType="application/vnd.openxmlformats-officedocument.presentationml.tags+xml"/>
  <Override PartName="/ppt/tags/tag1198.xml" ContentType="application/vnd.openxmlformats-officedocument.presentationml.tags+xml"/>
  <Override PartName="/ppt/tags/tag119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00.xml" ContentType="application/vnd.openxmlformats-officedocument.presentationml.tags+xml"/>
  <Override PartName="/ppt/tags/tag1201.xml" ContentType="application/vnd.openxmlformats-officedocument.presentationml.tags+xml"/>
  <Override PartName="/ppt/tags/tag1202.xml" ContentType="application/vnd.openxmlformats-officedocument.presentationml.tags+xml"/>
  <Override PartName="/ppt/tags/tag1203.xml" ContentType="application/vnd.openxmlformats-officedocument.presentationml.tags+xml"/>
  <Override PartName="/ppt/tags/tag1204.xml" ContentType="application/vnd.openxmlformats-officedocument.presentationml.tags+xml"/>
  <Override PartName="/ppt/tags/tag1205.xml" ContentType="application/vnd.openxmlformats-officedocument.presentationml.tags+xml"/>
  <Override PartName="/ppt/tags/tag1206.xml" ContentType="application/vnd.openxmlformats-officedocument.presentationml.tags+xml"/>
  <Override PartName="/ppt/tags/tag1207.xml" ContentType="application/vnd.openxmlformats-officedocument.presentationml.tags+xml"/>
  <Override PartName="/ppt/tags/tag1208.xml" ContentType="application/vnd.openxmlformats-officedocument.presentationml.tags+xml"/>
  <Override PartName="/ppt/tags/tag1209.xml" ContentType="application/vnd.openxmlformats-officedocument.presentationml.tags+xml"/>
  <Override PartName="/ppt/tags/tag121.xml" ContentType="application/vnd.openxmlformats-officedocument.presentationml.tags+xml"/>
  <Override PartName="/ppt/tags/tag1210.xml" ContentType="application/vnd.openxmlformats-officedocument.presentationml.tags+xml"/>
  <Override PartName="/ppt/tags/tag1211.xml" ContentType="application/vnd.openxmlformats-officedocument.presentationml.tags+xml"/>
  <Override PartName="/ppt/tags/tag1212.xml" ContentType="application/vnd.openxmlformats-officedocument.presentationml.tags+xml"/>
  <Override PartName="/ppt/tags/tag1213.xml" ContentType="application/vnd.openxmlformats-officedocument.presentationml.tags+xml"/>
  <Override PartName="/ppt/tags/tag1214.xml" ContentType="application/vnd.openxmlformats-officedocument.presentationml.tags+xml"/>
  <Override PartName="/ppt/tags/tag1215.xml" ContentType="application/vnd.openxmlformats-officedocument.presentationml.tags+xml"/>
  <Override PartName="/ppt/tags/tag1216.xml" ContentType="application/vnd.openxmlformats-officedocument.presentationml.tags+xml"/>
  <Override PartName="/ppt/tags/tag1217.xml" ContentType="application/vnd.openxmlformats-officedocument.presentationml.tags+xml"/>
  <Override PartName="/ppt/tags/tag1218.xml" ContentType="application/vnd.openxmlformats-officedocument.presentationml.tags+xml"/>
  <Override PartName="/ppt/tags/tag1219.xml" ContentType="application/vnd.openxmlformats-officedocument.presentationml.tags+xml"/>
  <Override PartName="/ppt/tags/tag122.xml" ContentType="application/vnd.openxmlformats-officedocument.presentationml.tags+xml"/>
  <Override PartName="/ppt/tags/tag1220.xml" ContentType="application/vnd.openxmlformats-officedocument.presentationml.tags+xml"/>
  <Override PartName="/ppt/tags/tag1221.xml" ContentType="application/vnd.openxmlformats-officedocument.presentationml.tags+xml"/>
  <Override PartName="/ppt/tags/tag1222.xml" ContentType="application/vnd.openxmlformats-officedocument.presentationml.tags+xml"/>
  <Override PartName="/ppt/tags/tag1223.xml" ContentType="application/vnd.openxmlformats-officedocument.presentationml.tags+xml"/>
  <Override PartName="/ppt/tags/tag1224.xml" ContentType="application/vnd.openxmlformats-officedocument.presentationml.tags+xml"/>
  <Override PartName="/ppt/tags/tag1225.xml" ContentType="application/vnd.openxmlformats-officedocument.presentationml.tags+xml"/>
  <Override PartName="/ppt/tags/tag1226.xml" ContentType="application/vnd.openxmlformats-officedocument.presentationml.tags+xml"/>
  <Override PartName="/ppt/tags/tag1227.xml" ContentType="application/vnd.openxmlformats-officedocument.presentationml.tags+xml"/>
  <Override PartName="/ppt/tags/tag1228.xml" ContentType="application/vnd.openxmlformats-officedocument.presentationml.tags+xml"/>
  <Override PartName="/ppt/tags/tag1229.xml" ContentType="application/vnd.openxmlformats-officedocument.presentationml.tags+xml"/>
  <Override PartName="/ppt/tags/tag123.xml" ContentType="application/vnd.openxmlformats-officedocument.presentationml.tags+xml"/>
  <Override PartName="/ppt/tags/tag1230.xml" ContentType="application/vnd.openxmlformats-officedocument.presentationml.tags+xml"/>
  <Override PartName="/ppt/tags/tag1231.xml" ContentType="application/vnd.openxmlformats-officedocument.presentationml.tags+xml"/>
  <Override PartName="/ppt/tags/tag1232.xml" ContentType="application/vnd.openxmlformats-officedocument.presentationml.tags+xml"/>
  <Override PartName="/ppt/tags/tag1233.xml" ContentType="application/vnd.openxmlformats-officedocument.presentationml.tags+xml"/>
  <Override PartName="/ppt/tags/tag1234.xml" ContentType="application/vnd.openxmlformats-officedocument.presentationml.tags+xml"/>
  <Override PartName="/ppt/tags/tag1235.xml" ContentType="application/vnd.openxmlformats-officedocument.presentationml.tags+xml"/>
  <Override PartName="/ppt/tags/tag1236.xml" ContentType="application/vnd.openxmlformats-officedocument.presentationml.tags+xml"/>
  <Override PartName="/ppt/tags/tag1237.xml" ContentType="application/vnd.openxmlformats-officedocument.presentationml.tags+xml"/>
  <Override PartName="/ppt/tags/tag1238.xml" ContentType="application/vnd.openxmlformats-officedocument.presentationml.tags+xml"/>
  <Override PartName="/ppt/tags/tag1239.xml" ContentType="application/vnd.openxmlformats-officedocument.presentationml.tags+xml"/>
  <Override PartName="/ppt/tags/tag124.xml" ContentType="application/vnd.openxmlformats-officedocument.presentationml.tags+xml"/>
  <Override PartName="/ppt/tags/tag1240.xml" ContentType="application/vnd.openxmlformats-officedocument.presentationml.tags+xml"/>
  <Override PartName="/ppt/tags/tag1241.xml" ContentType="application/vnd.openxmlformats-officedocument.presentationml.tags+xml"/>
  <Override PartName="/ppt/tags/tag1242.xml" ContentType="application/vnd.openxmlformats-officedocument.presentationml.tags+xml"/>
  <Override PartName="/ppt/tags/tag1243.xml" ContentType="application/vnd.openxmlformats-officedocument.presentationml.tags+xml"/>
  <Override PartName="/ppt/tags/tag1244.xml" ContentType="application/vnd.openxmlformats-officedocument.presentationml.tags+xml"/>
  <Override PartName="/ppt/tags/tag1245.xml" ContentType="application/vnd.openxmlformats-officedocument.presentationml.tags+xml"/>
  <Override PartName="/ppt/tags/tag1246.xml" ContentType="application/vnd.openxmlformats-officedocument.presentationml.tags+xml"/>
  <Override PartName="/ppt/tags/tag1247.xml" ContentType="application/vnd.openxmlformats-officedocument.presentationml.tags+xml"/>
  <Override PartName="/ppt/tags/tag1248.xml" ContentType="application/vnd.openxmlformats-officedocument.presentationml.tags+xml"/>
  <Override PartName="/ppt/tags/tag1249.xml" ContentType="application/vnd.openxmlformats-officedocument.presentationml.tags+xml"/>
  <Override PartName="/ppt/tags/tag125.xml" ContentType="application/vnd.openxmlformats-officedocument.presentationml.tags+xml"/>
  <Override PartName="/ppt/tags/tag1250.xml" ContentType="application/vnd.openxmlformats-officedocument.presentationml.tags+xml"/>
  <Override PartName="/ppt/tags/tag1251.xml" ContentType="application/vnd.openxmlformats-officedocument.presentationml.tags+xml"/>
  <Override PartName="/ppt/tags/tag1252.xml" ContentType="application/vnd.openxmlformats-officedocument.presentationml.tags+xml"/>
  <Override PartName="/ppt/tags/tag1253.xml" ContentType="application/vnd.openxmlformats-officedocument.presentationml.tags+xml"/>
  <Override PartName="/ppt/tags/tag1254.xml" ContentType="application/vnd.openxmlformats-officedocument.presentationml.tags+xml"/>
  <Override PartName="/ppt/tags/tag1255.xml" ContentType="application/vnd.openxmlformats-officedocument.presentationml.tags+xml"/>
  <Override PartName="/ppt/tags/tag1256.xml" ContentType="application/vnd.openxmlformats-officedocument.presentationml.tags+xml"/>
  <Override PartName="/ppt/tags/tag1257.xml" ContentType="application/vnd.openxmlformats-officedocument.presentationml.tags+xml"/>
  <Override PartName="/ppt/tags/tag1258.xml" ContentType="application/vnd.openxmlformats-officedocument.presentationml.tags+xml"/>
  <Override PartName="/ppt/tags/tag1259.xml" ContentType="application/vnd.openxmlformats-officedocument.presentationml.tags+xml"/>
  <Override PartName="/ppt/tags/tag126.xml" ContentType="application/vnd.openxmlformats-officedocument.presentationml.tags+xml"/>
  <Override PartName="/ppt/tags/tag1260.xml" ContentType="application/vnd.openxmlformats-officedocument.presentationml.tags+xml"/>
  <Override PartName="/ppt/tags/tag1261.xml" ContentType="application/vnd.openxmlformats-officedocument.presentationml.tags+xml"/>
  <Override PartName="/ppt/tags/tag1262.xml" ContentType="application/vnd.openxmlformats-officedocument.presentationml.tags+xml"/>
  <Override PartName="/ppt/tags/tag1263.xml" ContentType="application/vnd.openxmlformats-officedocument.presentationml.tags+xml"/>
  <Override PartName="/ppt/tags/tag1264.xml" ContentType="application/vnd.openxmlformats-officedocument.presentationml.tags+xml"/>
  <Override PartName="/ppt/tags/tag1265.xml" ContentType="application/vnd.openxmlformats-officedocument.presentationml.tags+xml"/>
  <Override PartName="/ppt/tags/tag1266.xml" ContentType="application/vnd.openxmlformats-officedocument.presentationml.tags+xml"/>
  <Override PartName="/ppt/tags/tag1267.xml" ContentType="application/vnd.openxmlformats-officedocument.presentationml.tags+xml"/>
  <Override PartName="/ppt/tags/tag1268.xml" ContentType="application/vnd.openxmlformats-officedocument.presentationml.tags+xml"/>
  <Override PartName="/ppt/tags/tag1269.xml" ContentType="application/vnd.openxmlformats-officedocument.presentationml.tags+xml"/>
  <Override PartName="/ppt/tags/tag127.xml" ContentType="application/vnd.openxmlformats-officedocument.presentationml.tags+xml"/>
  <Override PartName="/ppt/tags/tag1270.xml" ContentType="application/vnd.openxmlformats-officedocument.presentationml.tags+xml"/>
  <Override PartName="/ppt/tags/tag1271.xml" ContentType="application/vnd.openxmlformats-officedocument.presentationml.tags+xml"/>
  <Override PartName="/ppt/tags/tag1272.xml" ContentType="application/vnd.openxmlformats-officedocument.presentationml.tags+xml"/>
  <Override PartName="/ppt/tags/tag1273.xml" ContentType="application/vnd.openxmlformats-officedocument.presentationml.tags+xml"/>
  <Override PartName="/ppt/tags/tag1274.xml" ContentType="application/vnd.openxmlformats-officedocument.presentationml.tags+xml"/>
  <Override PartName="/ppt/tags/tag1275.xml" ContentType="application/vnd.openxmlformats-officedocument.presentationml.tags+xml"/>
  <Override PartName="/ppt/tags/tag1276.xml" ContentType="application/vnd.openxmlformats-officedocument.presentationml.tags+xml"/>
  <Override PartName="/ppt/tags/tag1277.xml" ContentType="application/vnd.openxmlformats-officedocument.presentationml.tags+xml"/>
  <Override PartName="/ppt/tags/tag1278.xml" ContentType="application/vnd.openxmlformats-officedocument.presentationml.tags+xml"/>
  <Override PartName="/ppt/tags/tag1279.xml" ContentType="application/vnd.openxmlformats-officedocument.presentationml.tags+xml"/>
  <Override PartName="/ppt/tags/tag128.xml" ContentType="application/vnd.openxmlformats-officedocument.presentationml.tags+xml"/>
  <Override PartName="/ppt/tags/tag1280.xml" ContentType="application/vnd.openxmlformats-officedocument.presentationml.tags+xml"/>
  <Override PartName="/ppt/tags/tag1281.xml" ContentType="application/vnd.openxmlformats-officedocument.presentationml.tags+xml"/>
  <Override PartName="/ppt/tags/tag1282.xml" ContentType="application/vnd.openxmlformats-officedocument.presentationml.tags+xml"/>
  <Override PartName="/ppt/tags/tag1283.xml" ContentType="application/vnd.openxmlformats-officedocument.presentationml.tags+xml"/>
  <Override PartName="/ppt/tags/tag1284.xml" ContentType="application/vnd.openxmlformats-officedocument.presentationml.tags+xml"/>
  <Override PartName="/ppt/tags/tag1285.xml" ContentType="application/vnd.openxmlformats-officedocument.presentationml.tags+xml"/>
  <Override PartName="/ppt/tags/tag1286.xml" ContentType="application/vnd.openxmlformats-officedocument.presentationml.tags+xml"/>
  <Override PartName="/ppt/tags/tag1287.xml" ContentType="application/vnd.openxmlformats-officedocument.presentationml.tags+xml"/>
  <Override PartName="/ppt/tags/tag1288.xml" ContentType="application/vnd.openxmlformats-officedocument.presentationml.tags+xml"/>
  <Override PartName="/ppt/tags/tag1289.xml" ContentType="application/vnd.openxmlformats-officedocument.presentationml.tags+xml"/>
  <Override PartName="/ppt/tags/tag129.xml" ContentType="application/vnd.openxmlformats-officedocument.presentationml.tags+xml"/>
  <Override PartName="/ppt/tags/tag1290.xml" ContentType="application/vnd.openxmlformats-officedocument.presentationml.tags+xml"/>
  <Override PartName="/ppt/tags/tag1291.xml" ContentType="application/vnd.openxmlformats-officedocument.presentationml.tags+xml"/>
  <Override PartName="/ppt/tags/tag1292.xml" ContentType="application/vnd.openxmlformats-officedocument.presentationml.tags+xml"/>
  <Override PartName="/ppt/tags/tag1293.xml" ContentType="application/vnd.openxmlformats-officedocument.presentationml.tags+xml"/>
  <Override PartName="/ppt/tags/tag1294.xml" ContentType="application/vnd.openxmlformats-officedocument.presentationml.tags+xml"/>
  <Override PartName="/ppt/tags/tag1295.xml" ContentType="application/vnd.openxmlformats-officedocument.presentationml.tags+xml"/>
  <Override PartName="/ppt/tags/tag1296.xml" ContentType="application/vnd.openxmlformats-officedocument.presentationml.tags+xml"/>
  <Override PartName="/ppt/tags/tag1297.xml" ContentType="application/vnd.openxmlformats-officedocument.presentationml.tags+xml"/>
  <Override PartName="/ppt/tags/tag1298.xml" ContentType="application/vnd.openxmlformats-officedocument.presentationml.tags+xml"/>
  <Override PartName="/ppt/tags/tag129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00.xml" ContentType="application/vnd.openxmlformats-officedocument.presentationml.tags+xml"/>
  <Override PartName="/ppt/tags/tag1301.xml" ContentType="application/vnd.openxmlformats-officedocument.presentationml.tags+xml"/>
  <Override PartName="/ppt/tags/tag1302.xml" ContentType="application/vnd.openxmlformats-officedocument.presentationml.tags+xml"/>
  <Override PartName="/ppt/tags/tag1303.xml" ContentType="application/vnd.openxmlformats-officedocument.presentationml.tags+xml"/>
  <Override PartName="/ppt/tags/tag1304.xml" ContentType="application/vnd.openxmlformats-officedocument.presentationml.tags+xml"/>
  <Override PartName="/ppt/tags/tag1305.xml" ContentType="application/vnd.openxmlformats-officedocument.presentationml.tags+xml"/>
  <Override PartName="/ppt/tags/tag1306.xml" ContentType="application/vnd.openxmlformats-officedocument.presentationml.tags+xml"/>
  <Override PartName="/ppt/tags/tag1307.xml" ContentType="application/vnd.openxmlformats-officedocument.presentationml.tags+xml"/>
  <Override PartName="/ppt/tags/tag1308.xml" ContentType="application/vnd.openxmlformats-officedocument.presentationml.tags+xml"/>
  <Override PartName="/ppt/tags/tag1309.xml" ContentType="application/vnd.openxmlformats-officedocument.presentationml.tags+xml"/>
  <Override PartName="/ppt/tags/tag131.xml" ContentType="application/vnd.openxmlformats-officedocument.presentationml.tags+xml"/>
  <Override PartName="/ppt/tags/tag1310.xml" ContentType="application/vnd.openxmlformats-officedocument.presentationml.tags+xml"/>
  <Override PartName="/ppt/tags/tag1311.xml" ContentType="application/vnd.openxmlformats-officedocument.presentationml.tags+xml"/>
  <Override PartName="/ppt/tags/tag1312.xml" ContentType="application/vnd.openxmlformats-officedocument.presentationml.tags+xml"/>
  <Override PartName="/ppt/tags/tag1313.xml" ContentType="application/vnd.openxmlformats-officedocument.presentationml.tags+xml"/>
  <Override PartName="/ppt/tags/tag1314.xml" ContentType="application/vnd.openxmlformats-officedocument.presentationml.tags+xml"/>
  <Override PartName="/ppt/tags/tag1315.xml" ContentType="application/vnd.openxmlformats-officedocument.presentationml.tags+xml"/>
  <Override PartName="/ppt/tags/tag1316.xml" ContentType="application/vnd.openxmlformats-officedocument.presentationml.tags+xml"/>
  <Override PartName="/ppt/tags/tag1317.xml" ContentType="application/vnd.openxmlformats-officedocument.presentationml.tags+xml"/>
  <Override PartName="/ppt/tags/tag1318.xml" ContentType="application/vnd.openxmlformats-officedocument.presentationml.tags+xml"/>
  <Override PartName="/ppt/tags/tag1319.xml" ContentType="application/vnd.openxmlformats-officedocument.presentationml.tags+xml"/>
  <Override PartName="/ppt/tags/tag132.xml" ContentType="application/vnd.openxmlformats-officedocument.presentationml.tags+xml"/>
  <Override PartName="/ppt/tags/tag1320.xml" ContentType="application/vnd.openxmlformats-officedocument.presentationml.tags+xml"/>
  <Override PartName="/ppt/tags/tag1321.xml" ContentType="application/vnd.openxmlformats-officedocument.presentationml.tags+xml"/>
  <Override PartName="/ppt/tags/tag1322.xml" ContentType="application/vnd.openxmlformats-officedocument.presentationml.tags+xml"/>
  <Override PartName="/ppt/tags/tag1323.xml" ContentType="application/vnd.openxmlformats-officedocument.presentationml.tags+xml"/>
  <Override PartName="/ppt/tags/tag1324.xml" ContentType="application/vnd.openxmlformats-officedocument.presentationml.tags+xml"/>
  <Override PartName="/ppt/tags/tag1325.xml" ContentType="application/vnd.openxmlformats-officedocument.presentationml.tags+xml"/>
  <Override PartName="/ppt/tags/tag1326.xml" ContentType="application/vnd.openxmlformats-officedocument.presentationml.tags+xml"/>
  <Override PartName="/ppt/tags/tag1327.xml" ContentType="application/vnd.openxmlformats-officedocument.presentationml.tags+xml"/>
  <Override PartName="/ppt/tags/tag1328.xml" ContentType="application/vnd.openxmlformats-officedocument.presentationml.tags+xml"/>
  <Override PartName="/ppt/tags/tag1329.xml" ContentType="application/vnd.openxmlformats-officedocument.presentationml.tags+xml"/>
  <Override PartName="/ppt/tags/tag133.xml" ContentType="application/vnd.openxmlformats-officedocument.presentationml.tags+xml"/>
  <Override PartName="/ppt/tags/tag1330.xml" ContentType="application/vnd.openxmlformats-officedocument.presentationml.tags+xml"/>
  <Override PartName="/ppt/tags/tag1331.xml" ContentType="application/vnd.openxmlformats-officedocument.presentationml.tags+xml"/>
  <Override PartName="/ppt/tags/tag1332.xml" ContentType="application/vnd.openxmlformats-officedocument.presentationml.tags+xml"/>
  <Override PartName="/ppt/tags/tag1333.xml" ContentType="application/vnd.openxmlformats-officedocument.presentationml.tags+xml"/>
  <Override PartName="/ppt/tags/tag1334.xml" ContentType="application/vnd.openxmlformats-officedocument.presentationml.tags+xml"/>
  <Override PartName="/ppt/tags/tag1335.xml" ContentType="application/vnd.openxmlformats-officedocument.presentationml.tags+xml"/>
  <Override PartName="/ppt/tags/tag1336.xml" ContentType="application/vnd.openxmlformats-officedocument.presentationml.tags+xml"/>
  <Override PartName="/ppt/tags/tag1337.xml" ContentType="application/vnd.openxmlformats-officedocument.presentationml.tags+xml"/>
  <Override PartName="/ppt/tags/tag1338.xml" ContentType="application/vnd.openxmlformats-officedocument.presentationml.tags+xml"/>
  <Override PartName="/ppt/tags/tag1339.xml" ContentType="application/vnd.openxmlformats-officedocument.presentationml.tags+xml"/>
  <Override PartName="/ppt/tags/tag134.xml" ContentType="application/vnd.openxmlformats-officedocument.presentationml.tags+xml"/>
  <Override PartName="/ppt/tags/tag1340.xml" ContentType="application/vnd.openxmlformats-officedocument.presentationml.tags+xml"/>
  <Override PartName="/ppt/tags/tag1341.xml" ContentType="application/vnd.openxmlformats-officedocument.presentationml.tags+xml"/>
  <Override PartName="/ppt/tags/tag1342.xml" ContentType="application/vnd.openxmlformats-officedocument.presentationml.tags+xml"/>
  <Override PartName="/ppt/tags/tag1343.xml" ContentType="application/vnd.openxmlformats-officedocument.presentationml.tags+xml"/>
  <Override PartName="/ppt/tags/tag1344.xml" ContentType="application/vnd.openxmlformats-officedocument.presentationml.tags+xml"/>
  <Override PartName="/ppt/tags/tag1345.xml" ContentType="application/vnd.openxmlformats-officedocument.presentationml.tags+xml"/>
  <Override PartName="/ppt/tags/tag1346.xml" ContentType="application/vnd.openxmlformats-officedocument.presentationml.tags+xml"/>
  <Override PartName="/ppt/tags/tag1347.xml" ContentType="application/vnd.openxmlformats-officedocument.presentationml.tags+xml"/>
  <Override PartName="/ppt/tags/tag1348.xml" ContentType="application/vnd.openxmlformats-officedocument.presentationml.tags+xml"/>
  <Override PartName="/ppt/tags/tag1349.xml" ContentType="application/vnd.openxmlformats-officedocument.presentationml.tags+xml"/>
  <Override PartName="/ppt/tags/tag135.xml" ContentType="application/vnd.openxmlformats-officedocument.presentationml.tags+xml"/>
  <Override PartName="/ppt/tags/tag1350.xml" ContentType="application/vnd.openxmlformats-officedocument.presentationml.tags+xml"/>
  <Override PartName="/ppt/tags/tag1351.xml" ContentType="application/vnd.openxmlformats-officedocument.presentationml.tags+xml"/>
  <Override PartName="/ppt/tags/tag1352.xml" ContentType="application/vnd.openxmlformats-officedocument.presentationml.tags+xml"/>
  <Override PartName="/ppt/tags/tag1353.xml" ContentType="application/vnd.openxmlformats-officedocument.presentationml.tags+xml"/>
  <Override PartName="/ppt/tags/tag1354.xml" ContentType="application/vnd.openxmlformats-officedocument.presentationml.tags+xml"/>
  <Override PartName="/ppt/tags/tag1355.xml" ContentType="application/vnd.openxmlformats-officedocument.presentationml.tags+xml"/>
  <Override PartName="/ppt/tags/tag1356.xml" ContentType="application/vnd.openxmlformats-officedocument.presentationml.tags+xml"/>
  <Override PartName="/ppt/tags/tag1357.xml" ContentType="application/vnd.openxmlformats-officedocument.presentationml.tags+xml"/>
  <Override PartName="/ppt/tags/tag1358.xml" ContentType="application/vnd.openxmlformats-officedocument.presentationml.tags+xml"/>
  <Override PartName="/ppt/tags/tag1359.xml" ContentType="application/vnd.openxmlformats-officedocument.presentationml.tags+xml"/>
  <Override PartName="/ppt/tags/tag136.xml" ContentType="application/vnd.openxmlformats-officedocument.presentationml.tags+xml"/>
  <Override PartName="/ppt/tags/tag1360.xml" ContentType="application/vnd.openxmlformats-officedocument.presentationml.tags+xml"/>
  <Override PartName="/ppt/tags/tag1361.xml" ContentType="application/vnd.openxmlformats-officedocument.presentationml.tags+xml"/>
  <Override PartName="/ppt/tags/tag1362.xml" ContentType="application/vnd.openxmlformats-officedocument.presentationml.tags+xml"/>
  <Override PartName="/ppt/tags/tag1363.xml" ContentType="application/vnd.openxmlformats-officedocument.presentationml.tags+xml"/>
  <Override PartName="/ppt/tags/tag1364.xml" ContentType="application/vnd.openxmlformats-officedocument.presentationml.tags+xml"/>
  <Override PartName="/ppt/tags/tag1365.xml" ContentType="application/vnd.openxmlformats-officedocument.presentationml.tags+xml"/>
  <Override PartName="/ppt/tags/tag1366.xml" ContentType="application/vnd.openxmlformats-officedocument.presentationml.tags+xml"/>
  <Override PartName="/ppt/tags/tag1367.xml" ContentType="application/vnd.openxmlformats-officedocument.presentationml.tags+xml"/>
  <Override PartName="/ppt/tags/tag1368.xml" ContentType="application/vnd.openxmlformats-officedocument.presentationml.tags+xml"/>
  <Override PartName="/ppt/tags/tag1369.xml" ContentType="application/vnd.openxmlformats-officedocument.presentationml.tags+xml"/>
  <Override PartName="/ppt/tags/tag137.xml" ContentType="application/vnd.openxmlformats-officedocument.presentationml.tags+xml"/>
  <Override PartName="/ppt/tags/tag1370.xml" ContentType="application/vnd.openxmlformats-officedocument.presentationml.tags+xml"/>
  <Override PartName="/ppt/tags/tag1371.xml" ContentType="application/vnd.openxmlformats-officedocument.presentationml.tags+xml"/>
  <Override PartName="/ppt/tags/tag1372.xml" ContentType="application/vnd.openxmlformats-officedocument.presentationml.tags+xml"/>
  <Override PartName="/ppt/tags/tag1373.xml" ContentType="application/vnd.openxmlformats-officedocument.presentationml.tags+xml"/>
  <Override PartName="/ppt/tags/tag1374.xml" ContentType="application/vnd.openxmlformats-officedocument.presentationml.tags+xml"/>
  <Override PartName="/ppt/tags/tag1375.xml" ContentType="application/vnd.openxmlformats-officedocument.presentationml.tags+xml"/>
  <Override PartName="/ppt/tags/tag1376.xml" ContentType="application/vnd.openxmlformats-officedocument.presentationml.tags+xml"/>
  <Override PartName="/ppt/tags/tag1377.xml" ContentType="application/vnd.openxmlformats-officedocument.presentationml.tags+xml"/>
  <Override PartName="/ppt/tags/tag1378.xml" ContentType="application/vnd.openxmlformats-officedocument.presentationml.tags+xml"/>
  <Override PartName="/ppt/tags/tag1379.xml" ContentType="application/vnd.openxmlformats-officedocument.presentationml.tags+xml"/>
  <Override PartName="/ppt/tags/tag138.xml" ContentType="application/vnd.openxmlformats-officedocument.presentationml.tags+xml"/>
  <Override PartName="/ppt/tags/tag1380.xml" ContentType="application/vnd.openxmlformats-officedocument.presentationml.tags+xml"/>
  <Override PartName="/ppt/tags/tag1381.xml" ContentType="application/vnd.openxmlformats-officedocument.presentationml.tags+xml"/>
  <Override PartName="/ppt/tags/tag1382.xml" ContentType="application/vnd.openxmlformats-officedocument.presentationml.tags+xml"/>
  <Override PartName="/ppt/tags/tag1383.xml" ContentType="application/vnd.openxmlformats-officedocument.presentationml.tags+xml"/>
  <Override PartName="/ppt/tags/tag1384.xml" ContentType="application/vnd.openxmlformats-officedocument.presentationml.tags+xml"/>
  <Override PartName="/ppt/tags/tag1385.xml" ContentType="application/vnd.openxmlformats-officedocument.presentationml.tags+xml"/>
  <Override PartName="/ppt/tags/tag1386.xml" ContentType="application/vnd.openxmlformats-officedocument.presentationml.tags+xml"/>
  <Override PartName="/ppt/tags/tag1387.xml" ContentType="application/vnd.openxmlformats-officedocument.presentationml.tags+xml"/>
  <Override PartName="/ppt/tags/tag1388.xml" ContentType="application/vnd.openxmlformats-officedocument.presentationml.tags+xml"/>
  <Override PartName="/ppt/tags/tag1389.xml" ContentType="application/vnd.openxmlformats-officedocument.presentationml.tags+xml"/>
  <Override PartName="/ppt/tags/tag139.xml" ContentType="application/vnd.openxmlformats-officedocument.presentationml.tags+xml"/>
  <Override PartName="/ppt/tags/tag1390.xml" ContentType="application/vnd.openxmlformats-officedocument.presentationml.tags+xml"/>
  <Override PartName="/ppt/tags/tag1391.xml" ContentType="application/vnd.openxmlformats-officedocument.presentationml.tags+xml"/>
  <Override PartName="/ppt/tags/tag1392.xml" ContentType="application/vnd.openxmlformats-officedocument.presentationml.tags+xml"/>
  <Override PartName="/ppt/tags/tag1393.xml" ContentType="application/vnd.openxmlformats-officedocument.presentationml.tags+xml"/>
  <Override PartName="/ppt/tags/tag1394.xml" ContentType="application/vnd.openxmlformats-officedocument.presentationml.tags+xml"/>
  <Override PartName="/ppt/tags/tag1395.xml" ContentType="application/vnd.openxmlformats-officedocument.presentationml.tags+xml"/>
  <Override PartName="/ppt/tags/tag1396.xml" ContentType="application/vnd.openxmlformats-officedocument.presentationml.tags+xml"/>
  <Override PartName="/ppt/tags/tag1397.xml" ContentType="application/vnd.openxmlformats-officedocument.presentationml.tags+xml"/>
  <Override PartName="/ppt/tags/tag1398.xml" ContentType="application/vnd.openxmlformats-officedocument.presentationml.tags+xml"/>
  <Override PartName="/ppt/tags/tag139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00.xml" ContentType="application/vnd.openxmlformats-officedocument.presentationml.tags+xml"/>
  <Override PartName="/ppt/tags/tag1401.xml" ContentType="application/vnd.openxmlformats-officedocument.presentationml.tags+xml"/>
  <Override PartName="/ppt/tags/tag1402.xml" ContentType="application/vnd.openxmlformats-officedocument.presentationml.tags+xml"/>
  <Override PartName="/ppt/tags/tag1403.xml" ContentType="application/vnd.openxmlformats-officedocument.presentationml.tags+xml"/>
  <Override PartName="/ppt/tags/tag1404.xml" ContentType="application/vnd.openxmlformats-officedocument.presentationml.tags+xml"/>
  <Override PartName="/ppt/tags/tag1405.xml" ContentType="application/vnd.openxmlformats-officedocument.presentationml.tags+xml"/>
  <Override PartName="/ppt/tags/tag1406.xml" ContentType="application/vnd.openxmlformats-officedocument.presentationml.tags+xml"/>
  <Override PartName="/ppt/tags/tag1407.xml" ContentType="application/vnd.openxmlformats-officedocument.presentationml.tags+xml"/>
  <Override PartName="/ppt/tags/tag1408.xml" ContentType="application/vnd.openxmlformats-officedocument.presentationml.tags+xml"/>
  <Override PartName="/ppt/tags/tag1409.xml" ContentType="application/vnd.openxmlformats-officedocument.presentationml.tags+xml"/>
  <Override PartName="/ppt/tags/tag141.xml" ContentType="application/vnd.openxmlformats-officedocument.presentationml.tags+xml"/>
  <Override PartName="/ppt/tags/tag1410.xml" ContentType="application/vnd.openxmlformats-officedocument.presentationml.tags+xml"/>
  <Override PartName="/ppt/tags/tag1411.xml" ContentType="application/vnd.openxmlformats-officedocument.presentationml.tags+xml"/>
  <Override PartName="/ppt/tags/tag1412.xml" ContentType="application/vnd.openxmlformats-officedocument.presentationml.tags+xml"/>
  <Override PartName="/ppt/tags/tag1413.xml" ContentType="application/vnd.openxmlformats-officedocument.presentationml.tags+xml"/>
  <Override PartName="/ppt/tags/tag1414.xml" ContentType="application/vnd.openxmlformats-officedocument.presentationml.tags+xml"/>
  <Override PartName="/ppt/tags/tag1415.xml" ContentType="application/vnd.openxmlformats-officedocument.presentationml.tags+xml"/>
  <Override PartName="/ppt/tags/tag1416.xml" ContentType="application/vnd.openxmlformats-officedocument.presentationml.tags+xml"/>
  <Override PartName="/ppt/tags/tag1417.xml" ContentType="application/vnd.openxmlformats-officedocument.presentationml.tags+xml"/>
  <Override PartName="/ppt/tags/tag1418.xml" ContentType="application/vnd.openxmlformats-officedocument.presentationml.tags+xml"/>
  <Override PartName="/ppt/tags/tag1419.xml" ContentType="application/vnd.openxmlformats-officedocument.presentationml.tags+xml"/>
  <Override PartName="/ppt/tags/tag142.xml" ContentType="application/vnd.openxmlformats-officedocument.presentationml.tags+xml"/>
  <Override PartName="/ppt/tags/tag1420.xml" ContentType="application/vnd.openxmlformats-officedocument.presentationml.tags+xml"/>
  <Override PartName="/ppt/tags/tag1421.xml" ContentType="application/vnd.openxmlformats-officedocument.presentationml.tags+xml"/>
  <Override PartName="/ppt/tags/tag1422.xml" ContentType="application/vnd.openxmlformats-officedocument.presentationml.tags+xml"/>
  <Override PartName="/ppt/tags/tag1423.xml" ContentType="application/vnd.openxmlformats-officedocument.presentationml.tags+xml"/>
  <Override PartName="/ppt/tags/tag1424.xml" ContentType="application/vnd.openxmlformats-officedocument.presentationml.tags+xml"/>
  <Override PartName="/ppt/tags/tag1425.xml" ContentType="application/vnd.openxmlformats-officedocument.presentationml.tags+xml"/>
  <Override PartName="/ppt/tags/tag1426.xml" ContentType="application/vnd.openxmlformats-officedocument.presentationml.tags+xml"/>
  <Override PartName="/ppt/tags/tag1427.xml" ContentType="application/vnd.openxmlformats-officedocument.presentationml.tags+xml"/>
  <Override PartName="/ppt/tags/tag1428.xml" ContentType="application/vnd.openxmlformats-officedocument.presentationml.tags+xml"/>
  <Override PartName="/ppt/tags/tag1429.xml" ContentType="application/vnd.openxmlformats-officedocument.presentationml.tags+xml"/>
  <Override PartName="/ppt/tags/tag143.xml" ContentType="application/vnd.openxmlformats-officedocument.presentationml.tags+xml"/>
  <Override PartName="/ppt/tags/tag1430.xml" ContentType="application/vnd.openxmlformats-officedocument.presentationml.tags+xml"/>
  <Override PartName="/ppt/tags/tag1431.xml" ContentType="application/vnd.openxmlformats-officedocument.presentationml.tags+xml"/>
  <Override PartName="/ppt/tags/tag1432.xml" ContentType="application/vnd.openxmlformats-officedocument.presentationml.tags+xml"/>
  <Override PartName="/ppt/tags/tag1433.xml" ContentType="application/vnd.openxmlformats-officedocument.presentationml.tags+xml"/>
  <Override PartName="/ppt/tags/tag1434.xml" ContentType="application/vnd.openxmlformats-officedocument.presentationml.tags+xml"/>
  <Override PartName="/ppt/tags/tag1435.xml" ContentType="application/vnd.openxmlformats-officedocument.presentationml.tags+xml"/>
  <Override PartName="/ppt/tags/tag1436.xml" ContentType="application/vnd.openxmlformats-officedocument.presentationml.tags+xml"/>
  <Override PartName="/ppt/tags/tag1437.xml" ContentType="application/vnd.openxmlformats-officedocument.presentationml.tags+xml"/>
  <Override PartName="/ppt/tags/tag1438.xml" ContentType="application/vnd.openxmlformats-officedocument.presentationml.tags+xml"/>
  <Override PartName="/ppt/tags/tag1439.xml" ContentType="application/vnd.openxmlformats-officedocument.presentationml.tags+xml"/>
  <Override PartName="/ppt/tags/tag144.xml" ContentType="application/vnd.openxmlformats-officedocument.presentationml.tags+xml"/>
  <Override PartName="/ppt/tags/tag1440.xml" ContentType="application/vnd.openxmlformats-officedocument.presentationml.tags+xml"/>
  <Override PartName="/ppt/tags/tag1441.xml" ContentType="application/vnd.openxmlformats-officedocument.presentationml.tags+xml"/>
  <Override PartName="/ppt/tags/tag1442.xml" ContentType="application/vnd.openxmlformats-officedocument.presentationml.tags+xml"/>
  <Override PartName="/ppt/tags/tag1443.xml" ContentType="application/vnd.openxmlformats-officedocument.presentationml.tags+xml"/>
  <Override PartName="/ppt/tags/tag1444.xml" ContentType="application/vnd.openxmlformats-officedocument.presentationml.tags+xml"/>
  <Override PartName="/ppt/tags/tag1445.xml" ContentType="application/vnd.openxmlformats-officedocument.presentationml.tags+xml"/>
  <Override PartName="/ppt/tags/tag1446.xml" ContentType="application/vnd.openxmlformats-officedocument.presentationml.tags+xml"/>
  <Override PartName="/ppt/tags/tag1447.xml" ContentType="application/vnd.openxmlformats-officedocument.presentationml.tags+xml"/>
  <Override PartName="/ppt/tags/tag1448.xml" ContentType="application/vnd.openxmlformats-officedocument.presentationml.tags+xml"/>
  <Override PartName="/ppt/tags/tag1449.xml" ContentType="application/vnd.openxmlformats-officedocument.presentationml.tags+xml"/>
  <Override PartName="/ppt/tags/tag145.xml" ContentType="application/vnd.openxmlformats-officedocument.presentationml.tags+xml"/>
  <Override PartName="/ppt/tags/tag1450.xml" ContentType="application/vnd.openxmlformats-officedocument.presentationml.tags+xml"/>
  <Override PartName="/ppt/tags/tag1451.xml" ContentType="application/vnd.openxmlformats-officedocument.presentationml.tags+xml"/>
  <Override PartName="/ppt/tags/tag1452.xml" ContentType="application/vnd.openxmlformats-officedocument.presentationml.tags+xml"/>
  <Override PartName="/ppt/tags/tag1453.xml" ContentType="application/vnd.openxmlformats-officedocument.presentationml.tags+xml"/>
  <Override PartName="/ppt/tags/tag1454.xml" ContentType="application/vnd.openxmlformats-officedocument.presentationml.tags+xml"/>
  <Override PartName="/ppt/tags/tag1455.xml" ContentType="application/vnd.openxmlformats-officedocument.presentationml.tags+xml"/>
  <Override PartName="/ppt/tags/tag1456.xml" ContentType="application/vnd.openxmlformats-officedocument.presentationml.tags+xml"/>
  <Override PartName="/ppt/tags/tag1457.xml" ContentType="application/vnd.openxmlformats-officedocument.presentationml.tags+xml"/>
  <Override PartName="/ppt/tags/tag1458.xml" ContentType="application/vnd.openxmlformats-officedocument.presentationml.tags+xml"/>
  <Override PartName="/ppt/tags/tag1459.xml" ContentType="application/vnd.openxmlformats-officedocument.presentationml.tags+xml"/>
  <Override PartName="/ppt/tags/tag146.xml" ContentType="application/vnd.openxmlformats-officedocument.presentationml.tags+xml"/>
  <Override PartName="/ppt/tags/tag1460.xml" ContentType="application/vnd.openxmlformats-officedocument.presentationml.tags+xml"/>
  <Override PartName="/ppt/tags/tag1461.xml" ContentType="application/vnd.openxmlformats-officedocument.presentationml.tags+xml"/>
  <Override PartName="/ppt/tags/tag1462.xml" ContentType="application/vnd.openxmlformats-officedocument.presentationml.tags+xml"/>
  <Override PartName="/ppt/tags/tag1463.xml" ContentType="application/vnd.openxmlformats-officedocument.presentationml.tags+xml"/>
  <Override PartName="/ppt/tags/tag1464.xml" ContentType="application/vnd.openxmlformats-officedocument.presentationml.tags+xml"/>
  <Override PartName="/ppt/tags/tag1465.xml" ContentType="application/vnd.openxmlformats-officedocument.presentationml.tags+xml"/>
  <Override PartName="/ppt/tags/tag1466.xml" ContentType="application/vnd.openxmlformats-officedocument.presentationml.tags+xml"/>
  <Override PartName="/ppt/tags/tag1467.xml" ContentType="application/vnd.openxmlformats-officedocument.presentationml.tags+xml"/>
  <Override PartName="/ppt/tags/tag1468.xml" ContentType="application/vnd.openxmlformats-officedocument.presentationml.tags+xml"/>
  <Override PartName="/ppt/tags/tag1469.xml" ContentType="application/vnd.openxmlformats-officedocument.presentationml.tags+xml"/>
  <Override PartName="/ppt/tags/tag147.xml" ContentType="application/vnd.openxmlformats-officedocument.presentationml.tags+xml"/>
  <Override PartName="/ppt/tags/tag1470.xml" ContentType="application/vnd.openxmlformats-officedocument.presentationml.tags+xml"/>
  <Override PartName="/ppt/tags/tag1471.xml" ContentType="application/vnd.openxmlformats-officedocument.presentationml.tags+xml"/>
  <Override PartName="/ppt/tags/tag1472.xml" ContentType="application/vnd.openxmlformats-officedocument.presentationml.tags+xml"/>
  <Override PartName="/ppt/tags/tag1473.xml" ContentType="application/vnd.openxmlformats-officedocument.presentationml.tags+xml"/>
  <Override PartName="/ppt/tags/tag1474.xml" ContentType="application/vnd.openxmlformats-officedocument.presentationml.tags+xml"/>
  <Override PartName="/ppt/tags/tag1475.xml" ContentType="application/vnd.openxmlformats-officedocument.presentationml.tags+xml"/>
  <Override PartName="/ppt/tags/tag1476.xml" ContentType="application/vnd.openxmlformats-officedocument.presentationml.tags+xml"/>
  <Override PartName="/ppt/tags/tag1477.xml" ContentType="application/vnd.openxmlformats-officedocument.presentationml.tags+xml"/>
  <Override PartName="/ppt/tags/tag1478.xml" ContentType="application/vnd.openxmlformats-officedocument.presentationml.tags+xml"/>
  <Override PartName="/ppt/tags/tag1479.xml" ContentType="application/vnd.openxmlformats-officedocument.presentationml.tags+xml"/>
  <Override PartName="/ppt/tags/tag148.xml" ContentType="application/vnd.openxmlformats-officedocument.presentationml.tags+xml"/>
  <Override PartName="/ppt/tags/tag1480.xml" ContentType="application/vnd.openxmlformats-officedocument.presentationml.tags+xml"/>
  <Override PartName="/ppt/tags/tag1481.xml" ContentType="application/vnd.openxmlformats-officedocument.presentationml.tags+xml"/>
  <Override PartName="/ppt/tags/tag1482.xml" ContentType="application/vnd.openxmlformats-officedocument.presentationml.tags+xml"/>
  <Override PartName="/ppt/tags/tag1483.xml" ContentType="application/vnd.openxmlformats-officedocument.presentationml.tags+xml"/>
  <Override PartName="/ppt/tags/tag1484.xml" ContentType="application/vnd.openxmlformats-officedocument.presentationml.tags+xml"/>
  <Override PartName="/ppt/tags/tag1485.xml" ContentType="application/vnd.openxmlformats-officedocument.presentationml.tags+xml"/>
  <Override PartName="/ppt/tags/tag1486.xml" ContentType="application/vnd.openxmlformats-officedocument.presentationml.tags+xml"/>
  <Override PartName="/ppt/tags/tag1487.xml" ContentType="application/vnd.openxmlformats-officedocument.presentationml.tags+xml"/>
  <Override PartName="/ppt/tags/tag1488.xml" ContentType="application/vnd.openxmlformats-officedocument.presentationml.tags+xml"/>
  <Override PartName="/ppt/tags/tag1489.xml" ContentType="application/vnd.openxmlformats-officedocument.presentationml.tags+xml"/>
  <Override PartName="/ppt/tags/tag149.xml" ContentType="application/vnd.openxmlformats-officedocument.presentationml.tags+xml"/>
  <Override PartName="/ppt/tags/tag1490.xml" ContentType="application/vnd.openxmlformats-officedocument.presentationml.tags+xml"/>
  <Override PartName="/ppt/tags/tag1491.xml" ContentType="application/vnd.openxmlformats-officedocument.presentationml.tags+xml"/>
  <Override PartName="/ppt/tags/tag1492.xml" ContentType="application/vnd.openxmlformats-officedocument.presentationml.tags+xml"/>
  <Override PartName="/ppt/tags/tag1493.xml" ContentType="application/vnd.openxmlformats-officedocument.presentationml.tags+xml"/>
  <Override PartName="/ppt/tags/tag1494.xml" ContentType="application/vnd.openxmlformats-officedocument.presentationml.tags+xml"/>
  <Override PartName="/ppt/tags/tag1495.xml" ContentType="application/vnd.openxmlformats-officedocument.presentationml.tags+xml"/>
  <Override PartName="/ppt/tags/tag1496.xml" ContentType="application/vnd.openxmlformats-officedocument.presentationml.tags+xml"/>
  <Override PartName="/ppt/tags/tag1497.xml" ContentType="application/vnd.openxmlformats-officedocument.presentationml.tags+xml"/>
  <Override PartName="/ppt/tags/tag1498.xml" ContentType="application/vnd.openxmlformats-officedocument.presentationml.tags+xml"/>
  <Override PartName="/ppt/tags/tag149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00.xml" ContentType="application/vnd.openxmlformats-officedocument.presentationml.tags+xml"/>
  <Override PartName="/ppt/tags/tag1501.xml" ContentType="application/vnd.openxmlformats-officedocument.presentationml.tags+xml"/>
  <Override PartName="/ppt/tags/tag1502.xml" ContentType="application/vnd.openxmlformats-officedocument.presentationml.tags+xml"/>
  <Override PartName="/ppt/tags/tag1503.xml" ContentType="application/vnd.openxmlformats-officedocument.presentationml.tags+xml"/>
  <Override PartName="/ppt/tags/tag1504.xml" ContentType="application/vnd.openxmlformats-officedocument.presentationml.tags+xml"/>
  <Override PartName="/ppt/tags/tag1505.xml" ContentType="application/vnd.openxmlformats-officedocument.presentationml.tags+xml"/>
  <Override PartName="/ppt/tags/tag1506.xml" ContentType="application/vnd.openxmlformats-officedocument.presentationml.tags+xml"/>
  <Override PartName="/ppt/tags/tag1507.xml" ContentType="application/vnd.openxmlformats-officedocument.presentationml.tags+xml"/>
  <Override PartName="/ppt/tags/tag1508.xml" ContentType="application/vnd.openxmlformats-officedocument.presentationml.tags+xml"/>
  <Override PartName="/ppt/tags/tag1509.xml" ContentType="application/vnd.openxmlformats-officedocument.presentationml.tags+xml"/>
  <Override PartName="/ppt/tags/tag151.xml" ContentType="application/vnd.openxmlformats-officedocument.presentationml.tags+xml"/>
  <Override PartName="/ppt/tags/tag1510.xml" ContentType="application/vnd.openxmlformats-officedocument.presentationml.tags+xml"/>
  <Override PartName="/ppt/tags/tag1511.xml" ContentType="application/vnd.openxmlformats-officedocument.presentationml.tags+xml"/>
  <Override PartName="/ppt/tags/tag1512.xml" ContentType="application/vnd.openxmlformats-officedocument.presentationml.tags+xml"/>
  <Override PartName="/ppt/tags/tag1513.xml" ContentType="application/vnd.openxmlformats-officedocument.presentationml.tags+xml"/>
  <Override PartName="/ppt/tags/tag1514.xml" ContentType="application/vnd.openxmlformats-officedocument.presentationml.tags+xml"/>
  <Override PartName="/ppt/tags/tag1515.xml" ContentType="application/vnd.openxmlformats-officedocument.presentationml.tags+xml"/>
  <Override PartName="/ppt/tags/tag1516.xml" ContentType="application/vnd.openxmlformats-officedocument.presentationml.tags+xml"/>
  <Override PartName="/ppt/tags/tag1517.xml" ContentType="application/vnd.openxmlformats-officedocument.presentationml.tags+xml"/>
  <Override PartName="/ppt/tags/tag1518.xml" ContentType="application/vnd.openxmlformats-officedocument.presentationml.tags+xml"/>
  <Override PartName="/ppt/tags/tag1519.xml" ContentType="application/vnd.openxmlformats-officedocument.presentationml.tags+xml"/>
  <Override PartName="/ppt/tags/tag152.xml" ContentType="application/vnd.openxmlformats-officedocument.presentationml.tags+xml"/>
  <Override PartName="/ppt/tags/tag1520.xml" ContentType="application/vnd.openxmlformats-officedocument.presentationml.tags+xml"/>
  <Override PartName="/ppt/tags/tag1521.xml" ContentType="application/vnd.openxmlformats-officedocument.presentationml.tags+xml"/>
  <Override PartName="/ppt/tags/tag1522.xml" ContentType="application/vnd.openxmlformats-officedocument.presentationml.tags+xml"/>
  <Override PartName="/ppt/tags/tag1523.xml" ContentType="application/vnd.openxmlformats-officedocument.presentationml.tags+xml"/>
  <Override PartName="/ppt/tags/tag1524.xml" ContentType="application/vnd.openxmlformats-officedocument.presentationml.tags+xml"/>
  <Override PartName="/ppt/tags/tag1525.xml" ContentType="application/vnd.openxmlformats-officedocument.presentationml.tags+xml"/>
  <Override PartName="/ppt/tags/tag1526.xml" ContentType="application/vnd.openxmlformats-officedocument.presentationml.tags+xml"/>
  <Override PartName="/ppt/tags/tag1527.xml" ContentType="application/vnd.openxmlformats-officedocument.presentationml.tags+xml"/>
  <Override PartName="/ppt/tags/tag1528.xml" ContentType="application/vnd.openxmlformats-officedocument.presentationml.tags+xml"/>
  <Override PartName="/ppt/tags/tag1529.xml" ContentType="application/vnd.openxmlformats-officedocument.presentationml.tags+xml"/>
  <Override PartName="/ppt/tags/tag153.xml" ContentType="application/vnd.openxmlformats-officedocument.presentationml.tags+xml"/>
  <Override PartName="/ppt/tags/tag1530.xml" ContentType="application/vnd.openxmlformats-officedocument.presentationml.tags+xml"/>
  <Override PartName="/ppt/tags/tag1531.xml" ContentType="application/vnd.openxmlformats-officedocument.presentationml.tags+xml"/>
  <Override PartName="/ppt/tags/tag1532.xml" ContentType="application/vnd.openxmlformats-officedocument.presentationml.tags+xml"/>
  <Override PartName="/ppt/tags/tag1533.xml" ContentType="application/vnd.openxmlformats-officedocument.presentationml.tags+xml"/>
  <Override PartName="/ppt/tags/tag1534.xml" ContentType="application/vnd.openxmlformats-officedocument.presentationml.tags+xml"/>
  <Override PartName="/ppt/tags/tag1535.xml" ContentType="application/vnd.openxmlformats-officedocument.presentationml.tags+xml"/>
  <Override PartName="/ppt/tags/tag1536.xml" ContentType="application/vnd.openxmlformats-officedocument.presentationml.tags+xml"/>
  <Override PartName="/ppt/tags/tag1537.xml" ContentType="application/vnd.openxmlformats-officedocument.presentationml.tags+xml"/>
  <Override PartName="/ppt/tags/tag1538.xml" ContentType="application/vnd.openxmlformats-officedocument.presentationml.tags+xml"/>
  <Override PartName="/ppt/tags/tag1539.xml" ContentType="application/vnd.openxmlformats-officedocument.presentationml.tags+xml"/>
  <Override PartName="/ppt/tags/tag154.xml" ContentType="application/vnd.openxmlformats-officedocument.presentationml.tags+xml"/>
  <Override PartName="/ppt/tags/tag1540.xml" ContentType="application/vnd.openxmlformats-officedocument.presentationml.tags+xml"/>
  <Override PartName="/ppt/tags/tag1541.xml" ContentType="application/vnd.openxmlformats-officedocument.presentationml.tags+xml"/>
  <Override PartName="/ppt/tags/tag1542.xml" ContentType="application/vnd.openxmlformats-officedocument.presentationml.tags+xml"/>
  <Override PartName="/ppt/tags/tag1543.xml" ContentType="application/vnd.openxmlformats-officedocument.presentationml.tags+xml"/>
  <Override PartName="/ppt/tags/tag1544.xml" ContentType="application/vnd.openxmlformats-officedocument.presentationml.tags+xml"/>
  <Override PartName="/ppt/tags/tag1545.xml" ContentType="application/vnd.openxmlformats-officedocument.presentationml.tags+xml"/>
  <Override PartName="/ppt/tags/tag1546.xml" ContentType="application/vnd.openxmlformats-officedocument.presentationml.tags+xml"/>
  <Override PartName="/ppt/tags/tag1547.xml" ContentType="application/vnd.openxmlformats-officedocument.presentationml.tags+xml"/>
  <Override PartName="/ppt/tags/tag1548.xml" ContentType="application/vnd.openxmlformats-officedocument.presentationml.tags+xml"/>
  <Override PartName="/ppt/tags/tag1549.xml" ContentType="application/vnd.openxmlformats-officedocument.presentationml.tags+xml"/>
  <Override PartName="/ppt/tags/tag155.xml" ContentType="application/vnd.openxmlformats-officedocument.presentationml.tags+xml"/>
  <Override PartName="/ppt/tags/tag1550.xml" ContentType="application/vnd.openxmlformats-officedocument.presentationml.tags+xml"/>
  <Override PartName="/ppt/tags/tag1551.xml" ContentType="application/vnd.openxmlformats-officedocument.presentationml.tags+xml"/>
  <Override PartName="/ppt/tags/tag1552.xml" ContentType="application/vnd.openxmlformats-officedocument.presentationml.tags+xml"/>
  <Override PartName="/ppt/tags/tag1553.xml" ContentType="application/vnd.openxmlformats-officedocument.presentationml.tags+xml"/>
  <Override PartName="/ppt/tags/tag1554.xml" ContentType="application/vnd.openxmlformats-officedocument.presentationml.tags+xml"/>
  <Override PartName="/ppt/tags/tag1555.xml" ContentType="application/vnd.openxmlformats-officedocument.presentationml.tags+xml"/>
  <Override PartName="/ppt/tags/tag1556.xml" ContentType="application/vnd.openxmlformats-officedocument.presentationml.tags+xml"/>
  <Override PartName="/ppt/tags/tag1557.xml" ContentType="application/vnd.openxmlformats-officedocument.presentationml.tags+xml"/>
  <Override PartName="/ppt/tags/tag1558.xml" ContentType="application/vnd.openxmlformats-officedocument.presentationml.tags+xml"/>
  <Override PartName="/ppt/tags/tag1559.xml" ContentType="application/vnd.openxmlformats-officedocument.presentationml.tags+xml"/>
  <Override PartName="/ppt/tags/tag156.xml" ContentType="application/vnd.openxmlformats-officedocument.presentationml.tags+xml"/>
  <Override PartName="/ppt/tags/tag1560.xml" ContentType="application/vnd.openxmlformats-officedocument.presentationml.tags+xml"/>
  <Override PartName="/ppt/tags/tag1561.xml" ContentType="application/vnd.openxmlformats-officedocument.presentationml.tags+xml"/>
  <Override PartName="/ppt/tags/tag1562.xml" ContentType="application/vnd.openxmlformats-officedocument.presentationml.tags+xml"/>
  <Override PartName="/ppt/tags/tag1563.xml" ContentType="application/vnd.openxmlformats-officedocument.presentationml.tags+xml"/>
  <Override PartName="/ppt/tags/tag1564.xml" ContentType="application/vnd.openxmlformats-officedocument.presentationml.tags+xml"/>
  <Override PartName="/ppt/tags/tag1565.xml" ContentType="application/vnd.openxmlformats-officedocument.presentationml.tags+xml"/>
  <Override PartName="/ppt/tags/tag1566.xml" ContentType="application/vnd.openxmlformats-officedocument.presentationml.tags+xml"/>
  <Override PartName="/ppt/tags/tag1567.xml" ContentType="application/vnd.openxmlformats-officedocument.presentationml.tags+xml"/>
  <Override PartName="/ppt/tags/tag1568.xml" ContentType="application/vnd.openxmlformats-officedocument.presentationml.tags+xml"/>
  <Override PartName="/ppt/tags/tag1569.xml" ContentType="application/vnd.openxmlformats-officedocument.presentationml.tags+xml"/>
  <Override PartName="/ppt/tags/tag157.xml" ContentType="application/vnd.openxmlformats-officedocument.presentationml.tags+xml"/>
  <Override PartName="/ppt/tags/tag1570.xml" ContentType="application/vnd.openxmlformats-officedocument.presentationml.tags+xml"/>
  <Override PartName="/ppt/tags/tag1571.xml" ContentType="application/vnd.openxmlformats-officedocument.presentationml.tags+xml"/>
  <Override PartName="/ppt/tags/tag1572.xml" ContentType="application/vnd.openxmlformats-officedocument.presentationml.tags+xml"/>
  <Override PartName="/ppt/tags/tag1573.xml" ContentType="application/vnd.openxmlformats-officedocument.presentationml.tags+xml"/>
  <Override PartName="/ppt/tags/tag1574.xml" ContentType="application/vnd.openxmlformats-officedocument.presentationml.tags+xml"/>
  <Override PartName="/ppt/tags/tag1575.xml" ContentType="application/vnd.openxmlformats-officedocument.presentationml.tags+xml"/>
  <Override PartName="/ppt/tags/tag1576.xml" ContentType="application/vnd.openxmlformats-officedocument.presentationml.tags+xml"/>
  <Override PartName="/ppt/tags/tag1577.xml" ContentType="application/vnd.openxmlformats-officedocument.presentationml.tags+xml"/>
  <Override PartName="/ppt/tags/tag1578.xml" ContentType="application/vnd.openxmlformats-officedocument.presentationml.tags+xml"/>
  <Override PartName="/ppt/tags/tag1579.xml" ContentType="application/vnd.openxmlformats-officedocument.presentationml.tags+xml"/>
  <Override PartName="/ppt/tags/tag158.xml" ContentType="application/vnd.openxmlformats-officedocument.presentationml.tags+xml"/>
  <Override PartName="/ppt/tags/tag1580.xml" ContentType="application/vnd.openxmlformats-officedocument.presentationml.tags+xml"/>
  <Override PartName="/ppt/tags/tag1581.xml" ContentType="application/vnd.openxmlformats-officedocument.presentationml.tags+xml"/>
  <Override PartName="/ppt/tags/tag1582.xml" ContentType="application/vnd.openxmlformats-officedocument.presentationml.tags+xml"/>
  <Override PartName="/ppt/tags/tag1583.xml" ContentType="application/vnd.openxmlformats-officedocument.presentationml.tags+xml"/>
  <Override PartName="/ppt/tags/tag1584.xml" ContentType="application/vnd.openxmlformats-officedocument.presentationml.tags+xml"/>
  <Override PartName="/ppt/tags/tag1585.xml" ContentType="application/vnd.openxmlformats-officedocument.presentationml.tags+xml"/>
  <Override PartName="/ppt/tags/tag1586.xml" ContentType="application/vnd.openxmlformats-officedocument.presentationml.tags+xml"/>
  <Override PartName="/ppt/tags/tag1587.xml" ContentType="application/vnd.openxmlformats-officedocument.presentationml.tags+xml"/>
  <Override PartName="/ppt/tags/tag1588.xml" ContentType="application/vnd.openxmlformats-officedocument.presentationml.tags+xml"/>
  <Override PartName="/ppt/tags/tag1589.xml" ContentType="application/vnd.openxmlformats-officedocument.presentationml.tags+xml"/>
  <Override PartName="/ppt/tags/tag159.xml" ContentType="application/vnd.openxmlformats-officedocument.presentationml.tags+xml"/>
  <Override PartName="/ppt/tags/tag1590.xml" ContentType="application/vnd.openxmlformats-officedocument.presentationml.tags+xml"/>
  <Override PartName="/ppt/tags/tag1591.xml" ContentType="application/vnd.openxmlformats-officedocument.presentationml.tags+xml"/>
  <Override PartName="/ppt/tags/tag1592.xml" ContentType="application/vnd.openxmlformats-officedocument.presentationml.tags+xml"/>
  <Override PartName="/ppt/tags/tag1593.xml" ContentType="application/vnd.openxmlformats-officedocument.presentationml.tags+xml"/>
  <Override PartName="/ppt/tags/tag1594.xml" ContentType="application/vnd.openxmlformats-officedocument.presentationml.tags+xml"/>
  <Override PartName="/ppt/tags/tag1595.xml" ContentType="application/vnd.openxmlformats-officedocument.presentationml.tags+xml"/>
  <Override PartName="/ppt/tags/tag1596.xml" ContentType="application/vnd.openxmlformats-officedocument.presentationml.tags+xml"/>
  <Override PartName="/ppt/tags/tag1597.xml" ContentType="application/vnd.openxmlformats-officedocument.presentationml.tags+xml"/>
  <Override PartName="/ppt/tags/tag1598.xml" ContentType="application/vnd.openxmlformats-officedocument.presentationml.tags+xml"/>
  <Override PartName="/ppt/tags/tag159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00.xml" ContentType="application/vnd.openxmlformats-officedocument.presentationml.tags+xml"/>
  <Override PartName="/ppt/tags/tag1601.xml" ContentType="application/vnd.openxmlformats-officedocument.presentationml.tags+xml"/>
  <Override PartName="/ppt/tags/tag1602.xml" ContentType="application/vnd.openxmlformats-officedocument.presentationml.tags+xml"/>
  <Override PartName="/ppt/tags/tag1603.xml" ContentType="application/vnd.openxmlformats-officedocument.presentationml.tags+xml"/>
  <Override PartName="/ppt/tags/tag1604.xml" ContentType="application/vnd.openxmlformats-officedocument.presentationml.tags+xml"/>
  <Override PartName="/ppt/tags/tag1605.xml" ContentType="application/vnd.openxmlformats-officedocument.presentationml.tags+xml"/>
  <Override PartName="/ppt/tags/tag1606.xml" ContentType="application/vnd.openxmlformats-officedocument.presentationml.tags+xml"/>
  <Override PartName="/ppt/tags/tag1607.xml" ContentType="application/vnd.openxmlformats-officedocument.presentationml.tags+xml"/>
  <Override PartName="/ppt/tags/tag1608.xml" ContentType="application/vnd.openxmlformats-officedocument.presentationml.tags+xml"/>
  <Override PartName="/ppt/tags/tag1609.xml" ContentType="application/vnd.openxmlformats-officedocument.presentationml.tags+xml"/>
  <Override PartName="/ppt/tags/tag161.xml" ContentType="application/vnd.openxmlformats-officedocument.presentationml.tags+xml"/>
  <Override PartName="/ppt/tags/tag1610.xml" ContentType="application/vnd.openxmlformats-officedocument.presentationml.tags+xml"/>
  <Override PartName="/ppt/tags/tag1611.xml" ContentType="application/vnd.openxmlformats-officedocument.presentationml.tags+xml"/>
  <Override PartName="/ppt/tags/tag1612.xml" ContentType="application/vnd.openxmlformats-officedocument.presentationml.tags+xml"/>
  <Override PartName="/ppt/tags/tag1613.xml" ContentType="application/vnd.openxmlformats-officedocument.presentationml.tags+xml"/>
  <Override PartName="/ppt/tags/tag1614.xml" ContentType="application/vnd.openxmlformats-officedocument.presentationml.tags+xml"/>
  <Override PartName="/ppt/tags/tag1615.xml" ContentType="application/vnd.openxmlformats-officedocument.presentationml.tags+xml"/>
  <Override PartName="/ppt/tags/tag1616.xml" ContentType="application/vnd.openxmlformats-officedocument.presentationml.tags+xml"/>
  <Override PartName="/ppt/tags/tag1617.xml" ContentType="application/vnd.openxmlformats-officedocument.presentationml.tags+xml"/>
  <Override PartName="/ppt/tags/tag1618.xml" ContentType="application/vnd.openxmlformats-officedocument.presentationml.tags+xml"/>
  <Override PartName="/ppt/tags/tag1619.xml" ContentType="application/vnd.openxmlformats-officedocument.presentationml.tags+xml"/>
  <Override PartName="/ppt/tags/tag162.xml" ContentType="application/vnd.openxmlformats-officedocument.presentationml.tags+xml"/>
  <Override PartName="/ppt/tags/tag1620.xml" ContentType="application/vnd.openxmlformats-officedocument.presentationml.tags+xml"/>
  <Override PartName="/ppt/tags/tag1621.xml" ContentType="application/vnd.openxmlformats-officedocument.presentationml.tags+xml"/>
  <Override PartName="/ppt/tags/tag1622.xml" ContentType="application/vnd.openxmlformats-officedocument.presentationml.tags+xml"/>
  <Override PartName="/ppt/tags/tag1623.xml" ContentType="application/vnd.openxmlformats-officedocument.presentationml.tags+xml"/>
  <Override PartName="/ppt/tags/tag1624.xml" ContentType="application/vnd.openxmlformats-officedocument.presentationml.tags+xml"/>
  <Override PartName="/ppt/tags/tag1625.xml" ContentType="application/vnd.openxmlformats-officedocument.presentationml.tags+xml"/>
  <Override PartName="/ppt/tags/tag1626.xml" ContentType="application/vnd.openxmlformats-officedocument.presentationml.tags+xml"/>
  <Override PartName="/ppt/tags/tag1627.xml" ContentType="application/vnd.openxmlformats-officedocument.presentationml.tags+xml"/>
  <Override PartName="/ppt/tags/tag1628.xml" ContentType="application/vnd.openxmlformats-officedocument.presentationml.tags+xml"/>
  <Override PartName="/ppt/tags/tag1629.xml" ContentType="application/vnd.openxmlformats-officedocument.presentationml.tags+xml"/>
  <Override PartName="/ppt/tags/tag163.xml" ContentType="application/vnd.openxmlformats-officedocument.presentationml.tags+xml"/>
  <Override PartName="/ppt/tags/tag1630.xml" ContentType="application/vnd.openxmlformats-officedocument.presentationml.tags+xml"/>
  <Override PartName="/ppt/tags/tag1631.xml" ContentType="application/vnd.openxmlformats-officedocument.presentationml.tags+xml"/>
  <Override PartName="/ppt/tags/tag1632.xml" ContentType="application/vnd.openxmlformats-officedocument.presentationml.tags+xml"/>
  <Override PartName="/ppt/tags/tag1633.xml" ContentType="application/vnd.openxmlformats-officedocument.presentationml.tags+xml"/>
  <Override PartName="/ppt/tags/tag1634.xml" ContentType="application/vnd.openxmlformats-officedocument.presentationml.tags+xml"/>
  <Override PartName="/ppt/tags/tag1635.xml" ContentType="application/vnd.openxmlformats-officedocument.presentationml.tags+xml"/>
  <Override PartName="/ppt/tags/tag1636.xml" ContentType="application/vnd.openxmlformats-officedocument.presentationml.tags+xml"/>
  <Override PartName="/ppt/tags/tag1637.xml" ContentType="application/vnd.openxmlformats-officedocument.presentationml.tags+xml"/>
  <Override PartName="/ppt/tags/tag1638.xml" ContentType="application/vnd.openxmlformats-officedocument.presentationml.tags+xml"/>
  <Override PartName="/ppt/tags/tag1639.xml" ContentType="application/vnd.openxmlformats-officedocument.presentationml.tags+xml"/>
  <Override PartName="/ppt/tags/tag164.xml" ContentType="application/vnd.openxmlformats-officedocument.presentationml.tags+xml"/>
  <Override PartName="/ppt/tags/tag1640.xml" ContentType="application/vnd.openxmlformats-officedocument.presentationml.tags+xml"/>
  <Override PartName="/ppt/tags/tag1641.xml" ContentType="application/vnd.openxmlformats-officedocument.presentationml.tags+xml"/>
  <Override PartName="/ppt/tags/tag1642.xml" ContentType="application/vnd.openxmlformats-officedocument.presentationml.tags+xml"/>
  <Override PartName="/ppt/tags/tag1643.xml" ContentType="application/vnd.openxmlformats-officedocument.presentationml.tags+xml"/>
  <Override PartName="/ppt/tags/tag1644.xml" ContentType="application/vnd.openxmlformats-officedocument.presentationml.tags+xml"/>
  <Override PartName="/ppt/tags/tag1645.xml" ContentType="application/vnd.openxmlformats-officedocument.presentationml.tags+xml"/>
  <Override PartName="/ppt/tags/tag1646.xml" ContentType="application/vnd.openxmlformats-officedocument.presentationml.tags+xml"/>
  <Override PartName="/ppt/tags/tag1647.xml" ContentType="application/vnd.openxmlformats-officedocument.presentationml.tags+xml"/>
  <Override PartName="/ppt/tags/tag1648.xml" ContentType="application/vnd.openxmlformats-officedocument.presentationml.tags+xml"/>
  <Override PartName="/ppt/tags/tag1649.xml" ContentType="application/vnd.openxmlformats-officedocument.presentationml.tags+xml"/>
  <Override PartName="/ppt/tags/tag165.xml" ContentType="application/vnd.openxmlformats-officedocument.presentationml.tags+xml"/>
  <Override PartName="/ppt/tags/tag1650.xml" ContentType="application/vnd.openxmlformats-officedocument.presentationml.tags+xml"/>
  <Override PartName="/ppt/tags/tag1651.xml" ContentType="application/vnd.openxmlformats-officedocument.presentationml.tags+xml"/>
  <Override PartName="/ppt/tags/tag1652.xml" ContentType="application/vnd.openxmlformats-officedocument.presentationml.tags+xml"/>
  <Override PartName="/ppt/tags/tag1653.xml" ContentType="application/vnd.openxmlformats-officedocument.presentationml.tags+xml"/>
  <Override PartName="/ppt/tags/tag1654.xml" ContentType="application/vnd.openxmlformats-officedocument.presentationml.tags+xml"/>
  <Override PartName="/ppt/tags/tag1655.xml" ContentType="application/vnd.openxmlformats-officedocument.presentationml.tags+xml"/>
  <Override PartName="/ppt/tags/tag1656.xml" ContentType="application/vnd.openxmlformats-officedocument.presentationml.tags+xml"/>
  <Override PartName="/ppt/tags/tag1657.xml" ContentType="application/vnd.openxmlformats-officedocument.presentationml.tags+xml"/>
  <Override PartName="/ppt/tags/tag1658.xml" ContentType="application/vnd.openxmlformats-officedocument.presentationml.tags+xml"/>
  <Override PartName="/ppt/tags/tag1659.xml" ContentType="application/vnd.openxmlformats-officedocument.presentationml.tags+xml"/>
  <Override PartName="/ppt/tags/tag166.xml" ContentType="application/vnd.openxmlformats-officedocument.presentationml.tags+xml"/>
  <Override PartName="/ppt/tags/tag1660.xml" ContentType="application/vnd.openxmlformats-officedocument.presentationml.tags+xml"/>
  <Override PartName="/ppt/tags/tag1661.xml" ContentType="application/vnd.openxmlformats-officedocument.presentationml.tags+xml"/>
  <Override PartName="/ppt/tags/tag1662.xml" ContentType="application/vnd.openxmlformats-officedocument.presentationml.tags+xml"/>
  <Override PartName="/ppt/tags/tag1663.xml" ContentType="application/vnd.openxmlformats-officedocument.presentationml.tags+xml"/>
  <Override PartName="/ppt/tags/tag1664.xml" ContentType="application/vnd.openxmlformats-officedocument.presentationml.tags+xml"/>
  <Override PartName="/ppt/tags/tag1665.xml" ContentType="application/vnd.openxmlformats-officedocument.presentationml.tags+xml"/>
  <Override PartName="/ppt/tags/tag1666.xml" ContentType="application/vnd.openxmlformats-officedocument.presentationml.tags+xml"/>
  <Override PartName="/ppt/tags/tag1667.xml" ContentType="application/vnd.openxmlformats-officedocument.presentationml.tags+xml"/>
  <Override PartName="/ppt/tags/tag1668.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tags/tag525.xml" ContentType="application/vnd.openxmlformats-officedocument.presentationml.tags+xml"/>
  <Override PartName="/ppt/tags/tag526.xml" ContentType="application/vnd.openxmlformats-officedocument.presentationml.tags+xml"/>
  <Override PartName="/ppt/tags/tag527.xml" ContentType="application/vnd.openxmlformats-officedocument.presentationml.tags+xml"/>
  <Override PartName="/ppt/tags/tag528.xml" ContentType="application/vnd.openxmlformats-officedocument.presentationml.tags+xml"/>
  <Override PartName="/ppt/tags/tag529.xml" ContentType="application/vnd.openxmlformats-officedocument.presentationml.tags+xml"/>
  <Override PartName="/ppt/tags/tag53.xml" ContentType="application/vnd.openxmlformats-officedocument.presentationml.tags+xml"/>
  <Override PartName="/ppt/tags/tag530.xml" ContentType="application/vnd.openxmlformats-officedocument.presentationml.tags+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34.xml" ContentType="application/vnd.openxmlformats-officedocument.presentationml.tags+xml"/>
  <Override PartName="/ppt/tags/tag535.xml" ContentType="application/vnd.openxmlformats-officedocument.presentationml.tags+xml"/>
  <Override PartName="/ppt/tags/tag536.xml" ContentType="application/vnd.openxmlformats-officedocument.presentationml.tags+xml"/>
  <Override PartName="/ppt/tags/tag537.xml" ContentType="application/vnd.openxmlformats-officedocument.presentationml.tags+xml"/>
  <Override PartName="/ppt/tags/tag538.xml" ContentType="application/vnd.openxmlformats-officedocument.presentationml.tags+xml"/>
  <Override PartName="/ppt/tags/tag539.xml" ContentType="application/vnd.openxmlformats-officedocument.presentationml.tags+xml"/>
  <Override PartName="/ppt/tags/tag54.xml" ContentType="application/vnd.openxmlformats-officedocument.presentationml.tags+xml"/>
  <Override PartName="/ppt/tags/tag540.xml" ContentType="application/vnd.openxmlformats-officedocument.presentationml.tags+xml"/>
  <Override PartName="/ppt/tags/tag541.xml" ContentType="application/vnd.openxmlformats-officedocument.presentationml.tags+xml"/>
  <Override PartName="/ppt/tags/tag542.xml" ContentType="application/vnd.openxmlformats-officedocument.presentationml.tags+xml"/>
  <Override PartName="/ppt/tags/tag543.xml" ContentType="application/vnd.openxmlformats-officedocument.presentationml.tags+xml"/>
  <Override PartName="/ppt/tags/tag544.xml" ContentType="application/vnd.openxmlformats-officedocument.presentationml.tags+xml"/>
  <Override PartName="/ppt/tags/tag545.xml" ContentType="application/vnd.openxmlformats-officedocument.presentationml.tags+xml"/>
  <Override PartName="/ppt/tags/tag546.xml" ContentType="application/vnd.openxmlformats-officedocument.presentationml.tags+xml"/>
  <Override PartName="/ppt/tags/tag547.xml" ContentType="application/vnd.openxmlformats-officedocument.presentationml.tags+xml"/>
  <Override PartName="/ppt/tags/tag548.xml" ContentType="application/vnd.openxmlformats-officedocument.presentationml.tags+xml"/>
  <Override PartName="/ppt/tags/tag549.xml" ContentType="application/vnd.openxmlformats-officedocument.presentationml.tags+xml"/>
  <Override PartName="/ppt/tags/tag55.xml" ContentType="application/vnd.openxmlformats-officedocument.presentationml.tags+xml"/>
  <Override PartName="/ppt/tags/tag550.xml" ContentType="application/vnd.openxmlformats-officedocument.presentationml.tags+xml"/>
  <Override PartName="/ppt/tags/tag551.xml" ContentType="application/vnd.openxmlformats-officedocument.presentationml.tags+xml"/>
  <Override PartName="/ppt/tags/tag552.xml" ContentType="application/vnd.openxmlformats-officedocument.presentationml.tags+xml"/>
  <Override PartName="/ppt/tags/tag553.xml" ContentType="application/vnd.openxmlformats-officedocument.presentationml.tags+xml"/>
  <Override PartName="/ppt/tags/tag554.xml" ContentType="application/vnd.openxmlformats-officedocument.presentationml.tags+xml"/>
  <Override PartName="/ppt/tags/tag555.xml" ContentType="application/vnd.openxmlformats-officedocument.presentationml.tags+xml"/>
  <Override PartName="/ppt/tags/tag556.xml" ContentType="application/vnd.openxmlformats-officedocument.presentationml.tags+xml"/>
  <Override PartName="/ppt/tags/tag557.xml" ContentType="application/vnd.openxmlformats-officedocument.presentationml.tags+xml"/>
  <Override PartName="/ppt/tags/tag558.xml" ContentType="application/vnd.openxmlformats-officedocument.presentationml.tags+xml"/>
  <Override PartName="/ppt/tags/tag559.xml" ContentType="application/vnd.openxmlformats-officedocument.presentationml.tags+xml"/>
  <Override PartName="/ppt/tags/tag56.xml" ContentType="application/vnd.openxmlformats-officedocument.presentationml.tags+xml"/>
  <Override PartName="/ppt/tags/tag560.xml" ContentType="application/vnd.openxmlformats-officedocument.presentationml.tags+xml"/>
  <Override PartName="/ppt/tags/tag561.xml" ContentType="application/vnd.openxmlformats-officedocument.presentationml.tags+xml"/>
  <Override PartName="/ppt/tags/tag562.xml" ContentType="application/vnd.openxmlformats-officedocument.presentationml.tags+xml"/>
  <Override PartName="/ppt/tags/tag563.xml" ContentType="application/vnd.openxmlformats-officedocument.presentationml.tags+xml"/>
  <Override PartName="/ppt/tags/tag564.xml" ContentType="application/vnd.openxmlformats-officedocument.presentationml.tags+xml"/>
  <Override PartName="/ppt/tags/tag565.xml" ContentType="application/vnd.openxmlformats-officedocument.presentationml.tags+xml"/>
  <Override PartName="/ppt/tags/tag566.xml" ContentType="application/vnd.openxmlformats-officedocument.presentationml.tags+xml"/>
  <Override PartName="/ppt/tags/tag567.xml" ContentType="application/vnd.openxmlformats-officedocument.presentationml.tags+xml"/>
  <Override PartName="/ppt/tags/tag568.xml" ContentType="application/vnd.openxmlformats-officedocument.presentationml.tags+xml"/>
  <Override PartName="/ppt/tags/tag569.xml" ContentType="application/vnd.openxmlformats-officedocument.presentationml.tags+xml"/>
  <Override PartName="/ppt/tags/tag57.xml" ContentType="application/vnd.openxmlformats-officedocument.presentationml.tags+xml"/>
  <Override PartName="/ppt/tags/tag570.xml" ContentType="application/vnd.openxmlformats-officedocument.presentationml.tags+xml"/>
  <Override PartName="/ppt/tags/tag571.xml" ContentType="application/vnd.openxmlformats-officedocument.presentationml.tags+xml"/>
  <Override PartName="/ppt/tags/tag572.xml" ContentType="application/vnd.openxmlformats-officedocument.presentationml.tags+xml"/>
  <Override PartName="/ppt/tags/tag573.xml" ContentType="application/vnd.openxmlformats-officedocument.presentationml.tags+xml"/>
  <Override PartName="/ppt/tags/tag574.xml" ContentType="application/vnd.openxmlformats-officedocument.presentationml.tags+xml"/>
  <Override PartName="/ppt/tags/tag575.xml" ContentType="application/vnd.openxmlformats-officedocument.presentationml.tags+xml"/>
  <Override PartName="/ppt/tags/tag576.xml" ContentType="application/vnd.openxmlformats-officedocument.presentationml.tags+xml"/>
  <Override PartName="/ppt/tags/tag577.xml" ContentType="application/vnd.openxmlformats-officedocument.presentationml.tags+xml"/>
  <Override PartName="/ppt/tags/tag578.xml" ContentType="application/vnd.openxmlformats-officedocument.presentationml.tags+xml"/>
  <Override PartName="/ppt/tags/tag579.xml" ContentType="application/vnd.openxmlformats-officedocument.presentationml.tags+xml"/>
  <Override PartName="/ppt/tags/tag58.xml" ContentType="application/vnd.openxmlformats-officedocument.presentationml.tags+xml"/>
  <Override PartName="/ppt/tags/tag580.xml" ContentType="application/vnd.openxmlformats-officedocument.presentationml.tags+xml"/>
  <Override PartName="/ppt/tags/tag581.xml" ContentType="application/vnd.openxmlformats-officedocument.presentationml.tags+xml"/>
  <Override PartName="/ppt/tags/tag582.xml" ContentType="application/vnd.openxmlformats-officedocument.presentationml.tags+xml"/>
  <Override PartName="/ppt/tags/tag583.xml" ContentType="application/vnd.openxmlformats-officedocument.presentationml.tags+xml"/>
  <Override PartName="/ppt/tags/tag584.xml" ContentType="application/vnd.openxmlformats-officedocument.presentationml.tags+xml"/>
  <Override PartName="/ppt/tags/tag585.xml" ContentType="application/vnd.openxmlformats-officedocument.presentationml.tags+xml"/>
  <Override PartName="/ppt/tags/tag586.xml" ContentType="application/vnd.openxmlformats-officedocument.presentationml.tags+xml"/>
  <Override PartName="/ppt/tags/tag587.xml" ContentType="application/vnd.openxmlformats-officedocument.presentationml.tags+xml"/>
  <Override PartName="/ppt/tags/tag588.xml" ContentType="application/vnd.openxmlformats-officedocument.presentationml.tags+xml"/>
  <Override PartName="/ppt/tags/tag589.xml" ContentType="application/vnd.openxmlformats-officedocument.presentationml.tags+xml"/>
  <Override PartName="/ppt/tags/tag59.xml" ContentType="application/vnd.openxmlformats-officedocument.presentationml.tags+xml"/>
  <Override PartName="/ppt/tags/tag590.xml" ContentType="application/vnd.openxmlformats-officedocument.presentationml.tags+xml"/>
  <Override PartName="/ppt/tags/tag591.xml" ContentType="application/vnd.openxmlformats-officedocument.presentationml.tags+xml"/>
  <Override PartName="/ppt/tags/tag592.xml" ContentType="application/vnd.openxmlformats-officedocument.presentationml.tags+xml"/>
  <Override PartName="/ppt/tags/tag593.xml" ContentType="application/vnd.openxmlformats-officedocument.presentationml.tags+xml"/>
  <Override PartName="/ppt/tags/tag594.xml" ContentType="application/vnd.openxmlformats-officedocument.presentationml.tags+xml"/>
  <Override PartName="/ppt/tags/tag595.xml" ContentType="application/vnd.openxmlformats-officedocument.presentationml.tags+xml"/>
  <Override PartName="/ppt/tags/tag596.xml" ContentType="application/vnd.openxmlformats-officedocument.presentationml.tags+xml"/>
  <Override PartName="/ppt/tags/tag597.xml" ContentType="application/vnd.openxmlformats-officedocument.presentationml.tags+xml"/>
  <Override PartName="/ppt/tags/tag598.xml" ContentType="application/vnd.openxmlformats-officedocument.presentationml.tags+xml"/>
  <Override PartName="/ppt/tags/tag59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00.xml" ContentType="application/vnd.openxmlformats-officedocument.presentationml.tags+xml"/>
  <Override PartName="/ppt/tags/tag601.xml" ContentType="application/vnd.openxmlformats-officedocument.presentationml.tags+xml"/>
  <Override PartName="/ppt/tags/tag602.xml" ContentType="application/vnd.openxmlformats-officedocument.presentationml.tags+xml"/>
  <Override PartName="/ppt/tags/tag603.xml" ContentType="application/vnd.openxmlformats-officedocument.presentationml.tags+xml"/>
  <Override PartName="/ppt/tags/tag604.xml" ContentType="application/vnd.openxmlformats-officedocument.presentationml.tags+xml"/>
  <Override PartName="/ppt/tags/tag605.xml" ContentType="application/vnd.openxmlformats-officedocument.presentationml.tags+xml"/>
  <Override PartName="/ppt/tags/tag606.xml" ContentType="application/vnd.openxmlformats-officedocument.presentationml.tags+xml"/>
  <Override PartName="/ppt/tags/tag607.xml" ContentType="application/vnd.openxmlformats-officedocument.presentationml.tags+xml"/>
  <Override PartName="/ppt/tags/tag608.xml" ContentType="application/vnd.openxmlformats-officedocument.presentationml.tags+xml"/>
  <Override PartName="/ppt/tags/tag609.xml" ContentType="application/vnd.openxmlformats-officedocument.presentationml.tags+xml"/>
  <Override PartName="/ppt/tags/tag61.xml" ContentType="application/vnd.openxmlformats-officedocument.presentationml.tags+xml"/>
  <Override PartName="/ppt/tags/tag610.xml" ContentType="application/vnd.openxmlformats-officedocument.presentationml.tags+xml"/>
  <Override PartName="/ppt/tags/tag611.xml" ContentType="application/vnd.openxmlformats-officedocument.presentationml.tags+xml"/>
  <Override PartName="/ppt/tags/tag612.xml" ContentType="application/vnd.openxmlformats-officedocument.presentationml.tags+xml"/>
  <Override PartName="/ppt/tags/tag613.xml" ContentType="application/vnd.openxmlformats-officedocument.presentationml.tags+xml"/>
  <Override PartName="/ppt/tags/tag614.xml" ContentType="application/vnd.openxmlformats-officedocument.presentationml.tags+xml"/>
  <Override PartName="/ppt/tags/tag615.xml" ContentType="application/vnd.openxmlformats-officedocument.presentationml.tags+xml"/>
  <Override PartName="/ppt/tags/tag616.xml" ContentType="application/vnd.openxmlformats-officedocument.presentationml.tags+xml"/>
  <Override PartName="/ppt/tags/tag617.xml" ContentType="application/vnd.openxmlformats-officedocument.presentationml.tags+xml"/>
  <Override PartName="/ppt/tags/tag618.xml" ContentType="application/vnd.openxmlformats-officedocument.presentationml.tags+xml"/>
  <Override PartName="/ppt/tags/tag619.xml" ContentType="application/vnd.openxmlformats-officedocument.presentationml.tags+xml"/>
  <Override PartName="/ppt/tags/tag62.xml" ContentType="application/vnd.openxmlformats-officedocument.presentationml.tags+xml"/>
  <Override PartName="/ppt/tags/tag620.xml" ContentType="application/vnd.openxmlformats-officedocument.presentationml.tags+xml"/>
  <Override PartName="/ppt/tags/tag621.xml" ContentType="application/vnd.openxmlformats-officedocument.presentationml.tags+xml"/>
  <Override PartName="/ppt/tags/tag622.xml" ContentType="application/vnd.openxmlformats-officedocument.presentationml.tags+xml"/>
  <Override PartName="/ppt/tags/tag623.xml" ContentType="application/vnd.openxmlformats-officedocument.presentationml.tags+xml"/>
  <Override PartName="/ppt/tags/tag624.xml" ContentType="application/vnd.openxmlformats-officedocument.presentationml.tags+xml"/>
  <Override PartName="/ppt/tags/tag625.xml" ContentType="application/vnd.openxmlformats-officedocument.presentationml.tags+xml"/>
  <Override PartName="/ppt/tags/tag626.xml" ContentType="application/vnd.openxmlformats-officedocument.presentationml.tags+xml"/>
  <Override PartName="/ppt/tags/tag627.xml" ContentType="application/vnd.openxmlformats-officedocument.presentationml.tags+xml"/>
  <Override PartName="/ppt/tags/tag628.xml" ContentType="application/vnd.openxmlformats-officedocument.presentationml.tags+xml"/>
  <Override PartName="/ppt/tags/tag629.xml" ContentType="application/vnd.openxmlformats-officedocument.presentationml.tags+xml"/>
  <Override PartName="/ppt/tags/tag63.xml" ContentType="application/vnd.openxmlformats-officedocument.presentationml.tags+xml"/>
  <Override PartName="/ppt/tags/tag630.xml" ContentType="application/vnd.openxmlformats-officedocument.presentationml.tags+xml"/>
  <Override PartName="/ppt/tags/tag631.xml" ContentType="application/vnd.openxmlformats-officedocument.presentationml.tags+xml"/>
  <Override PartName="/ppt/tags/tag632.xml" ContentType="application/vnd.openxmlformats-officedocument.presentationml.tags+xml"/>
  <Override PartName="/ppt/tags/tag633.xml" ContentType="application/vnd.openxmlformats-officedocument.presentationml.tags+xml"/>
  <Override PartName="/ppt/tags/tag634.xml" ContentType="application/vnd.openxmlformats-officedocument.presentationml.tags+xml"/>
  <Override PartName="/ppt/tags/tag635.xml" ContentType="application/vnd.openxmlformats-officedocument.presentationml.tags+xml"/>
  <Override PartName="/ppt/tags/tag636.xml" ContentType="application/vnd.openxmlformats-officedocument.presentationml.tags+xml"/>
  <Override PartName="/ppt/tags/tag637.xml" ContentType="application/vnd.openxmlformats-officedocument.presentationml.tags+xml"/>
  <Override PartName="/ppt/tags/tag638.xml" ContentType="application/vnd.openxmlformats-officedocument.presentationml.tags+xml"/>
  <Override PartName="/ppt/tags/tag639.xml" ContentType="application/vnd.openxmlformats-officedocument.presentationml.tags+xml"/>
  <Override PartName="/ppt/tags/tag64.xml" ContentType="application/vnd.openxmlformats-officedocument.presentationml.tags+xml"/>
  <Override PartName="/ppt/tags/tag640.xml" ContentType="application/vnd.openxmlformats-officedocument.presentationml.tags+xml"/>
  <Override PartName="/ppt/tags/tag641.xml" ContentType="application/vnd.openxmlformats-officedocument.presentationml.tags+xml"/>
  <Override PartName="/ppt/tags/tag642.xml" ContentType="application/vnd.openxmlformats-officedocument.presentationml.tags+xml"/>
  <Override PartName="/ppt/tags/tag643.xml" ContentType="application/vnd.openxmlformats-officedocument.presentationml.tags+xml"/>
  <Override PartName="/ppt/tags/tag644.xml" ContentType="application/vnd.openxmlformats-officedocument.presentationml.tags+xml"/>
  <Override PartName="/ppt/tags/tag645.xml" ContentType="application/vnd.openxmlformats-officedocument.presentationml.tags+xml"/>
  <Override PartName="/ppt/tags/tag646.xml" ContentType="application/vnd.openxmlformats-officedocument.presentationml.tags+xml"/>
  <Override PartName="/ppt/tags/tag647.xml" ContentType="application/vnd.openxmlformats-officedocument.presentationml.tags+xml"/>
  <Override PartName="/ppt/tags/tag648.xml" ContentType="application/vnd.openxmlformats-officedocument.presentationml.tags+xml"/>
  <Override PartName="/ppt/tags/tag649.xml" ContentType="application/vnd.openxmlformats-officedocument.presentationml.tags+xml"/>
  <Override PartName="/ppt/tags/tag65.xml" ContentType="application/vnd.openxmlformats-officedocument.presentationml.tags+xml"/>
  <Override PartName="/ppt/tags/tag650.xml" ContentType="application/vnd.openxmlformats-officedocument.presentationml.tags+xml"/>
  <Override PartName="/ppt/tags/tag651.xml" ContentType="application/vnd.openxmlformats-officedocument.presentationml.tags+xml"/>
  <Override PartName="/ppt/tags/tag652.xml" ContentType="application/vnd.openxmlformats-officedocument.presentationml.tags+xml"/>
  <Override PartName="/ppt/tags/tag653.xml" ContentType="application/vnd.openxmlformats-officedocument.presentationml.tags+xml"/>
  <Override PartName="/ppt/tags/tag654.xml" ContentType="application/vnd.openxmlformats-officedocument.presentationml.tags+xml"/>
  <Override PartName="/ppt/tags/tag655.xml" ContentType="application/vnd.openxmlformats-officedocument.presentationml.tags+xml"/>
  <Override PartName="/ppt/tags/tag656.xml" ContentType="application/vnd.openxmlformats-officedocument.presentationml.tags+xml"/>
  <Override PartName="/ppt/tags/tag657.xml" ContentType="application/vnd.openxmlformats-officedocument.presentationml.tags+xml"/>
  <Override PartName="/ppt/tags/tag658.xml" ContentType="application/vnd.openxmlformats-officedocument.presentationml.tags+xml"/>
  <Override PartName="/ppt/tags/tag659.xml" ContentType="application/vnd.openxmlformats-officedocument.presentationml.tags+xml"/>
  <Override PartName="/ppt/tags/tag66.xml" ContentType="application/vnd.openxmlformats-officedocument.presentationml.tags+xml"/>
  <Override PartName="/ppt/tags/tag660.xml" ContentType="application/vnd.openxmlformats-officedocument.presentationml.tags+xml"/>
  <Override PartName="/ppt/tags/tag661.xml" ContentType="application/vnd.openxmlformats-officedocument.presentationml.tags+xml"/>
  <Override PartName="/ppt/tags/tag662.xml" ContentType="application/vnd.openxmlformats-officedocument.presentationml.tags+xml"/>
  <Override PartName="/ppt/tags/tag663.xml" ContentType="application/vnd.openxmlformats-officedocument.presentationml.tags+xml"/>
  <Override PartName="/ppt/tags/tag664.xml" ContentType="application/vnd.openxmlformats-officedocument.presentationml.tags+xml"/>
  <Override PartName="/ppt/tags/tag665.xml" ContentType="application/vnd.openxmlformats-officedocument.presentationml.tags+xml"/>
  <Override PartName="/ppt/tags/tag666.xml" ContentType="application/vnd.openxmlformats-officedocument.presentationml.tags+xml"/>
  <Override PartName="/ppt/tags/tag667.xml" ContentType="application/vnd.openxmlformats-officedocument.presentationml.tags+xml"/>
  <Override PartName="/ppt/tags/tag668.xml" ContentType="application/vnd.openxmlformats-officedocument.presentationml.tags+xml"/>
  <Override PartName="/ppt/tags/tag669.xml" ContentType="application/vnd.openxmlformats-officedocument.presentationml.tags+xml"/>
  <Override PartName="/ppt/tags/tag67.xml" ContentType="application/vnd.openxmlformats-officedocument.presentationml.tags+xml"/>
  <Override PartName="/ppt/tags/tag670.xml" ContentType="application/vnd.openxmlformats-officedocument.presentationml.tags+xml"/>
  <Override PartName="/ppt/tags/tag671.xml" ContentType="application/vnd.openxmlformats-officedocument.presentationml.tags+xml"/>
  <Override PartName="/ppt/tags/tag672.xml" ContentType="application/vnd.openxmlformats-officedocument.presentationml.tags+xml"/>
  <Override PartName="/ppt/tags/tag673.xml" ContentType="application/vnd.openxmlformats-officedocument.presentationml.tags+xml"/>
  <Override PartName="/ppt/tags/tag674.xml" ContentType="application/vnd.openxmlformats-officedocument.presentationml.tags+xml"/>
  <Override PartName="/ppt/tags/tag675.xml" ContentType="application/vnd.openxmlformats-officedocument.presentationml.tags+xml"/>
  <Override PartName="/ppt/tags/tag676.xml" ContentType="application/vnd.openxmlformats-officedocument.presentationml.tags+xml"/>
  <Override PartName="/ppt/tags/tag677.xml" ContentType="application/vnd.openxmlformats-officedocument.presentationml.tags+xml"/>
  <Override PartName="/ppt/tags/tag678.xml" ContentType="application/vnd.openxmlformats-officedocument.presentationml.tags+xml"/>
  <Override PartName="/ppt/tags/tag679.xml" ContentType="application/vnd.openxmlformats-officedocument.presentationml.tags+xml"/>
  <Override PartName="/ppt/tags/tag68.xml" ContentType="application/vnd.openxmlformats-officedocument.presentationml.tags+xml"/>
  <Override PartName="/ppt/tags/tag680.xml" ContentType="application/vnd.openxmlformats-officedocument.presentationml.tags+xml"/>
  <Override PartName="/ppt/tags/tag681.xml" ContentType="application/vnd.openxmlformats-officedocument.presentationml.tags+xml"/>
  <Override PartName="/ppt/tags/tag682.xml" ContentType="application/vnd.openxmlformats-officedocument.presentationml.tags+xml"/>
  <Override PartName="/ppt/tags/tag683.xml" ContentType="application/vnd.openxmlformats-officedocument.presentationml.tags+xml"/>
  <Override PartName="/ppt/tags/tag684.xml" ContentType="application/vnd.openxmlformats-officedocument.presentationml.tags+xml"/>
  <Override PartName="/ppt/tags/tag685.xml" ContentType="application/vnd.openxmlformats-officedocument.presentationml.tags+xml"/>
  <Override PartName="/ppt/tags/tag686.xml" ContentType="application/vnd.openxmlformats-officedocument.presentationml.tags+xml"/>
  <Override PartName="/ppt/tags/tag687.xml" ContentType="application/vnd.openxmlformats-officedocument.presentationml.tags+xml"/>
  <Override PartName="/ppt/tags/tag688.xml" ContentType="application/vnd.openxmlformats-officedocument.presentationml.tags+xml"/>
  <Override PartName="/ppt/tags/tag689.xml" ContentType="application/vnd.openxmlformats-officedocument.presentationml.tags+xml"/>
  <Override PartName="/ppt/tags/tag69.xml" ContentType="application/vnd.openxmlformats-officedocument.presentationml.tags+xml"/>
  <Override PartName="/ppt/tags/tag690.xml" ContentType="application/vnd.openxmlformats-officedocument.presentationml.tags+xml"/>
  <Override PartName="/ppt/tags/tag691.xml" ContentType="application/vnd.openxmlformats-officedocument.presentationml.tags+xml"/>
  <Override PartName="/ppt/tags/tag692.xml" ContentType="application/vnd.openxmlformats-officedocument.presentationml.tags+xml"/>
  <Override PartName="/ppt/tags/tag693.xml" ContentType="application/vnd.openxmlformats-officedocument.presentationml.tags+xml"/>
  <Override PartName="/ppt/tags/tag694.xml" ContentType="application/vnd.openxmlformats-officedocument.presentationml.tags+xml"/>
  <Override PartName="/ppt/tags/tag695.xml" ContentType="application/vnd.openxmlformats-officedocument.presentationml.tags+xml"/>
  <Override PartName="/ppt/tags/tag696.xml" ContentType="application/vnd.openxmlformats-officedocument.presentationml.tags+xml"/>
  <Override PartName="/ppt/tags/tag697.xml" ContentType="application/vnd.openxmlformats-officedocument.presentationml.tags+xml"/>
  <Override PartName="/ppt/tags/tag698.xml" ContentType="application/vnd.openxmlformats-officedocument.presentationml.tags+xml"/>
  <Override PartName="/ppt/tags/tag69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00.xml" ContentType="application/vnd.openxmlformats-officedocument.presentationml.tags+xml"/>
  <Override PartName="/ppt/tags/tag701.xml" ContentType="application/vnd.openxmlformats-officedocument.presentationml.tags+xml"/>
  <Override PartName="/ppt/tags/tag702.xml" ContentType="application/vnd.openxmlformats-officedocument.presentationml.tags+xml"/>
  <Override PartName="/ppt/tags/tag703.xml" ContentType="application/vnd.openxmlformats-officedocument.presentationml.tags+xml"/>
  <Override PartName="/ppt/tags/tag704.xml" ContentType="application/vnd.openxmlformats-officedocument.presentationml.tags+xml"/>
  <Override PartName="/ppt/tags/tag705.xml" ContentType="application/vnd.openxmlformats-officedocument.presentationml.tags+xml"/>
  <Override PartName="/ppt/tags/tag706.xml" ContentType="application/vnd.openxmlformats-officedocument.presentationml.tags+xml"/>
  <Override PartName="/ppt/tags/tag707.xml" ContentType="application/vnd.openxmlformats-officedocument.presentationml.tags+xml"/>
  <Override PartName="/ppt/tags/tag708.xml" ContentType="application/vnd.openxmlformats-officedocument.presentationml.tags+xml"/>
  <Override PartName="/ppt/tags/tag709.xml" ContentType="application/vnd.openxmlformats-officedocument.presentationml.tags+xml"/>
  <Override PartName="/ppt/tags/tag71.xml" ContentType="application/vnd.openxmlformats-officedocument.presentationml.tags+xml"/>
  <Override PartName="/ppt/tags/tag710.xml" ContentType="application/vnd.openxmlformats-officedocument.presentationml.tags+xml"/>
  <Override PartName="/ppt/tags/tag711.xml" ContentType="application/vnd.openxmlformats-officedocument.presentationml.tags+xml"/>
  <Override PartName="/ppt/tags/tag712.xml" ContentType="application/vnd.openxmlformats-officedocument.presentationml.tags+xml"/>
  <Override PartName="/ppt/tags/tag713.xml" ContentType="application/vnd.openxmlformats-officedocument.presentationml.tags+xml"/>
  <Override PartName="/ppt/tags/tag714.xml" ContentType="application/vnd.openxmlformats-officedocument.presentationml.tags+xml"/>
  <Override PartName="/ppt/tags/tag715.xml" ContentType="application/vnd.openxmlformats-officedocument.presentationml.tags+xml"/>
  <Override PartName="/ppt/tags/tag716.xml" ContentType="application/vnd.openxmlformats-officedocument.presentationml.tags+xml"/>
  <Override PartName="/ppt/tags/tag717.xml" ContentType="application/vnd.openxmlformats-officedocument.presentationml.tags+xml"/>
  <Override PartName="/ppt/tags/tag718.xml" ContentType="application/vnd.openxmlformats-officedocument.presentationml.tags+xml"/>
  <Override PartName="/ppt/tags/tag719.xml" ContentType="application/vnd.openxmlformats-officedocument.presentationml.tags+xml"/>
  <Override PartName="/ppt/tags/tag72.xml" ContentType="application/vnd.openxmlformats-officedocument.presentationml.tags+xml"/>
  <Override PartName="/ppt/tags/tag720.xml" ContentType="application/vnd.openxmlformats-officedocument.presentationml.tags+xml"/>
  <Override PartName="/ppt/tags/tag721.xml" ContentType="application/vnd.openxmlformats-officedocument.presentationml.tags+xml"/>
  <Override PartName="/ppt/tags/tag722.xml" ContentType="application/vnd.openxmlformats-officedocument.presentationml.tags+xml"/>
  <Override PartName="/ppt/tags/tag723.xml" ContentType="application/vnd.openxmlformats-officedocument.presentationml.tags+xml"/>
  <Override PartName="/ppt/tags/tag724.xml" ContentType="application/vnd.openxmlformats-officedocument.presentationml.tags+xml"/>
  <Override PartName="/ppt/tags/tag725.xml" ContentType="application/vnd.openxmlformats-officedocument.presentationml.tags+xml"/>
  <Override PartName="/ppt/tags/tag726.xml" ContentType="application/vnd.openxmlformats-officedocument.presentationml.tags+xml"/>
  <Override PartName="/ppt/tags/tag727.xml" ContentType="application/vnd.openxmlformats-officedocument.presentationml.tags+xml"/>
  <Override PartName="/ppt/tags/tag728.xml" ContentType="application/vnd.openxmlformats-officedocument.presentationml.tags+xml"/>
  <Override PartName="/ppt/tags/tag729.xml" ContentType="application/vnd.openxmlformats-officedocument.presentationml.tags+xml"/>
  <Override PartName="/ppt/tags/tag73.xml" ContentType="application/vnd.openxmlformats-officedocument.presentationml.tags+xml"/>
  <Override PartName="/ppt/tags/tag730.xml" ContentType="application/vnd.openxmlformats-officedocument.presentationml.tags+xml"/>
  <Override PartName="/ppt/tags/tag731.xml" ContentType="application/vnd.openxmlformats-officedocument.presentationml.tags+xml"/>
  <Override PartName="/ppt/tags/tag732.xml" ContentType="application/vnd.openxmlformats-officedocument.presentationml.tags+xml"/>
  <Override PartName="/ppt/tags/tag733.xml" ContentType="application/vnd.openxmlformats-officedocument.presentationml.tags+xml"/>
  <Override PartName="/ppt/tags/tag734.xml" ContentType="application/vnd.openxmlformats-officedocument.presentationml.tags+xml"/>
  <Override PartName="/ppt/tags/tag735.xml" ContentType="application/vnd.openxmlformats-officedocument.presentationml.tags+xml"/>
  <Override PartName="/ppt/tags/tag736.xml" ContentType="application/vnd.openxmlformats-officedocument.presentationml.tags+xml"/>
  <Override PartName="/ppt/tags/tag737.xml" ContentType="application/vnd.openxmlformats-officedocument.presentationml.tags+xml"/>
  <Override PartName="/ppt/tags/tag738.xml" ContentType="application/vnd.openxmlformats-officedocument.presentationml.tags+xml"/>
  <Override PartName="/ppt/tags/tag739.xml" ContentType="application/vnd.openxmlformats-officedocument.presentationml.tags+xml"/>
  <Override PartName="/ppt/tags/tag74.xml" ContentType="application/vnd.openxmlformats-officedocument.presentationml.tags+xml"/>
  <Override PartName="/ppt/tags/tag740.xml" ContentType="application/vnd.openxmlformats-officedocument.presentationml.tags+xml"/>
  <Override PartName="/ppt/tags/tag741.xml" ContentType="application/vnd.openxmlformats-officedocument.presentationml.tags+xml"/>
  <Override PartName="/ppt/tags/tag742.xml" ContentType="application/vnd.openxmlformats-officedocument.presentationml.tags+xml"/>
  <Override PartName="/ppt/tags/tag743.xml" ContentType="application/vnd.openxmlformats-officedocument.presentationml.tags+xml"/>
  <Override PartName="/ppt/tags/tag744.xml" ContentType="application/vnd.openxmlformats-officedocument.presentationml.tags+xml"/>
  <Override PartName="/ppt/tags/tag745.xml" ContentType="application/vnd.openxmlformats-officedocument.presentationml.tags+xml"/>
  <Override PartName="/ppt/tags/tag746.xml" ContentType="application/vnd.openxmlformats-officedocument.presentationml.tags+xml"/>
  <Override PartName="/ppt/tags/tag747.xml" ContentType="application/vnd.openxmlformats-officedocument.presentationml.tags+xml"/>
  <Override PartName="/ppt/tags/tag748.xml" ContentType="application/vnd.openxmlformats-officedocument.presentationml.tags+xml"/>
  <Override PartName="/ppt/tags/tag749.xml" ContentType="application/vnd.openxmlformats-officedocument.presentationml.tags+xml"/>
  <Override PartName="/ppt/tags/tag75.xml" ContentType="application/vnd.openxmlformats-officedocument.presentationml.tags+xml"/>
  <Override PartName="/ppt/tags/tag750.xml" ContentType="application/vnd.openxmlformats-officedocument.presentationml.tags+xml"/>
  <Override PartName="/ppt/tags/tag751.xml" ContentType="application/vnd.openxmlformats-officedocument.presentationml.tags+xml"/>
  <Override PartName="/ppt/tags/tag752.xml" ContentType="application/vnd.openxmlformats-officedocument.presentationml.tags+xml"/>
  <Override PartName="/ppt/tags/tag753.xml" ContentType="application/vnd.openxmlformats-officedocument.presentationml.tags+xml"/>
  <Override PartName="/ppt/tags/tag754.xml" ContentType="application/vnd.openxmlformats-officedocument.presentationml.tags+xml"/>
  <Override PartName="/ppt/tags/tag755.xml" ContentType="application/vnd.openxmlformats-officedocument.presentationml.tags+xml"/>
  <Override PartName="/ppt/tags/tag756.xml" ContentType="application/vnd.openxmlformats-officedocument.presentationml.tags+xml"/>
  <Override PartName="/ppt/tags/tag757.xml" ContentType="application/vnd.openxmlformats-officedocument.presentationml.tags+xml"/>
  <Override PartName="/ppt/tags/tag758.xml" ContentType="application/vnd.openxmlformats-officedocument.presentationml.tags+xml"/>
  <Override PartName="/ppt/tags/tag759.xml" ContentType="application/vnd.openxmlformats-officedocument.presentationml.tags+xml"/>
  <Override PartName="/ppt/tags/tag76.xml" ContentType="application/vnd.openxmlformats-officedocument.presentationml.tags+xml"/>
  <Override PartName="/ppt/tags/tag760.xml" ContentType="application/vnd.openxmlformats-officedocument.presentationml.tags+xml"/>
  <Override PartName="/ppt/tags/tag761.xml" ContentType="application/vnd.openxmlformats-officedocument.presentationml.tags+xml"/>
  <Override PartName="/ppt/tags/tag762.xml" ContentType="application/vnd.openxmlformats-officedocument.presentationml.tags+xml"/>
  <Override PartName="/ppt/tags/tag763.xml" ContentType="application/vnd.openxmlformats-officedocument.presentationml.tags+xml"/>
  <Override PartName="/ppt/tags/tag764.xml" ContentType="application/vnd.openxmlformats-officedocument.presentationml.tags+xml"/>
  <Override PartName="/ppt/tags/tag765.xml" ContentType="application/vnd.openxmlformats-officedocument.presentationml.tags+xml"/>
  <Override PartName="/ppt/tags/tag766.xml" ContentType="application/vnd.openxmlformats-officedocument.presentationml.tags+xml"/>
  <Override PartName="/ppt/tags/tag767.xml" ContentType="application/vnd.openxmlformats-officedocument.presentationml.tags+xml"/>
  <Override PartName="/ppt/tags/tag768.xml" ContentType="application/vnd.openxmlformats-officedocument.presentationml.tags+xml"/>
  <Override PartName="/ppt/tags/tag769.xml" ContentType="application/vnd.openxmlformats-officedocument.presentationml.tags+xml"/>
  <Override PartName="/ppt/tags/tag77.xml" ContentType="application/vnd.openxmlformats-officedocument.presentationml.tags+xml"/>
  <Override PartName="/ppt/tags/tag770.xml" ContentType="application/vnd.openxmlformats-officedocument.presentationml.tags+xml"/>
  <Override PartName="/ppt/tags/tag771.xml" ContentType="application/vnd.openxmlformats-officedocument.presentationml.tags+xml"/>
  <Override PartName="/ppt/tags/tag772.xml" ContentType="application/vnd.openxmlformats-officedocument.presentationml.tags+xml"/>
  <Override PartName="/ppt/tags/tag773.xml" ContentType="application/vnd.openxmlformats-officedocument.presentationml.tags+xml"/>
  <Override PartName="/ppt/tags/tag774.xml" ContentType="application/vnd.openxmlformats-officedocument.presentationml.tags+xml"/>
  <Override PartName="/ppt/tags/tag775.xml" ContentType="application/vnd.openxmlformats-officedocument.presentationml.tags+xml"/>
  <Override PartName="/ppt/tags/tag776.xml" ContentType="application/vnd.openxmlformats-officedocument.presentationml.tags+xml"/>
  <Override PartName="/ppt/tags/tag777.xml" ContentType="application/vnd.openxmlformats-officedocument.presentationml.tags+xml"/>
  <Override PartName="/ppt/tags/tag778.xml" ContentType="application/vnd.openxmlformats-officedocument.presentationml.tags+xml"/>
  <Override PartName="/ppt/tags/tag779.xml" ContentType="application/vnd.openxmlformats-officedocument.presentationml.tags+xml"/>
  <Override PartName="/ppt/tags/tag78.xml" ContentType="application/vnd.openxmlformats-officedocument.presentationml.tags+xml"/>
  <Override PartName="/ppt/tags/tag780.xml" ContentType="application/vnd.openxmlformats-officedocument.presentationml.tags+xml"/>
  <Override PartName="/ppt/tags/tag781.xml" ContentType="application/vnd.openxmlformats-officedocument.presentationml.tags+xml"/>
  <Override PartName="/ppt/tags/tag782.xml" ContentType="application/vnd.openxmlformats-officedocument.presentationml.tags+xml"/>
  <Override PartName="/ppt/tags/tag783.xml" ContentType="application/vnd.openxmlformats-officedocument.presentationml.tags+xml"/>
  <Override PartName="/ppt/tags/tag784.xml" ContentType="application/vnd.openxmlformats-officedocument.presentationml.tags+xml"/>
  <Override PartName="/ppt/tags/tag785.xml" ContentType="application/vnd.openxmlformats-officedocument.presentationml.tags+xml"/>
  <Override PartName="/ppt/tags/tag786.xml" ContentType="application/vnd.openxmlformats-officedocument.presentationml.tags+xml"/>
  <Override PartName="/ppt/tags/tag787.xml" ContentType="application/vnd.openxmlformats-officedocument.presentationml.tags+xml"/>
  <Override PartName="/ppt/tags/tag788.xml" ContentType="application/vnd.openxmlformats-officedocument.presentationml.tags+xml"/>
  <Override PartName="/ppt/tags/tag789.xml" ContentType="application/vnd.openxmlformats-officedocument.presentationml.tags+xml"/>
  <Override PartName="/ppt/tags/tag79.xml" ContentType="application/vnd.openxmlformats-officedocument.presentationml.tags+xml"/>
  <Override PartName="/ppt/tags/tag790.xml" ContentType="application/vnd.openxmlformats-officedocument.presentationml.tags+xml"/>
  <Override PartName="/ppt/tags/tag791.xml" ContentType="application/vnd.openxmlformats-officedocument.presentationml.tags+xml"/>
  <Override PartName="/ppt/tags/tag792.xml" ContentType="application/vnd.openxmlformats-officedocument.presentationml.tags+xml"/>
  <Override PartName="/ppt/tags/tag793.xml" ContentType="application/vnd.openxmlformats-officedocument.presentationml.tags+xml"/>
  <Override PartName="/ppt/tags/tag794.xml" ContentType="application/vnd.openxmlformats-officedocument.presentationml.tags+xml"/>
  <Override PartName="/ppt/tags/tag795.xml" ContentType="application/vnd.openxmlformats-officedocument.presentationml.tags+xml"/>
  <Override PartName="/ppt/tags/tag796.xml" ContentType="application/vnd.openxmlformats-officedocument.presentationml.tags+xml"/>
  <Override PartName="/ppt/tags/tag797.xml" ContentType="application/vnd.openxmlformats-officedocument.presentationml.tags+xml"/>
  <Override PartName="/ppt/tags/tag798.xml" ContentType="application/vnd.openxmlformats-officedocument.presentationml.tags+xml"/>
  <Override PartName="/ppt/tags/tag79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00.xml" ContentType="application/vnd.openxmlformats-officedocument.presentationml.tags+xml"/>
  <Override PartName="/ppt/tags/tag801.xml" ContentType="application/vnd.openxmlformats-officedocument.presentationml.tags+xml"/>
  <Override PartName="/ppt/tags/tag802.xml" ContentType="application/vnd.openxmlformats-officedocument.presentationml.tags+xml"/>
  <Override PartName="/ppt/tags/tag803.xml" ContentType="application/vnd.openxmlformats-officedocument.presentationml.tags+xml"/>
  <Override PartName="/ppt/tags/tag804.xml" ContentType="application/vnd.openxmlformats-officedocument.presentationml.tags+xml"/>
  <Override PartName="/ppt/tags/tag805.xml" ContentType="application/vnd.openxmlformats-officedocument.presentationml.tags+xml"/>
  <Override PartName="/ppt/tags/tag806.xml" ContentType="application/vnd.openxmlformats-officedocument.presentationml.tags+xml"/>
  <Override PartName="/ppt/tags/tag807.xml" ContentType="application/vnd.openxmlformats-officedocument.presentationml.tags+xml"/>
  <Override PartName="/ppt/tags/tag808.xml" ContentType="application/vnd.openxmlformats-officedocument.presentationml.tags+xml"/>
  <Override PartName="/ppt/tags/tag809.xml" ContentType="application/vnd.openxmlformats-officedocument.presentationml.tags+xml"/>
  <Override PartName="/ppt/tags/tag81.xml" ContentType="application/vnd.openxmlformats-officedocument.presentationml.tags+xml"/>
  <Override PartName="/ppt/tags/tag810.xml" ContentType="application/vnd.openxmlformats-officedocument.presentationml.tags+xml"/>
  <Override PartName="/ppt/tags/tag811.xml" ContentType="application/vnd.openxmlformats-officedocument.presentationml.tags+xml"/>
  <Override PartName="/ppt/tags/tag812.xml" ContentType="application/vnd.openxmlformats-officedocument.presentationml.tags+xml"/>
  <Override PartName="/ppt/tags/tag813.xml" ContentType="application/vnd.openxmlformats-officedocument.presentationml.tags+xml"/>
  <Override PartName="/ppt/tags/tag814.xml" ContentType="application/vnd.openxmlformats-officedocument.presentationml.tags+xml"/>
  <Override PartName="/ppt/tags/tag815.xml" ContentType="application/vnd.openxmlformats-officedocument.presentationml.tags+xml"/>
  <Override PartName="/ppt/tags/tag816.xml" ContentType="application/vnd.openxmlformats-officedocument.presentationml.tags+xml"/>
  <Override PartName="/ppt/tags/tag817.xml" ContentType="application/vnd.openxmlformats-officedocument.presentationml.tags+xml"/>
  <Override PartName="/ppt/tags/tag818.xml" ContentType="application/vnd.openxmlformats-officedocument.presentationml.tags+xml"/>
  <Override PartName="/ppt/tags/tag819.xml" ContentType="application/vnd.openxmlformats-officedocument.presentationml.tags+xml"/>
  <Override PartName="/ppt/tags/tag82.xml" ContentType="application/vnd.openxmlformats-officedocument.presentationml.tags+xml"/>
  <Override PartName="/ppt/tags/tag820.xml" ContentType="application/vnd.openxmlformats-officedocument.presentationml.tags+xml"/>
  <Override PartName="/ppt/tags/tag821.xml" ContentType="application/vnd.openxmlformats-officedocument.presentationml.tags+xml"/>
  <Override PartName="/ppt/tags/tag822.xml" ContentType="application/vnd.openxmlformats-officedocument.presentationml.tags+xml"/>
  <Override PartName="/ppt/tags/tag823.xml" ContentType="application/vnd.openxmlformats-officedocument.presentationml.tags+xml"/>
  <Override PartName="/ppt/tags/tag824.xml" ContentType="application/vnd.openxmlformats-officedocument.presentationml.tags+xml"/>
  <Override PartName="/ppt/tags/tag825.xml" ContentType="application/vnd.openxmlformats-officedocument.presentationml.tags+xml"/>
  <Override PartName="/ppt/tags/tag826.xml" ContentType="application/vnd.openxmlformats-officedocument.presentationml.tags+xml"/>
  <Override PartName="/ppt/tags/tag827.xml" ContentType="application/vnd.openxmlformats-officedocument.presentationml.tags+xml"/>
  <Override PartName="/ppt/tags/tag828.xml" ContentType="application/vnd.openxmlformats-officedocument.presentationml.tags+xml"/>
  <Override PartName="/ppt/tags/tag829.xml" ContentType="application/vnd.openxmlformats-officedocument.presentationml.tags+xml"/>
  <Override PartName="/ppt/tags/tag83.xml" ContentType="application/vnd.openxmlformats-officedocument.presentationml.tags+xml"/>
  <Override PartName="/ppt/tags/tag830.xml" ContentType="application/vnd.openxmlformats-officedocument.presentationml.tags+xml"/>
  <Override PartName="/ppt/tags/tag831.xml" ContentType="application/vnd.openxmlformats-officedocument.presentationml.tags+xml"/>
  <Override PartName="/ppt/tags/tag832.xml" ContentType="application/vnd.openxmlformats-officedocument.presentationml.tags+xml"/>
  <Override PartName="/ppt/tags/tag833.xml" ContentType="application/vnd.openxmlformats-officedocument.presentationml.tags+xml"/>
  <Override PartName="/ppt/tags/tag834.xml" ContentType="application/vnd.openxmlformats-officedocument.presentationml.tags+xml"/>
  <Override PartName="/ppt/tags/tag835.xml" ContentType="application/vnd.openxmlformats-officedocument.presentationml.tags+xml"/>
  <Override PartName="/ppt/tags/tag836.xml" ContentType="application/vnd.openxmlformats-officedocument.presentationml.tags+xml"/>
  <Override PartName="/ppt/tags/tag837.xml" ContentType="application/vnd.openxmlformats-officedocument.presentationml.tags+xml"/>
  <Override PartName="/ppt/tags/tag838.xml" ContentType="application/vnd.openxmlformats-officedocument.presentationml.tags+xml"/>
  <Override PartName="/ppt/tags/tag839.xml" ContentType="application/vnd.openxmlformats-officedocument.presentationml.tags+xml"/>
  <Override PartName="/ppt/tags/tag84.xml" ContentType="application/vnd.openxmlformats-officedocument.presentationml.tags+xml"/>
  <Override PartName="/ppt/tags/tag840.xml" ContentType="application/vnd.openxmlformats-officedocument.presentationml.tags+xml"/>
  <Override PartName="/ppt/tags/tag841.xml" ContentType="application/vnd.openxmlformats-officedocument.presentationml.tags+xml"/>
  <Override PartName="/ppt/tags/tag842.xml" ContentType="application/vnd.openxmlformats-officedocument.presentationml.tags+xml"/>
  <Override PartName="/ppt/tags/tag843.xml" ContentType="application/vnd.openxmlformats-officedocument.presentationml.tags+xml"/>
  <Override PartName="/ppt/tags/tag844.xml" ContentType="application/vnd.openxmlformats-officedocument.presentationml.tags+xml"/>
  <Override PartName="/ppt/tags/tag845.xml" ContentType="application/vnd.openxmlformats-officedocument.presentationml.tags+xml"/>
  <Override PartName="/ppt/tags/tag846.xml" ContentType="application/vnd.openxmlformats-officedocument.presentationml.tags+xml"/>
  <Override PartName="/ppt/tags/tag847.xml" ContentType="application/vnd.openxmlformats-officedocument.presentationml.tags+xml"/>
  <Override PartName="/ppt/tags/tag848.xml" ContentType="application/vnd.openxmlformats-officedocument.presentationml.tags+xml"/>
  <Override PartName="/ppt/tags/tag849.xml" ContentType="application/vnd.openxmlformats-officedocument.presentationml.tags+xml"/>
  <Override PartName="/ppt/tags/tag85.xml" ContentType="application/vnd.openxmlformats-officedocument.presentationml.tags+xml"/>
  <Override PartName="/ppt/tags/tag850.xml" ContentType="application/vnd.openxmlformats-officedocument.presentationml.tags+xml"/>
  <Override PartName="/ppt/tags/tag851.xml" ContentType="application/vnd.openxmlformats-officedocument.presentationml.tags+xml"/>
  <Override PartName="/ppt/tags/tag852.xml" ContentType="application/vnd.openxmlformats-officedocument.presentationml.tags+xml"/>
  <Override PartName="/ppt/tags/tag853.xml" ContentType="application/vnd.openxmlformats-officedocument.presentationml.tags+xml"/>
  <Override PartName="/ppt/tags/tag854.xml" ContentType="application/vnd.openxmlformats-officedocument.presentationml.tags+xml"/>
  <Override PartName="/ppt/tags/tag855.xml" ContentType="application/vnd.openxmlformats-officedocument.presentationml.tags+xml"/>
  <Override PartName="/ppt/tags/tag856.xml" ContentType="application/vnd.openxmlformats-officedocument.presentationml.tags+xml"/>
  <Override PartName="/ppt/tags/tag857.xml" ContentType="application/vnd.openxmlformats-officedocument.presentationml.tags+xml"/>
  <Override PartName="/ppt/tags/tag858.xml" ContentType="application/vnd.openxmlformats-officedocument.presentationml.tags+xml"/>
  <Override PartName="/ppt/tags/tag859.xml" ContentType="application/vnd.openxmlformats-officedocument.presentationml.tags+xml"/>
  <Override PartName="/ppt/tags/tag86.xml" ContentType="application/vnd.openxmlformats-officedocument.presentationml.tags+xml"/>
  <Override PartName="/ppt/tags/tag860.xml" ContentType="application/vnd.openxmlformats-officedocument.presentationml.tags+xml"/>
  <Override PartName="/ppt/tags/tag861.xml" ContentType="application/vnd.openxmlformats-officedocument.presentationml.tags+xml"/>
  <Override PartName="/ppt/tags/tag862.xml" ContentType="application/vnd.openxmlformats-officedocument.presentationml.tags+xml"/>
  <Override PartName="/ppt/tags/tag863.xml" ContentType="application/vnd.openxmlformats-officedocument.presentationml.tags+xml"/>
  <Override PartName="/ppt/tags/tag864.xml" ContentType="application/vnd.openxmlformats-officedocument.presentationml.tags+xml"/>
  <Override PartName="/ppt/tags/tag865.xml" ContentType="application/vnd.openxmlformats-officedocument.presentationml.tags+xml"/>
  <Override PartName="/ppt/tags/tag866.xml" ContentType="application/vnd.openxmlformats-officedocument.presentationml.tags+xml"/>
  <Override PartName="/ppt/tags/tag867.xml" ContentType="application/vnd.openxmlformats-officedocument.presentationml.tags+xml"/>
  <Override PartName="/ppt/tags/tag868.xml" ContentType="application/vnd.openxmlformats-officedocument.presentationml.tags+xml"/>
  <Override PartName="/ppt/tags/tag869.xml" ContentType="application/vnd.openxmlformats-officedocument.presentationml.tags+xml"/>
  <Override PartName="/ppt/tags/tag87.xml" ContentType="application/vnd.openxmlformats-officedocument.presentationml.tags+xml"/>
  <Override PartName="/ppt/tags/tag870.xml" ContentType="application/vnd.openxmlformats-officedocument.presentationml.tags+xml"/>
  <Override PartName="/ppt/tags/tag871.xml" ContentType="application/vnd.openxmlformats-officedocument.presentationml.tags+xml"/>
  <Override PartName="/ppt/tags/tag872.xml" ContentType="application/vnd.openxmlformats-officedocument.presentationml.tags+xml"/>
  <Override PartName="/ppt/tags/tag873.xml" ContentType="application/vnd.openxmlformats-officedocument.presentationml.tags+xml"/>
  <Override PartName="/ppt/tags/tag874.xml" ContentType="application/vnd.openxmlformats-officedocument.presentationml.tags+xml"/>
  <Override PartName="/ppt/tags/tag875.xml" ContentType="application/vnd.openxmlformats-officedocument.presentationml.tags+xml"/>
  <Override PartName="/ppt/tags/tag876.xml" ContentType="application/vnd.openxmlformats-officedocument.presentationml.tags+xml"/>
  <Override PartName="/ppt/tags/tag877.xml" ContentType="application/vnd.openxmlformats-officedocument.presentationml.tags+xml"/>
  <Override PartName="/ppt/tags/tag878.xml" ContentType="application/vnd.openxmlformats-officedocument.presentationml.tags+xml"/>
  <Override PartName="/ppt/tags/tag879.xml" ContentType="application/vnd.openxmlformats-officedocument.presentationml.tags+xml"/>
  <Override PartName="/ppt/tags/tag88.xml" ContentType="application/vnd.openxmlformats-officedocument.presentationml.tags+xml"/>
  <Override PartName="/ppt/tags/tag880.xml" ContentType="application/vnd.openxmlformats-officedocument.presentationml.tags+xml"/>
  <Override PartName="/ppt/tags/tag881.xml" ContentType="application/vnd.openxmlformats-officedocument.presentationml.tags+xml"/>
  <Override PartName="/ppt/tags/tag882.xml" ContentType="application/vnd.openxmlformats-officedocument.presentationml.tags+xml"/>
  <Override PartName="/ppt/tags/tag883.xml" ContentType="application/vnd.openxmlformats-officedocument.presentationml.tags+xml"/>
  <Override PartName="/ppt/tags/tag884.xml" ContentType="application/vnd.openxmlformats-officedocument.presentationml.tags+xml"/>
  <Override PartName="/ppt/tags/tag885.xml" ContentType="application/vnd.openxmlformats-officedocument.presentationml.tags+xml"/>
  <Override PartName="/ppt/tags/tag886.xml" ContentType="application/vnd.openxmlformats-officedocument.presentationml.tags+xml"/>
  <Override PartName="/ppt/tags/tag887.xml" ContentType="application/vnd.openxmlformats-officedocument.presentationml.tags+xml"/>
  <Override PartName="/ppt/tags/tag888.xml" ContentType="application/vnd.openxmlformats-officedocument.presentationml.tags+xml"/>
  <Override PartName="/ppt/tags/tag889.xml" ContentType="application/vnd.openxmlformats-officedocument.presentationml.tags+xml"/>
  <Override PartName="/ppt/tags/tag89.xml" ContentType="application/vnd.openxmlformats-officedocument.presentationml.tags+xml"/>
  <Override PartName="/ppt/tags/tag890.xml" ContentType="application/vnd.openxmlformats-officedocument.presentationml.tags+xml"/>
  <Override PartName="/ppt/tags/tag891.xml" ContentType="application/vnd.openxmlformats-officedocument.presentationml.tags+xml"/>
  <Override PartName="/ppt/tags/tag892.xml" ContentType="application/vnd.openxmlformats-officedocument.presentationml.tags+xml"/>
  <Override PartName="/ppt/tags/tag893.xml" ContentType="application/vnd.openxmlformats-officedocument.presentationml.tags+xml"/>
  <Override PartName="/ppt/tags/tag894.xml" ContentType="application/vnd.openxmlformats-officedocument.presentationml.tags+xml"/>
  <Override PartName="/ppt/tags/tag895.xml" ContentType="application/vnd.openxmlformats-officedocument.presentationml.tags+xml"/>
  <Override PartName="/ppt/tags/tag896.xml" ContentType="application/vnd.openxmlformats-officedocument.presentationml.tags+xml"/>
  <Override PartName="/ppt/tags/tag897.xml" ContentType="application/vnd.openxmlformats-officedocument.presentationml.tags+xml"/>
  <Override PartName="/ppt/tags/tag898.xml" ContentType="application/vnd.openxmlformats-officedocument.presentationml.tags+xml"/>
  <Override PartName="/ppt/tags/tag89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00.xml" ContentType="application/vnd.openxmlformats-officedocument.presentationml.tags+xml"/>
  <Override PartName="/ppt/tags/tag901.xml" ContentType="application/vnd.openxmlformats-officedocument.presentationml.tags+xml"/>
  <Override PartName="/ppt/tags/tag902.xml" ContentType="application/vnd.openxmlformats-officedocument.presentationml.tags+xml"/>
  <Override PartName="/ppt/tags/tag903.xml" ContentType="application/vnd.openxmlformats-officedocument.presentationml.tags+xml"/>
  <Override PartName="/ppt/tags/tag904.xml" ContentType="application/vnd.openxmlformats-officedocument.presentationml.tags+xml"/>
  <Override PartName="/ppt/tags/tag905.xml" ContentType="application/vnd.openxmlformats-officedocument.presentationml.tags+xml"/>
  <Override PartName="/ppt/tags/tag906.xml" ContentType="application/vnd.openxmlformats-officedocument.presentationml.tags+xml"/>
  <Override PartName="/ppt/tags/tag907.xml" ContentType="application/vnd.openxmlformats-officedocument.presentationml.tags+xml"/>
  <Override PartName="/ppt/tags/tag908.xml" ContentType="application/vnd.openxmlformats-officedocument.presentationml.tags+xml"/>
  <Override PartName="/ppt/tags/tag909.xml" ContentType="application/vnd.openxmlformats-officedocument.presentationml.tags+xml"/>
  <Override PartName="/ppt/tags/tag91.xml" ContentType="application/vnd.openxmlformats-officedocument.presentationml.tags+xml"/>
  <Override PartName="/ppt/tags/tag910.xml" ContentType="application/vnd.openxmlformats-officedocument.presentationml.tags+xml"/>
  <Override PartName="/ppt/tags/tag911.xml" ContentType="application/vnd.openxmlformats-officedocument.presentationml.tags+xml"/>
  <Override PartName="/ppt/tags/tag912.xml" ContentType="application/vnd.openxmlformats-officedocument.presentationml.tags+xml"/>
  <Override PartName="/ppt/tags/tag913.xml" ContentType="application/vnd.openxmlformats-officedocument.presentationml.tags+xml"/>
  <Override PartName="/ppt/tags/tag914.xml" ContentType="application/vnd.openxmlformats-officedocument.presentationml.tags+xml"/>
  <Override PartName="/ppt/tags/tag915.xml" ContentType="application/vnd.openxmlformats-officedocument.presentationml.tags+xml"/>
  <Override PartName="/ppt/tags/tag916.xml" ContentType="application/vnd.openxmlformats-officedocument.presentationml.tags+xml"/>
  <Override PartName="/ppt/tags/tag917.xml" ContentType="application/vnd.openxmlformats-officedocument.presentationml.tags+xml"/>
  <Override PartName="/ppt/tags/tag918.xml" ContentType="application/vnd.openxmlformats-officedocument.presentationml.tags+xml"/>
  <Override PartName="/ppt/tags/tag919.xml" ContentType="application/vnd.openxmlformats-officedocument.presentationml.tags+xml"/>
  <Override PartName="/ppt/tags/tag92.xml" ContentType="application/vnd.openxmlformats-officedocument.presentationml.tags+xml"/>
  <Override PartName="/ppt/tags/tag920.xml" ContentType="application/vnd.openxmlformats-officedocument.presentationml.tags+xml"/>
  <Override PartName="/ppt/tags/tag921.xml" ContentType="application/vnd.openxmlformats-officedocument.presentationml.tags+xml"/>
  <Override PartName="/ppt/tags/tag922.xml" ContentType="application/vnd.openxmlformats-officedocument.presentationml.tags+xml"/>
  <Override PartName="/ppt/tags/tag923.xml" ContentType="application/vnd.openxmlformats-officedocument.presentationml.tags+xml"/>
  <Override PartName="/ppt/tags/tag924.xml" ContentType="application/vnd.openxmlformats-officedocument.presentationml.tags+xml"/>
  <Override PartName="/ppt/tags/tag925.xml" ContentType="application/vnd.openxmlformats-officedocument.presentationml.tags+xml"/>
  <Override PartName="/ppt/tags/tag926.xml" ContentType="application/vnd.openxmlformats-officedocument.presentationml.tags+xml"/>
  <Override PartName="/ppt/tags/tag927.xml" ContentType="application/vnd.openxmlformats-officedocument.presentationml.tags+xml"/>
  <Override PartName="/ppt/tags/tag928.xml" ContentType="application/vnd.openxmlformats-officedocument.presentationml.tags+xml"/>
  <Override PartName="/ppt/tags/tag929.xml" ContentType="application/vnd.openxmlformats-officedocument.presentationml.tags+xml"/>
  <Override PartName="/ppt/tags/tag93.xml" ContentType="application/vnd.openxmlformats-officedocument.presentationml.tags+xml"/>
  <Override PartName="/ppt/tags/tag930.xml" ContentType="application/vnd.openxmlformats-officedocument.presentationml.tags+xml"/>
  <Override PartName="/ppt/tags/tag931.xml" ContentType="application/vnd.openxmlformats-officedocument.presentationml.tags+xml"/>
  <Override PartName="/ppt/tags/tag932.xml" ContentType="application/vnd.openxmlformats-officedocument.presentationml.tags+xml"/>
  <Override PartName="/ppt/tags/tag933.xml" ContentType="application/vnd.openxmlformats-officedocument.presentationml.tags+xml"/>
  <Override PartName="/ppt/tags/tag934.xml" ContentType="application/vnd.openxmlformats-officedocument.presentationml.tags+xml"/>
  <Override PartName="/ppt/tags/tag935.xml" ContentType="application/vnd.openxmlformats-officedocument.presentationml.tags+xml"/>
  <Override PartName="/ppt/tags/tag936.xml" ContentType="application/vnd.openxmlformats-officedocument.presentationml.tags+xml"/>
  <Override PartName="/ppt/tags/tag937.xml" ContentType="application/vnd.openxmlformats-officedocument.presentationml.tags+xml"/>
  <Override PartName="/ppt/tags/tag938.xml" ContentType="application/vnd.openxmlformats-officedocument.presentationml.tags+xml"/>
  <Override PartName="/ppt/tags/tag939.xml" ContentType="application/vnd.openxmlformats-officedocument.presentationml.tags+xml"/>
  <Override PartName="/ppt/tags/tag94.xml" ContentType="application/vnd.openxmlformats-officedocument.presentationml.tags+xml"/>
  <Override PartName="/ppt/tags/tag940.xml" ContentType="application/vnd.openxmlformats-officedocument.presentationml.tags+xml"/>
  <Override PartName="/ppt/tags/tag941.xml" ContentType="application/vnd.openxmlformats-officedocument.presentationml.tags+xml"/>
  <Override PartName="/ppt/tags/tag942.xml" ContentType="application/vnd.openxmlformats-officedocument.presentationml.tags+xml"/>
  <Override PartName="/ppt/tags/tag943.xml" ContentType="application/vnd.openxmlformats-officedocument.presentationml.tags+xml"/>
  <Override PartName="/ppt/tags/tag944.xml" ContentType="application/vnd.openxmlformats-officedocument.presentationml.tags+xml"/>
  <Override PartName="/ppt/tags/tag945.xml" ContentType="application/vnd.openxmlformats-officedocument.presentationml.tags+xml"/>
  <Override PartName="/ppt/tags/tag946.xml" ContentType="application/vnd.openxmlformats-officedocument.presentationml.tags+xml"/>
  <Override PartName="/ppt/tags/tag947.xml" ContentType="application/vnd.openxmlformats-officedocument.presentationml.tags+xml"/>
  <Override PartName="/ppt/tags/tag948.xml" ContentType="application/vnd.openxmlformats-officedocument.presentationml.tags+xml"/>
  <Override PartName="/ppt/tags/tag949.xml" ContentType="application/vnd.openxmlformats-officedocument.presentationml.tags+xml"/>
  <Override PartName="/ppt/tags/tag95.xml" ContentType="application/vnd.openxmlformats-officedocument.presentationml.tags+xml"/>
  <Override PartName="/ppt/tags/tag950.xml" ContentType="application/vnd.openxmlformats-officedocument.presentationml.tags+xml"/>
  <Override PartName="/ppt/tags/tag951.xml" ContentType="application/vnd.openxmlformats-officedocument.presentationml.tags+xml"/>
  <Override PartName="/ppt/tags/tag952.xml" ContentType="application/vnd.openxmlformats-officedocument.presentationml.tags+xml"/>
  <Override PartName="/ppt/tags/tag953.xml" ContentType="application/vnd.openxmlformats-officedocument.presentationml.tags+xml"/>
  <Override PartName="/ppt/tags/tag954.xml" ContentType="application/vnd.openxmlformats-officedocument.presentationml.tags+xml"/>
  <Override PartName="/ppt/tags/tag955.xml" ContentType="application/vnd.openxmlformats-officedocument.presentationml.tags+xml"/>
  <Override PartName="/ppt/tags/tag956.xml" ContentType="application/vnd.openxmlformats-officedocument.presentationml.tags+xml"/>
  <Override PartName="/ppt/tags/tag957.xml" ContentType="application/vnd.openxmlformats-officedocument.presentationml.tags+xml"/>
  <Override PartName="/ppt/tags/tag958.xml" ContentType="application/vnd.openxmlformats-officedocument.presentationml.tags+xml"/>
  <Override PartName="/ppt/tags/tag959.xml" ContentType="application/vnd.openxmlformats-officedocument.presentationml.tags+xml"/>
  <Override PartName="/ppt/tags/tag96.xml" ContentType="application/vnd.openxmlformats-officedocument.presentationml.tags+xml"/>
  <Override PartName="/ppt/tags/tag960.xml" ContentType="application/vnd.openxmlformats-officedocument.presentationml.tags+xml"/>
  <Override PartName="/ppt/tags/tag961.xml" ContentType="application/vnd.openxmlformats-officedocument.presentationml.tags+xml"/>
  <Override PartName="/ppt/tags/tag962.xml" ContentType="application/vnd.openxmlformats-officedocument.presentationml.tags+xml"/>
  <Override PartName="/ppt/tags/tag963.xml" ContentType="application/vnd.openxmlformats-officedocument.presentationml.tags+xml"/>
  <Override PartName="/ppt/tags/tag964.xml" ContentType="application/vnd.openxmlformats-officedocument.presentationml.tags+xml"/>
  <Override PartName="/ppt/tags/tag965.xml" ContentType="application/vnd.openxmlformats-officedocument.presentationml.tags+xml"/>
  <Override PartName="/ppt/tags/tag966.xml" ContentType="application/vnd.openxmlformats-officedocument.presentationml.tags+xml"/>
  <Override PartName="/ppt/tags/tag967.xml" ContentType="application/vnd.openxmlformats-officedocument.presentationml.tags+xml"/>
  <Override PartName="/ppt/tags/tag968.xml" ContentType="application/vnd.openxmlformats-officedocument.presentationml.tags+xml"/>
  <Override PartName="/ppt/tags/tag969.xml" ContentType="application/vnd.openxmlformats-officedocument.presentationml.tags+xml"/>
  <Override PartName="/ppt/tags/tag97.xml" ContentType="application/vnd.openxmlformats-officedocument.presentationml.tags+xml"/>
  <Override PartName="/ppt/tags/tag970.xml" ContentType="application/vnd.openxmlformats-officedocument.presentationml.tags+xml"/>
  <Override PartName="/ppt/tags/tag971.xml" ContentType="application/vnd.openxmlformats-officedocument.presentationml.tags+xml"/>
  <Override PartName="/ppt/tags/tag972.xml" ContentType="application/vnd.openxmlformats-officedocument.presentationml.tags+xml"/>
  <Override PartName="/ppt/tags/tag973.xml" ContentType="application/vnd.openxmlformats-officedocument.presentationml.tags+xml"/>
  <Override PartName="/ppt/tags/tag974.xml" ContentType="application/vnd.openxmlformats-officedocument.presentationml.tags+xml"/>
  <Override PartName="/ppt/tags/tag975.xml" ContentType="application/vnd.openxmlformats-officedocument.presentationml.tags+xml"/>
  <Override PartName="/ppt/tags/tag976.xml" ContentType="application/vnd.openxmlformats-officedocument.presentationml.tags+xml"/>
  <Override PartName="/ppt/tags/tag977.xml" ContentType="application/vnd.openxmlformats-officedocument.presentationml.tags+xml"/>
  <Override PartName="/ppt/tags/tag978.xml" ContentType="application/vnd.openxmlformats-officedocument.presentationml.tags+xml"/>
  <Override PartName="/ppt/tags/tag979.xml" ContentType="application/vnd.openxmlformats-officedocument.presentationml.tags+xml"/>
  <Override PartName="/ppt/tags/tag98.xml" ContentType="application/vnd.openxmlformats-officedocument.presentationml.tags+xml"/>
  <Override PartName="/ppt/tags/tag980.xml" ContentType="application/vnd.openxmlformats-officedocument.presentationml.tags+xml"/>
  <Override PartName="/ppt/tags/tag981.xml" ContentType="application/vnd.openxmlformats-officedocument.presentationml.tags+xml"/>
  <Override PartName="/ppt/tags/tag982.xml" ContentType="application/vnd.openxmlformats-officedocument.presentationml.tags+xml"/>
  <Override PartName="/ppt/tags/tag983.xml" ContentType="application/vnd.openxmlformats-officedocument.presentationml.tags+xml"/>
  <Override PartName="/ppt/tags/tag984.xml" ContentType="application/vnd.openxmlformats-officedocument.presentationml.tags+xml"/>
  <Override PartName="/ppt/tags/tag985.xml" ContentType="application/vnd.openxmlformats-officedocument.presentationml.tags+xml"/>
  <Override PartName="/ppt/tags/tag986.xml" ContentType="application/vnd.openxmlformats-officedocument.presentationml.tags+xml"/>
  <Override PartName="/ppt/tags/tag987.xml" ContentType="application/vnd.openxmlformats-officedocument.presentationml.tags+xml"/>
  <Override PartName="/ppt/tags/tag988.xml" ContentType="application/vnd.openxmlformats-officedocument.presentationml.tags+xml"/>
  <Override PartName="/ppt/tags/tag989.xml" ContentType="application/vnd.openxmlformats-officedocument.presentationml.tags+xml"/>
  <Override PartName="/ppt/tags/tag99.xml" ContentType="application/vnd.openxmlformats-officedocument.presentationml.tags+xml"/>
  <Override PartName="/ppt/tags/tag990.xml" ContentType="application/vnd.openxmlformats-officedocument.presentationml.tags+xml"/>
  <Override PartName="/ppt/tags/tag991.xml" ContentType="application/vnd.openxmlformats-officedocument.presentationml.tags+xml"/>
  <Override PartName="/ppt/tags/tag992.xml" ContentType="application/vnd.openxmlformats-officedocument.presentationml.tags+xml"/>
  <Override PartName="/ppt/tags/tag993.xml" ContentType="application/vnd.openxmlformats-officedocument.presentationml.tags+xml"/>
  <Override PartName="/ppt/tags/tag994.xml" ContentType="application/vnd.openxmlformats-officedocument.presentationml.tags+xml"/>
  <Override PartName="/ppt/tags/tag995.xml" ContentType="application/vnd.openxmlformats-officedocument.presentationml.tags+xml"/>
  <Override PartName="/ppt/tags/tag996.xml" ContentType="application/vnd.openxmlformats-officedocument.presentationml.tags+xml"/>
  <Override PartName="/ppt/tags/tag997.xml" ContentType="application/vnd.openxmlformats-officedocument.presentationml.tags+xml"/>
  <Override PartName="/ppt/tags/tag998.xml" ContentType="application/vnd.openxmlformats-officedocument.presentationml.tags+xml"/>
  <Override PartName="/ppt/tags/tag999.xml" ContentType="application/vnd.openxmlformats-officedocument.presentationml.tags+xml"/>
  <Override PartName="/ppt/theme/theme1.xml" ContentType="application/vnd.openxmlformats-officedocument.theme+xml"/>
  <Override PartName="/ppt/theme/theme10.xml" ContentType="application/vnd.openxmlformats-officedocument.theme+xml"/>
  <Override PartName="/ppt/theme/theme100.xml" ContentType="application/vnd.openxmlformats-officedocument.theme+xml"/>
  <Override PartName="/ppt/theme/theme101.xml" ContentType="application/vnd.openxmlformats-officedocument.theme+xml"/>
  <Override PartName="/ppt/theme/theme102.xml" ContentType="application/vnd.openxmlformats-officedocument.theme+xml"/>
  <Override PartName="/ppt/theme/theme103.xml" ContentType="application/vnd.openxmlformats-officedocument.theme+xml"/>
  <Override PartName="/ppt/theme/theme104.xml" ContentType="application/vnd.openxmlformats-officedocument.theme+xml"/>
  <Override PartName="/ppt/theme/theme105.xml" ContentType="application/vnd.openxmlformats-officedocument.theme+xml"/>
  <Override PartName="/ppt/theme/theme106.xml" ContentType="application/vnd.openxmlformats-officedocument.theme+xml"/>
  <Override PartName="/ppt/theme/theme107.xml" ContentType="application/vnd.openxmlformats-officedocument.theme+xml"/>
  <Override PartName="/ppt/theme/theme108.xml" ContentType="application/vnd.openxmlformats-officedocument.theme+xml"/>
  <Override PartName="/ppt/theme/theme109.xml" ContentType="application/vnd.openxmlformats-officedocument.theme+xml"/>
  <Override PartName="/ppt/theme/theme11.xml" ContentType="application/vnd.openxmlformats-officedocument.theme+xml"/>
  <Override PartName="/ppt/theme/theme110.xml" ContentType="application/vnd.openxmlformats-officedocument.theme+xml"/>
  <Override PartName="/ppt/theme/theme111.xml" ContentType="application/vnd.openxmlformats-officedocument.theme+xml"/>
  <Override PartName="/ppt/theme/theme112.xml" ContentType="application/vnd.openxmlformats-officedocument.theme+xml"/>
  <Override PartName="/ppt/theme/theme113.xml" ContentType="application/vnd.openxmlformats-officedocument.theme+xml"/>
  <Override PartName="/ppt/theme/theme114.xml" ContentType="application/vnd.openxmlformats-officedocument.theme+xml"/>
  <Override PartName="/ppt/theme/theme115.xml" ContentType="application/vnd.openxmlformats-officedocument.theme+xml"/>
  <Override PartName="/ppt/theme/theme116.xml" ContentType="application/vnd.openxmlformats-officedocument.theme+xml"/>
  <Override PartName="/ppt/theme/theme117.xml" ContentType="application/vnd.openxmlformats-officedocument.theme+xml"/>
  <Override PartName="/ppt/theme/theme118.xml" ContentType="application/vnd.openxmlformats-officedocument.theme+xml"/>
  <Override PartName="/ppt/theme/theme119.xml" ContentType="application/vnd.openxmlformats-officedocument.theme+xml"/>
  <Override PartName="/ppt/theme/theme12.xml" ContentType="application/vnd.openxmlformats-officedocument.theme+xml"/>
  <Override PartName="/ppt/theme/theme120.xml" ContentType="application/vnd.openxmlformats-officedocument.theme+xml"/>
  <Override PartName="/ppt/theme/theme121.xml" ContentType="application/vnd.openxmlformats-officedocument.theme+xml"/>
  <Override PartName="/ppt/theme/theme122.xml" ContentType="application/vnd.openxmlformats-officedocument.theme+xml"/>
  <Override PartName="/ppt/theme/theme123.xml" ContentType="application/vnd.openxmlformats-officedocument.theme+xml"/>
  <Override PartName="/ppt/theme/theme13.xml" ContentType="application/vnd.openxmlformats-officedocument.theme+xml"/>
  <Override PartName="/ppt/theme/theme14.xml" ContentType="application/vnd.openxmlformats-officedocument.theme+xml"/>
  <Override PartName="/ppt/theme/theme15.xml" ContentType="application/vnd.openxmlformats-officedocument.theme+xml"/>
  <Override PartName="/ppt/theme/theme16.xml" ContentType="application/vnd.openxmlformats-officedocument.theme+xml"/>
  <Override PartName="/ppt/theme/theme17.xml" ContentType="application/vnd.openxmlformats-officedocument.theme+xml"/>
  <Override PartName="/ppt/theme/theme18.xml" ContentType="application/vnd.openxmlformats-officedocument.theme+xml"/>
  <Override PartName="/ppt/theme/theme19.xml" ContentType="application/vnd.openxmlformats-officedocument.theme+xml"/>
  <Override PartName="/ppt/theme/theme2.xml" ContentType="application/vnd.openxmlformats-officedocument.theme+xml"/>
  <Override PartName="/ppt/theme/theme20.xml" ContentType="application/vnd.openxmlformats-officedocument.theme+xml"/>
  <Override PartName="/ppt/theme/theme21.xml" ContentType="application/vnd.openxmlformats-officedocument.theme+xml"/>
  <Override PartName="/ppt/theme/theme22.xml" ContentType="application/vnd.openxmlformats-officedocument.theme+xml"/>
  <Override PartName="/ppt/theme/theme23.xml" ContentType="application/vnd.openxmlformats-officedocument.theme+xml"/>
  <Override PartName="/ppt/theme/theme24.xml" ContentType="application/vnd.openxmlformats-officedocument.theme+xml"/>
  <Override PartName="/ppt/theme/theme25.xml" ContentType="application/vnd.openxmlformats-officedocument.theme+xml"/>
  <Override PartName="/ppt/theme/theme26.xml" ContentType="application/vnd.openxmlformats-officedocument.theme+xml"/>
  <Override PartName="/ppt/theme/theme27.xml" ContentType="application/vnd.openxmlformats-officedocument.theme+xml"/>
  <Override PartName="/ppt/theme/theme28.xml" ContentType="application/vnd.openxmlformats-officedocument.theme+xml"/>
  <Override PartName="/ppt/theme/theme29.xml" ContentType="application/vnd.openxmlformats-officedocument.theme+xml"/>
  <Override PartName="/ppt/theme/theme3.xml" ContentType="application/vnd.openxmlformats-officedocument.theme+xml"/>
  <Override PartName="/ppt/theme/theme30.xml" ContentType="application/vnd.openxmlformats-officedocument.theme+xml"/>
  <Override PartName="/ppt/theme/theme31.xml" ContentType="application/vnd.openxmlformats-officedocument.theme+xml"/>
  <Override PartName="/ppt/theme/theme32.xml" ContentType="application/vnd.openxmlformats-officedocument.theme+xml"/>
  <Override PartName="/ppt/theme/theme33.xml" ContentType="application/vnd.openxmlformats-officedocument.theme+xml"/>
  <Override PartName="/ppt/theme/theme34.xml" ContentType="application/vnd.openxmlformats-officedocument.theme+xml"/>
  <Override PartName="/ppt/theme/theme35.xml" ContentType="application/vnd.openxmlformats-officedocument.theme+xml"/>
  <Override PartName="/ppt/theme/theme36.xml" ContentType="application/vnd.openxmlformats-officedocument.theme+xml"/>
  <Override PartName="/ppt/theme/theme37.xml" ContentType="application/vnd.openxmlformats-officedocument.theme+xml"/>
  <Override PartName="/ppt/theme/theme38.xml" ContentType="application/vnd.openxmlformats-officedocument.theme+xml"/>
  <Override PartName="/ppt/theme/theme39.xml" ContentType="application/vnd.openxmlformats-officedocument.theme+xml"/>
  <Override PartName="/ppt/theme/theme4.xml" ContentType="application/vnd.openxmlformats-officedocument.theme+xml"/>
  <Override PartName="/ppt/theme/theme40.xml" ContentType="application/vnd.openxmlformats-officedocument.theme+xml"/>
  <Override PartName="/ppt/theme/theme41.xml" ContentType="application/vnd.openxmlformats-officedocument.theme+xml"/>
  <Override PartName="/ppt/theme/theme42.xml" ContentType="application/vnd.openxmlformats-officedocument.theme+xml"/>
  <Override PartName="/ppt/theme/theme43.xml" ContentType="application/vnd.openxmlformats-officedocument.theme+xml"/>
  <Override PartName="/ppt/theme/theme44.xml" ContentType="application/vnd.openxmlformats-officedocument.theme+xml"/>
  <Override PartName="/ppt/theme/theme45.xml" ContentType="application/vnd.openxmlformats-officedocument.theme+xml"/>
  <Override PartName="/ppt/theme/theme46.xml" ContentType="application/vnd.openxmlformats-officedocument.theme+xml"/>
  <Override PartName="/ppt/theme/theme47.xml" ContentType="application/vnd.openxmlformats-officedocument.theme+xml"/>
  <Override PartName="/ppt/theme/theme48.xml" ContentType="application/vnd.openxmlformats-officedocument.theme+xml"/>
  <Override PartName="/ppt/theme/theme49.xml" ContentType="application/vnd.openxmlformats-officedocument.theme+xml"/>
  <Override PartName="/ppt/theme/theme5.xml" ContentType="application/vnd.openxmlformats-officedocument.theme+xml"/>
  <Override PartName="/ppt/theme/theme50.xml" ContentType="application/vnd.openxmlformats-officedocument.theme+xml"/>
  <Override PartName="/ppt/theme/theme51.xml" ContentType="application/vnd.openxmlformats-officedocument.theme+xml"/>
  <Override PartName="/ppt/theme/theme52.xml" ContentType="application/vnd.openxmlformats-officedocument.theme+xml"/>
  <Override PartName="/ppt/theme/theme53.xml" ContentType="application/vnd.openxmlformats-officedocument.theme+xml"/>
  <Override PartName="/ppt/theme/theme54.xml" ContentType="application/vnd.openxmlformats-officedocument.theme+xml"/>
  <Override PartName="/ppt/theme/theme55.xml" ContentType="application/vnd.openxmlformats-officedocument.theme+xml"/>
  <Override PartName="/ppt/theme/theme56.xml" ContentType="application/vnd.openxmlformats-officedocument.theme+xml"/>
  <Override PartName="/ppt/theme/theme57.xml" ContentType="application/vnd.openxmlformats-officedocument.theme+xml"/>
  <Override PartName="/ppt/theme/theme58.xml" ContentType="application/vnd.openxmlformats-officedocument.theme+xml"/>
  <Override PartName="/ppt/theme/theme59.xml" ContentType="application/vnd.openxmlformats-officedocument.theme+xml"/>
  <Override PartName="/ppt/theme/theme6.xml" ContentType="application/vnd.openxmlformats-officedocument.theme+xml"/>
  <Override PartName="/ppt/theme/theme60.xml" ContentType="application/vnd.openxmlformats-officedocument.theme+xml"/>
  <Override PartName="/ppt/theme/theme61.xml" ContentType="application/vnd.openxmlformats-officedocument.theme+xml"/>
  <Override PartName="/ppt/theme/theme62.xml" ContentType="application/vnd.openxmlformats-officedocument.theme+xml"/>
  <Override PartName="/ppt/theme/theme63.xml" ContentType="application/vnd.openxmlformats-officedocument.theme+xml"/>
  <Override PartName="/ppt/theme/theme64.xml" ContentType="application/vnd.openxmlformats-officedocument.theme+xml"/>
  <Override PartName="/ppt/theme/theme65.xml" ContentType="application/vnd.openxmlformats-officedocument.theme+xml"/>
  <Override PartName="/ppt/theme/theme66.xml" ContentType="application/vnd.openxmlformats-officedocument.theme+xml"/>
  <Override PartName="/ppt/theme/theme67.xml" ContentType="application/vnd.openxmlformats-officedocument.theme+xml"/>
  <Override PartName="/ppt/theme/theme68.xml" ContentType="application/vnd.openxmlformats-officedocument.theme+xml"/>
  <Override PartName="/ppt/theme/theme69.xml" ContentType="application/vnd.openxmlformats-officedocument.theme+xml"/>
  <Override PartName="/ppt/theme/theme7.xml" ContentType="application/vnd.openxmlformats-officedocument.theme+xml"/>
  <Override PartName="/ppt/theme/theme70.xml" ContentType="application/vnd.openxmlformats-officedocument.theme+xml"/>
  <Override PartName="/ppt/theme/theme71.xml" ContentType="application/vnd.openxmlformats-officedocument.theme+xml"/>
  <Override PartName="/ppt/theme/theme72.xml" ContentType="application/vnd.openxmlformats-officedocument.theme+xml"/>
  <Override PartName="/ppt/theme/theme73.xml" ContentType="application/vnd.openxmlformats-officedocument.theme+xml"/>
  <Override PartName="/ppt/theme/theme74.xml" ContentType="application/vnd.openxmlformats-officedocument.theme+xml"/>
  <Override PartName="/ppt/theme/theme75.xml" ContentType="application/vnd.openxmlformats-officedocument.theme+xml"/>
  <Override PartName="/ppt/theme/theme76.xml" ContentType="application/vnd.openxmlformats-officedocument.theme+xml"/>
  <Override PartName="/ppt/theme/theme77.xml" ContentType="application/vnd.openxmlformats-officedocument.theme+xml"/>
  <Override PartName="/ppt/theme/theme78.xml" ContentType="application/vnd.openxmlformats-officedocument.theme+xml"/>
  <Override PartName="/ppt/theme/theme79.xml" ContentType="application/vnd.openxmlformats-officedocument.theme+xml"/>
  <Override PartName="/ppt/theme/theme8.xml" ContentType="application/vnd.openxmlformats-officedocument.theme+xml"/>
  <Override PartName="/ppt/theme/theme80.xml" ContentType="application/vnd.openxmlformats-officedocument.theme+xml"/>
  <Override PartName="/ppt/theme/theme81.xml" ContentType="application/vnd.openxmlformats-officedocument.theme+xml"/>
  <Override PartName="/ppt/theme/theme82.xml" ContentType="application/vnd.openxmlformats-officedocument.theme+xml"/>
  <Override PartName="/ppt/theme/theme83.xml" ContentType="application/vnd.openxmlformats-officedocument.theme+xml"/>
  <Override PartName="/ppt/theme/theme84.xml" ContentType="application/vnd.openxmlformats-officedocument.theme+xml"/>
  <Override PartName="/ppt/theme/theme85.xml" ContentType="application/vnd.openxmlformats-officedocument.theme+xml"/>
  <Override PartName="/ppt/theme/theme86.xml" ContentType="application/vnd.openxmlformats-officedocument.theme+xml"/>
  <Override PartName="/ppt/theme/theme87.xml" ContentType="application/vnd.openxmlformats-officedocument.theme+xml"/>
  <Override PartName="/ppt/theme/theme88.xml" ContentType="application/vnd.openxmlformats-officedocument.theme+xml"/>
  <Override PartName="/ppt/theme/theme89.xml" ContentType="application/vnd.openxmlformats-officedocument.theme+xml"/>
  <Override PartName="/ppt/theme/theme9.xml" ContentType="application/vnd.openxmlformats-officedocument.theme+xml"/>
  <Override PartName="/ppt/theme/theme90.xml" ContentType="application/vnd.openxmlformats-officedocument.theme+xml"/>
  <Override PartName="/ppt/theme/theme91.xml" ContentType="application/vnd.openxmlformats-officedocument.theme+xml"/>
  <Override PartName="/ppt/theme/theme92.xml" ContentType="application/vnd.openxmlformats-officedocument.theme+xml"/>
  <Override PartName="/ppt/theme/theme93.xml" ContentType="application/vnd.openxmlformats-officedocument.theme+xml"/>
  <Override PartName="/ppt/theme/theme94.xml" ContentType="application/vnd.openxmlformats-officedocument.theme+xml"/>
  <Override PartName="/ppt/theme/theme95.xml" ContentType="application/vnd.openxmlformats-officedocument.theme+xml"/>
  <Override PartName="/ppt/theme/theme96.xml" ContentType="application/vnd.openxmlformats-officedocument.theme+xml"/>
  <Override PartName="/ppt/theme/theme97.xml" ContentType="application/vnd.openxmlformats-officedocument.theme+xml"/>
  <Override PartName="/ppt/theme/theme98.xml" ContentType="application/vnd.openxmlformats-officedocument.theme+xml"/>
  <Override PartName="/ppt/theme/theme99.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 id="2147483668" r:id="rId2"/>
    <p:sldMasterId id="2147483688" r:id="rId3"/>
    <p:sldMasterId id="2147483708" r:id="rId4"/>
    <p:sldMasterId id="2147483710" r:id="rId5"/>
    <p:sldMasterId id="2147483714" r:id="rId6"/>
    <p:sldMasterId id="2147483716" r:id="rId7"/>
    <p:sldMasterId id="2147483718" r:id="rId8"/>
    <p:sldMasterId id="2147483720" r:id="rId9"/>
    <p:sldMasterId id="2147483722" r:id="rId10"/>
    <p:sldMasterId id="2147483724" r:id="rId11"/>
    <p:sldMasterId id="2147483726" r:id="rId12"/>
    <p:sldMasterId id="2147483728" r:id="rId13"/>
    <p:sldMasterId id="2147483732" r:id="rId14"/>
    <p:sldMasterId id="2147483734" r:id="rId15"/>
    <p:sldMasterId id="2147483736" r:id="rId16"/>
    <p:sldMasterId id="2147483738" r:id="rId17"/>
    <p:sldMasterId id="2147483740" r:id="rId18"/>
    <p:sldMasterId id="2147483742" r:id="rId19"/>
    <p:sldMasterId id="2147483744" r:id="rId20"/>
    <p:sldMasterId id="2147483746" r:id="rId21"/>
    <p:sldMasterId id="2147483748" r:id="rId22"/>
    <p:sldMasterId id="2147483750" r:id="rId23"/>
    <p:sldMasterId id="2147483752" r:id="rId24"/>
    <p:sldMasterId id="2147483754" r:id="rId25"/>
    <p:sldMasterId id="2147483756" r:id="rId26"/>
    <p:sldMasterId id="2147483758" r:id="rId27"/>
    <p:sldMasterId id="2147483760" r:id="rId28"/>
    <p:sldMasterId id="2147483762" r:id="rId29"/>
    <p:sldMasterId id="2147483764" r:id="rId30"/>
    <p:sldMasterId id="2147483766" r:id="rId31"/>
    <p:sldMasterId id="2147483768" r:id="rId32"/>
    <p:sldMasterId id="2147483770" r:id="rId33"/>
    <p:sldMasterId id="2147483835" r:id="rId34"/>
    <p:sldMasterId id="2147483837" r:id="rId35"/>
    <p:sldMasterId id="2147483839" r:id="rId36"/>
    <p:sldMasterId id="2147483841" r:id="rId37"/>
    <p:sldMasterId id="2147483843" r:id="rId38"/>
    <p:sldMasterId id="2147483845" r:id="rId39"/>
    <p:sldMasterId id="2147483847" r:id="rId40"/>
    <p:sldMasterId id="2147483849" r:id="rId41"/>
    <p:sldMasterId id="2147483851" r:id="rId42"/>
    <p:sldMasterId id="2147483853" r:id="rId43"/>
    <p:sldMasterId id="2147483855" r:id="rId44"/>
    <p:sldMasterId id="2147483857" r:id="rId45"/>
    <p:sldMasterId id="2147483859" r:id="rId46"/>
    <p:sldMasterId id="2147483861" r:id="rId47"/>
    <p:sldMasterId id="2147483863" r:id="rId48"/>
    <p:sldMasterId id="2147483865" r:id="rId49"/>
    <p:sldMasterId id="2147483867" r:id="rId50"/>
    <p:sldMasterId id="2147483869" r:id="rId51"/>
    <p:sldMasterId id="2147483871" r:id="rId52"/>
    <p:sldMasterId id="2147483873" r:id="rId53"/>
    <p:sldMasterId id="2147483875" r:id="rId54"/>
    <p:sldMasterId id="2147483877" r:id="rId55"/>
    <p:sldMasterId id="2147483879" r:id="rId56"/>
    <p:sldMasterId id="2147483881" r:id="rId57"/>
    <p:sldMasterId id="2147483883" r:id="rId58"/>
    <p:sldMasterId id="2147483885" r:id="rId59"/>
    <p:sldMasterId id="2147483887" r:id="rId60"/>
    <p:sldMasterId id="2147483889" r:id="rId61"/>
    <p:sldMasterId id="2147483891" r:id="rId62"/>
    <p:sldMasterId id="2147483893" r:id="rId63"/>
    <p:sldMasterId id="2147483895" r:id="rId64"/>
    <p:sldMasterId id="2147483897" r:id="rId65"/>
    <p:sldMasterId id="2147483899" r:id="rId66"/>
    <p:sldMasterId id="2147483901" r:id="rId67"/>
    <p:sldMasterId id="2147483903" r:id="rId68"/>
    <p:sldMasterId id="2147483905" r:id="rId69"/>
    <p:sldMasterId id="2147483907" r:id="rId70"/>
    <p:sldMasterId id="2147483909" r:id="rId71"/>
    <p:sldMasterId id="2147483911" r:id="rId72"/>
    <p:sldMasterId id="2147483913" r:id="rId73"/>
    <p:sldMasterId id="2147483915" r:id="rId74"/>
    <p:sldMasterId id="2147483917" r:id="rId75"/>
    <p:sldMasterId id="2147483919" r:id="rId76"/>
    <p:sldMasterId id="2147483921" r:id="rId77"/>
    <p:sldMasterId id="2147483923" r:id="rId78"/>
    <p:sldMasterId id="2147483925" r:id="rId79"/>
    <p:sldMasterId id="2147483927" r:id="rId80"/>
    <p:sldMasterId id="2147483929" r:id="rId81"/>
    <p:sldMasterId id="2147483931" r:id="rId82"/>
    <p:sldMasterId id="2147483933" r:id="rId83"/>
    <p:sldMasterId id="2147483935" r:id="rId84"/>
    <p:sldMasterId id="2147483937" r:id="rId85"/>
    <p:sldMasterId id="2147483939" r:id="rId86"/>
    <p:sldMasterId id="2147483941" r:id="rId87"/>
    <p:sldMasterId id="2147483943" r:id="rId88"/>
    <p:sldMasterId id="2147483945" r:id="rId89"/>
    <p:sldMasterId id="2147483947" r:id="rId90"/>
    <p:sldMasterId id="2147483949" r:id="rId91"/>
    <p:sldMasterId id="2147483951" r:id="rId92"/>
    <p:sldMasterId id="2147483953" r:id="rId93"/>
    <p:sldMasterId id="2147483955" r:id="rId94"/>
    <p:sldMasterId id="2147483957" r:id="rId95"/>
    <p:sldMasterId id="2147483959" r:id="rId96"/>
    <p:sldMasterId id="2147483961" r:id="rId97"/>
    <p:sldMasterId id="2147483963" r:id="rId98"/>
    <p:sldMasterId id="2147483965" r:id="rId99"/>
    <p:sldMasterId id="2147483967" r:id="rId100"/>
    <p:sldMasterId id="2147483969" r:id="rId101"/>
    <p:sldMasterId id="2147483971" r:id="rId102"/>
    <p:sldMasterId id="2147483973" r:id="rId103"/>
    <p:sldMasterId id="2147483975" r:id="rId104"/>
    <p:sldMasterId id="2147483977" r:id="rId105"/>
    <p:sldMasterId id="2147483979" r:id="rId106"/>
    <p:sldMasterId id="2147483981" r:id="rId107"/>
    <p:sldMasterId id="2147483983" r:id="rId108"/>
    <p:sldMasterId id="2147483985" r:id="rId109"/>
    <p:sldMasterId id="2147483987" r:id="rId110"/>
    <p:sldMasterId id="2147483989" r:id="rId111"/>
    <p:sldMasterId id="2147483991" r:id="rId112"/>
    <p:sldMasterId id="2147483993" r:id="rId113"/>
    <p:sldMasterId id="2147483995" r:id="rId114"/>
    <p:sldMasterId id="2147483997" r:id="rId115"/>
    <p:sldMasterId id="2147483999" r:id="rId116"/>
    <p:sldMasterId id="2147484001" r:id="rId117"/>
    <p:sldMasterId id="2147484003" r:id="rId118"/>
    <p:sldMasterId id="2147484005" r:id="rId119"/>
    <p:sldMasterId id="2147484007" r:id="rId120"/>
    <p:sldMasterId id="2147484009" r:id="rId121"/>
    <p:sldMasterId id="2147484011" r:id="rId122"/>
  </p:sldMasterIdLst>
  <p:notesMasterIdLst>
    <p:notesMasterId r:id="rId123"/>
  </p:notesMasterIdLst>
  <p:sldIdLst>
    <p:sldId id="820" r:id="rId124"/>
    <p:sldId id="821" r:id="rId125"/>
    <p:sldId id="592" r:id="rId126"/>
    <p:sldId id="824" r:id="rId127"/>
    <p:sldId id="823" r:id="rId128"/>
    <p:sldId id="822" r:id="rId129"/>
    <p:sldId id="577" r:id="rId130"/>
    <p:sldId id="574" r:id="rId131"/>
    <p:sldId id="673" r:id="rId132"/>
    <p:sldId id="832" r:id="rId133"/>
    <p:sldId id="828" r:id="rId134"/>
    <p:sldId id="829" r:id="rId135"/>
    <p:sldId id="830" r:id="rId136"/>
    <p:sldId id="833" r:id="rId137"/>
    <p:sldId id="800" r:id="rId138"/>
    <p:sldId id="834" r:id="rId139"/>
    <p:sldId id="601" r:id="rId140"/>
    <p:sldId id="835" r:id="rId141"/>
    <p:sldId id="603" r:id="rId142"/>
    <p:sldId id="588" r:id="rId143"/>
    <p:sldId id="608" r:id="rId144"/>
    <p:sldId id="802" r:id="rId145"/>
    <p:sldId id="606" r:id="rId146"/>
    <p:sldId id="759" r:id="rId147"/>
    <p:sldId id="758" r:id="rId148"/>
    <p:sldId id="838" r:id="rId149"/>
    <p:sldId id="763" r:id="rId150"/>
    <p:sldId id="764" r:id="rId151"/>
  </p:sldIdLst>
  <p:sldSz cx="9144000" cy="5145088"/>
  <p:notesSz cx="6858000" cy="9144000"/>
  <p:custDataLst>
    <p:tags r:id="rId152"/>
  </p:custDataLst>
  <p:defaultTextStyle>
    <a:defPPr algn="l" rtl="0" eaLnBrk="1" hangingPunct="1">
      <a:defRPr kumimoji="0" lang="en-US"/>
    </a:defPPr>
    <a:lvl1pPr marL="0" indent="0" algn="l" defTabSz="457200" rtl="0" eaLnBrk="1" fontAlgn="base" hangingPunct="1">
      <a:lnSpc>
        <a:spcPct val="100000"/>
      </a:lnSpc>
      <a:spcBef>
        <a:spcPct val="0"/>
      </a:spcBef>
      <a:spcAft>
        <a:spcPct val="0"/>
      </a:spcAft>
      <a:buClrTx/>
      <a:buSzTx/>
      <a:buFontTx/>
      <a:buNone/>
      <a:defRPr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sz="1800">
        <a:solidFill>
          <a:schemeClr val="tx1"/>
        </a:solidFill>
        <a:latin typeface="Arial" pitchFamily="34" charset="0"/>
        <a:ea typeface="微软雅黑" charset="-122"/>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483" autoAdjust="0"/>
    <p:restoredTop sz="94660" autoAdjust="0"/>
  </p:normalViewPr>
  <p:slideViewPr>
    <p:cSldViewPr>
      <p:cViewPr varScale="1">
        <p:scale>
          <a:sx n="110" d="100"/>
          <a:sy n="110" d="100"/>
        </p:scale>
        <p:origin x="0" y="0"/>
      </p:cViewPr>
    </p:cSldViewPr>
  </p:slideViewPr>
  <p:notesViewPr>
    <p:cSldViewPr>
      <p:cViewPr varScale="1">
        <p:scale>
          <a:sx n="10" d="100"/>
          <a:sy n="10"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Master" Target="slideMasters/slideMaster10.xml" /><Relationship Id="rId100" Type="http://schemas.openxmlformats.org/officeDocument/2006/relationships/slideMaster" Target="slideMasters/slideMaster100.xml" /><Relationship Id="rId101" Type="http://schemas.openxmlformats.org/officeDocument/2006/relationships/slideMaster" Target="slideMasters/slideMaster101.xml" /><Relationship Id="rId102" Type="http://schemas.openxmlformats.org/officeDocument/2006/relationships/slideMaster" Target="slideMasters/slideMaster102.xml" /><Relationship Id="rId103" Type="http://schemas.openxmlformats.org/officeDocument/2006/relationships/slideMaster" Target="slideMasters/slideMaster103.xml" /><Relationship Id="rId104" Type="http://schemas.openxmlformats.org/officeDocument/2006/relationships/slideMaster" Target="slideMasters/slideMaster104.xml" /><Relationship Id="rId105" Type="http://schemas.openxmlformats.org/officeDocument/2006/relationships/slideMaster" Target="slideMasters/slideMaster105.xml" /><Relationship Id="rId106" Type="http://schemas.openxmlformats.org/officeDocument/2006/relationships/slideMaster" Target="slideMasters/slideMaster106.xml" /><Relationship Id="rId107" Type="http://schemas.openxmlformats.org/officeDocument/2006/relationships/slideMaster" Target="slideMasters/slideMaster107.xml" /><Relationship Id="rId108" Type="http://schemas.openxmlformats.org/officeDocument/2006/relationships/slideMaster" Target="slideMasters/slideMaster108.xml" /><Relationship Id="rId109" Type="http://schemas.openxmlformats.org/officeDocument/2006/relationships/slideMaster" Target="slideMasters/slideMaster109.xml" /><Relationship Id="rId11" Type="http://schemas.openxmlformats.org/officeDocument/2006/relationships/slideMaster" Target="slideMasters/slideMaster11.xml" /><Relationship Id="rId110" Type="http://schemas.openxmlformats.org/officeDocument/2006/relationships/slideMaster" Target="slideMasters/slideMaster110.xml" /><Relationship Id="rId111" Type="http://schemas.openxmlformats.org/officeDocument/2006/relationships/slideMaster" Target="slideMasters/slideMaster111.xml" /><Relationship Id="rId112" Type="http://schemas.openxmlformats.org/officeDocument/2006/relationships/slideMaster" Target="slideMasters/slideMaster112.xml" /><Relationship Id="rId113" Type="http://schemas.openxmlformats.org/officeDocument/2006/relationships/slideMaster" Target="slideMasters/slideMaster113.xml" /><Relationship Id="rId114" Type="http://schemas.openxmlformats.org/officeDocument/2006/relationships/slideMaster" Target="slideMasters/slideMaster114.xml" /><Relationship Id="rId115" Type="http://schemas.openxmlformats.org/officeDocument/2006/relationships/slideMaster" Target="slideMasters/slideMaster115.xml" /><Relationship Id="rId116" Type="http://schemas.openxmlformats.org/officeDocument/2006/relationships/slideMaster" Target="slideMasters/slideMaster116.xml" /><Relationship Id="rId117" Type="http://schemas.openxmlformats.org/officeDocument/2006/relationships/slideMaster" Target="slideMasters/slideMaster117.xml" /><Relationship Id="rId118" Type="http://schemas.openxmlformats.org/officeDocument/2006/relationships/slideMaster" Target="slideMasters/slideMaster118.xml" /><Relationship Id="rId119" Type="http://schemas.openxmlformats.org/officeDocument/2006/relationships/slideMaster" Target="slideMasters/slideMaster119.xml" /><Relationship Id="rId12" Type="http://schemas.openxmlformats.org/officeDocument/2006/relationships/slideMaster" Target="slideMasters/slideMaster12.xml" /><Relationship Id="rId120" Type="http://schemas.openxmlformats.org/officeDocument/2006/relationships/slideMaster" Target="slideMasters/slideMaster120.xml" /><Relationship Id="rId121" Type="http://schemas.openxmlformats.org/officeDocument/2006/relationships/slideMaster" Target="slideMasters/slideMaster121.xml" /><Relationship Id="rId122" Type="http://schemas.openxmlformats.org/officeDocument/2006/relationships/slideMaster" Target="slideMasters/slideMaster122.xml" /><Relationship Id="rId123" Type="http://schemas.openxmlformats.org/officeDocument/2006/relationships/notesMaster" Target="notesMasters/notesMaster1.xml" /><Relationship Id="rId124" Type="http://schemas.openxmlformats.org/officeDocument/2006/relationships/slide" Target="slides/slide1.xml" /><Relationship Id="rId125" Type="http://schemas.openxmlformats.org/officeDocument/2006/relationships/slide" Target="slides/slide2.xml" /><Relationship Id="rId126" Type="http://schemas.openxmlformats.org/officeDocument/2006/relationships/slide" Target="slides/slide3.xml" /><Relationship Id="rId127" Type="http://schemas.openxmlformats.org/officeDocument/2006/relationships/slide" Target="slides/slide4.xml" /><Relationship Id="rId128" Type="http://schemas.openxmlformats.org/officeDocument/2006/relationships/slide" Target="slides/slide5.xml" /><Relationship Id="rId129" Type="http://schemas.openxmlformats.org/officeDocument/2006/relationships/slide" Target="slides/slide6.xml" /><Relationship Id="rId13" Type="http://schemas.openxmlformats.org/officeDocument/2006/relationships/slideMaster" Target="slideMasters/slideMaster13.xml" /><Relationship Id="rId130" Type="http://schemas.openxmlformats.org/officeDocument/2006/relationships/slide" Target="slides/slide7.xml" /><Relationship Id="rId131" Type="http://schemas.openxmlformats.org/officeDocument/2006/relationships/slide" Target="slides/slide8.xml" /><Relationship Id="rId132" Type="http://schemas.openxmlformats.org/officeDocument/2006/relationships/slide" Target="slides/slide9.xml" /><Relationship Id="rId133" Type="http://schemas.openxmlformats.org/officeDocument/2006/relationships/slide" Target="slides/slide10.xml" /><Relationship Id="rId134" Type="http://schemas.openxmlformats.org/officeDocument/2006/relationships/slide" Target="slides/slide11.xml" /><Relationship Id="rId135" Type="http://schemas.openxmlformats.org/officeDocument/2006/relationships/slide" Target="slides/slide12.xml" /><Relationship Id="rId136" Type="http://schemas.openxmlformats.org/officeDocument/2006/relationships/slide" Target="slides/slide13.xml" /><Relationship Id="rId137" Type="http://schemas.openxmlformats.org/officeDocument/2006/relationships/slide" Target="slides/slide14.xml" /><Relationship Id="rId138" Type="http://schemas.openxmlformats.org/officeDocument/2006/relationships/slide" Target="slides/slide15.xml" /><Relationship Id="rId139" Type="http://schemas.openxmlformats.org/officeDocument/2006/relationships/slide" Target="slides/slide16.xml" /><Relationship Id="rId14" Type="http://schemas.openxmlformats.org/officeDocument/2006/relationships/slideMaster" Target="slideMasters/slideMaster14.xml" /><Relationship Id="rId140" Type="http://schemas.openxmlformats.org/officeDocument/2006/relationships/slide" Target="slides/slide17.xml" /><Relationship Id="rId141" Type="http://schemas.openxmlformats.org/officeDocument/2006/relationships/slide" Target="slides/slide18.xml" /><Relationship Id="rId142" Type="http://schemas.openxmlformats.org/officeDocument/2006/relationships/slide" Target="slides/slide19.xml" /><Relationship Id="rId143" Type="http://schemas.openxmlformats.org/officeDocument/2006/relationships/slide" Target="slides/slide20.xml" /><Relationship Id="rId144" Type="http://schemas.openxmlformats.org/officeDocument/2006/relationships/slide" Target="slides/slide21.xml" /><Relationship Id="rId145" Type="http://schemas.openxmlformats.org/officeDocument/2006/relationships/slide" Target="slides/slide22.xml" /><Relationship Id="rId146" Type="http://schemas.openxmlformats.org/officeDocument/2006/relationships/slide" Target="slides/slide23.xml" /><Relationship Id="rId147" Type="http://schemas.openxmlformats.org/officeDocument/2006/relationships/slide" Target="slides/slide24.xml" /><Relationship Id="rId148" Type="http://schemas.openxmlformats.org/officeDocument/2006/relationships/slide" Target="slides/slide25.xml" /><Relationship Id="rId149" Type="http://schemas.openxmlformats.org/officeDocument/2006/relationships/slide" Target="slides/slide26.xml" /><Relationship Id="rId15" Type="http://schemas.openxmlformats.org/officeDocument/2006/relationships/slideMaster" Target="slideMasters/slideMaster15.xml" /><Relationship Id="rId150" Type="http://schemas.openxmlformats.org/officeDocument/2006/relationships/slide" Target="slides/slide27.xml" /><Relationship Id="rId151" Type="http://schemas.openxmlformats.org/officeDocument/2006/relationships/slide" Target="slides/slide28.xml" /><Relationship Id="rId152" Type="http://schemas.openxmlformats.org/officeDocument/2006/relationships/tags" Target="tags/tag1668.xml" /><Relationship Id="rId153" Type="http://schemas.openxmlformats.org/officeDocument/2006/relationships/presProps" Target="presProps.xml" /><Relationship Id="rId154" Type="http://schemas.openxmlformats.org/officeDocument/2006/relationships/viewProps" Target="viewProps.xml" /><Relationship Id="rId155" Type="http://schemas.openxmlformats.org/officeDocument/2006/relationships/theme" Target="theme/theme1.xml" /><Relationship Id="rId156" Type="http://schemas.openxmlformats.org/officeDocument/2006/relationships/tableStyles" Target="tableStyles.xml" /><Relationship Id="rId16" Type="http://schemas.openxmlformats.org/officeDocument/2006/relationships/slideMaster" Target="slideMasters/slideMaster16.xml" /><Relationship Id="rId17" Type="http://schemas.openxmlformats.org/officeDocument/2006/relationships/slideMaster" Target="slideMasters/slideMaster17.xml" /><Relationship Id="rId18" Type="http://schemas.openxmlformats.org/officeDocument/2006/relationships/slideMaster" Target="slideMasters/slideMaster18.xml" /><Relationship Id="rId19" Type="http://schemas.openxmlformats.org/officeDocument/2006/relationships/slideMaster" Target="slideMasters/slideMaster19.xml" /><Relationship Id="rId2" Type="http://schemas.openxmlformats.org/officeDocument/2006/relationships/slideMaster" Target="slideMasters/slideMaster2.xml" /><Relationship Id="rId20" Type="http://schemas.openxmlformats.org/officeDocument/2006/relationships/slideMaster" Target="slideMasters/slideMaster20.xml" /><Relationship Id="rId21" Type="http://schemas.openxmlformats.org/officeDocument/2006/relationships/slideMaster" Target="slideMasters/slideMaster21.xml" /><Relationship Id="rId22" Type="http://schemas.openxmlformats.org/officeDocument/2006/relationships/slideMaster" Target="slideMasters/slideMaster22.xml" /><Relationship Id="rId23" Type="http://schemas.openxmlformats.org/officeDocument/2006/relationships/slideMaster" Target="slideMasters/slideMaster23.xml" /><Relationship Id="rId24" Type="http://schemas.openxmlformats.org/officeDocument/2006/relationships/slideMaster" Target="slideMasters/slideMaster24.xml" /><Relationship Id="rId25" Type="http://schemas.openxmlformats.org/officeDocument/2006/relationships/slideMaster" Target="slideMasters/slideMaster25.xml" /><Relationship Id="rId26" Type="http://schemas.openxmlformats.org/officeDocument/2006/relationships/slideMaster" Target="slideMasters/slideMaster26.xml" /><Relationship Id="rId27" Type="http://schemas.openxmlformats.org/officeDocument/2006/relationships/slideMaster" Target="slideMasters/slideMaster27.xml" /><Relationship Id="rId28" Type="http://schemas.openxmlformats.org/officeDocument/2006/relationships/slideMaster" Target="slideMasters/slideMaster28.xml" /><Relationship Id="rId29" Type="http://schemas.openxmlformats.org/officeDocument/2006/relationships/slideMaster" Target="slideMasters/slideMaster29.xml" /><Relationship Id="rId3" Type="http://schemas.openxmlformats.org/officeDocument/2006/relationships/slideMaster" Target="slideMasters/slideMaster3.xml" /><Relationship Id="rId30" Type="http://schemas.openxmlformats.org/officeDocument/2006/relationships/slideMaster" Target="slideMasters/slideMaster30.xml" /><Relationship Id="rId31" Type="http://schemas.openxmlformats.org/officeDocument/2006/relationships/slideMaster" Target="slideMasters/slideMaster31.xml" /><Relationship Id="rId32" Type="http://schemas.openxmlformats.org/officeDocument/2006/relationships/slideMaster" Target="slideMasters/slideMaster32.xml" /><Relationship Id="rId33" Type="http://schemas.openxmlformats.org/officeDocument/2006/relationships/slideMaster" Target="slideMasters/slideMaster33.xml" /><Relationship Id="rId34" Type="http://schemas.openxmlformats.org/officeDocument/2006/relationships/slideMaster" Target="slideMasters/slideMaster34.xml" /><Relationship Id="rId35" Type="http://schemas.openxmlformats.org/officeDocument/2006/relationships/slideMaster" Target="slideMasters/slideMaster35.xml" /><Relationship Id="rId36" Type="http://schemas.openxmlformats.org/officeDocument/2006/relationships/slideMaster" Target="slideMasters/slideMaster36.xml" /><Relationship Id="rId37" Type="http://schemas.openxmlformats.org/officeDocument/2006/relationships/slideMaster" Target="slideMasters/slideMaster37.xml" /><Relationship Id="rId38" Type="http://schemas.openxmlformats.org/officeDocument/2006/relationships/slideMaster" Target="slideMasters/slideMaster38.xml" /><Relationship Id="rId39" Type="http://schemas.openxmlformats.org/officeDocument/2006/relationships/slideMaster" Target="slideMasters/slideMaster39.xml" /><Relationship Id="rId4" Type="http://schemas.openxmlformats.org/officeDocument/2006/relationships/slideMaster" Target="slideMasters/slideMaster4.xml" /><Relationship Id="rId40" Type="http://schemas.openxmlformats.org/officeDocument/2006/relationships/slideMaster" Target="slideMasters/slideMaster40.xml" /><Relationship Id="rId41" Type="http://schemas.openxmlformats.org/officeDocument/2006/relationships/slideMaster" Target="slideMasters/slideMaster41.xml" /><Relationship Id="rId42" Type="http://schemas.openxmlformats.org/officeDocument/2006/relationships/slideMaster" Target="slideMasters/slideMaster42.xml" /><Relationship Id="rId43" Type="http://schemas.openxmlformats.org/officeDocument/2006/relationships/slideMaster" Target="slideMasters/slideMaster43.xml" /><Relationship Id="rId44" Type="http://schemas.openxmlformats.org/officeDocument/2006/relationships/slideMaster" Target="slideMasters/slideMaster44.xml" /><Relationship Id="rId45" Type="http://schemas.openxmlformats.org/officeDocument/2006/relationships/slideMaster" Target="slideMasters/slideMaster45.xml" /><Relationship Id="rId46" Type="http://schemas.openxmlformats.org/officeDocument/2006/relationships/slideMaster" Target="slideMasters/slideMaster46.xml" /><Relationship Id="rId47" Type="http://schemas.openxmlformats.org/officeDocument/2006/relationships/slideMaster" Target="slideMasters/slideMaster47.xml" /><Relationship Id="rId48" Type="http://schemas.openxmlformats.org/officeDocument/2006/relationships/slideMaster" Target="slideMasters/slideMaster48.xml" /><Relationship Id="rId49" Type="http://schemas.openxmlformats.org/officeDocument/2006/relationships/slideMaster" Target="slideMasters/slideMaster49.xml" /><Relationship Id="rId5" Type="http://schemas.openxmlformats.org/officeDocument/2006/relationships/slideMaster" Target="slideMasters/slideMaster5.xml" /><Relationship Id="rId50" Type="http://schemas.openxmlformats.org/officeDocument/2006/relationships/slideMaster" Target="slideMasters/slideMaster50.xml" /><Relationship Id="rId51" Type="http://schemas.openxmlformats.org/officeDocument/2006/relationships/slideMaster" Target="slideMasters/slideMaster51.xml" /><Relationship Id="rId52" Type="http://schemas.openxmlformats.org/officeDocument/2006/relationships/slideMaster" Target="slideMasters/slideMaster52.xml" /><Relationship Id="rId53" Type="http://schemas.openxmlformats.org/officeDocument/2006/relationships/slideMaster" Target="slideMasters/slideMaster53.xml" /><Relationship Id="rId54" Type="http://schemas.openxmlformats.org/officeDocument/2006/relationships/slideMaster" Target="slideMasters/slideMaster54.xml" /><Relationship Id="rId55" Type="http://schemas.openxmlformats.org/officeDocument/2006/relationships/slideMaster" Target="slideMasters/slideMaster55.xml" /><Relationship Id="rId56" Type="http://schemas.openxmlformats.org/officeDocument/2006/relationships/slideMaster" Target="slideMasters/slideMaster56.xml" /><Relationship Id="rId57" Type="http://schemas.openxmlformats.org/officeDocument/2006/relationships/slideMaster" Target="slideMasters/slideMaster57.xml" /><Relationship Id="rId58" Type="http://schemas.openxmlformats.org/officeDocument/2006/relationships/slideMaster" Target="slideMasters/slideMaster58.xml" /><Relationship Id="rId59" Type="http://schemas.openxmlformats.org/officeDocument/2006/relationships/slideMaster" Target="slideMasters/slideMaster59.xml" /><Relationship Id="rId6" Type="http://schemas.openxmlformats.org/officeDocument/2006/relationships/slideMaster" Target="slideMasters/slideMaster6.xml" /><Relationship Id="rId60" Type="http://schemas.openxmlformats.org/officeDocument/2006/relationships/slideMaster" Target="slideMasters/slideMaster60.xml" /><Relationship Id="rId61" Type="http://schemas.openxmlformats.org/officeDocument/2006/relationships/slideMaster" Target="slideMasters/slideMaster61.xml" /><Relationship Id="rId62" Type="http://schemas.openxmlformats.org/officeDocument/2006/relationships/slideMaster" Target="slideMasters/slideMaster62.xml" /><Relationship Id="rId63" Type="http://schemas.openxmlformats.org/officeDocument/2006/relationships/slideMaster" Target="slideMasters/slideMaster63.xml" /><Relationship Id="rId64" Type="http://schemas.openxmlformats.org/officeDocument/2006/relationships/slideMaster" Target="slideMasters/slideMaster64.xml" /><Relationship Id="rId65" Type="http://schemas.openxmlformats.org/officeDocument/2006/relationships/slideMaster" Target="slideMasters/slideMaster65.xml" /><Relationship Id="rId66" Type="http://schemas.openxmlformats.org/officeDocument/2006/relationships/slideMaster" Target="slideMasters/slideMaster66.xml" /><Relationship Id="rId67" Type="http://schemas.openxmlformats.org/officeDocument/2006/relationships/slideMaster" Target="slideMasters/slideMaster67.xml" /><Relationship Id="rId68" Type="http://schemas.openxmlformats.org/officeDocument/2006/relationships/slideMaster" Target="slideMasters/slideMaster68.xml" /><Relationship Id="rId69" Type="http://schemas.openxmlformats.org/officeDocument/2006/relationships/slideMaster" Target="slideMasters/slideMaster69.xml" /><Relationship Id="rId7" Type="http://schemas.openxmlformats.org/officeDocument/2006/relationships/slideMaster" Target="slideMasters/slideMaster7.xml" /><Relationship Id="rId70" Type="http://schemas.openxmlformats.org/officeDocument/2006/relationships/slideMaster" Target="slideMasters/slideMaster70.xml" /><Relationship Id="rId71" Type="http://schemas.openxmlformats.org/officeDocument/2006/relationships/slideMaster" Target="slideMasters/slideMaster71.xml" /><Relationship Id="rId72" Type="http://schemas.openxmlformats.org/officeDocument/2006/relationships/slideMaster" Target="slideMasters/slideMaster72.xml" /><Relationship Id="rId73" Type="http://schemas.openxmlformats.org/officeDocument/2006/relationships/slideMaster" Target="slideMasters/slideMaster73.xml" /><Relationship Id="rId74" Type="http://schemas.openxmlformats.org/officeDocument/2006/relationships/slideMaster" Target="slideMasters/slideMaster74.xml" /><Relationship Id="rId75" Type="http://schemas.openxmlformats.org/officeDocument/2006/relationships/slideMaster" Target="slideMasters/slideMaster75.xml" /><Relationship Id="rId76" Type="http://schemas.openxmlformats.org/officeDocument/2006/relationships/slideMaster" Target="slideMasters/slideMaster76.xml" /><Relationship Id="rId77" Type="http://schemas.openxmlformats.org/officeDocument/2006/relationships/slideMaster" Target="slideMasters/slideMaster77.xml" /><Relationship Id="rId78" Type="http://schemas.openxmlformats.org/officeDocument/2006/relationships/slideMaster" Target="slideMasters/slideMaster78.xml" /><Relationship Id="rId79" Type="http://schemas.openxmlformats.org/officeDocument/2006/relationships/slideMaster" Target="slideMasters/slideMaster79.xml" /><Relationship Id="rId8" Type="http://schemas.openxmlformats.org/officeDocument/2006/relationships/slideMaster" Target="slideMasters/slideMaster8.xml" /><Relationship Id="rId80" Type="http://schemas.openxmlformats.org/officeDocument/2006/relationships/slideMaster" Target="slideMasters/slideMaster80.xml" /><Relationship Id="rId81" Type="http://schemas.openxmlformats.org/officeDocument/2006/relationships/slideMaster" Target="slideMasters/slideMaster81.xml" /><Relationship Id="rId82" Type="http://schemas.openxmlformats.org/officeDocument/2006/relationships/slideMaster" Target="slideMasters/slideMaster82.xml" /><Relationship Id="rId83" Type="http://schemas.openxmlformats.org/officeDocument/2006/relationships/slideMaster" Target="slideMasters/slideMaster83.xml" /><Relationship Id="rId84" Type="http://schemas.openxmlformats.org/officeDocument/2006/relationships/slideMaster" Target="slideMasters/slideMaster84.xml" /><Relationship Id="rId85" Type="http://schemas.openxmlformats.org/officeDocument/2006/relationships/slideMaster" Target="slideMasters/slideMaster85.xml" /><Relationship Id="rId86" Type="http://schemas.openxmlformats.org/officeDocument/2006/relationships/slideMaster" Target="slideMasters/slideMaster86.xml" /><Relationship Id="rId87" Type="http://schemas.openxmlformats.org/officeDocument/2006/relationships/slideMaster" Target="slideMasters/slideMaster87.xml" /><Relationship Id="rId88" Type="http://schemas.openxmlformats.org/officeDocument/2006/relationships/slideMaster" Target="slideMasters/slideMaster88.xml" /><Relationship Id="rId89" Type="http://schemas.openxmlformats.org/officeDocument/2006/relationships/slideMaster" Target="slideMasters/slideMaster89.xml" /><Relationship Id="rId9" Type="http://schemas.openxmlformats.org/officeDocument/2006/relationships/slideMaster" Target="slideMasters/slideMaster9.xml" /><Relationship Id="rId90" Type="http://schemas.openxmlformats.org/officeDocument/2006/relationships/slideMaster" Target="slideMasters/slideMaster90.xml" /><Relationship Id="rId91" Type="http://schemas.openxmlformats.org/officeDocument/2006/relationships/slideMaster" Target="slideMasters/slideMaster91.xml" /><Relationship Id="rId92" Type="http://schemas.openxmlformats.org/officeDocument/2006/relationships/slideMaster" Target="slideMasters/slideMaster92.xml" /><Relationship Id="rId93" Type="http://schemas.openxmlformats.org/officeDocument/2006/relationships/slideMaster" Target="slideMasters/slideMaster93.xml" /><Relationship Id="rId94" Type="http://schemas.openxmlformats.org/officeDocument/2006/relationships/slideMaster" Target="slideMasters/slideMaster94.xml" /><Relationship Id="rId95" Type="http://schemas.openxmlformats.org/officeDocument/2006/relationships/slideMaster" Target="slideMasters/slideMaster95.xml" /><Relationship Id="rId96" Type="http://schemas.openxmlformats.org/officeDocument/2006/relationships/slideMaster" Target="slideMasters/slideMaster96.xml" /><Relationship Id="rId97" Type="http://schemas.openxmlformats.org/officeDocument/2006/relationships/slideMaster" Target="slideMasters/slideMaster97.xml" /><Relationship Id="rId98" Type="http://schemas.openxmlformats.org/officeDocument/2006/relationships/slideMaster" Target="slideMasters/slideMaster98.xml" /><Relationship Id="rId99" Type="http://schemas.openxmlformats.org/officeDocument/2006/relationships/slideMaster" Target="slideMasters/slideMaster99.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17.png" /></Relationships>
</file>

<file path=ppt/notesMasters/_rels/notesMaster1.xml.rels>&#65279;<?xml version="1.0" encoding="utf-8" standalone="yes"?><Relationships xmlns="http://schemas.openxmlformats.org/package/2006/relationships"><Relationship Id="rId1" Type="http://schemas.openxmlformats.org/officeDocument/2006/relationships/tags" Target="../tags/tag1338.xml" /><Relationship Id="rId2" Type="http://schemas.openxmlformats.org/officeDocument/2006/relationships/tags" Target="../tags/tag1339.xml" /><Relationship Id="rId3" Type="http://schemas.openxmlformats.org/officeDocument/2006/relationships/tags" Target="../tags/tag1340.xml" /><Relationship Id="rId4" Type="http://schemas.openxmlformats.org/officeDocument/2006/relationships/tags" Target="../tags/tag1341.xml" /><Relationship Id="rId5" Type="http://schemas.openxmlformats.org/officeDocument/2006/relationships/tags" Target="../tags/tag1342.xml" /><Relationship Id="rId6" Type="http://schemas.openxmlformats.org/officeDocument/2006/relationships/tags" Target="../tags/tag1343.xml" /><Relationship Id="rId7" Type="http://schemas.openxmlformats.org/officeDocument/2006/relationships/tags" Target="../tags/tag1344.xml" /><Relationship Id="rId8" Type="http://schemas.openxmlformats.org/officeDocument/2006/relationships/theme" Target="../theme/theme123.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Pr>
        <a:solidFill>
          <a:schemeClr val="bg1"/>
        </a:solidFill>
      </p:bgPr>
    </p:bg>
    <p:spTree>
      <p:nvGrpSpPr>
        <p:cNvPr id="1" name=""/>
        <p:cNvGrpSpPr/>
        <p:nvPr>
          <p:custDataLst>
            <p:tags r:id="rId1"/>
          </p:custDataLst>
        </p:nvPr>
      </p:nvGrpSpPr>
      <p:grpSpPr/>
      <p:sp>
        <p:nvSpPr>
          <p:cNvPr id="154626" name="页眉占位符 1"/>
          <p:cNvSpPr/>
          <p:nvPr>
            <p:ph type="hdr" sz="quarter"/>
            <p:custDataLst>
              <p:tags r:id="rId2"/>
            </p:custDataLst>
          </p:nvPr>
        </p:nvSpPr>
        <p:spPr>
          <a:xfrm>
            <a:off x="0" y="0"/>
            <a:ext cx="2971800" cy="458788"/>
          </a:xfrm>
          <a:prstGeom prst="rect">
            <a:avLst/>
          </a:prstGeom>
          <a:noFill/>
          <a:ln cap="flat">
            <a:noFill/>
            <a:prstDash val="solid"/>
            <a:bevel/>
            <a:headEnd type="none" w="med" len="med"/>
            <a:tailEnd type="none" w="med" len="med"/>
          </a:ln>
        </p:spPr>
        <p:txBody>
          <a:bodyPr vert="horz" lIns="91440" tIns="45720" rIns="91440" bIns="45720" anchor="t"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endParaRPr lang="zh-CN" altLang="en-US" sz="1200">
              <a:latin typeface="等线" charset="-122"/>
              <a:ea typeface="等线" charset="-122"/>
            </a:endParaRPr>
          </a:p>
        </p:txBody>
      </p:sp>
      <p:sp>
        <p:nvSpPr>
          <p:cNvPr id="154627" name="日期占位符 2"/>
          <p:cNvSpPr/>
          <p:nvPr>
            <p:ph type="dt" idx="2"/>
            <p:custDataLst>
              <p:tags r:id="rId3"/>
            </p:custDataLst>
          </p:nvPr>
        </p:nvSpPr>
        <p:spPr>
          <a:xfrm>
            <a:off x="3884612" y="0"/>
            <a:ext cx="2971800" cy="458788"/>
          </a:xfrm>
          <a:prstGeom prst="rect">
            <a:avLst/>
          </a:prstGeom>
          <a:noFill/>
          <a:ln cap="flat">
            <a:noFill/>
            <a:prstDash val="solid"/>
            <a:bevel/>
            <a:headEnd type="none" w="med" len="med"/>
            <a:tailEnd type="none" w="med" len="med"/>
          </a:ln>
        </p:spPr>
        <p:txBody>
          <a:bodyPr vert="horz" lIns="91440" tIns="45720" rIns="91440" bIns="45720" anchor="t"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2A0E04CF-93C1-4D6F-9CDE-69794DF4A4F8}" type="datetime1">
              <a:rPr lang="zh-CN" altLang="en-US" sz="1200">
                <a:latin typeface="等线" charset="-122"/>
                <a:ea typeface="等线" charset="-122"/>
              </a:rPr>
              <a:t>*</a:t>
            </a:fld>
            <a:endParaRPr lang="zh-CN" altLang="en-US" sz="1200">
              <a:latin typeface="等线" charset="-122"/>
              <a:ea typeface="等线" charset="-122"/>
            </a:endParaRPr>
          </a:p>
        </p:txBody>
      </p:sp>
      <p:sp>
        <p:nvSpPr>
          <p:cNvPr id="154628" name="幻灯片图像占位符 3"/>
          <p:cNvSpPr/>
          <p:nvPr>
            <p:ph type="sldImg" idx="5"/>
            <p:custDataLst>
              <p:tags r:id="rId4"/>
            </p:custDataLst>
          </p:nvPr>
        </p:nvSpPr>
        <p:spPr>
          <a:xfrm>
            <a:off x="687388" y="1143000"/>
            <a:ext cx="5483225" cy="3086100"/>
          </a:xfrm>
          <a:prstGeom prst="rect">
            <a:avLst/>
          </a:prstGeom>
          <a:noFill/>
          <a:ln w="12700">
            <a:solidFill>
              <a:srgbClr val="000000"/>
            </a:solidFill>
            <a:miter lim="800000"/>
          </a:ln>
        </p:spPr>
      </p:sp>
      <p:sp>
        <p:nvSpPr>
          <p:cNvPr id="154629" name="备注占位符 4"/>
          <p:cNvSpPr/>
          <p:nvPr>
            <p:ph type="body" sz="quarter" idx="1"/>
            <p:custDataLst>
              <p:tags r:id="rId5"/>
            </p:custDataLst>
          </p:nvPr>
        </p:nvSpPr>
        <p:spPr>
          <a:xfrm>
            <a:off x="685800" y="4400550"/>
            <a:ext cx="5486400" cy="3600450"/>
          </a:xfrm>
          <a:prstGeom prst="rect">
            <a:avLst/>
          </a:prstGeom>
          <a:noFill/>
          <a:ln>
            <a:noFill/>
            <a:miter lim="800000"/>
          </a:ln>
        </p:spPr>
        <p:txBody>
          <a:bodyPr vert="horz" lIns="91440" tIns="45720" rIns="91440" bIns="45720" anchor="t" anchorCtr="0"/>
          <a:lstStyle>
            <a:lvl1pPr marL="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1pPr>
            <a:lvl2pPr marL="4572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2pPr>
            <a:lvl3pPr marL="9144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3pPr>
            <a:lvl4pPr marL="13716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4pPr>
            <a:lvl5pPr marL="18288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5pPr>
          </a:lstStyle>
          <a:p>
            <a:pPr lvl="0"/>
            <a:r>
              <a:t>编辑母版文本样式</a:t>
            </a:r>
          </a:p>
          <a:p>
            <a:pPr lvl="1"/>
            <a:r>
              <a:t>第二级</a:t>
            </a:r>
          </a:p>
          <a:p>
            <a:pPr lvl="2"/>
            <a:r>
              <a:t>第三级</a:t>
            </a:r>
          </a:p>
          <a:p>
            <a:pPr lvl="3"/>
            <a:r>
              <a:t>第四级</a:t>
            </a:r>
          </a:p>
          <a:p>
            <a:pPr lvl="4"/>
            <a:r>
              <a:t>第五级</a:t>
            </a:r>
          </a:p>
        </p:txBody>
      </p:sp>
      <p:sp>
        <p:nvSpPr>
          <p:cNvPr id="154630" name="页脚占位符 5"/>
          <p:cNvSpPr/>
          <p:nvPr>
            <p:ph type="ftr" sz="quarter" idx="3"/>
            <p:custDataLst>
              <p:tags r:id="rId6"/>
            </p:custDataLst>
          </p:nvPr>
        </p:nvSpPr>
        <p:spPr>
          <a:xfrm>
            <a:off x="0" y="8685212"/>
            <a:ext cx="2971800" cy="458788"/>
          </a:xfrm>
          <a:prstGeom prst="rect">
            <a:avLst/>
          </a:prstGeom>
          <a:noFill/>
          <a:ln cap="flat">
            <a:noFill/>
            <a:prstDash val="solid"/>
            <a:bevel/>
            <a:headEnd type="none" w="med" len="med"/>
            <a:tailEnd type="none" w="med" len="med"/>
          </a:ln>
        </p:spPr>
        <p:txBody>
          <a:bodyPr vert="horz" lIns="91440" tIns="45720" rIns="91440" bIns="45720" anchor="b"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endParaRPr lang="zh-CN" altLang="en-US" sz="1200">
              <a:latin typeface="等线" charset="-122"/>
              <a:ea typeface="等线" charset="-122"/>
            </a:endParaRPr>
          </a:p>
        </p:txBody>
      </p:sp>
      <p:sp>
        <p:nvSpPr>
          <p:cNvPr id="154631" name="灯片编号占位符 6"/>
          <p:cNvSpPr/>
          <p:nvPr>
            <p:ph type="sldNum" sz="quarter" idx="4"/>
            <p:custDataLst>
              <p:tags r:id="rId7"/>
            </p:custDataLst>
          </p:nvPr>
        </p:nvSpPr>
        <p:spPr>
          <a:xfrm>
            <a:off x="3884612" y="8685212"/>
            <a:ext cx="2971800" cy="458788"/>
          </a:xfrm>
          <a:prstGeom prst="rect">
            <a:avLst/>
          </a:prstGeom>
          <a:noFill/>
          <a:ln cap="flat">
            <a:noFill/>
            <a:prstDash val="solid"/>
            <a:bevel/>
            <a:headEnd type="none" w="med" len="med"/>
            <a:tailEnd type="none" w="med" len="med"/>
          </a:ln>
        </p:spPr>
        <p:txBody>
          <a:bodyPr vert="horz" lIns="91440" tIns="45720" rIns="91440" bIns="45720" anchor="b"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D456A5B-A874-4210-8237-8A1C2A7F86C5}" type="slidenum">
              <a:rPr lang="zh-CN" altLang="en-US" sz="1200">
                <a:latin typeface="等线" charset="-122"/>
                <a:ea typeface="等线" charset="-122"/>
              </a:rPr>
              <a:t>*</a:t>
            </a:fld>
            <a:endParaRPr lang="zh-CN" altLang="en-US" sz="1200">
              <a:latin typeface="等线" charset="-122"/>
              <a:ea typeface="等线" charset="-122"/>
            </a:endParaRPr>
          </a:p>
        </p:txBody>
      </p:sp>
    </p:spTree>
  </p:cSld>
  <p:clrMap bg1="lt1" tx1="dk1" bg2="lt2" tx2="dk2" accent1="accent1" accent2="accent2" accent3="accent3" accent4="accent4" accent5="accent5" accent6="accent6" hlink="hlink" folHlink="folHlink"/>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 Id="rId3" Type="http://schemas.openxmlformats.org/officeDocument/2006/relationships/tags" Target="../tags/tag1370.xml" /><Relationship Id="rId4" Type="http://schemas.openxmlformats.org/officeDocument/2006/relationships/tags" Target="../tags/tag1371.xml" /><Relationship Id="rId5" Type="http://schemas.openxmlformats.org/officeDocument/2006/relationships/tags" Target="../tags/tag1372.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 Id="rId3" Type="http://schemas.openxmlformats.org/officeDocument/2006/relationships/tags" Target="../tags/tag1409.xml" /><Relationship Id="rId4" Type="http://schemas.openxmlformats.org/officeDocument/2006/relationships/tags" Target="../tags/tag1410.xml" /><Relationship Id="rId5" Type="http://schemas.openxmlformats.org/officeDocument/2006/relationships/tags" Target="../tags/tag1411.xml" /><Relationship Id="rId6" Type="http://schemas.openxmlformats.org/officeDocument/2006/relationships/tags" Target="../tags/tag1412.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 Id="rId3" Type="http://schemas.openxmlformats.org/officeDocument/2006/relationships/tags" Target="../tags/tag1504.xml" /><Relationship Id="rId4" Type="http://schemas.openxmlformats.org/officeDocument/2006/relationships/tags" Target="../tags/tag1505.xml" /><Relationship Id="rId5" Type="http://schemas.openxmlformats.org/officeDocument/2006/relationships/tags" Target="../tags/tag1506.xml" /><Relationship Id="rId6" Type="http://schemas.openxmlformats.org/officeDocument/2006/relationships/tags" Target="../tags/tag1507.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 Id="rId3" Type="http://schemas.openxmlformats.org/officeDocument/2006/relationships/tags" Target="../tags/tag1544.xml" /><Relationship Id="rId4" Type="http://schemas.openxmlformats.org/officeDocument/2006/relationships/tags" Target="../tags/tag1545.xml" /><Relationship Id="rId5" Type="http://schemas.openxmlformats.org/officeDocument/2006/relationships/tags" Target="../tags/tag1546.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 Id="rId3" Type="http://schemas.openxmlformats.org/officeDocument/2006/relationships/tags" Target="../tags/tag1568.xml" /><Relationship Id="rId4" Type="http://schemas.openxmlformats.org/officeDocument/2006/relationships/tags" Target="../tags/tag1569.xml" /><Relationship Id="rId5" Type="http://schemas.openxmlformats.org/officeDocument/2006/relationships/tags" Target="../tags/tag1570.xml" /><Relationship Id="rId6" Type="http://schemas.openxmlformats.org/officeDocument/2006/relationships/tags" Target="../tags/tag1571.xml" /></Relationships>
</file>

<file path=ppt/notesSlides/notesSlide1.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155650" name="幻灯片图像占位符 1"/>
          <p:cNvSpPr/>
          <p:nvPr>
            <p:ph type="sldImg"/>
            <p:custDataLst>
              <p:tags r:id="rId4"/>
            </p:custDataLst>
          </p:nvPr>
        </p:nvSpPr>
        <p:spPr>
          <a:xfrm>
            <a:off x="687388" y="1143000"/>
            <a:ext cx="5483225" cy="3086100"/>
          </a:xfrm>
          <a:prstGeom prst="rect">
            <a:avLst/>
          </a:prstGeom>
          <a:noFill/>
          <a:ln w="12700" cap="flat">
            <a:solidFill>
              <a:srgbClr val="000000"/>
            </a:solidFill>
            <a:prstDash val="solid"/>
            <a:miter lim="800000"/>
            <a:headEnd type="none" w="med" len="med"/>
            <a:tailEnd type="none" w="med" len="med"/>
          </a:ln>
        </p:spPr>
      </p:sp>
      <p:sp>
        <p:nvSpPr>
          <p:cNvPr id="155651" name="文本占位符 2"/>
          <p:cNvSpPr/>
          <p:nvPr>
            <p:ph type="body" idx="1"/>
            <p:custDataLst>
              <p:tags r:id="rId5"/>
            </p:custDataLst>
          </p:nvPr>
        </p:nvSpPr>
        <p:spPr>
          <a:xfrm>
            <a:off x="685800" y="4400550"/>
            <a:ext cx="5486400" cy="3600450"/>
          </a:xfrm>
          <a:prstGeom prst="rect">
            <a:avLst/>
          </a:prstGeom>
          <a:noFill/>
          <a:ln cap="flat">
            <a:noFill/>
            <a:prstDash val="solid"/>
            <a:miter lim="800000"/>
            <a:headEnd type="none" w="med" len="med"/>
            <a:tailEnd type="none" w="med" len="med"/>
          </a:ln>
        </p:spPr>
        <p:txBody>
          <a:bodyPr vert="horz"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1pPr>
            <a:lvl2pPr marL="4572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2pPr>
            <a:lvl3pPr marL="9144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3pPr>
            <a:lvl4pPr marL="13716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4pPr>
            <a:lvl5pPr marL="18288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5pPr>
          </a:lstStyle>
          <a:p>
            <a:pPr marL="0" lvl="0" indent="0" algn="l" rtl="0" eaLnBrk="0" fontAlgn="base" hangingPunct="0">
              <a:lnSpc>
                <a:spcPct val="100000"/>
              </a:lnSpc>
              <a:spcBef>
                <a:spcPct val="30000"/>
              </a:spcBef>
              <a:spcAft>
                <a:spcPct val="0"/>
              </a:spcAft>
              <a:buClrTx/>
              <a:buFontTx/>
              <a:buNone/>
            </a:pPr>
            <a:endParaRPr lang="zh-CN" altLang="en-US" sz="900">
              <a:solidFill>
                <a:schemeClr val="tx1"/>
              </a:solidFill>
              <a:latin typeface="等线"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156674" name="幻灯片图像占位符 1"/>
          <p:cNvSpPr/>
          <p:nvPr>
            <p:ph type="sldImg"/>
            <p:custDataLst>
              <p:tags r:id="rId4"/>
            </p:custDataLst>
          </p:nvPr>
        </p:nvSpPr>
        <p:spPr>
          <a:xfrm>
            <a:off x="687388" y="1143000"/>
            <a:ext cx="5483225" cy="3086100"/>
          </a:xfrm>
          <a:prstGeom prst="rect">
            <a:avLst/>
          </a:prstGeom>
          <a:noFill/>
          <a:ln w="12700" cap="flat">
            <a:solidFill>
              <a:srgbClr val="000000"/>
            </a:solidFill>
            <a:prstDash val="solid"/>
            <a:miter lim="800000"/>
            <a:headEnd type="none" w="med" len="med"/>
            <a:tailEnd type="none" w="med" len="med"/>
          </a:ln>
        </p:spPr>
      </p:sp>
      <p:sp>
        <p:nvSpPr>
          <p:cNvPr id="156675" name="备注占位符 2"/>
          <p:cNvSpPr/>
          <p:nvPr>
            <p:ph type="body" idx="1"/>
            <p:custDataLst>
              <p:tags r:id="rId5"/>
            </p:custDataLst>
          </p:nvPr>
        </p:nvSpPr>
        <p:spPr>
          <a:xfrm>
            <a:off x="685800" y="4400550"/>
            <a:ext cx="5486400" cy="3600450"/>
          </a:xfrm>
          <a:prstGeom prst="rect">
            <a:avLst/>
          </a:prstGeom>
          <a:noFill/>
          <a:ln cap="flat">
            <a:noFill/>
            <a:prstDash val="solid"/>
            <a:miter lim="800000"/>
            <a:headEnd type="none" w="med" len="med"/>
            <a:tailEnd type="none" w="med" len="med"/>
          </a:ln>
        </p:spPr>
        <p:txBody>
          <a:bodyPr vert="horz"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1pPr>
            <a:lvl2pPr marL="4572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2pPr>
            <a:lvl3pPr marL="9144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3pPr>
            <a:lvl4pPr marL="13716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4pPr>
            <a:lvl5pPr marL="18288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5pPr>
          </a:lstStyle>
          <a:p>
            <a:pPr marL="0" lvl="0" indent="0" algn="l" rtl="0" eaLnBrk="0" fontAlgn="base" hangingPunct="0">
              <a:lnSpc>
                <a:spcPct val="100000"/>
              </a:lnSpc>
              <a:spcBef>
                <a:spcPct val="30000"/>
              </a:spcBef>
              <a:spcAft>
                <a:spcPct val="0"/>
              </a:spcAft>
              <a:buClrTx/>
              <a:buFontTx/>
              <a:buNone/>
            </a:pPr>
            <a:r>
              <a:rPr lang="en-US" altLang="zh-CN" sz="900">
                <a:solidFill>
                  <a:schemeClr val="tx1"/>
                </a:solidFill>
                <a:latin typeface="等线" charset="-122"/>
              </a:rPr>
              <a:t>1861</a:t>
            </a:r>
            <a:r>
              <a:rPr lang="zh-CN" altLang="en-US" sz="900">
                <a:solidFill>
                  <a:schemeClr val="tx1"/>
                </a:solidFill>
                <a:latin typeface="等线" charset="-122"/>
                <a:ea typeface="等线" charset="-122"/>
              </a:rPr>
              <a:t>年农奴制改革后，俄国资本主义发展起来。但同西欧、北美的主要资本主义国家相比，俄国依然很落后。在第一次世界大战中，俄国接连失利，国内各种社会矛盾激化，反对战争和要求社会变革的呼声越来越高。</a:t>
            </a:r>
            <a:endParaRPr lang="en-US" altLang="zh-CN" sz="900">
              <a:solidFill>
                <a:schemeClr val="tx1"/>
              </a:solidFill>
              <a:latin typeface="等线" charset="-122"/>
            </a:endParaRPr>
          </a:p>
          <a:p>
            <a:pPr marL="0" lvl="0" indent="0" algn="l" rtl="0" eaLnBrk="0" fontAlgn="base" hangingPunct="0">
              <a:lnSpc>
                <a:spcPct val="100000"/>
              </a:lnSpc>
              <a:spcBef>
                <a:spcPct val="30000"/>
              </a:spcBef>
              <a:spcAft>
                <a:spcPct val="0"/>
              </a:spcAft>
              <a:buClrTx/>
              <a:buFontTx/>
              <a:buNone/>
            </a:pPr>
            <a:endParaRPr lang="en-US" altLang="zh-CN" sz="900">
              <a:solidFill>
                <a:schemeClr val="tx1"/>
              </a:solidFill>
              <a:latin typeface="等线" charset="-122"/>
            </a:endParaRPr>
          </a:p>
          <a:p>
            <a:pPr marL="0" lvl="0" indent="0" algn="l" rtl="0" eaLnBrk="0" fontAlgn="base" hangingPunct="0">
              <a:lnSpc>
                <a:spcPct val="100000"/>
              </a:lnSpc>
              <a:spcBef>
                <a:spcPct val="30000"/>
              </a:spcBef>
              <a:spcAft>
                <a:spcPct val="0"/>
              </a:spcAft>
              <a:buClrTx/>
              <a:buFontTx/>
              <a:buNone/>
            </a:pPr>
            <a:r>
              <a:rPr lang="zh-CN" altLang="en-US" sz="900">
                <a:solidFill>
                  <a:schemeClr val="tx1"/>
                </a:solidFill>
                <a:latin typeface="等线" charset="-122"/>
                <a:ea typeface="等线" charset="-122"/>
              </a:rPr>
              <a:t> </a:t>
            </a:r>
            <a:r>
              <a:rPr lang="en-US" altLang="zh-CN" sz="900">
                <a:solidFill>
                  <a:schemeClr val="tx1"/>
                </a:solidFill>
                <a:latin typeface="等线" charset="-122"/>
              </a:rPr>
              <a:t>1917</a:t>
            </a:r>
            <a:r>
              <a:rPr lang="zh-CN" altLang="en-US" sz="900">
                <a:solidFill>
                  <a:schemeClr val="tx1"/>
                </a:solidFill>
                <a:latin typeface="等线" charset="-122"/>
                <a:ea typeface="等线" charset="-122"/>
              </a:rPr>
              <a:t>年</a:t>
            </a:r>
            <a:r>
              <a:rPr lang="en-US" altLang="zh-CN" sz="900">
                <a:solidFill>
                  <a:schemeClr val="tx1"/>
                </a:solidFill>
                <a:latin typeface="等线" charset="-122"/>
              </a:rPr>
              <a:t>3</a:t>
            </a:r>
            <a:r>
              <a:rPr lang="zh-CN" altLang="en-US" sz="900">
                <a:solidFill>
                  <a:schemeClr val="tx1"/>
                </a:solidFill>
                <a:latin typeface="等线" charset="-122"/>
                <a:ea typeface="等线" charset="-122"/>
              </a:rPr>
              <a:t>月，俄国首都彼得格勒</a:t>
            </a:r>
            <a:r>
              <a:rPr lang="en-US" altLang="zh-CN" sz="900">
                <a:solidFill>
                  <a:schemeClr val="tx1"/>
                </a:solidFill>
                <a:latin typeface="等线" charset="-122"/>
              </a:rPr>
              <a:t>30</a:t>
            </a:r>
            <a:r>
              <a:rPr lang="zh-CN" altLang="en-US" sz="900">
                <a:solidFill>
                  <a:schemeClr val="tx1"/>
                </a:solidFill>
                <a:latin typeface="等线" charset="-122"/>
                <a:ea typeface="等线" charset="-122"/>
              </a:rPr>
              <a:t>多万人举行了反战罢工和示威游行。示威游行发展为武装起义，得到士兵的支持。革命迅速扩及全国，各地相继成立苏维埃，彼得格勒工兵代表苏维埃成为全国革命的领导中心。正在前线的沙皇尼古拉二世被迫退位，资产阶级临时政府掌握了全国政权。</a:t>
            </a:r>
            <a:endParaRPr lang="en-US" altLang="zh-CN" sz="900">
              <a:solidFill>
                <a:schemeClr val="tx1"/>
              </a:solidFill>
              <a:latin typeface="等线" charset="-122"/>
            </a:endParaRPr>
          </a:p>
          <a:p>
            <a:pPr marL="0" lvl="0" indent="0" algn="l" rtl="0" eaLnBrk="0" fontAlgn="base" hangingPunct="0">
              <a:lnSpc>
                <a:spcPct val="100000"/>
              </a:lnSpc>
              <a:spcBef>
                <a:spcPct val="30000"/>
              </a:spcBef>
              <a:spcAft>
                <a:spcPct val="0"/>
              </a:spcAft>
              <a:buClrTx/>
              <a:buFontTx/>
              <a:buNone/>
            </a:pPr>
            <a:endParaRPr lang="en-US" altLang="zh-CN" sz="900">
              <a:solidFill>
                <a:schemeClr val="tx1"/>
              </a:solidFill>
              <a:latin typeface="等线" charset="-122"/>
            </a:endParaRPr>
          </a:p>
          <a:p>
            <a:pPr marL="0" lvl="0" indent="0" algn="l" rtl="0" eaLnBrk="0" fontAlgn="base" hangingPunct="0">
              <a:lnSpc>
                <a:spcPct val="100000"/>
              </a:lnSpc>
              <a:spcBef>
                <a:spcPct val="30000"/>
              </a:spcBef>
              <a:spcAft>
                <a:spcPct val="0"/>
              </a:spcAft>
              <a:buClrTx/>
              <a:buFontTx/>
              <a:buNone/>
            </a:pPr>
            <a:r>
              <a:rPr lang="zh-CN" altLang="en-US" sz="900">
                <a:solidFill>
                  <a:schemeClr val="tx1"/>
                </a:solidFill>
                <a:latin typeface="等线" charset="-122"/>
                <a:ea typeface="等线" charset="-122"/>
              </a:rPr>
              <a:t>二月革命</a:t>
            </a:r>
            <a:endParaRPr lang="en-US" altLang="zh-CN" sz="900">
              <a:solidFill>
                <a:schemeClr val="tx1"/>
              </a:solidFill>
              <a:latin typeface="等线" charset="-122"/>
            </a:endParaRPr>
          </a:p>
          <a:p>
            <a:pPr marL="0" lvl="0" indent="0" algn="l" rtl="0" eaLnBrk="0" fontAlgn="base" hangingPunct="0">
              <a:lnSpc>
                <a:spcPct val="100000"/>
              </a:lnSpc>
              <a:spcBef>
                <a:spcPct val="30000"/>
              </a:spcBef>
              <a:spcAft>
                <a:spcPct val="0"/>
              </a:spcAft>
              <a:buClrTx/>
              <a:buFontTx/>
              <a:buNone/>
            </a:pPr>
            <a:r>
              <a:rPr lang="en-US" altLang="zh-CN" sz="900">
                <a:solidFill>
                  <a:schemeClr val="tx1"/>
                </a:solidFill>
                <a:latin typeface="等线" charset="-122"/>
              </a:rPr>
              <a:t>1917</a:t>
            </a:r>
            <a:r>
              <a:rPr lang="zh-CN" altLang="en-US" sz="900">
                <a:solidFill>
                  <a:schemeClr val="tx1"/>
                </a:solidFill>
                <a:latin typeface="等线" charset="-122"/>
                <a:ea typeface="等线" charset="-122"/>
              </a:rPr>
              <a:t>年</a:t>
            </a:r>
            <a:r>
              <a:rPr lang="en-US" altLang="zh-CN" sz="900">
                <a:solidFill>
                  <a:schemeClr val="tx1"/>
                </a:solidFill>
                <a:latin typeface="等线" charset="-122"/>
              </a:rPr>
              <a:t>3</a:t>
            </a:r>
            <a:r>
              <a:rPr lang="zh-CN" altLang="en-US" sz="900">
                <a:solidFill>
                  <a:schemeClr val="tx1"/>
                </a:solidFill>
                <a:latin typeface="等线" charset="-122"/>
                <a:ea typeface="等线" charset="-122"/>
              </a:rPr>
              <a:t>月（俄历二月），俄国发生二月革命，推翻了沙皇专制统治，建立了资产阶级临时政府。</a:t>
            </a:r>
            <a:endParaRPr lang="zh-CN" altLang="en-US" sz="900">
              <a:solidFill>
                <a:schemeClr val="tx1"/>
              </a:solidFill>
              <a:latin typeface="等线" charset="-122"/>
              <a:ea typeface="等线" charset="-122"/>
            </a:endParaRPr>
          </a:p>
          <a:p>
            <a:pPr marL="0" lvl="0" indent="0" algn="l" rtl="0" eaLnBrk="0" fontAlgn="base" hangingPunct="0">
              <a:lnSpc>
                <a:spcPct val="100000"/>
              </a:lnSpc>
              <a:spcBef>
                <a:spcPct val="30000"/>
              </a:spcBef>
              <a:spcAft>
                <a:spcPct val="0"/>
              </a:spcAft>
              <a:buClrTx/>
              <a:buFontTx/>
              <a:buNone/>
            </a:pPr>
            <a:endParaRPr lang="zh-CN" altLang="en-US" sz="900">
              <a:solidFill>
                <a:schemeClr val="tx1"/>
              </a:solidFill>
              <a:latin typeface="等线" charset="-122"/>
              <a:ea typeface="等线" charset="-122"/>
            </a:endParaRPr>
          </a:p>
          <a:p>
            <a:pPr marL="0" lvl="0" indent="0" algn="l" rtl="0" eaLnBrk="0" fontAlgn="base" hangingPunct="0">
              <a:lnSpc>
                <a:spcPct val="100000"/>
              </a:lnSpc>
              <a:spcBef>
                <a:spcPct val="30000"/>
              </a:spcBef>
              <a:spcAft>
                <a:spcPct val="0"/>
              </a:spcAft>
              <a:buClrTx/>
              <a:buFontTx/>
              <a:buNone/>
            </a:pPr>
            <a:endParaRPr lang="zh-CN" altLang="en-US" sz="900">
              <a:solidFill>
                <a:schemeClr val="tx1"/>
              </a:solidFill>
              <a:latin typeface="等线" charset="-122"/>
              <a:ea typeface="等线" charset="-122"/>
            </a:endParaRPr>
          </a:p>
        </p:txBody>
      </p:sp>
      <p:sp>
        <p:nvSpPr>
          <p:cNvPr id="156676" name="灯片编号占位符 3"/>
          <p:cNvSpPr/>
          <p:nvPr>
            <p:ph type="sldNum"/>
            <p:custDataLst>
              <p:tags r:id="rId6"/>
            </p:custDataLst>
          </p:nvPr>
        </p:nvSpPr>
        <p:spPr>
          <a:xfrm>
            <a:off x="3884612" y="8685212"/>
            <a:ext cx="2971800" cy="458788"/>
          </a:xfrm>
          <a:prstGeom prst="rect">
            <a:avLst/>
          </a:prstGeom>
          <a:noFill/>
          <a:ln>
            <a:noFill/>
            <a:miter lim="800000"/>
          </a:ln>
        </p:spPr>
        <p:txBody>
          <a:bodyPr vert="horz" lIns="91440" tIns="45720" rIns="91440" bIns="45720" anchor="b" anchorCtr="0"/>
          <a:lstStyle>
            <a:defPPr>
              <a:defRPr lang="en-US"/>
            </a:defPPr>
            <a:lvl1pPr marL="0" indent="0" algn="l"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914400"/>
            <a:fld id="{45CF11C1-86F7-4A2A-8A5F-92E392FB8C85}" type="slidenum">
              <a:rPr lang="zh-CN" altLang="en-US" sz="1200" u="none" baseline="0">
                <a:solidFill>
                  <a:srgbClr val="000000"/>
                </a:solidFill>
                <a:latin typeface="等线" charset="-122"/>
                <a:ea typeface="等线" charset="-122"/>
              </a:rPr>
              <a:t>7</a:t>
            </a:fld>
            <a:endParaRPr lang="zh-CN" altLang="en-US" sz="1200" u="none" baseline="0">
              <a:solidFill>
                <a:srgbClr val="000000"/>
              </a:solidFill>
              <a:latin typeface="等线" charset="-122"/>
              <a:ea typeface="等线"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157698" name="幻灯片图像占位符 1"/>
          <p:cNvSpPr/>
          <p:nvPr>
            <p:ph type="sldImg"/>
            <p:custDataLst>
              <p:tags r:id="rId4"/>
            </p:custDataLst>
          </p:nvPr>
        </p:nvSpPr>
        <p:spPr>
          <a:xfrm>
            <a:off x="381000" y="685800"/>
            <a:ext cx="6096000" cy="3429000"/>
          </a:xfrm>
          <a:prstGeom prst="rect">
            <a:avLst/>
          </a:prstGeom>
          <a:noFill/>
          <a:ln w="12700">
            <a:solidFill>
              <a:srgbClr val="000000"/>
            </a:solidFill>
            <a:bevel/>
          </a:ln>
        </p:spPr>
      </p:sp>
      <p:sp>
        <p:nvSpPr>
          <p:cNvPr id="157699"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vert="horz" wrap="square"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1pPr>
            <a:lvl2pPr marL="4572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2pPr>
            <a:lvl3pPr marL="9144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3pPr>
            <a:lvl4pPr marL="13716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4pPr>
            <a:lvl5pPr marL="18288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5pPr>
          </a:lstStyle>
          <a:p>
            <a:pPr marL="0" lvl="0" indent="0" algn="l" rtl="0" eaLnBrk="0" fontAlgn="base" hangingPunct="0">
              <a:lnSpc>
                <a:spcPct val="100000"/>
              </a:lnSpc>
              <a:spcBef>
                <a:spcPct val="30000"/>
              </a:spcBef>
              <a:spcAft>
                <a:spcPct val="0"/>
              </a:spcAft>
              <a:buClrTx/>
              <a:buFontTx/>
              <a:buNone/>
            </a:pPr>
            <a:endParaRPr lang="zh-CN" sz="1200" u="none" baseline="0">
              <a:solidFill>
                <a:schemeClr val="tx1"/>
              </a:solidFill>
              <a:latin typeface="Calibri"/>
              <a:ea typeface="宋体" pitchFamily="2" charset="-122"/>
            </a:endParaRPr>
          </a:p>
        </p:txBody>
      </p:sp>
      <p:sp>
        <p:nvSpPr>
          <p:cNvPr id="157700"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lvl="0" algn="r"/>
            <a:fld id="{0BB0D11A-A4EB-4865-8FC3-B116166CB4AB}" type="slidenum">
              <a:rPr lang="zh-CN" altLang="en-US" sz="1200" u="none" baseline="0">
                <a:latin typeface="等线" charset="-122"/>
                <a:ea typeface="等线" charset="-122"/>
              </a:rPr>
              <a:t>13</a:t>
            </a:fld>
            <a:endParaRPr lang="zh-CN" altLang="en-US" sz="1200" u="none" baseline="0">
              <a:latin typeface="等线" charset="-122"/>
              <a:ea typeface="等线"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158722" name="幻灯片图像占位符 1"/>
          <p:cNvSpPr/>
          <p:nvPr>
            <p:ph type="sldImg"/>
            <p:custDataLst>
              <p:tags r:id="rId4"/>
            </p:custDataLst>
          </p:nvPr>
        </p:nvSpPr>
        <p:spPr>
          <a:xfrm>
            <a:off x="687388" y="1143000"/>
            <a:ext cx="5483225" cy="3086100"/>
          </a:xfrm>
          <a:prstGeom prst="rect">
            <a:avLst/>
          </a:prstGeom>
          <a:noFill/>
          <a:ln w="12700" cap="flat">
            <a:solidFill>
              <a:srgbClr val="000000"/>
            </a:solidFill>
            <a:prstDash val="solid"/>
            <a:miter lim="800000"/>
            <a:headEnd type="none" w="med" len="med"/>
            <a:tailEnd type="none" w="med" len="med"/>
          </a:ln>
        </p:spPr>
      </p:sp>
      <p:sp>
        <p:nvSpPr>
          <p:cNvPr id="158723" name="文本占位符 2"/>
          <p:cNvSpPr/>
          <p:nvPr>
            <p:ph type="body" idx="1"/>
            <p:custDataLst>
              <p:tags r:id="rId5"/>
            </p:custDataLst>
          </p:nvPr>
        </p:nvSpPr>
        <p:spPr>
          <a:xfrm>
            <a:off x="685800" y="4400550"/>
            <a:ext cx="5486400" cy="3600450"/>
          </a:xfrm>
          <a:prstGeom prst="rect">
            <a:avLst/>
          </a:prstGeom>
          <a:noFill/>
          <a:ln cap="flat">
            <a:noFill/>
            <a:prstDash val="solid"/>
            <a:miter lim="800000"/>
            <a:headEnd type="none" w="med" len="med"/>
            <a:tailEnd type="none" w="med" len="med"/>
          </a:ln>
        </p:spPr>
        <p:txBody>
          <a:bodyPr vert="horz"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1pPr>
            <a:lvl2pPr marL="4572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2pPr>
            <a:lvl3pPr marL="9144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3pPr>
            <a:lvl4pPr marL="13716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4pPr>
            <a:lvl5pPr marL="18288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5pPr>
          </a:lstStyle>
          <a:p>
            <a:pPr marL="0" lvl="0" indent="0" algn="l" rtl="0" eaLnBrk="0" fontAlgn="base" hangingPunct="0">
              <a:lnSpc>
                <a:spcPct val="100000"/>
              </a:lnSpc>
              <a:spcBef>
                <a:spcPct val="30000"/>
              </a:spcBef>
              <a:spcAft>
                <a:spcPct val="0"/>
              </a:spcAft>
              <a:buClrTx/>
              <a:buFontTx/>
              <a:buNone/>
            </a:pPr>
            <a:endParaRPr lang="zh-CN" altLang="en-US" sz="900">
              <a:solidFill>
                <a:schemeClr val="tx1"/>
              </a:solidFill>
              <a:latin typeface="等线"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159746" name="幻灯片图像占位符 1"/>
          <p:cNvSpPr/>
          <p:nvPr>
            <p:ph type="sldImg"/>
            <p:custDataLst>
              <p:tags r:id="rId4"/>
            </p:custDataLst>
          </p:nvPr>
        </p:nvSpPr>
        <p:spPr>
          <a:xfrm>
            <a:off x="381000" y="685800"/>
            <a:ext cx="6096000" cy="3429000"/>
          </a:xfrm>
          <a:prstGeom prst="rect">
            <a:avLst/>
          </a:prstGeom>
          <a:noFill/>
          <a:ln w="12700">
            <a:solidFill>
              <a:srgbClr val="000000"/>
            </a:solidFill>
            <a:bevel/>
          </a:ln>
        </p:spPr>
      </p:sp>
      <p:sp>
        <p:nvSpPr>
          <p:cNvPr id="159747"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vert="horz" wrap="square"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1pPr>
            <a:lvl2pPr marL="4572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2pPr>
            <a:lvl3pPr marL="9144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3pPr>
            <a:lvl4pPr marL="13716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4pPr>
            <a:lvl5pPr marL="18288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latin typeface="等线 Light"/>
              </a:defRPr>
            </a:lvl5pPr>
          </a:lstStyle>
          <a:p>
            <a:pPr marL="0" lvl="0" indent="0" algn="l" rtl="0" eaLnBrk="0" fontAlgn="base" hangingPunct="0">
              <a:lnSpc>
                <a:spcPct val="100000"/>
              </a:lnSpc>
              <a:spcBef>
                <a:spcPct val="30000"/>
              </a:spcBef>
              <a:spcAft>
                <a:spcPct val="0"/>
              </a:spcAft>
              <a:buClrTx/>
              <a:buFontTx/>
              <a:buNone/>
            </a:pPr>
            <a:endParaRPr lang="zh-CN" sz="1200" u="none" baseline="0">
              <a:solidFill>
                <a:schemeClr val="tx1"/>
              </a:solidFill>
              <a:latin typeface="Calibri"/>
              <a:ea typeface="宋体" pitchFamily="2" charset="-122"/>
            </a:endParaRPr>
          </a:p>
        </p:txBody>
      </p:sp>
      <p:sp>
        <p:nvSpPr>
          <p:cNvPr id="159748"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lvl="0" algn="r"/>
            <a:fld id="{09611EE2-C416-46EE-B70D-76100809FBFC}" type="slidenum">
              <a:rPr lang="zh-CN" altLang="en-US" sz="1200" u="none" baseline="0">
                <a:latin typeface="等线" charset="-122"/>
                <a:ea typeface="等线" charset="-122"/>
              </a:rPr>
              <a:t>18</a:t>
            </a:fld>
            <a:endParaRPr lang="zh-CN" altLang="en-US" sz="1200" u="none" baseline="0">
              <a:latin typeface="等线" charset="-122"/>
              <a:ea typeface="等线" charset="-122"/>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243.xml" /><Relationship Id="rId2" Type="http://schemas.openxmlformats.org/officeDocument/2006/relationships/tags" Target="../tags/tag244.xml" /><Relationship Id="rId3" Type="http://schemas.openxmlformats.org/officeDocument/2006/relationships/tags" Target="../tags/tag245.xml" /><Relationship Id="rId4" Type="http://schemas.openxmlformats.org/officeDocument/2006/relationships/tags" Target="../tags/tag246.xml" /><Relationship Id="rId5" Type="http://schemas.openxmlformats.org/officeDocument/2006/relationships/tags" Target="../tags/tag247.xml" /><Relationship Id="rId6" Type="http://schemas.openxmlformats.org/officeDocument/2006/relationships/tags" Target="../tags/tag248.xml" /><Relationship Id="rId7" Type="http://schemas.openxmlformats.org/officeDocument/2006/relationships/slideMaster" Target="../slideMasters/slideMaster34.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255.xml" /><Relationship Id="rId2" Type="http://schemas.openxmlformats.org/officeDocument/2006/relationships/tags" Target="../tags/tag256.xml" /><Relationship Id="rId3" Type="http://schemas.openxmlformats.org/officeDocument/2006/relationships/tags" Target="../tags/tag257.xml" /><Relationship Id="rId4" Type="http://schemas.openxmlformats.org/officeDocument/2006/relationships/tags" Target="../tags/tag258.xml" /><Relationship Id="rId5" Type="http://schemas.openxmlformats.org/officeDocument/2006/relationships/tags" Target="../tags/tag259.xml" /><Relationship Id="rId6" Type="http://schemas.openxmlformats.org/officeDocument/2006/relationships/tags" Target="../tags/tag260.xml" /><Relationship Id="rId7" Type="http://schemas.openxmlformats.org/officeDocument/2006/relationships/slideMaster" Target="../slideMasters/slideMaster35.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267.xml" /><Relationship Id="rId2" Type="http://schemas.openxmlformats.org/officeDocument/2006/relationships/tags" Target="../tags/tag268.xml" /><Relationship Id="rId3" Type="http://schemas.openxmlformats.org/officeDocument/2006/relationships/tags" Target="../tags/tag269.xml" /><Relationship Id="rId4" Type="http://schemas.openxmlformats.org/officeDocument/2006/relationships/tags" Target="../tags/tag270.xml" /><Relationship Id="rId5" Type="http://schemas.openxmlformats.org/officeDocument/2006/relationships/tags" Target="../tags/tag271.xml" /><Relationship Id="rId6" Type="http://schemas.openxmlformats.org/officeDocument/2006/relationships/tags" Target="../tags/tag272.xml" /><Relationship Id="rId7" Type="http://schemas.openxmlformats.org/officeDocument/2006/relationships/slideMaster" Target="../slideMasters/slideMaster36.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279.xml" /><Relationship Id="rId2" Type="http://schemas.openxmlformats.org/officeDocument/2006/relationships/tags" Target="../tags/tag280.xml" /><Relationship Id="rId3" Type="http://schemas.openxmlformats.org/officeDocument/2006/relationships/tags" Target="../tags/tag281.xml" /><Relationship Id="rId4" Type="http://schemas.openxmlformats.org/officeDocument/2006/relationships/tags" Target="../tags/tag282.xml" /><Relationship Id="rId5" Type="http://schemas.openxmlformats.org/officeDocument/2006/relationships/tags" Target="../tags/tag283.xml" /><Relationship Id="rId6" Type="http://schemas.openxmlformats.org/officeDocument/2006/relationships/tags" Target="../tags/tag284.xml" /><Relationship Id="rId7" Type="http://schemas.openxmlformats.org/officeDocument/2006/relationships/tags" Target="../tags/tag285.xml" /><Relationship Id="rId8" Type="http://schemas.openxmlformats.org/officeDocument/2006/relationships/slideMaster" Target="../slideMasters/slideMaster37.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92.xml" /><Relationship Id="rId10" Type="http://schemas.openxmlformats.org/officeDocument/2006/relationships/slideMaster" Target="../slideMasters/slideMaster38.xml" /><Relationship Id="rId2" Type="http://schemas.openxmlformats.org/officeDocument/2006/relationships/tags" Target="../tags/tag293.xml" /><Relationship Id="rId3" Type="http://schemas.openxmlformats.org/officeDocument/2006/relationships/tags" Target="../tags/tag294.xml" /><Relationship Id="rId4" Type="http://schemas.openxmlformats.org/officeDocument/2006/relationships/tags" Target="../tags/tag295.xml" /><Relationship Id="rId5" Type="http://schemas.openxmlformats.org/officeDocument/2006/relationships/tags" Target="../tags/tag296.xml" /><Relationship Id="rId6" Type="http://schemas.openxmlformats.org/officeDocument/2006/relationships/tags" Target="../tags/tag297.xml" /><Relationship Id="rId7" Type="http://schemas.openxmlformats.org/officeDocument/2006/relationships/tags" Target="../tags/tag298.xml" /><Relationship Id="rId8" Type="http://schemas.openxmlformats.org/officeDocument/2006/relationships/tags" Target="../tags/tag299.xml" /><Relationship Id="rId9" Type="http://schemas.openxmlformats.org/officeDocument/2006/relationships/tags" Target="../tags/tag300.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7.xml" /><Relationship Id="rId2" Type="http://schemas.openxmlformats.org/officeDocument/2006/relationships/tags" Target="../tags/tag308.xml" /><Relationship Id="rId3" Type="http://schemas.openxmlformats.org/officeDocument/2006/relationships/tags" Target="../tags/tag309.xml" /><Relationship Id="rId4" Type="http://schemas.openxmlformats.org/officeDocument/2006/relationships/tags" Target="../tags/tag310.xml" /><Relationship Id="rId5" Type="http://schemas.openxmlformats.org/officeDocument/2006/relationships/tags" Target="../tags/tag311.xml" /><Relationship Id="rId6" Type="http://schemas.openxmlformats.org/officeDocument/2006/relationships/slideMaster" Target="../slideMasters/slideMaster39.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18.xml" /><Relationship Id="rId2" Type="http://schemas.openxmlformats.org/officeDocument/2006/relationships/tags" Target="../tags/tag319.xml" /><Relationship Id="rId3" Type="http://schemas.openxmlformats.org/officeDocument/2006/relationships/tags" Target="../tags/tag320.xml" /><Relationship Id="rId4" Type="http://schemas.openxmlformats.org/officeDocument/2006/relationships/tags" Target="../tags/tag321.xml" /><Relationship Id="rId5" Type="http://schemas.openxmlformats.org/officeDocument/2006/relationships/slideMaster" Target="../slideMasters/slideMaster40.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28.xml" /><Relationship Id="rId2" Type="http://schemas.openxmlformats.org/officeDocument/2006/relationships/tags" Target="../tags/tag329.xml" /><Relationship Id="rId3" Type="http://schemas.openxmlformats.org/officeDocument/2006/relationships/tags" Target="../tags/tag330.xml" /><Relationship Id="rId4" Type="http://schemas.openxmlformats.org/officeDocument/2006/relationships/tags" Target="../tags/tag331.xml" /><Relationship Id="rId5" Type="http://schemas.openxmlformats.org/officeDocument/2006/relationships/tags" Target="../tags/tag332.xml" /><Relationship Id="rId6" Type="http://schemas.openxmlformats.org/officeDocument/2006/relationships/tags" Target="../tags/tag333.xml" /><Relationship Id="rId7" Type="http://schemas.openxmlformats.org/officeDocument/2006/relationships/tags" Target="../tags/tag334.xml" /><Relationship Id="rId8" Type="http://schemas.openxmlformats.org/officeDocument/2006/relationships/slideMaster" Target="../slideMasters/slideMaster4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341.xml" /><Relationship Id="rId2" Type="http://schemas.openxmlformats.org/officeDocument/2006/relationships/tags" Target="../tags/tag342.xml" /><Relationship Id="rId3" Type="http://schemas.openxmlformats.org/officeDocument/2006/relationships/tags" Target="../tags/tag343.xml" /><Relationship Id="rId4" Type="http://schemas.openxmlformats.org/officeDocument/2006/relationships/tags" Target="../tags/tag344.xml" /><Relationship Id="rId5" Type="http://schemas.openxmlformats.org/officeDocument/2006/relationships/tags" Target="../tags/tag345.xml" /><Relationship Id="rId6" Type="http://schemas.openxmlformats.org/officeDocument/2006/relationships/tags" Target="../tags/tag346.xml" /><Relationship Id="rId7" Type="http://schemas.openxmlformats.org/officeDocument/2006/relationships/tags" Target="../tags/tag347.xml" /><Relationship Id="rId8" Type="http://schemas.openxmlformats.org/officeDocument/2006/relationships/slideMaster" Target="../slideMasters/slideMaster42.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354.xml" /><Relationship Id="rId2" Type="http://schemas.openxmlformats.org/officeDocument/2006/relationships/tags" Target="../tags/tag355.xml" /><Relationship Id="rId3" Type="http://schemas.openxmlformats.org/officeDocument/2006/relationships/tags" Target="../tags/tag356.xml" /><Relationship Id="rId4" Type="http://schemas.openxmlformats.org/officeDocument/2006/relationships/tags" Target="../tags/tag357.xml" /><Relationship Id="rId5" Type="http://schemas.openxmlformats.org/officeDocument/2006/relationships/tags" Target="../tags/tag358.xml" /><Relationship Id="rId6" Type="http://schemas.openxmlformats.org/officeDocument/2006/relationships/tags" Target="../tags/tag359.xml" /><Relationship Id="rId7" Type="http://schemas.openxmlformats.org/officeDocument/2006/relationships/slideMaster" Target="../slideMasters/slideMaster43.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366.xml" /><Relationship Id="rId2" Type="http://schemas.openxmlformats.org/officeDocument/2006/relationships/tags" Target="../tags/tag367.xml" /><Relationship Id="rId3" Type="http://schemas.openxmlformats.org/officeDocument/2006/relationships/tags" Target="../tags/tag368.xml" /><Relationship Id="rId4" Type="http://schemas.openxmlformats.org/officeDocument/2006/relationships/tags" Target="../tags/tag369.xml" /><Relationship Id="rId5" Type="http://schemas.openxmlformats.org/officeDocument/2006/relationships/tags" Target="../tags/tag370.xml" /><Relationship Id="rId6" Type="http://schemas.openxmlformats.org/officeDocument/2006/relationships/tags" Target="../tags/tag371.xml" /><Relationship Id="rId7" Type="http://schemas.openxmlformats.org/officeDocument/2006/relationships/slideMaster" Target="../slideMasters/slideMaster44.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378.xml" /><Relationship Id="rId2" Type="http://schemas.openxmlformats.org/officeDocument/2006/relationships/tags" Target="../tags/tag379.xml" /><Relationship Id="rId3" Type="http://schemas.openxmlformats.org/officeDocument/2006/relationships/tags" Target="../tags/tag380.xml" /><Relationship Id="rId4" Type="http://schemas.openxmlformats.org/officeDocument/2006/relationships/tags" Target="../tags/tag381.xml" /><Relationship Id="rId5" Type="http://schemas.openxmlformats.org/officeDocument/2006/relationships/tags" Target="../tags/tag382.xml" /><Relationship Id="rId6" Type="http://schemas.openxmlformats.org/officeDocument/2006/relationships/tags" Target="../tags/tag383.xml" /><Relationship Id="rId7" Type="http://schemas.openxmlformats.org/officeDocument/2006/relationships/tags" Target="../tags/tag384.xml" /><Relationship Id="rId8" Type="http://schemas.openxmlformats.org/officeDocument/2006/relationships/tags" Target="../tags/tag385.xml" /><Relationship Id="rId9" Type="http://schemas.openxmlformats.org/officeDocument/2006/relationships/slideMaster" Target="../slideMasters/slideMaster45.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392.xml" /><Relationship Id="rId2" Type="http://schemas.openxmlformats.org/officeDocument/2006/relationships/tags" Target="../tags/tag393.xml" /><Relationship Id="rId3" Type="http://schemas.openxmlformats.org/officeDocument/2006/relationships/tags" Target="../tags/tag394.xml" /><Relationship Id="rId4" Type="http://schemas.openxmlformats.org/officeDocument/2006/relationships/tags" Target="../tags/tag395.xml" /><Relationship Id="rId5" Type="http://schemas.openxmlformats.org/officeDocument/2006/relationships/slideMaster" Target="../slideMasters/slideMaster46.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402.xml" /><Relationship Id="rId2" Type="http://schemas.openxmlformats.org/officeDocument/2006/relationships/tags" Target="../tags/tag403.xml" /><Relationship Id="rId3" Type="http://schemas.openxmlformats.org/officeDocument/2006/relationships/tags" Target="../tags/tag404.xml" /><Relationship Id="rId4" Type="http://schemas.openxmlformats.org/officeDocument/2006/relationships/tags" Target="../tags/tag405.xml" /><Relationship Id="rId5" Type="http://schemas.openxmlformats.org/officeDocument/2006/relationships/slideMaster" Target="../slideMasters/slideMaster47.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412.xml" /><Relationship Id="rId10" Type="http://schemas.openxmlformats.org/officeDocument/2006/relationships/tags" Target="../tags/tag421.xml" /><Relationship Id="rId11" Type="http://schemas.openxmlformats.org/officeDocument/2006/relationships/tags" Target="../tags/tag422.xml" /><Relationship Id="rId12" Type="http://schemas.openxmlformats.org/officeDocument/2006/relationships/slideMaster" Target="../slideMasters/slideMaster48.xml" /><Relationship Id="rId2" Type="http://schemas.openxmlformats.org/officeDocument/2006/relationships/tags" Target="../tags/tag413.xml" /><Relationship Id="rId3" Type="http://schemas.openxmlformats.org/officeDocument/2006/relationships/tags" Target="../tags/tag414.xml" /><Relationship Id="rId4" Type="http://schemas.openxmlformats.org/officeDocument/2006/relationships/tags" Target="../tags/tag415.xml" /><Relationship Id="rId5" Type="http://schemas.openxmlformats.org/officeDocument/2006/relationships/tags" Target="../tags/tag416.xml" /><Relationship Id="rId6" Type="http://schemas.openxmlformats.org/officeDocument/2006/relationships/tags" Target="../tags/tag417.xml" /><Relationship Id="rId7" Type="http://schemas.openxmlformats.org/officeDocument/2006/relationships/tags" Target="../tags/tag418.xml" /><Relationship Id="rId8" Type="http://schemas.openxmlformats.org/officeDocument/2006/relationships/tags" Target="../tags/tag419.xml" /><Relationship Id="rId9" Type="http://schemas.openxmlformats.org/officeDocument/2006/relationships/tags" Target="../tags/tag420.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429.xml" /><Relationship Id="rId2" Type="http://schemas.openxmlformats.org/officeDocument/2006/relationships/tags" Target="../tags/tag430.xml" /><Relationship Id="rId3" Type="http://schemas.openxmlformats.org/officeDocument/2006/relationships/tags" Target="../tags/tag431.xml" /><Relationship Id="rId4" Type="http://schemas.openxmlformats.org/officeDocument/2006/relationships/tags" Target="../tags/tag432.xml" /><Relationship Id="rId5" Type="http://schemas.openxmlformats.org/officeDocument/2006/relationships/slideMaster" Target="../slideMasters/slideMaster49.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439.xml" /><Relationship Id="rId2" Type="http://schemas.openxmlformats.org/officeDocument/2006/relationships/tags" Target="../tags/tag440.xml" /><Relationship Id="rId3" Type="http://schemas.openxmlformats.org/officeDocument/2006/relationships/tags" Target="../tags/tag441.xml" /><Relationship Id="rId4" Type="http://schemas.openxmlformats.org/officeDocument/2006/relationships/tags" Target="../tags/tag442.xml" /><Relationship Id="rId5" Type="http://schemas.openxmlformats.org/officeDocument/2006/relationships/slideMaster" Target="../slideMasters/slideMaster50.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449.xml" /><Relationship Id="rId2" Type="http://schemas.openxmlformats.org/officeDocument/2006/relationships/tags" Target="../tags/tag450.xml" /><Relationship Id="rId3" Type="http://schemas.openxmlformats.org/officeDocument/2006/relationships/tags" Target="../tags/tag451.xml" /><Relationship Id="rId4" Type="http://schemas.openxmlformats.org/officeDocument/2006/relationships/tags" Target="../tags/tag452.xml" /><Relationship Id="rId5" Type="http://schemas.openxmlformats.org/officeDocument/2006/relationships/tags" Target="../tags/tag453.xml" /><Relationship Id="rId6" Type="http://schemas.openxmlformats.org/officeDocument/2006/relationships/tags" Target="../tags/tag454.xml" /><Relationship Id="rId7" Type="http://schemas.openxmlformats.org/officeDocument/2006/relationships/slideMaster" Target="../slideMasters/slideMaster51.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461.xml" /><Relationship Id="rId2" Type="http://schemas.openxmlformats.org/officeDocument/2006/relationships/tags" Target="../tags/tag462.xml" /><Relationship Id="rId3" Type="http://schemas.openxmlformats.org/officeDocument/2006/relationships/tags" Target="../tags/tag463.xml" /><Relationship Id="rId4" Type="http://schemas.openxmlformats.org/officeDocument/2006/relationships/tags" Target="../tags/tag464.xml" /><Relationship Id="rId5" Type="http://schemas.openxmlformats.org/officeDocument/2006/relationships/tags" Target="../tags/tag465.xml" /><Relationship Id="rId6" Type="http://schemas.openxmlformats.org/officeDocument/2006/relationships/slideMaster" Target="../slideMasters/slideMaster52.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472.xml" /><Relationship Id="rId2" Type="http://schemas.openxmlformats.org/officeDocument/2006/relationships/tags" Target="../tags/tag473.xml" /><Relationship Id="rId3" Type="http://schemas.openxmlformats.org/officeDocument/2006/relationships/tags" Target="../tags/tag474.xml" /><Relationship Id="rId4" Type="http://schemas.openxmlformats.org/officeDocument/2006/relationships/tags" Target="../tags/tag475.xml" /><Relationship Id="rId5" Type="http://schemas.openxmlformats.org/officeDocument/2006/relationships/tags" Target="../tags/tag476.xml" /><Relationship Id="rId6" Type="http://schemas.openxmlformats.org/officeDocument/2006/relationships/tags" Target="../tags/tag477.xml" /><Relationship Id="rId7" Type="http://schemas.openxmlformats.org/officeDocument/2006/relationships/slideMaster" Target="../slideMasters/slideMaster53.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484.xml" /><Relationship Id="rId2" Type="http://schemas.openxmlformats.org/officeDocument/2006/relationships/tags" Target="../tags/tag485.xml" /><Relationship Id="rId3" Type="http://schemas.openxmlformats.org/officeDocument/2006/relationships/tags" Target="../tags/tag486.xml" /><Relationship Id="rId4" Type="http://schemas.openxmlformats.org/officeDocument/2006/relationships/tags" Target="../tags/tag487.xml" /><Relationship Id="rId5" Type="http://schemas.openxmlformats.org/officeDocument/2006/relationships/tags" Target="../tags/tag488.xml" /><Relationship Id="rId6" Type="http://schemas.openxmlformats.org/officeDocument/2006/relationships/tags" Target="../tags/tag489.xml" /><Relationship Id="rId7" Type="http://schemas.openxmlformats.org/officeDocument/2006/relationships/slideMaster" Target="../slideMasters/slideMaster54.xml" /></Relationships>
</file>

<file path=ppt/slideLayouts/_rels/slideLayout22.xml.rels>&#65279;<?xml version="1.0" encoding="utf-8" standalone="yes"?><Relationships xmlns="http://schemas.openxmlformats.org/package/2006/relationships"><Relationship Id="rId1" Type="http://schemas.openxmlformats.org/officeDocument/2006/relationships/tags" Target="../tags/tag496.xml" /><Relationship Id="rId2" Type="http://schemas.openxmlformats.org/officeDocument/2006/relationships/tags" Target="../tags/tag497.xml" /><Relationship Id="rId3" Type="http://schemas.openxmlformats.org/officeDocument/2006/relationships/tags" Target="../tags/tag498.xml" /><Relationship Id="rId4" Type="http://schemas.openxmlformats.org/officeDocument/2006/relationships/tags" Target="../tags/tag499.xml" /><Relationship Id="rId5" Type="http://schemas.openxmlformats.org/officeDocument/2006/relationships/tags" Target="../tags/tag500.xml" /><Relationship Id="rId6" Type="http://schemas.openxmlformats.org/officeDocument/2006/relationships/tags" Target="../tags/tag501.xml" /><Relationship Id="rId7" Type="http://schemas.openxmlformats.org/officeDocument/2006/relationships/slideMaster" Target="../slideMasters/slideMaster55.xml" /></Relationships>
</file>

<file path=ppt/slideLayouts/_rels/slideLayout23.xml.rels>&#65279;<?xml version="1.0" encoding="utf-8" standalone="yes"?><Relationships xmlns="http://schemas.openxmlformats.org/package/2006/relationships"><Relationship Id="rId1" Type="http://schemas.openxmlformats.org/officeDocument/2006/relationships/tags" Target="../tags/tag508.xml" /><Relationship Id="rId2" Type="http://schemas.openxmlformats.org/officeDocument/2006/relationships/tags" Target="../tags/tag509.xml" /><Relationship Id="rId3" Type="http://schemas.openxmlformats.org/officeDocument/2006/relationships/tags" Target="../tags/tag510.xml" /><Relationship Id="rId4" Type="http://schemas.openxmlformats.org/officeDocument/2006/relationships/tags" Target="../tags/tag511.xml" /><Relationship Id="rId5" Type="http://schemas.openxmlformats.org/officeDocument/2006/relationships/tags" Target="../tags/tag512.xml" /><Relationship Id="rId6" Type="http://schemas.openxmlformats.org/officeDocument/2006/relationships/tags" Target="../tags/tag513.xml" /><Relationship Id="rId7" Type="http://schemas.openxmlformats.org/officeDocument/2006/relationships/tags" Target="../tags/tag514.xml" /><Relationship Id="rId8" Type="http://schemas.openxmlformats.org/officeDocument/2006/relationships/slideMaster" Target="../slideMasters/slideMaster56.xml" /></Relationships>
</file>

<file path=ppt/slideLayouts/_rels/slideLayout24.xml.rels>&#65279;<?xml version="1.0" encoding="utf-8" standalone="yes"?><Relationships xmlns="http://schemas.openxmlformats.org/package/2006/relationships"><Relationship Id="rId1" Type="http://schemas.openxmlformats.org/officeDocument/2006/relationships/tags" Target="../tags/tag521.xml" /><Relationship Id="rId10" Type="http://schemas.openxmlformats.org/officeDocument/2006/relationships/slideMaster" Target="../slideMasters/slideMaster57.xml" /><Relationship Id="rId2" Type="http://schemas.openxmlformats.org/officeDocument/2006/relationships/tags" Target="../tags/tag522.xml" /><Relationship Id="rId3" Type="http://schemas.openxmlformats.org/officeDocument/2006/relationships/tags" Target="../tags/tag523.xml" /><Relationship Id="rId4" Type="http://schemas.openxmlformats.org/officeDocument/2006/relationships/tags" Target="../tags/tag524.xml" /><Relationship Id="rId5" Type="http://schemas.openxmlformats.org/officeDocument/2006/relationships/tags" Target="../tags/tag525.xml" /><Relationship Id="rId6" Type="http://schemas.openxmlformats.org/officeDocument/2006/relationships/tags" Target="../tags/tag526.xml" /><Relationship Id="rId7" Type="http://schemas.openxmlformats.org/officeDocument/2006/relationships/tags" Target="../tags/tag527.xml" /><Relationship Id="rId8" Type="http://schemas.openxmlformats.org/officeDocument/2006/relationships/tags" Target="../tags/tag528.xml" /><Relationship Id="rId9" Type="http://schemas.openxmlformats.org/officeDocument/2006/relationships/tags" Target="../tags/tag529.xml" /></Relationships>
</file>

<file path=ppt/slideLayouts/_rels/slideLayout25.xml.rels>&#65279;<?xml version="1.0" encoding="utf-8" standalone="yes"?><Relationships xmlns="http://schemas.openxmlformats.org/package/2006/relationships"><Relationship Id="rId1" Type="http://schemas.openxmlformats.org/officeDocument/2006/relationships/tags" Target="../tags/tag536.xml" /><Relationship Id="rId2" Type="http://schemas.openxmlformats.org/officeDocument/2006/relationships/tags" Target="../tags/tag537.xml" /><Relationship Id="rId3" Type="http://schemas.openxmlformats.org/officeDocument/2006/relationships/tags" Target="../tags/tag538.xml" /><Relationship Id="rId4" Type="http://schemas.openxmlformats.org/officeDocument/2006/relationships/tags" Target="../tags/tag539.xml" /><Relationship Id="rId5" Type="http://schemas.openxmlformats.org/officeDocument/2006/relationships/tags" Target="../tags/tag540.xml" /><Relationship Id="rId6" Type="http://schemas.openxmlformats.org/officeDocument/2006/relationships/slideMaster" Target="../slideMasters/slideMaster58.xml" /></Relationships>
</file>

<file path=ppt/slideLayouts/_rels/slideLayout26.xml.rels>&#65279;<?xml version="1.0" encoding="utf-8" standalone="yes"?><Relationships xmlns="http://schemas.openxmlformats.org/package/2006/relationships"><Relationship Id="rId1" Type="http://schemas.openxmlformats.org/officeDocument/2006/relationships/tags" Target="../tags/tag547.xml" /><Relationship Id="rId2" Type="http://schemas.openxmlformats.org/officeDocument/2006/relationships/tags" Target="../tags/tag548.xml" /><Relationship Id="rId3" Type="http://schemas.openxmlformats.org/officeDocument/2006/relationships/tags" Target="../tags/tag549.xml" /><Relationship Id="rId4" Type="http://schemas.openxmlformats.org/officeDocument/2006/relationships/tags" Target="../tags/tag550.xml" /><Relationship Id="rId5" Type="http://schemas.openxmlformats.org/officeDocument/2006/relationships/slideMaster" Target="../slideMasters/slideMaster59.xml" /></Relationships>
</file>

<file path=ppt/slideLayouts/_rels/slideLayout27.xml.rels>&#65279;<?xml version="1.0" encoding="utf-8" standalone="yes"?><Relationships xmlns="http://schemas.openxmlformats.org/package/2006/relationships"><Relationship Id="rId1" Type="http://schemas.openxmlformats.org/officeDocument/2006/relationships/tags" Target="../tags/tag557.xml" /><Relationship Id="rId2" Type="http://schemas.openxmlformats.org/officeDocument/2006/relationships/tags" Target="../tags/tag558.xml" /><Relationship Id="rId3" Type="http://schemas.openxmlformats.org/officeDocument/2006/relationships/tags" Target="../tags/tag559.xml" /><Relationship Id="rId4" Type="http://schemas.openxmlformats.org/officeDocument/2006/relationships/tags" Target="../tags/tag560.xml" /><Relationship Id="rId5" Type="http://schemas.openxmlformats.org/officeDocument/2006/relationships/tags" Target="../tags/tag561.xml" /><Relationship Id="rId6" Type="http://schemas.openxmlformats.org/officeDocument/2006/relationships/tags" Target="../tags/tag562.xml" /><Relationship Id="rId7" Type="http://schemas.openxmlformats.org/officeDocument/2006/relationships/tags" Target="../tags/tag563.xml" /><Relationship Id="rId8" Type="http://schemas.openxmlformats.org/officeDocument/2006/relationships/slideMaster" Target="../slideMasters/slideMaster60.xml" /></Relationships>
</file>

<file path=ppt/slideLayouts/_rels/slideLayout28.xml.rels>&#65279;<?xml version="1.0" encoding="utf-8" standalone="yes"?><Relationships xmlns="http://schemas.openxmlformats.org/package/2006/relationships"><Relationship Id="rId1" Type="http://schemas.openxmlformats.org/officeDocument/2006/relationships/tags" Target="../tags/tag570.xml" /><Relationship Id="rId2" Type="http://schemas.openxmlformats.org/officeDocument/2006/relationships/tags" Target="../tags/tag571.xml" /><Relationship Id="rId3" Type="http://schemas.openxmlformats.org/officeDocument/2006/relationships/tags" Target="../tags/tag572.xml" /><Relationship Id="rId4" Type="http://schemas.openxmlformats.org/officeDocument/2006/relationships/tags" Target="../tags/tag573.xml" /><Relationship Id="rId5" Type="http://schemas.openxmlformats.org/officeDocument/2006/relationships/tags" Target="../tags/tag574.xml" /><Relationship Id="rId6" Type="http://schemas.openxmlformats.org/officeDocument/2006/relationships/tags" Target="../tags/tag575.xml" /><Relationship Id="rId7" Type="http://schemas.openxmlformats.org/officeDocument/2006/relationships/tags" Target="../tags/tag576.xml" /><Relationship Id="rId8" Type="http://schemas.openxmlformats.org/officeDocument/2006/relationships/slideMaster" Target="../slideMasters/slideMaster61.xml" /></Relationships>
</file>

<file path=ppt/slideLayouts/_rels/slideLayout29.xml.rels>&#65279;<?xml version="1.0" encoding="utf-8" standalone="yes"?><Relationships xmlns="http://schemas.openxmlformats.org/package/2006/relationships"><Relationship Id="rId1" Type="http://schemas.openxmlformats.org/officeDocument/2006/relationships/tags" Target="../tags/tag583.xml" /><Relationship Id="rId2" Type="http://schemas.openxmlformats.org/officeDocument/2006/relationships/tags" Target="../tags/tag584.xml" /><Relationship Id="rId3" Type="http://schemas.openxmlformats.org/officeDocument/2006/relationships/tags" Target="../tags/tag585.xml" /><Relationship Id="rId4" Type="http://schemas.openxmlformats.org/officeDocument/2006/relationships/tags" Target="../tags/tag586.xml" /><Relationship Id="rId5" Type="http://schemas.openxmlformats.org/officeDocument/2006/relationships/tags" Target="../tags/tag587.xml" /><Relationship Id="rId6" Type="http://schemas.openxmlformats.org/officeDocument/2006/relationships/tags" Target="../tags/tag588.xml" /><Relationship Id="rId7" Type="http://schemas.openxmlformats.org/officeDocument/2006/relationships/slideMaster" Target="../slideMasters/slideMaster62.xml" /></Relationships>
</file>

<file path=ppt/slideLayouts/_rels/slideLayout30.xml.rels>&#65279;<?xml version="1.0" encoding="utf-8" standalone="yes"?><Relationships xmlns="http://schemas.openxmlformats.org/package/2006/relationships"><Relationship Id="rId1" Type="http://schemas.openxmlformats.org/officeDocument/2006/relationships/tags" Target="../tags/tag595.xml" /><Relationship Id="rId2" Type="http://schemas.openxmlformats.org/officeDocument/2006/relationships/tags" Target="../tags/tag596.xml" /><Relationship Id="rId3" Type="http://schemas.openxmlformats.org/officeDocument/2006/relationships/tags" Target="../tags/tag597.xml" /><Relationship Id="rId4" Type="http://schemas.openxmlformats.org/officeDocument/2006/relationships/tags" Target="../tags/tag598.xml" /><Relationship Id="rId5" Type="http://schemas.openxmlformats.org/officeDocument/2006/relationships/tags" Target="../tags/tag599.xml" /><Relationship Id="rId6" Type="http://schemas.openxmlformats.org/officeDocument/2006/relationships/tags" Target="../tags/tag600.xml" /><Relationship Id="rId7" Type="http://schemas.openxmlformats.org/officeDocument/2006/relationships/slideMaster" Target="../slideMasters/slideMaster63.xml" /></Relationships>
</file>

<file path=ppt/slideLayouts/_rels/slideLayout31.xml.rels>&#65279;<?xml version="1.0" encoding="utf-8" standalone="yes"?><Relationships xmlns="http://schemas.openxmlformats.org/package/2006/relationships"><Relationship Id="rId1" Type="http://schemas.openxmlformats.org/officeDocument/2006/relationships/tags" Target="../tags/tag607.xml" /><Relationship Id="rId2" Type="http://schemas.openxmlformats.org/officeDocument/2006/relationships/tags" Target="../tags/tag608.xml" /><Relationship Id="rId3" Type="http://schemas.openxmlformats.org/officeDocument/2006/relationships/tags" Target="../tags/tag609.xml" /><Relationship Id="rId4" Type="http://schemas.openxmlformats.org/officeDocument/2006/relationships/tags" Target="../tags/tag610.xml" /><Relationship Id="rId5" Type="http://schemas.openxmlformats.org/officeDocument/2006/relationships/tags" Target="../tags/tag611.xml" /><Relationship Id="rId6" Type="http://schemas.openxmlformats.org/officeDocument/2006/relationships/tags" Target="../tags/tag612.xml" /><Relationship Id="rId7" Type="http://schemas.openxmlformats.org/officeDocument/2006/relationships/tags" Target="../tags/tag613.xml" /><Relationship Id="rId8" Type="http://schemas.openxmlformats.org/officeDocument/2006/relationships/tags" Target="../tags/tag614.xml" /><Relationship Id="rId9" Type="http://schemas.openxmlformats.org/officeDocument/2006/relationships/slideMaster" Target="../slideMasters/slideMaster64.xml" /></Relationships>
</file>

<file path=ppt/slideLayouts/_rels/slideLayout32.xml.rels>&#65279;<?xml version="1.0" encoding="utf-8" standalone="yes"?><Relationships xmlns="http://schemas.openxmlformats.org/package/2006/relationships"><Relationship Id="rId1" Type="http://schemas.openxmlformats.org/officeDocument/2006/relationships/tags" Target="../tags/tag621.xml" /><Relationship Id="rId2" Type="http://schemas.openxmlformats.org/officeDocument/2006/relationships/tags" Target="../tags/tag622.xml" /><Relationship Id="rId3" Type="http://schemas.openxmlformats.org/officeDocument/2006/relationships/tags" Target="../tags/tag623.xml" /><Relationship Id="rId4" Type="http://schemas.openxmlformats.org/officeDocument/2006/relationships/tags" Target="../tags/tag624.xml" /><Relationship Id="rId5" Type="http://schemas.openxmlformats.org/officeDocument/2006/relationships/slideMaster" Target="../slideMasters/slideMaster65.xml" /></Relationships>
</file>

<file path=ppt/slideLayouts/_rels/slideLayout33.xml.rels>&#65279;<?xml version="1.0" encoding="utf-8" standalone="yes"?><Relationships xmlns="http://schemas.openxmlformats.org/package/2006/relationships"><Relationship Id="rId1" Type="http://schemas.openxmlformats.org/officeDocument/2006/relationships/tags" Target="../tags/tag631.xml" /><Relationship Id="rId2" Type="http://schemas.openxmlformats.org/officeDocument/2006/relationships/tags" Target="../tags/tag632.xml" /><Relationship Id="rId3" Type="http://schemas.openxmlformats.org/officeDocument/2006/relationships/tags" Target="../tags/tag633.xml" /><Relationship Id="rId4" Type="http://schemas.openxmlformats.org/officeDocument/2006/relationships/tags" Target="../tags/tag634.xml" /><Relationship Id="rId5" Type="http://schemas.openxmlformats.org/officeDocument/2006/relationships/slideMaster" Target="../slideMasters/slideMaster66.xml" /></Relationships>
</file>

<file path=ppt/slideLayouts/_rels/slideLayout34.xml.rels>&#65279;<?xml version="1.0" encoding="utf-8" standalone="yes"?><Relationships xmlns="http://schemas.openxmlformats.org/package/2006/relationships"><Relationship Id="rId1" Type="http://schemas.openxmlformats.org/officeDocument/2006/relationships/tags" Target="../tags/tag641.xml" /><Relationship Id="rId10" Type="http://schemas.openxmlformats.org/officeDocument/2006/relationships/tags" Target="../tags/tag650.xml" /><Relationship Id="rId11" Type="http://schemas.openxmlformats.org/officeDocument/2006/relationships/tags" Target="../tags/tag651.xml" /><Relationship Id="rId12" Type="http://schemas.openxmlformats.org/officeDocument/2006/relationships/slideMaster" Target="../slideMasters/slideMaster67.xml" /><Relationship Id="rId2" Type="http://schemas.openxmlformats.org/officeDocument/2006/relationships/tags" Target="../tags/tag642.xml" /><Relationship Id="rId3" Type="http://schemas.openxmlformats.org/officeDocument/2006/relationships/tags" Target="../tags/tag643.xml" /><Relationship Id="rId4" Type="http://schemas.openxmlformats.org/officeDocument/2006/relationships/tags" Target="../tags/tag644.xml" /><Relationship Id="rId5" Type="http://schemas.openxmlformats.org/officeDocument/2006/relationships/tags" Target="../tags/tag645.xml" /><Relationship Id="rId6" Type="http://schemas.openxmlformats.org/officeDocument/2006/relationships/tags" Target="../tags/tag646.xml" /><Relationship Id="rId7" Type="http://schemas.openxmlformats.org/officeDocument/2006/relationships/tags" Target="../tags/tag647.xml" /><Relationship Id="rId8" Type="http://schemas.openxmlformats.org/officeDocument/2006/relationships/tags" Target="../tags/tag648.xml" /><Relationship Id="rId9" Type="http://schemas.openxmlformats.org/officeDocument/2006/relationships/tags" Target="../tags/tag649.xml" /></Relationships>
</file>

<file path=ppt/slideLayouts/_rels/slideLayout35.xml.rels>&#65279;<?xml version="1.0" encoding="utf-8" standalone="yes"?><Relationships xmlns="http://schemas.openxmlformats.org/package/2006/relationships"><Relationship Id="rId1" Type="http://schemas.openxmlformats.org/officeDocument/2006/relationships/tags" Target="../tags/tag658.xml" /><Relationship Id="rId2" Type="http://schemas.openxmlformats.org/officeDocument/2006/relationships/tags" Target="../tags/tag659.xml" /><Relationship Id="rId3" Type="http://schemas.openxmlformats.org/officeDocument/2006/relationships/tags" Target="../tags/tag660.xml" /><Relationship Id="rId4" Type="http://schemas.openxmlformats.org/officeDocument/2006/relationships/tags" Target="../tags/tag661.xml" /><Relationship Id="rId5" Type="http://schemas.openxmlformats.org/officeDocument/2006/relationships/slideMaster" Target="../slideMasters/slideMaster68.xml" /></Relationships>
</file>

<file path=ppt/slideLayouts/_rels/slideLayout36.xml.rels>&#65279;<?xml version="1.0" encoding="utf-8" standalone="yes"?><Relationships xmlns="http://schemas.openxmlformats.org/package/2006/relationships"><Relationship Id="rId1" Type="http://schemas.openxmlformats.org/officeDocument/2006/relationships/tags" Target="../tags/tag668.xml" /><Relationship Id="rId2" Type="http://schemas.openxmlformats.org/officeDocument/2006/relationships/tags" Target="../tags/tag669.xml" /><Relationship Id="rId3" Type="http://schemas.openxmlformats.org/officeDocument/2006/relationships/tags" Target="../tags/tag670.xml" /><Relationship Id="rId4" Type="http://schemas.openxmlformats.org/officeDocument/2006/relationships/tags" Target="../tags/tag671.xml" /><Relationship Id="rId5" Type="http://schemas.openxmlformats.org/officeDocument/2006/relationships/slideMaster" Target="../slideMasters/slideMaster69.xml" /></Relationships>
</file>

<file path=ppt/slideLayouts/_rels/slideLayout37.xml.rels>&#65279;<?xml version="1.0" encoding="utf-8" standalone="yes"?><Relationships xmlns="http://schemas.openxmlformats.org/package/2006/relationships"><Relationship Id="rId1" Type="http://schemas.openxmlformats.org/officeDocument/2006/relationships/tags" Target="../tags/tag678.xml" /><Relationship Id="rId2" Type="http://schemas.openxmlformats.org/officeDocument/2006/relationships/tags" Target="../tags/tag679.xml" /><Relationship Id="rId3" Type="http://schemas.openxmlformats.org/officeDocument/2006/relationships/tags" Target="../tags/tag680.xml" /><Relationship Id="rId4" Type="http://schemas.openxmlformats.org/officeDocument/2006/relationships/tags" Target="../tags/tag681.xml" /><Relationship Id="rId5" Type="http://schemas.openxmlformats.org/officeDocument/2006/relationships/tags" Target="../tags/tag682.xml" /><Relationship Id="rId6" Type="http://schemas.openxmlformats.org/officeDocument/2006/relationships/tags" Target="../tags/tag683.xml" /><Relationship Id="rId7" Type="http://schemas.openxmlformats.org/officeDocument/2006/relationships/slideMaster" Target="../slideMasters/slideMaster70.xml" /></Relationships>
</file>

<file path=ppt/slideLayouts/_rels/slideLayout38.xml.rels>&#65279;<?xml version="1.0" encoding="utf-8" standalone="yes"?><Relationships xmlns="http://schemas.openxmlformats.org/package/2006/relationships"><Relationship Id="rId1" Type="http://schemas.openxmlformats.org/officeDocument/2006/relationships/tags" Target="../tags/tag690.xml" /><Relationship Id="rId2" Type="http://schemas.openxmlformats.org/officeDocument/2006/relationships/tags" Target="../tags/tag691.xml" /><Relationship Id="rId3" Type="http://schemas.openxmlformats.org/officeDocument/2006/relationships/tags" Target="../tags/tag692.xml" /><Relationship Id="rId4" Type="http://schemas.openxmlformats.org/officeDocument/2006/relationships/tags" Target="../tags/tag693.xml" /><Relationship Id="rId5" Type="http://schemas.openxmlformats.org/officeDocument/2006/relationships/tags" Target="../tags/tag694.xml" /><Relationship Id="rId6" Type="http://schemas.openxmlformats.org/officeDocument/2006/relationships/slideMaster" Target="../slideMasters/slideMaster71.xml" /></Relationships>
</file>

<file path=ppt/slideLayouts/_rels/slideLayout39.xml.rels>&#65279;<?xml version="1.0" encoding="utf-8" standalone="yes"?><Relationships xmlns="http://schemas.openxmlformats.org/package/2006/relationships"><Relationship Id="rId1" Type="http://schemas.openxmlformats.org/officeDocument/2006/relationships/tags" Target="../tags/tag701.xml" /><Relationship Id="rId2" Type="http://schemas.openxmlformats.org/officeDocument/2006/relationships/tags" Target="../tags/tag702.xml" /><Relationship Id="rId3" Type="http://schemas.openxmlformats.org/officeDocument/2006/relationships/tags" Target="../tags/tag703.xml" /><Relationship Id="rId4" Type="http://schemas.openxmlformats.org/officeDocument/2006/relationships/tags" Target="../tags/tag704.xml" /><Relationship Id="rId5" Type="http://schemas.openxmlformats.org/officeDocument/2006/relationships/tags" Target="../tags/tag705.xml" /><Relationship Id="rId6" Type="http://schemas.openxmlformats.org/officeDocument/2006/relationships/tags" Target="../tags/tag706.xml" /><Relationship Id="rId7" Type="http://schemas.openxmlformats.org/officeDocument/2006/relationships/slideMaster" Target="../slideMasters/slideMaster72.xml" /></Relationships>
</file>

<file path=ppt/slideLayouts/_rels/slideLayout40.xml.rels>&#65279;<?xml version="1.0" encoding="utf-8" standalone="yes"?><Relationships xmlns="http://schemas.openxmlformats.org/package/2006/relationships"><Relationship Id="rId1" Type="http://schemas.openxmlformats.org/officeDocument/2006/relationships/tags" Target="../tags/tag713.xml" /><Relationship Id="rId2" Type="http://schemas.openxmlformats.org/officeDocument/2006/relationships/tags" Target="../tags/tag714.xml" /><Relationship Id="rId3" Type="http://schemas.openxmlformats.org/officeDocument/2006/relationships/tags" Target="../tags/tag715.xml" /><Relationship Id="rId4" Type="http://schemas.openxmlformats.org/officeDocument/2006/relationships/tags" Target="../tags/tag716.xml" /><Relationship Id="rId5" Type="http://schemas.openxmlformats.org/officeDocument/2006/relationships/tags" Target="../tags/tag717.xml" /><Relationship Id="rId6" Type="http://schemas.openxmlformats.org/officeDocument/2006/relationships/tags" Target="../tags/tag718.xml" /><Relationship Id="rId7" Type="http://schemas.openxmlformats.org/officeDocument/2006/relationships/slideMaster" Target="../slideMasters/slideMaster73.xml" /></Relationships>
</file>

<file path=ppt/slideLayouts/_rels/slideLayout41.xml.rels>&#65279;<?xml version="1.0" encoding="utf-8" standalone="yes"?><Relationships xmlns="http://schemas.openxmlformats.org/package/2006/relationships"><Relationship Id="rId1" Type="http://schemas.openxmlformats.org/officeDocument/2006/relationships/tags" Target="../tags/tag725.xml" /><Relationship Id="rId2" Type="http://schemas.openxmlformats.org/officeDocument/2006/relationships/tags" Target="../tags/tag726.xml" /><Relationship Id="rId3" Type="http://schemas.openxmlformats.org/officeDocument/2006/relationships/tags" Target="../tags/tag727.xml" /><Relationship Id="rId4" Type="http://schemas.openxmlformats.org/officeDocument/2006/relationships/tags" Target="../tags/tag728.xml" /><Relationship Id="rId5" Type="http://schemas.openxmlformats.org/officeDocument/2006/relationships/tags" Target="../tags/tag729.xml" /><Relationship Id="rId6" Type="http://schemas.openxmlformats.org/officeDocument/2006/relationships/tags" Target="../tags/tag730.xml" /><Relationship Id="rId7" Type="http://schemas.openxmlformats.org/officeDocument/2006/relationships/slideMaster" Target="../slideMasters/slideMaster74.xml" /></Relationships>
</file>

<file path=ppt/slideLayouts/_rels/slideLayout42.xml.rels>&#65279;<?xml version="1.0" encoding="utf-8" standalone="yes"?><Relationships xmlns="http://schemas.openxmlformats.org/package/2006/relationships"><Relationship Id="rId1" Type="http://schemas.openxmlformats.org/officeDocument/2006/relationships/tags" Target="../tags/tag737.xml" /><Relationship Id="rId2" Type="http://schemas.openxmlformats.org/officeDocument/2006/relationships/tags" Target="../tags/tag738.xml" /><Relationship Id="rId3" Type="http://schemas.openxmlformats.org/officeDocument/2006/relationships/tags" Target="../tags/tag739.xml" /><Relationship Id="rId4" Type="http://schemas.openxmlformats.org/officeDocument/2006/relationships/tags" Target="../tags/tag740.xml" /><Relationship Id="rId5" Type="http://schemas.openxmlformats.org/officeDocument/2006/relationships/tags" Target="../tags/tag741.xml" /><Relationship Id="rId6" Type="http://schemas.openxmlformats.org/officeDocument/2006/relationships/tags" Target="../tags/tag742.xml" /><Relationship Id="rId7" Type="http://schemas.openxmlformats.org/officeDocument/2006/relationships/tags" Target="../tags/tag743.xml" /><Relationship Id="rId8" Type="http://schemas.openxmlformats.org/officeDocument/2006/relationships/slideMaster" Target="../slideMasters/slideMaster75.xml" /></Relationships>
</file>

<file path=ppt/slideLayouts/_rels/slideLayout43.xml.rels>&#65279;<?xml version="1.0" encoding="utf-8" standalone="yes"?><Relationships xmlns="http://schemas.openxmlformats.org/package/2006/relationships"><Relationship Id="rId1" Type="http://schemas.openxmlformats.org/officeDocument/2006/relationships/tags" Target="../tags/tag750.xml" /><Relationship Id="rId10" Type="http://schemas.openxmlformats.org/officeDocument/2006/relationships/slideMaster" Target="../slideMasters/slideMaster76.xml" /><Relationship Id="rId2" Type="http://schemas.openxmlformats.org/officeDocument/2006/relationships/tags" Target="../tags/tag751.xml" /><Relationship Id="rId3" Type="http://schemas.openxmlformats.org/officeDocument/2006/relationships/tags" Target="../tags/tag752.xml" /><Relationship Id="rId4" Type="http://schemas.openxmlformats.org/officeDocument/2006/relationships/tags" Target="../tags/tag753.xml" /><Relationship Id="rId5" Type="http://schemas.openxmlformats.org/officeDocument/2006/relationships/tags" Target="../tags/tag754.xml" /><Relationship Id="rId6" Type="http://schemas.openxmlformats.org/officeDocument/2006/relationships/tags" Target="../tags/tag755.xml" /><Relationship Id="rId7" Type="http://schemas.openxmlformats.org/officeDocument/2006/relationships/tags" Target="../tags/tag756.xml" /><Relationship Id="rId8" Type="http://schemas.openxmlformats.org/officeDocument/2006/relationships/tags" Target="../tags/tag757.xml" /><Relationship Id="rId9" Type="http://schemas.openxmlformats.org/officeDocument/2006/relationships/tags" Target="../tags/tag758.xml" /></Relationships>
</file>

<file path=ppt/slideLayouts/_rels/slideLayout44.xml.rels>&#65279;<?xml version="1.0" encoding="utf-8" standalone="yes"?><Relationships xmlns="http://schemas.openxmlformats.org/package/2006/relationships"><Relationship Id="rId1" Type="http://schemas.openxmlformats.org/officeDocument/2006/relationships/tags" Target="../tags/tag765.xml" /><Relationship Id="rId2" Type="http://schemas.openxmlformats.org/officeDocument/2006/relationships/tags" Target="../tags/tag766.xml" /><Relationship Id="rId3" Type="http://schemas.openxmlformats.org/officeDocument/2006/relationships/tags" Target="../tags/tag767.xml" /><Relationship Id="rId4" Type="http://schemas.openxmlformats.org/officeDocument/2006/relationships/tags" Target="../tags/tag768.xml" /><Relationship Id="rId5" Type="http://schemas.openxmlformats.org/officeDocument/2006/relationships/tags" Target="../tags/tag769.xml" /><Relationship Id="rId6" Type="http://schemas.openxmlformats.org/officeDocument/2006/relationships/slideMaster" Target="../slideMasters/slideMaster77.xml" /></Relationships>
</file>

<file path=ppt/slideLayouts/_rels/slideLayout45.xml.rels>&#65279;<?xml version="1.0" encoding="utf-8" standalone="yes"?><Relationships xmlns="http://schemas.openxmlformats.org/package/2006/relationships"><Relationship Id="rId1" Type="http://schemas.openxmlformats.org/officeDocument/2006/relationships/tags" Target="../tags/tag776.xml" /><Relationship Id="rId2" Type="http://schemas.openxmlformats.org/officeDocument/2006/relationships/tags" Target="../tags/tag777.xml" /><Relationship Id="rId3" Type="http://schemas.openxmlformats.org/officeDocument/2006/relationships/tags" Target="../tags/tag778.xml" /><Relationship Id="rId4" Type="http://schemas.openxmlformats.org/officeDocument/2006/relationships/tags" Target="../tags/tag779.xml" /><Relationship Id="rId5" Type="http://schemas.openxmlformats.org/officeDocument/2006/relationships/slideMaster" Target="../slideMasters/slideMaster78.xml" /></Relationships>
</file>

<file path=ppt/slideLayouts/_rels/slideLayout46.xml.rels>&#65279;<?xml version="1.0" encoding="utf-8" standalone="yes"?><Relationships xmlns="http://schemas.openxmlformats.org/package/2006/relationships"><Relationship Id="rId1" Type="http://schemas.openxmlformats.org/officeDocument/2006/relationships/tags" Target="../tags/tag786.xml" /><Relationship Id="rId2" Type="http://schemas.openxmlformats.org/officeDocument/2006/relationships/tags" Target="../tags/tag787.xml" /><Relationship Id="rId3" Type="http://schemas.openxmlformats.org/officeDocument/2006/relationships/tags" Target="../tags/tag788.xml" /><Relationship Id="rId4" Type="http://schemas.openxmlformats.org/officeDocument/2006/relationships/tags" Target="../tags/tag789.xml" /><Relationship Id="rId5" Type="http://schemas.openxmlformats.org/officeDocument/2006/relationships/tags" Target="../tags/tag790.xml" /><Relationship Id="rId6" Type="http://schemas.openxmlformats.org/officeDocument/2006/relationships/tags" Target="../tags/tag791.xml" /><Relationship Id="rId7" Type="http://schemas.openxmlformats.org/officeDocument/2006/relationships/tags" Target="../tags/tag792.xml" /><Relationship Id="rId8" Type="http://schemas.openxmlformats.org/officeDocument/2006/relationships/slideMaster" Target="../slideMasters/slideMaster79.xml" /></Relationships>
</file>

<file path=ppt/slideLayouts/_rels/slideLayout47.xml.rels>&#65279;<?xml version="1.0" encoding="utf-8" standalone="yes"?><Relationships xmlns="http://schemas.openxmlformats.org/package/2006/relationships"><Relationship Id="rId1" Type="http://schemas.openxmlformats.org/officeDocument/2006/relationships/tags" Target="../tags/tag799.xml" /><Relationship Id="rId2" Type="http://schemas.openxmlformats.org/officeDocument/2006/relationships/tags" Target="../tags/tag800.xml" /><Relationship Id="rId3" Type="http://schemas.openxmlformats.org/officeDocument/2006/relationships/tags" Target="../tags/tag801.xml" /><Relationship Id="rId4" Type="http://schemas.openxmlformats.org/officeDocument/2006/relationships/tags" Target="../tags/tag802.xml" /><Relationship Id="rId5" Type="http://schemas.openxmlformats.org/officeDocument/2006/relationships/tags" Target="../tags/tag803.xml" /><Relationship Id="rId6" Type="http://schemas.openxmlformats.org/officeDocument/2006/relationships/tags" Target="../tags/tag804.xml" /><Relationship Id="rId7" Type="http://schemas.openxmlformats.org/officeDocument/2006/relationships/tags" Target="../tags/tag805.xml" /><Relationship Id="rId8" Type="http://schemas.openxmlformats.org/officeDocument/2006/relationships/slideMaster" Target="../slideMasters/slideMaster80.xml" /></Relationships>
</file>

<file path=ppt/slideLayouts/_rels/slideLayout48.xml.rels>&#65279;<?xml version="1.0" encoding="utf-8" standalone="yes"?><Relationships xmlns="http://schemas.openxmlformats.org/package/2006/relationships"><Relationship Id="rId1" Type="http://schemas.openxmlformats.org/officeDocument/2006/relationships/tags" Target="../tags/tag812.xml" /><Relationship Id="rId2" Type="http://schemas.openxmlformats.org/officeDocument/2006/relationships/tags" Target="../tags/tag813.xml" /><Relationship Id="rId3" Type="http://schemas.openxmlformats.org/officeDocument/2006/relationships/tags" Target="../tags/tag814.xml" /><Relationship Id="rId4" Type="http://schemas.openxmlformats.org/officeDocument/2006/relationships/tags" Target="../tags/tag815.xml" /><Relationship Id="rId5" Type="http://schemas.openxmlformats.org/officeDocument/2006/relationships/tags" Target="../tags/tag816.xml" /><Relationship Id="rId6" Type="http://schemas.openxmlformats.org/officeDocument/2006/relationships/tags" Target="../tags/tag817.xml" /><Relationship Id="rId7" Type="http://schemas.openxmlformats.org/officeDocument/2006/relationships/slideMaster" Target="../slideMasters/slideMaster81.xml" /></Relationships>
</file>

<file path=ppt/slideLayouts/_rels/slideLayout49.xml.rels>&#65279;<?xml version="1.0" encoding="utf-8" standalone="yes"?><Relationships xmlns="http://schemas.openxmlformats.org/package/2006/relationships"><Relationship Id="rId1" Type="http://schemas.openxmlformats.org/officeDocument/2006/relationships/tags" Target="../tags/tag824.xml" /><Relationship Id="rId2" Type="http://schemas.openxmlformats.org/officeDocument/2006/relationships/tags" Target="../tags/tag825.xml" /><Relationship Id="rId3" Type="http://schemas.openxmlformats.org/officeDocument/2006/relationships/tags" Target="../tags/tag826.xml" /><Relationship Id="rId4" Type="http://schemas.openxmlformats.org/officeDocument/2006/relationships/tags" Target="../tags/tag827.xml" /><Relationship Id="rId5" Type="http://schemas.openxmlformats.org/officeDocument/2006/relationships/tags" Target="../tags/tag828.xml" /><Relationship Id="rId6" Type="http://schemas.openxmlformats.org/officeDocument/2006/relationships/tags" Target="../tags/tag829.xml" /><Relationship Id="rId7" Type="http://schemas.openxmlformats.org/officeDocument/2006/relationships/slideMaster" Target="../slideMasters/slideMaster82.xml" /></Relationships>
</file>

<file path=ppt/slideLayouts/_rels/slideLayout50.xml.rels>&#65279;<?xml version="1.0" encoding="utf-8" standalone="yes"?><Relationships xmlns="http://schemas.openxmlformats.org/package/2006/relationships"><Relationship Id="rId1" Type="http://schemas.openxmlformats.org/officeDocument/2006/relationships/tags" Target="../tags/tag836.xml" /><Relationship Id="rId2" Type="http://schemas.openxmlformats.org/officeDocument/2006/relationships/tags" Target="../tags/tag837.xml" /><Relationship Id="rId3" Type="http://schemas.openxmlformats.org/officeDocument/2006/relationships/tags" Target="../tags/tag838.xml" /><Relationship Id="rId4" Type="http://schemas.openxmlformats.org/officeDocument/2006/relationships/tags" Target="../tags/tag839.xml" /><Relationship Id="rId5" Type="http://schemas.openxmlformats.org/officeDocument/2006/relationships/tags" Target="../tags/tag840.xml" /><Relationship Id="rId6" Type="http://schemas.openxmlformats.org/officeDocument/2006/relationships/tags" Target="../tags/tag841.xml" /><Relationship Id="rId7" Type="http://schemas.openxmlformats.org/officeDocument/2006/relationships/tags" Target="../tags/tag842.xml" /><Relationship Id="rId8" Type="http://schemas.openxmlformats.org/officeDocument/2006/relationships/tags" Target="../tags/tag843.xml" /><Relationship Id="rId9" Type="http://schemas.openxmlformats.org/officeDocument/2006/relationships/slideMaster" Target="../slideMasters/slideMaster83.xml" /></Relationships>
</file>

<file path=ppt/slideLayouts/_rels/slideLayout51.xml.rels>&#65279;<?xml version="1.0" encoding="utf-8" standalone="yes"?><Relationships xmlns="http://schemas.openxmlformats.org/package/2006/relationships"><Relationship Id="rId1" Type="http://schemas.openxmlformats.org/officeDocument/2006/relationships/tags" Target="../tags/tag850.xml" /><Relationship Id="rId2" Type="http://schemas.openxmlformats.org/officeDocument/2006/relationships/tags" Target="../tags/tag851.xml" /><Relationship Id="rId3" Type="http://schemas.openxmlformats.org/officeDocument/2006/relationships/tags" Target="../tags/tag852.xml" /><Relationship Id="rId4" Type="http://schemas.openxmlformats.org/officeDocument/2006/relationships/tags" Target="../tags/tag853.xml" /><Relationship Id="rId5" Type="http://schemas.openxmlformats.org/officeDocument/2006/relationships/slideMaster" Target="../slideMasters/slideMaster84.xml" /></Relationships>
</file>

<file path=ppt/slideLayouts/_rels/slideLayout52.xml.rels>&#65279;<?xml version="1.0" encoding="utf-8" standalone="yes"?><Relationships xmlns="http://schemas.openxmlformats.org/package/2006/relationships"><Relationship Id="rId1" Type="http://schemas.openxmlformats.org/officeDocument/2006/relationships/tags" Target="../tags/tag860.xml" /><Relationship Id="rId2" Type="http://schemas.openxmlformats.org/officeDocument/2006/relationships/tags" Target="../tags/tag861.xml" /><Relationship Id="rId3" Type="http://schemas.openxmlformats.org/officeDocument/2006/relationships/tags" Target="../tags/tag862.xml" /><Relationship Id="rId4" Type="http://schemas.openxmlformats.org/officeDocument/2006/relationships/tags" Target="../tags/tag863.xml" /><Relationship Id="rId5" Type="http://schemas.openxmlformats.org/officeDocument/2006/relationships/slideMaster" Target="../slideMasters/slideMaster85.xml" /></Relationships>
</file>

<file path=ppt/slideLayouts/_rels/slideLayout53.xml.rels>&#65279;<?xml version="1.0" encoding="utf-8" standalone="yes"?><Relationships xmlns="http://schemas.openxmlformats.org/package/2006/relationships"><Relationship Id="rId1" Type="http://schemas.openxmlformats.org/officeDocument/2006/relationships/tags" Target="../tags/tag870.xml" /><Relationship Id="rId10" Type="http://schemas.openxmlformats.org/officeDocument/2006/relationships/tags" Target="../tags/tag879.xml" /><Relationship Id="rId11" Type="http://schemas.openxmlformats.org/officeDocument/2006/relationships/tags" Target="../tags/tag880.xml" /><Relationship Id="rId12" Type="http://schemas.openxmlformats.org/officeDocument/2006/relationships/slideMaster" Target="../slideMasters/slideMaster86.xml" /><Relationship Id="rId2" Type="http://schemas.openxmlformats.org/officeDocument/2006/relationships/tags" Target="../tags/tag871.xml" /><Relationship Id="rId3" Type="http://schemas.openxmlformats.org/officeDocument/2006/relationships/tags" Target="../tags/tag872.xml" /><Relationship Id="rId4" Type="http://schemas.openxmlformats.org/officeDocument/2006/relationships/tags" Target="../tags/tag873.xml" /><Relationship Id="rId5" Type="http://schemas.openxmlformats.org/officeDocument/2006/relationships/tags" Target="../tags/tag874.xml" /><Relationship Id="rId6" Type="http://schemas.openxmlformats.org/officeDocument/2006/relationships/tags" Target="../tags/tag875.xml" /><Relationship Id="rId7" Type="http://schemas.openxmlformats.org/officeDocument/2006/relationships/tags" Target="../tags/tag876.xml" /><Relationship Id="rId8" Type="http://schemas.openxmlformats.org/officeDocument/2006/relationships/tags" Target="../tags/tag877.xml" /><Relationship Id="rId9" Type="http://schemas.openxmlformats.org/officeDocument/2006/relationships/tags" Target="../tags/tag878.xml" /></Relationships>
</file>

<file path=ppt/slideLayouts/_rels/slideLayout54.xml.rels>&#65279;<?xml version="1.0" encoding="utf-8" standalone="yes"?><Relationships xmlns="http://schemas.openxmlformats.org/package/2006/relationships"><Relationship Id="rId1" Type="http://schemas.openxmlformats.org/officeDocument/2006/relationships/tags" Target="../tags/tag887.xml" /><Relationship Id="rId2" Type="http://schemas.openxmlformats.org/officeDocument/2006/relationships/tags" Target="../tags/tag888.xml" /><Relationship Id="rId3" Type="http://schemas.openxmlformats.org/officeDocument/2006/relationships/tags" Target="../tags/tag889.xml" /><Relationship Id="rId4" Type="http://schemas.openxmlformats.org/officeDocument/2006/relationships/tags" Target="../tags/tag890.xml" /><Relationship Id="rId5" Type="http://schemas.openxmlformats.org/officeDocument/2006/relationships/slideMaster" Target="../slideMasters/slideMaster87.xml" /></Relationships>
</file>

<file path=ppt/slideLayouts/_rels/slideLayout55.xml.rels>&#65279;<?xml version="1.0" encoding="utf-8" standalone="yes"?><Relationships xmlns="http://schemas.openxmlformats.org/package/2006/relationships"><Relationship Id="rId1" Type="http://schemas.openxmlformats.org/officeDocument/2006/relationships/tags" Target="../tags/tag897.xml" /><Relationship Id="rId2" Type="http://schemas.openxmlformats.org/officeDocument/2006/relationships/tags" Target="../tags/tag898.xml" /><Relationship Id="rId3" Type="http://schemas.openxmlformats.org/officeDocument/2006/relationships/tags" Target="../tags/tag899.xml" /><Relationship Id="rId4" Type="http://schemas.openxmlformats.org/officeDocument/2006/relationships/tags" Target="../tags/tag900.xml" /><Relationship Id="rId5" Type="http://schemas.openxmlformats.org/officeDocument/2006/relationships/slideMaster" Target="../slideMasters/slideMaster88.xml" /></Relationships>
</file>

<file path=ppt/slideLayouts/_rels/slideLayout56.xml.rels>&#65279;<?xml version="1.0" encoding="utf-8" standalone="yes"?><Relationships xmlns="http://schemas.openxmlformats.org/package/2006/relationships"><Relationship Id="rId1" Type="http://schemas.openxmlformats.org/officeDocument/2006/relationships/tags" Target="../tags/tag907.xml" /><Relationship Id="rId2" Type="http://schemas.openxmlformats.org/officeDocument/2006/relationships/tags" Target="../tags/tag908.xml" /><Relationship Id="rId3" Type="http://schemas.openxmlformats.org/officeDocument/2006/relationships/tags" Target="../tags/tag909.xml" /><Relationship Id="rId4" Type="http://schemas.openxmlformats.org/officeDocument/2006/relationships/tags" Target="../tags/tag910.xml" /><Relationship Id="rId5" Type="http://schemas.openxmlformats.org/officeDocument/2006/relationships/tags" Target="../tags/tag911.xml" /><Relationship Id="rId6" Type="http://schemas.openxmlformats.org/officeDocument/2006/relationships/tags" Target="../tags/tag912.xml" /><Relationship Id="rId7" Type="http://schemas.openxmlformats.org/officeDocument/2006/relationships/slideMaster" Target="../slideMasters/slideMaster89.xml" /></Relationships>
</file>

<file path=ppt/slideLayouts/_rels/slideLayout57.xml.rels>&#65279;<?xml version="1.0" encoding="utf-8" standalone="yes"?><Relationships xmlns="http://schemas.openxmlformats.org/package/2006/relationships"><Relationship Id="rId1" Type="http://schemas.openxmlformats.org/officeDocument/2006/relationships/tags" Target="../tags/tag919.xml" /><Relationship Id="rId2" Type="http://schemas.openxmlformats.org/officeDocument/2006/relationships/tags" Target="../tags/tag920.xml" /><Relationship Id="rId3" Type="http://schemas.openxmlformats.org/officeDocument/2006/relationships/tags" Target="../tags/tag921.xml" /><Relationship Id="rId4" Type="http://schemas.openxmlformats.org/officeDocument/2006/relationships/tags" Target="../tags/tag922.xml" /><Relationship Id="rId5" Type="http://schemas.openxmlformats.org/officeDocument/2006/relationships/tags" Target="../tags/tag923.xml" /><Relationship Id="rId6" Type="http://schemas.openxmlformats.org/officeDocument/2006/relationships/slideMaster" Target="../slideMasters/slideMaster90.xml" /></Relationships>
</file>

<file path=ppt/slideLayouts/_rels/slideLayout58.xml.rels>&#65279;<?xml version="1.0" encoding="utf-8" standalone="yes"?><Relationships xmlns="http://schemas.openxmlformats.org/package/2006/relationships"><Relationship Id="rId1" Type="http://schemas.openxmlformats.org/officeDocument/2006/relationships/tags" Target="../tags/tag930.xml" /><Relationship Id="rId2" Type="http://schemas.openxmlformats.org/officeDocument/2006/relationships/tags" Target="../tags/tag931.xml" /><Relationship Id="rId3" Type="http://schemas.openxmlformats.org/officeDocument/2006/relationships/tags" Target="../tags/tag932.xml" /><Relationship Id="rId4" Type="http://schemas.openxmlformats.org/officeDocument/2006/relationships/tags" Target="../tags/tag933.xml" /><Relationship Id="rId5" Type="http://schemas.openxmlformats.org/officeDocument/2006/relationships/slideMaster" Target="../slideMasters/slideMaster91.xml" /></Relationships>
</file>

<file path=ppt/slideLayouts/_rels/slideLayout59.xml.rels>&#65279;<?xml version="1.0" encoding="utf-8" standalone="yes"?><Relationships xmlns="http://schemas.openxmlformats.org/package/2006/relationships"><Relationship Id="rId1" Type="http://schemas.openxmlformats.org/officeDocument/2006/relationships/tags" Target="../tags/tag945.xml" /><Relationship Id="rId2" Type="http://schemas.openxmlformats.org/officeDocument/2006/relationships/tags" Target="../tags/tag946.xml" /><Relationship Id="rId3" Type="http://schemas.openxmlformats.org/officeDocument/2006/relationships/tags" Target="../tags/tag947.xml" /><Relationship Id="rId4" Type="http://schemas.openxmlformats.org/officeDocument/2006/relationships/tags" Target="../tags/tag948.xml" /><Relationship Id="rId5" Type="http://schemas.openxmlformats.org/officeDocument/2006/relationships/slideMaster" Target="../slideMasters/slideMaster92.xml" /></Relationships>
</file>

<file path=ppt/slideLayouts/_rels/slideLayout60.xml.rels>&#65279;<?xml version="1.0" encoding="utf-8" standalone="yes"?><Relationships xmlns="http://schemas.openxmlformats.org/package/2006/relationships"><Relationship Id="rId1" Type="http://schemas.openxmlformats.org/officeDocument/2006/relationships/tags" Target="../tags/tag959.xml" /><Relationship Id="rId10" Type="http://schemas.openxmlformats.org/officeDocument/2006/relationships/tags" Target="../tags/tag968.xml" /><Relationship Id="rId11" Type="http://schemas.openxmlformats.org/officeDocument/2006/relationships/tags" Target="../tags/tag969.xml" /><Relationship Id="rId12" Type="http://schemas.openxmlformats.org/officeDocument/2006/relationships/tags" Target="../tags/tag970.xml" /><Relationship Id="rId13" Type="http://schemas.openxmlformats.org/officeDocument/2006/relationships/slideMaster" Target="../slideMasters/slideMaster93.xml" /><Relationship Id="rId2" Type="http://schemas.openxmlformats.org/officeDocument/2006/relationships/tags" Target="../tags/tag960.xml" /><Relationship Id="rId3" Type="http://schemas.openxmlformats.org/officeDocument/2006/relationships/tags" Target="../tags/tag961.xml" /><Relationship Id="rId4" Type="http://schemas.openxmlformats.org/officeDocument/2006/relationships/tags" Target="../tags/tag962.xml" /><Relationship Id="rId5" Type="http://schemas.openxmlformats.org/officeDocument/2006/relationships/tags" Target="../tags/tag963.xml" /><Relationship Id="rId6" Type="http://schemas.openxmlformats.org/officeDocument/2006/relationships/tags" Target="../tags/tag964.xml" /><Relationship Id="rId7" Type="http://schemas.openxmlformats.org/officeDocument/2006/relationships/tags" Target="../tags/tag965.xml" /><Relationship Id="rId8" Type="http://schemas.openxmlformats.org/officeDocument/2006/relationships/tags" Target="../tags/tag966.xml" /><Relationship Id="rId9" Type="http://schemas.openxmlformats.org/officeDocument/2006/relationships/tags" Target="../tags/tag967.xml" /></Relationships>
</file>

<file path=ppt/slideLayouts/_rels/slideLayout61.xml.rels>&#65279;<?xml version="1.0" encoding="utf-8" standalone="yes"?><Relationships xmlns="http://schemas.openxmlformats.org/package/2006/relationships"><Relationship Id="rId1" Type="http://schemas.openxmlformats.org/officeDocument/2006/relationships/tags" Target="../tags/tag977.xml" /><Relationship Id="rId2" Type="http://schemas.openxmlformats.org/officeDocument/2006/relationships/tags" Target="../tags/tag978.xml" /><Relationship Id="rId3" Type="http://schemas.openxmlformats.org/officeDocument/2006/relationships/tags" Target="../tags/tag979.xml" /><Relationship Id="rId4" Type="http://schemas.openxmlformats.org/officeDocument/2006/relationships/tags" Target="../tags/tag980.xml" /><Relationship Id="rId5" Type="http://schemas.openxmlformats.org/officeDocument/2006/relationships/slideMaster" Target="../slideMasters/slideMaster94.xml" /></Relationships>
</file>

<file path=ppt/slideLayouts/_rels/slideLayout62.xml.rels>&#65279;<?xml version="1.0" encoding="utf-8" standalone="yes"?><Relationships xmlns="http://schemas.openxmlformats.org/package/2006/relationships"><Relationship Id="rId1" Type="http://schemas.openxmlformats.org/officeDocument/2006/relationships/tags" Target="../tags/tag988.xml" /><Relationship Id="rId2" Type="http://schemas.openxmlformats.org/officeDocument/2006/relationships/tags" Target="../tags/tag989.xml" /><Relationship Id="rId3" Type="http://schemas.openxmlformats.org/officeDocument/2006/relationships/tags" Target="../tags/tag990.xml" /><Relationship Id="rId4" Type="http://schemas.openxmlformats.org/officeDocument/2006/relationships/tags" Target="../tags/tag991.xml" /><Relationship Id="rId5" Type="http://schemas.openxmlformats.org/officeDocument/2006/relationships/tags" Target="../tags/tag992.xml" /><Relationship Id="rId6" Type="http://schemas.openxmlformats.org/officeDocument/2006/relationships/slideMaster" Target="../slideMasters/slideMaster95.xml" /></Relationships>
</file>

<file path=ppt/slideLayouts/_rels/slideLayout63.xml.rels>&#65279;<?xml version="1.0" encoding="utf-8" standalone="yes"?><Relationships xmlns="http://schemas.openxmlformats.org/package/2006/relationships"><Relationship Id="rId1" Type="http://schemas.openxmlformats.org/officeDocument/2006/relationships/tags" Target="../tags/tag1000.xml" /><Relationship Id="rId2" Type="http://schemas.openxmlformats.org/officeDocument/2006/relationships/tags" Target="../tags/tag1001.xml" /><Relationship Id="rId3" Type="http://schemas.openxmlformats.org/officeDocument/2006/relationships/tags" Target="../tags/tag1002.xml" /><Relationship Id="rId4" Type="http://schemas.openxmlformats.org/officeDocument/2006/relationships/tags" Target="../tags/tag1003.xml" /><Relationship Id="rId5" Type="http://schemas.openxmlformats.org/officeDocument/2006/relationships/slideMaster" Target="../slideMasters/slideMaster96.xml" /></Relationships>
</file>

<file path=ppt/slideLayouts/_rels/slideLayout64.xml.rels>&#65279;<?xml version="1.0" encoding="utf-8" standalone="yes"?><Relationships xmlns="http://schemas.openxmlformats.org/package/2006/relationships"><Relationship Id="rId1" Type="http://schemas.openxmlformats.org/officeDocument/2006/relationships/tags" Target="../tags/tag1011.xml" /><Relationship Id="rId2" Type="http://schemas.openxmlformats.org/officeDocument/2006/relationships/tags" Target="../tags/tag1012.xml" /><Relationship Id="rId3" Type="http://schemas.openxmlformats.org/officeDocument/2006/relationships/tags" Target="../tags/tag1013.xml" /><Relationship Id="rId4" Type="http://schemas.openxmlformats.org/officeDocument/2006/relationships/tags" Target="../tags/tag1014.xml" /><Relationship Id="rId5" Type="http://schemas.openxmlformats.org/officeDocument/2006/relationships/tags" Target="../tags/tag1015.xml" /><Relationship Id="rId6" Type="http://schemas.openxmlformats.org/officeDocument/2006/relationships/tags" Target="../tags/tag1016.xml" /><Relationship Id="rId7" Type="http://schemas.openxmlformats.org/officeDocument/2006/relationships/slideMaster" Target="../slideMasters/slideMaster97.xml" /></Relationships>
</file>

<file path=ppt/slideLayouts/_rels/slideLayout65.xml.rels>&#65279;<?xml version="1.0" encoding="utf-8" standalone="yes"?><Relationships xmlns="http://schemas.openxmlformats.org/package/2006/relationships"><Relationship Id="rId1" Type="http://schemas.openxmlformats.org/officeDocument/2006/relationships/tags" Target="../tags/tag1023.xml" /><Relationship Id="rId2" Type="http://schemas.openxmlformats.org/officeDocument/2006/relationships/tags" Target="../tags/tag1024.xml" /><Relationship Id="rId3" Type="http://schemas.openxmlformats.org/officeDocument/2006/relationships/tags" Target="../tags/tag1025.xml" /><Relationship Id="rId4" Type="http://schemas.openxmlformats.org/officeDocument/2006/relationships/tags" Target="../tags/tag1026.xml" /><Relationship Id="rId5" Type="http://schemas.openxmlformats.org/officeDocument/2006/relationships/tags" Target="../tags/tag1027.xml" /><Relationship Id="rId6" Type="http://schemas.openxmlformats.org/officeDocument/2006/relationships/slideMaster" Target="../slideMasters/slideMaster98.xml" /></Relationships>
</file>

<file path=ppt/slideLayouts/_rels/slideLayout66.xml.rels>&#65279;<?xml version="1.0" encoding="utf-8" standalone="yes"?><Relationships xmlns="http://schemas.openxmlformats.org/package/2006/relationships"><Relationship Id="rId1" Type="http://schemas.openxmlformats.org/officeDocument/2006/relationships/tags" Target="../tags/tag1034.xml" /><Relationship Id="rId2" Type="http://schemas.openxmlformats.org/officeDocument/2006/relationships/tags" Target="../tags/tag1035.xml" /><Relationship Id="rId3" Type="http://schemas.openxmlformats.org/officeDocument/2006/relationships/tags" Target="../tags/tag1036.xml" /><Relationship Id="rId4" Type="http://schemas.openxmlformats.org/officeDocument/2006/relationships/tags" Target="../tags/tag1037.xml" /><Relationship Id="rId5" Type="http://schemas.openxmlformats.org/officeDocument/2006/relationships/tags" Target="../tags/tag1038.xml" /><Relationship Id="rId6" Type="http://schemas.openxmlformats.org/officeDocument/2006/relationships/slideMaster" Target="../slideMasters/slideMaster99.xml" /></Relationships>
</file>

<file path=ppt/slideLayouts/_rels/slideLayout67.xml.rels>&#65279;<?xml version="1.0" encoding="utf-8" standalone="yes"?><Relationships xmlns="http://schemas.openxmlformats.org/package/2006/relationships"><Relationship Id="rId1" Type="http://schemas.openxmlformats.org/officeDocument/2006/relationships/tags" Target="../tags/tag1045.xml" /><Relationship Id="rId2" Type="http://schemas.openxmlformats.org/officeDocument/2006/relationships/tags" Target="../tags/tag1046.xml" /><Relationship Id="rId3" Type="http://schemas.openxmlformats.org/officeDocument/2006/relationships/tags" Target="../tags/tag1047.xml" /><Relationship Id="rId4" Type="http://schemas.openxmlformats.org/officeDocument/2006/relationships/tags" Target="../tags/tag1048.xml" /><Relationship Id="rId5" Type="http://schemas.openxmlformats.org/officeDocument/2006/relationships/slideMaster" Target="../slideMasters/slideMaster100.xml" /></Relationships>
</file>

<file path=ppt/slideLayouts/_rels/slideLayout68.xml.rels>&#65279;<?xml version="1.0" encoding="utf-8" standalone="yes"?><Relationships xmlns="http://schemas.openxmlformats.org/package/2006/relationships"><Relationship Id="rId1" Type="http://schemas.openxmlformats.org/officeDocument/2006/relationships/tags" Target="../tags/tag1055.xml" /><Relationship Id="rId2" Type="http://schemas.openxmlformats.org/officeDocument/2006/relationships/tags" Target="../tags/tag1056.xml" /><Relationship Id="rId3" Type="http://schemas.openxmlformats.org/officeDocument/2006/relationships/tags" Target="../tags/tag1057.xml" /><Relationship Id="rId4" Type="http://schemas.openxmlformats.org/officeDocument/2006/relationships/tags" Target="../tags/tag1058.xml" /><Relationship Id="rId5" Type="http://schemas.openxmlformats.org/officeDocument/2006/relationships/tags" Target="../tags/tag1059.xml" /><Relationship Id="rId6" Type="http://schemas.openxmlformats.org/officeDocument/2006/relationships/slideMaster" Target="../slideMasters/slideMaster101.xml" /></Relationships>
</file>

<file path=ppt/slideLayouts/_rels/slideLayout69.xml.rels>&#65279;<?xml version="1.0" encoding="utf-8" standalone="yes"?><Relationships xmlns="http://schemas.openxmlformats.org/package/2006/relationships"><Relationship Id="rId1" Type="http://schemas.openxmlformats.org/officeDocument/2006/relationships/tags" Target="../tags/tag1067.xml" /><Relationship Id="rId2" Type="http://schemas.openxmlformats.org/officeDocument/2006/relationships/tags" Target="../tags/tag1068.xml" /><Relationship Id="rId3" Type="http://schemas.openxmlformats.org/officeDocument/2006/relationships/tags" Target="../tags/tag1069.xml" /><Relationship Id="rId4" Type="http://schemas.openxmlformats.org/officeDocument/2006/relationships/tags" Target="../tags/tag1070.xml" /><Relationship Id="rId5" Type="http://schemas.openxmlformats.org/officeDocument/2006/relationships/tags" Target="../tags/tag1071.xml" /><Relationship Id="rId6" Type="http://schemas.openxmlformats.org/officeDocument/2006/relationships/slideMaster" Target="../slideMasters/slideMaster102.xml" /></Relationships>
</file>

<file path=ppt/slideLayouts/_rels/slideLayout70.xml.rels>&#65279;<?xml version="1.0" encoding="utf-8" standalone="yes"?><Relationships xmlns="http://schemas.openxmlformats.org/package/2006/relationships"><Relationship Id="rId1" Type="http://schemas.openxmlformats.org/officeDocument/2006/relationships/tags" Target="../tags/tag1078.xml" /><Relationship Id="rId2" Type="http://schemas.openxmlformats.org/officeDocument/2006/relationships/tags" Target="../tags/tag1079.xml" /><Relationship Id="rId3" Type="http://schemas.openxmlformats.org/officeDocument/2006/relationships/tags" Target="../tags/tag1080.xml" /><Relationship Id="rId4" Type="http://schemas.openxmlformats.org/officeDocument/2006/relationships/tags" Target="../tags/tag1081.xml" /><Relationship Id="rId5" Type="http://schemas.openxmlformats.org/officeDocument/2006/relationships/slideMaster" Target="../slideMasters/slideMaster103.xml" /></Relationships>
</file>

<file path=ppt/slideLayouts/_rels/slideLayout71.xml.rels>&#65279;<?xml version="1.0" encoding="utf-8" standalone="yes"?><Relationships xmlns="http://schemas.openxmlformats.org/package/2006/relationships"><Relationship Id="rId1" Type="http://schemas.openxmlformats.org/officeDocument/2006/relationships/tags" Target="../tags/tag1093.xml" /><Relationship Id="rId2" Type="http://schemas.openxmlformats.org/officeDocument/2006/relationships/tags" Target="../tags/tag1094.xml" /><Relationship Id="rId3" Type="http://schemas.openxmlformats.org/officeDocument/2006/relationships/tags" Target="../tags/tag1095.xml" /><Relationship Id="rId4" Type="http://schemas.openxmlformats.org/officeDocument/2006/relationships/tags" Target="../tags/tag1096.xml" /><Relationship Id="rId5" Type="http://schemas.openxmlformats.org/officeDocument/2006/relationships/slideMaster" Target="../slideMasters/slideMaster104.xml" /></Relationships>
</file>

<file path=ppt/slideLayouts/_rels/slideLayout72.xml.rels>&#65279;<?xml version="1.0" encoding="utf-8" standalone="yes"?><Relationships xmlns="http://schemas.openxmlformats.org/package/2006/relationships"><Relationship Id="rId1" Type="http://schemas.openxmlformats.org/officeDocument/2006/relationships/tags" Target="../tags/tag1107.xml" /><Relationship Id="rId2" Type="http://schemas.openxmlformats.org/officeDocument/2006/relationships/tags" Target="../tags/tag1108.xml" /><Relationship Id="rId3" Type="http://schemas.openxmlformats.org/officeDocument/2006/relationships/tags" Target="../tags/tag1109.xml" /><Relationship Id="rId4" Type="http://schemas.openxmlformats.org/officeDocument/2006/relationships/tags" Target="../tags/tag1110.xml" /><Relationship Id="rId5" Type="http://schemas.openxmlformats.org/officeDocument/2006/relationships/slideMaster" Target="../slideMasters/slideMaster105.xml" /></Relationships>
</file>

<file path=ppt/slideLayouts/_rels/slideLayout73.xml.rels>&#65279;<?xml version="1.0" encoding="utf-8" standalone="yes"?><Relationships xmlns="http://schemas.openxmlformats.org/package/2006/relationships"><Relationship Id="rId1" Type="http://schemas.openxmlformats.org/officeDocument/2006/relationships/tags" Target="../tags/tag1121.xml" /><Relationship Id="rId10" Type="http://schemas.openxmlformats.org/officeDocument/2006/relationships/tags" Target="../tags/tag1130.xml" /><Relationship Id="rId11" Type="http://schemas.openxmlformats.org/officeDocument/2006/relationships/tags" Target="../tags/tag1131.xml" /><Relationship Id="rId12" Type="http://schemas.openxmlformats.org/officeDocument/2006/relationships/tags" Target="../tags/tag1132.xml" /><Relationship Id="rId13" Type="http://schemas.openxmlformats.org/officeDocument/2006/relationships/slideMaster" Target="../slideMasters/slideMaster106.xml" /><Relationship Id="rId2" Type="http://schemas.openxmlformats.org/officeDocument/2006/relationships/tags" Target="../tags/tag1122.xml" /><Relationship Id="rId3" Type="http://schemas.openxmlformats.org/officeDocument/2006/relationships/tags" Target="../tags/tag1123.xml" /><Relationship Id="rId4" Type="http://schemas.openxmlformats.org/officeDocument/2006/relationships/tags" Target="../tags/tag1124.xml" /><Relationship Id="rId5" Type="http://schemas.openxmlformats.org/officeDocument/2006/relationships/tags" Target="../tags/tag1125.xml" /><Relationship Id="rId6" Type="http://schemas.openxmlformats.org/officeDocument/2006/relationships/tags" Target="../tags/tag1126.xml" /><Relationship Id="rId7" Type="http://schemas.openxmlformats.org/officeDocument/2006/relationships/tags" Target="../tags/tag1127.xml" /><Relationship Id="rId8" Type="http://schemas.openxmlformats.org/officeDocument/2006/relationships/tags" Target="../tags/tag1128.xml" /><Relationship Id="rId9" Type="http://schemas.openxmlformats.org/officeDocument/2006/relationships/tags" Target="../tags/tag1129.xml" /></Relationships>
</file>

<file path=ppt/slideLayouts/_rels/slideLayout74.xml.rels>&#65279;<?xml version="1.0" encoding="utf-8" standalone="yes"?><Relationships xmlns="http://schemas.openxmlformats.org/package/2006/relationships"><Relationship Id="rId1" Type="http://schemas.openxmlformats.org/officeDocument/2006/relationships/tags" Target="../tags/tag1139.xml" /><Relationship Id="rId2" Type="http://schemas.openxmlformats.org/officeDocument/2006/relationships/tags" Target="../tags/tag1140.xml" /><Relationship Id="rId3" Type="http://schemas.openxmlformats.org/officeDocument/2006/relationships/tags" Target="../tags/tag1141.xml" /><Relationship Id="rId4" Type="http://schemas.openxmlformats.org/officeDocument/2006/relationships/tags" Target="../tags/tag1142.xml" /><Relationship Id="rId5" Type="http://schemas.openxmlformats.org/officeDocument/2006/relationships/slideMaster" Target="../slideMasters/slideMaster107.xml" /></Relationships>
</file>

<file path=ppt/slideLayouts/_rels/slideLayout75.xml.rels>&#65279;<?xml version="1.0" encoding="utf-8" standalone="yes"?><Relationships xmlns="http://schemas.openxmlformats.org/package/2006/relationships"><Relationship Id="rId1" Type="http://schemas.openxmlformats.org/officeDocument/2006/relationships/tags" Target="../tags/tag1150.xml" /><Relationship Id="rId2" Type="http://schemas.openxmlformats.org/officeDocument/2006/relationships/tags" Target="../tags/tag1151.xml" /><Relationship Id="rId3" Type="http://schemas.openxmlformats.org/officeDocument/2006/relationships/tags" Target="../tags/tag1152.xml" /><Relationship Id="rId4" Type="http://schemas.openxmlformats.org/officeDocument/2006/relationships/tags" Target="../tags/tag1153.xml" /><Relationship Id="rId5" Type="http://schemas.openxmlformats.org/officeDocument/2006/relationships/tags" Target="../tags/tag1154.xml" /><Relationship Id="rId6" Type="http://schemas.openxmlformats.org/officeDocument/2006/relationships/slideMaster" Target="../slideMasters/slideMaster108.xml" /></Relationships>
</file>

<file path=ppt/slideLayouts/_rels/slideLayout76.xml.rels>&#65279;<?xml version="1.0" encoding="utf-8" standalone="yes"?><Relationships xmlns="http://schemas.openxmlformats.org/package/2006/relationships"><Relationship Id="rId1" Type="http://schemas.openxmlformats.org/officeDocument/2006/relationships/tags" Target="../tags/tag1162.xml" /><Relationship Id="rId2" Type="http://schemas.openxmlformats.org/officeDocument/2006/relationships/tags" Target="../tags/tag1163.xml" /><Relationship Id="rId3" Type="http://schemas.openxmlformats.org/officeDocument/2006/relationships/tags" Target="../tags/tag1164.xml" /><Relationship Id="rId4" Type="http://schemas.openxmlformats.org/officeDocument/2006/relationships/tags" Target="../tags/tag1165.xml" /><Relationship Id="rId5" Type="http://schemas.openxmlformats.org/officeDocument/2006/relationships/tags" Target="../tags/tag1166.xml" /><Relationship Id="rId6" Type="http://schemas.openxmlformats.org/officeDocument/2006/relationships/tags" Target="../tags/tag1167.xml" /><Relationship Id="rId7" Type="http://schemas.openxmlformats.org/officeDocument/2006/relationships/slideMaster" Target="../slideMasters/slideMaster109.xml" /></Relationships>
</file>

<file path=ppt/slideLayouts/_rels/slideLayout77.xml.rels>&#65279;<?xml version="1.0" encoding="utf-8" standalone="yes"?><Relationships xmlns="http://schemas.openxmlformats.org/package/2006/relationships"><Relationship Id="rId1" Type="http://schemas.openxmlformats.org/officeDocument/2006/relationships/tags" Target="../tags/tag1174.xml" /><Relationship Id="rId2" Type="http://schemas.openxmlformats.org/officeDocument/2006/relationships/tags" Target="../tags/tag1175.xml" /><Relationship Id="rId3" Type="http://schemas.openxmlformats.org/officeDocument/2006/relationships/tags" Target="../tags/tag1176.xml" /><Relationship Id="rId4" Type="http://schemas.openxmlformats.org/officeDocument/2006/relationships/tags" Target="../tags/tag1177.xml" /><Relationship Id="rId5" Type="http://schemas.openxmlformats.org/officeDocument/2006/relationships/tags" Target="../tags/tag1178.xml" /><Relationship Id="rId6" Type="http://schemas.openxmlformats.org/officeDocument/2006/relationships/slideMaster" Target="../slideMasters/slideMaster110.xml" /></Relationships>
</file>

<file path=ppt/slideLayouts/_rels/slideLayout78.xml.rels>&#65279;<?xml version="1.0" encoding="utf-8" standalone="yes"?><Relationships xmlns="http://schemas.openxmlformats.org/package/2006/relationships"><Relationship Id="rId1" Type="http://schemas.openxmlformats.org/officeDocument/2006/relationships/tags" Target="../tags/tag1185.xml" /><Relationship Id="rId2" Type="http://schemas.openxmlformats.org/officeDocument/2006/relationships/tags" Target="../tags/tag1186.xml" /><Relationship Id="rId3" Type="http://schemas.openxmlformats.org/officeDocument/2006/relationships/tags" Target="../tags/tag1187.xml" /><Relationship Id="rId4" Type="http://schemas.openxmlformats.org/officeDocument/2006/relationships/tags" Target="../tags/tag1188.xml" /><Relationship Id="rId5" Type="http://schemas.openxmlformats.org/officeDocument/2006/relationships/tags" Target="../tags/tag1189.xml" /><Relationship Id="rId6" Type="http://schemas.openxmlformats.org/officeDocument/2006/relationships/slideMaster" Target="../slideMasters/slideMaster111.xml" /></Relationships>
</file>

<file path=ppt/slideLayouts/_rels/slideLayout79.xml.rels>&#65279;<?xml version="1.0" encoding="utf-8" standalone="yes"?><Relationships xmlns="http://schemas.openxmlformats.org/package/2006/relationships"><Relationship Id="rId1" Type="http://schemas.openxmlformats.org/officeDocument/2006/relationships/tags" Target="../tags/tag1196.xml" /><Relationship Id="rId2" Type="http://schemas.openxmlformats.org/officeDocument/2006/relationships/tags" Target="../tags/tag1197.xml" /><Relationship Id="rId3" Type="http://schemas.openxmlformats.org/officeDocument/2006/relationships/tags" Target="../tags/tag1198.xml" /><Relationship Id="rId4" Type="http://schemas.openxmlformats.org/officeDocument/2006/relationships/tags" Target="../tags/tag1199.xml" /><Relationship Id="rId5" Type="http://schemas.openxmlformats.org/officeDocument/2006/relationships/tags" Target="../tags/tag1200.xml" /><Relationship Id="rId6" Type="http://schemas.openxmlformats.org/officeDocument/2006/relationships/slideMaster" Target="../slideMasters/slideMaster112.xml" /></Relationships>
</file>

<file path=ppt/slideLayouts/_rels/slideLayout80.xml.rels>&#65279;<?xml version="1.0" encoding="utf-8" standalone="yes"?><Relationships xmlns="http://schemas.openxmlformats.org/package/2006/relationships"><Relationship Id="rId1" Type="http://schemas.openxmlformats.org/officeDocument/2006/relationships/tags" Target="../tags/tag1208.xml" /><Relationship Id="rId2" Type="http://schemas.openxmlformats.org/officeDocument/2006/relationships/tags" Target="../tags/tag1209.xml" /><Relationship Id="rId3" Type="http://schemas.openxmlformats.org/officeDocument/2006/relationships/tags" Target="../tags/tag1210.xml" /><Relationship Id="rId4" Type="http://schemas.openxmlformats.org/officeDocument/2006/relationships/tags" Target="../tags/tag1211.xml" /><Relationship Id="rId5" Type="http://schemas.openxmlformats.org/officeDocument/2006/relationships/slideMaster" Target="../slideMasters/slideMaster113.xml" /></Relationships>
</file>

<file path=ppt/slideLayouts/_rels/slideLayout81.xml.rels>&#65279;<?xml version="1.0" encoding="utf-8" standalone="yes"?><Relationships xmlns="http://schemas.openxmlformats.org/package/2006/relationships"><Relationship Id="rId1" Type="http://schemas.openxmlformats.org/officeDocument/2006/relationships/tags" Target="../tags/tag1223.xml" /><Relationship Id="rId2" Type="http://schemas.openxmlformats.org/officeDocument/2006/relationships/tags" Target="../tags/tag1224.xml" /><Relationship Id="rId3" Type="http://schemas.openxmlformats.org/officeDocument/2006/relationships/tags" Target="../tags/tag1225.xml" /><Relationship Id="rId4" Type="http://schemas.openxmlformats.org/officeDocument/2006/relationships/tags" Target="../tags/tag1226.xml" /><Relationship Id="rId5" Type="http://schemas.openxmlformats.org/officeDocument/2006/relationships/slideMaster" Target="../slideMasters/slideMaster114.xml" /></Relationships>
</file>

<file path=ppt/slideLayouts/_rels/slideLayout82.xml.rels>&#65279;<?xml version="1.0" encoding="utf-8" standalone="yes"?><Relationships xmlns="http://schemas.openxmlformats.org/package/2006/relationships"><Relationship Id="rId1" Type="http://schemas.openxmlformats.org/officeDocument/2006/relationships/tags" Target="../tags/tag1237.xml" /><Relationship Id="rId2" Type="http://schemas.openxmlformats.org/officeDocument/2006/relationships/tags" Target="../tags/tag1238.xml" /><Relationship Id="rId3" Type="http://schemas.openxmlformats.org/officeDocument/2006/relationships/tags" Target="../tags/tag1239.xml" /><Relationship Id="rId4" Type="http://schemas.openxmlformats.org/officeDocument/2006/relationships/tags" Target="../tags/tag1240.xml" /><Relationship Id="rId5" Type="http://schemas.openxmlformats.org/officeDocument/2006/relationships/slideMaster" Target="../slideMasters/slideMaster115.xml" /></Relationships>
</file>

<file path=ppt/slideLayouts/_rels/slideLayout83.xml.rels>&#65279;<?xml version="1.0" encoding="utf-8" standalone="yes"?><Relationships xmlns="http://schemas.openxmlformats.org/package/2006/relationships"><Relationship Id="rId1" Type="http://schemas.openxmlformats.org/officeDocument/2006/relationships/tags" Target="../tags/tag1251.xml" /><Relationship Id="rId10" Type="http://schemas.openxmlformats.org/officeDocument/2006/relationships/tags" Target="../tags/tag1260.xml" /><Relationship Id="rId11" Type="http://schemas.openxmlformats.org/officeDocument/2006/relationships/tags" Target="../tags/tag1261.xml" /><Relationship Id="rId12" Type="http://schemas.openxmlformats.org/officeDocument/2006/relationships/tags" Target="../tags/tag1262.xml" /><Relationship Id="rId13" Type="http://schemas.openxmlformats.org/officeDocument/2006/relationships/slideMaster" Target="../slideMasters/slideMaster116.xml" /><Relationship Id="rId2" Type="http://schemas.openxmlformats.org/officeDocument/2006/relationships/tags" Target="../tags/tag1252.xml" /><Relationship Id="rId3" Type="http://schemas.openxmlformats.org/officeDocument/2006/relationships/tags" Target="../tags/tag1253.xml" /><Relationship Id="rId4" Type="http://schemas.openxmlformats.org/officeDocument/2006/relationships/tags" Target="../tags/tag1254.xml" /><Relationship Id="rId5" Type="http://schemas.openxmlformats.org/officeDocument/2006/relationships/tags" Target="../tags/tag1255.xml" /><Relationship Id="rId6" Type="http://schemas.openxmlformats.org/officeDocument/2006/relationships/tags" Target="../tags/tag1256.xml" /><Relationship Id="rId7" Type="http://schemas.openxmlformats.org/officeDocument/2006/relationships/tags" Target="../tags/tag1257.xml" /><Relationship Id="rId8" Type="http://schemas.openxmlformats.org/officeDocument/2006/relationships/tags" Target="../tags/tag1258.xml" /><Relationship Id="rId9" Type="http://schemas.openxmlformats.org/officeDocument/2006/relationships/tags" Target="../tags/tag1259.xml" /></Relationships>
</file>

<file path=ppt/slideLayouts/_rels/slideLayout84.xml.rels>&#65279;<?xml version="1.0" encoding="utf-8" standalone="yes"?><Relationships xmlns="http://schemas.openxmlformats.org/package/2006/relationships"><Relationship Id="rId1" Type="http://schemas.openxmlformats.org/officeDocument/2006/relationships/tags" Target="../tags/tag1269.xml" /><Relationship Id="rId2" Type="http://schemas.openxmlformats.org/officeDocument/2006/relationships/tags" Target="../tags/tag1270.xml" /><Relationship Id="rId3" Type="http://schemas.openxmlformats.org/officeDocument/2006/relationships/tags" Target="../tags/tag1271.xml" /><Relationship Id="rId4" Type="http://schemas.openxmlformats.org/officeDocument/2006/relationships/tags" Target="../tags/tag1272.xml" /><Relationship Id="rId5" Type="http://schemas.openxmlformats.org/officeDocument/2006/relationships/slideMaster" Target="../slideMasters/slideMaster117.xml" /></Relationships>
</file>

<file path=ppt/slideLayouts/_rels/slideLayout85.xml.rels>&#65279;<?xml version="1.0" encoding="utf-8" standalone="yes"?><Relationships xmlns="http://schemas.openxmlformats.org/package/2006/relationships"><Relationship Id="rId1" Type="http://schemas.openxmlformats.org/officeDocument/2006/relationships/tags" Target="../tags/tag1280.xml" /><Relationship Id="rId2" Type="http://schemas.openxmlformats.org/officeDocument/2006/relationships/tags" Target="../tags/tag1281.xml" /><Relationship Id="rId3" Type="http://schemas.openxmlformats.org/officeDocument/2006/relationships/tags" Target="../tags/tag1282.xml" /><Relationship Id="rId4" Type="http://schemas.openxmlformats.org/officeDocument/2006/relationships/tags" Target="../tags/tag1283.xml" /><Relationship Id="rId5" Type="http://schemas.openxmlformats.org/officeDocument/2006/relationships/tags" Target="../tags/tag1284.xml" /><Relationship Id="rId6" Type="http://schemas.openxmlformats.org/officeDocument/2006/relationships/slideMaster" Target="../slideMasters/slideMaster118.xml" /></Relationships>
</file>

<file path=ppt/slideLayouts/_rels/slideLayout86.xml.rels>&#65279;<?xml version="1.0" encoding="utf-8" standalone="yes"?><Relationships xmlns="http://schemas.openxmlformats.org/package/2006/relationships"><Relationship Id="rId1" Type="http://schemas.openxmlformats.org/officeDocument/2006/relationships/tags" Target="../tags/tag1292.xml" /><Relationship Id="rId2" Type="http://schemas.openxmlformats.org/officeDocument/2006/relationships/tags" Target="../tags/tag1293.xml" /><Relationship Id="rId3" Type="http://schemas.openxmlformats.org/officeDocument/2006/relationships/tags" Target="../tags/tag1294.xml" /><Relationship Id="rId4" Type="http://schemas.openxmlformats.org/officeDocument/2006/relationships/tags" Target="../tags/tag1295.xml" /><Relationship Id="rId5" Type="http://schemas.openxmlformats.org/officeDocument/2006/relationships/tags" Target="../tags/tag1296.xml" /><Relationship Id="rId6" Type="http://schemas.openxmlformats.org/officeDocument/2006/relationships/tags" Target="../tags/tag1297.xml" /><Relationship Id="rId7" Type="http://schemas.openxmlformats.org/officeDocument/2006/relationships/slideMaster" Target="../slideMasters/slideMaster119.xml" /></Relationships>
</file>

<file path=ppt/slideLayouts/_rels/slideLayout87.xml.rels>&#65279;<?xml version="1.0" encoding="utf-8" standalone="yes"?><Relationships xmlns="http://schemas.openxmlformats.org/package/2006/relationships"><Relationship Id="rId1" Type="http://schemas.openxmlformats.org/officeDocument/2006/relationships/tags" Target="../tags/tag1304.xml" /><Relationship Id="rId2" Type="http://schemas.openxmlformats.org/officeDocument/2006/relationships/tags" Target="../tags/tag1305.xml" /><Relationship Id="rId3" Type="http://schemas.openxmlformats.org/officeDocument/2006/relationships/tags" Target="../tags/tag1306.xml" /><Relationship Id="rId4" Type="http://schemas.openxmlformats.org/officeDocument/2006/relationships/tags" Target="../tags/tag1307.xml" /><Relationship Id="rId5" Type="http://schemas.openxmlformats.org/officeDocument/2006/relationships/tags" Target="../tags/tag1308.xml" /><Relationship Id="rId6" Type="http://schemas.openxmlformats.org/officeDocument/2006/relationships/slideMaster" Target="../slideMasters/slideMaster120.xml" /></Relationships>
</file>

<file path=ppt/slideLayouts/_rels/slideLayout88.xml.rels>&#65279;<?xml version="1.0" encoding="utf-8" standalone="yes"?><Relationships xmlns="http://schemas.openxmlformats.org/package/2006/relationships"><Relationship Id="rId1" Type="http://schemas.openxmlformats.org/officeDocument/2006/relationships/tags" Target="../tags/tag1315.xml" /><Relationship Id="rId2" Type="http://schemas.openxmlformats.org/officeDocument/2006/relationships/tags" Target="../tags/tag1316.xml" /><Relationship Id="rId3" Type="http://schemas.openxmlformats.org/officeDocument/2006/relationships/tags" Target="../tags/tag1317.xml" /><Relationship Id="rId4" Type="http://schemas.openxmlformats.org/officeDocument/2006/relationships/tags" Target="../tags/tag1318.xml" /><Relationship Id="rId5" Type="http://schemas.openxmlformats.org/officeDocument/2006/relationships/tags" Target="../tags/tag1319.xml" /><Relationship Id="rId6" Type="http://schemas.openxmlformats.org/officeDocument/2006/relationships/slideMaster" Target="../slideMasters/slideMaster121.xml" /></Relationships>
</file>

<file path=ppt/slideLayouts/_rels/slideLayout89.xml.rels>&#65279;<?xml version="1.0" encoding="utf-8" standalone="yes"?><Relationships xmlns="http://schemas.openxmlformats.org/package/2006/relationships"><Relationship Id="rId1" Type="http://schemas.openxmlformats.org/officeDocument/2006/relationships/tags" Target="../tags/tag1326.xml" /><Relationship Id="rId2" Type="http://schemas.openxmlformats.org/officeDocument/2006/relationships/tags" Target="../tags/tag1327.xml" /><Relationship Id="rId3" Type="http://schemas.openxmlformats.org/officeDocument/2006/relationships/tags" Target="../tags/tag1328.xml" /><Relationship Id="rId4" Type="http://schemas.openxmlformats.org/officeDocument/2006/relationships/tags" Target="../tags/tag1329.xml" /><Relationship Id="rId5" Type="http://schemas.openxmlformats.org/officeDocument/2006/relationships/tags" Target="../tags/tag1330.xml" /><Relationship Id="rId6" Type="http://schemas.openxmlformats.org/officeDocument/2006/relationships/slideMaster" Target="../slideMasters/slideMaster122.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cSld name="标题幻灯片">
    <p:spTree>
      <p:nvGrpSpPr>
        <p:cNvPr id="1" name=""/>
        <p:cNvGrpSpPr/>
        <p:nvPr>
          <p:custDataLst>
            <p:tags r:id="rId1"/>
          </p:custDataLst>
        </p:nvPr>
      </p:nvGrpSpPr>
      <p:grpSpPr/>
      <p:sp>
        <p:nvSpPr>
          <p:cNvPr id="2" name="Title 1"/>
          <p:cNvSpPr>
            <a:spLocks noGrp="1"/>
          </p:cNvSpPr>
          <p:nvPr>
            <p:ph type="ctrTitle"/>
            <p:custDataLst>
              <p:tags r:id="rId2"/>
            </p:custDataLst>
          </p:nvPr>
        </p:nvSpPr>
        <p:spPr>
          <a:xfrm>
            <a:off x="1143000" y="842032"/>
            <a:ext cx="6858000" cy="1791253"/>
          </a:xfrm>
        </p:spPr>
        <p:txBody>
          <a:bodyPr anchor="b"/>
          <a:lstStyle>
            <a:lvl1pPr algn="ctr">
              <a:defRPr sz="4500"/>
            </a:lvl1pPr>
          </a:lstStyle>
          <a:p>
            <a:pPr fontAlgn="base"/>
            <a:r>
              <a:rPr kumimoji="0" lang="zh-CN" altLang="en-US" sz="4500" b="0" i="0" u="none" strike="noStrike" kern="1200" cap="none" spc="0" normalizeH="0" baseline="0" noProof="1">
                <a:uLnTx/>
                <a:uFillTx/>
              </a:rPr>
              <a:t>单击此处编辑母版标题样式</a:t>
            </a:r>
            <a:endParaRPr kumimoji="0" lang="en-US" altLang="en-US" sz="4500" b="0" i="0" u="none" strike="noStrike" kern="1200" cap="none" spc="0" normalizeH="0" baseline="0" noProof="1">
              <a:uLnTx/>
              <a:uFillTx/>
            </a:endParaRPr>
          </a:p>
        </p:txBody>
      </p:sp>
      <p:sp>
        <p:nvSpPr>
          <p:cNvPr id="3" name="Subtitle 2"/>
          <p:cNvSpPr>
            <a:spLocks noGrp="1"/>
          </p:cNvSpPr>
          <p:nvPr>
            <p:ph type="subTitle" idx="1"/>
            <p:custDataLst>
              <p:tags r:id="rId3"/>
            </p:custDataLst>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kumimoji="0" lang="zh-CN" altLang="en-US" sz="1800" b="0" i="0" u="none" strike="noStrike" kern="1200" cap="none" spc="0" normalizeH="0" baseline="0" noProof="1">
                <a:uLnTx/>
                <a:uFillTx/>
              </a:rPr>
              <a:t>单击此处编辑母版副标题样式</a:t>
            </a:r>
            <a:endParaRPr kumimoji="0" lang="en-US" altLang="en-US" sz="1800" b="0" i="0" u="none" strike="noStrike" kern="1200" cap="none" spc="0" normalizeH="0" baseline="0" noProof="1">
              <a:uLnTx/>
              <a:uFillTx/>
            </a:endParaRPr>
          </a:p>
        </p:txBody>
      </p:sp>
      <p:sp>
        <p:nvSpPr>
          <p:cNvPr id="0" name="Date Placeholder 3"/>
          <p:cNvSpPr/>
          <p:nvPr>
            <p:ph type="dt" sz="half" idx="10"/>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97526DB-8FA8-4A9B-B370-4DFC609E9F7C}" type="datetime1">
              <a:rPr lang="zh-CN" altLang="en-US" sz="900">
                <a:solidFill>
                  <a:srgbClr val="898989"/>
                </a:solidFill>
              </a:rPr>
              <a:t>*</a:t>
            </a:fld>
          </a:p>
        </p:txBody>
      </p:sp>
      <p:sp>
        <p:nvSpPr>
          <p:cNvPr id="0" name="Footer Placeholder 4"/>
          <p:cNvSpPr/>
          <p:nvPr>
            <p:ph type="ftr" sz="quarter" idx="11"/>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BA0D9BE-0512-4B72-AA65-8CA5FC149F70}"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cSld name="标题和内容">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8650" y="274638"/>
            <a:ext cx="7886700" cy="993775"/>
          </a:xfrm>
        </p:spPr>
        <p:txBody>
          <a:bodyPr/>
          <a:lstStyle/>
          <a:p>
            <a:pPr fontAlgn="base"/>
            <a:r>
              <a:rPr kumimoji="0" lang="zh-CN" altLang="en-US" sz="3300" b="0" i="0" u="none" strike="noStrike" kern="1200" cap="none" spc="0" normalizeH="0" baseline="0" noProof="1">
                <a:uLnTx/>
                <a:uFillTx/>
              </a:rPr>
              <a:t>单击此处编辑母版标题样式</a:t>
            </a:r>
            <a:endParaRPr kumimoji="0" lang="en-US" altLang="en-US" sz="3300" b="0" i="0" u="none" strike="noStrike" kern="1200" cap="none" spc="0" normalizeH="0" baseline="0" noProof="1">
              <a:uLnTx/>
              <a:uFillTx/>
            </a:endParaRPr>
          </a:p>
        </p:txBody>
      </p:sp>
      <p:sp>
        <p:nvSpPr>
          <p:cNvPr id="3" name="Content Placeholder 2"/>
          <p:cNvSpPr>
            <a:spLocks noGrp="1"/>
          </p:cNvSpPr>
          <p:nvPr>
            <p:ph idx="1"/>
            <p:custDataLst>
              <p:tags r:id="rId3"/>
            </p:custDataLst>
          </p:nvPr>
        </p:nvSpPr>
        <p:spPr>
          <a:xfrm>
            <a:off x="628650" y="1370013"/>
            <a:ext cx="7886700" cy="3263900"/>
          </a:xfrm>
        </p:spPr>
        <p:txBody>
          <a:bodyPr/>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0" name="Date Placeholder 3"/>
          <p:cNvSpPr/>
          <p:nvPr>
            <p:ph type="dt" sz="half" idx="10"/>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97526DB-8FA8-4A9B-B370-4DFC609E9F7C}" type="datetime1">
              <a:rPr lang="zh-CN" altLang="en-US" sz="900">
                <a:solidFill>
                  <a:srgbClr val="898989"/>
                </a:solidFill>
              </a:rPr>
              <a:t>*</a:t>
            </a:fld>
          </a:p>
        </p:txBody>
      </p:sp>
      <p:sp>
        <p:nvSpPr>
          <p:cNvPr id="0" name="Footer Placeholder 4"/>
          <p:cNvSpPr/>
          <p:nvPr>
            <p:ph type="ftr" sz="quarter" idx="11"/>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BA0D9BE-0512-4B72-AA65-8CA5FC149F70}"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cSld name="节标题">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3888" y="1282700"/>
            <a:ext cx="7886700" cy="2140213"/>
          </a:xfrm>
        </p:spPr>
        <p:txBody>
          <a:bodyPr anchor="b"/>
          <a:lstStyle>
            <a:lvl1pPr>
              <a:defRPr sz="4500"/>
            </a:lvl1pPr>
          </a:lstStyle>
          <a:p>
            <a:pPr fontAlgn="base"/>
            <a:r>
              <a:rPr kumimoji="0" lang="zh-CN" altLang="en-US" sz="4500" b="0" i="0" u="none" strike="noStrike" kern="1200" cap="none" spc="0" normalizeH="0" baseline="0" noProof="1">
                <a:uLnTx/>
                <a:uFillTx/>
              </a:rPr>
              <a:t>单击此处编辑母版标题样式</a:t>
            </a:r>
            <a:endParaRPr kumimoji="0" lang="en-US" altLang="en-US" sz="4500" b="0" i="0" u="none" strike="noStrike" kern="1200" cap="none" spc="0" normalizeH="0" baseline="0" noProof="1">
              <a:uLnTx/>
              <a:uFillTx/>
            </a:endParaRPr>
          </a:p>
        </p:txBody>
      </p:sp>
      <p:sp>
        <p:nvSpPr>
          <p:cNvPr id="3" name="Text Placeholder 2"/>
          <p:cNvSpPr>
            <a:spLocks noGrp="1"/>
          </p:cNvSpPr>
          <p:nvPr>
            <p:ph type="body" idx="1"/>
            <p:custDataLst>
              <p:tags r:id="rId3"/>
            </p:custDataLst>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kumimoji="0" lang="zh-CN" altLang="en-US" sz="1800" b="0" i="0" u="none" strike="noStrike" kern="1200" cap="none" spc="0" normalizeH="0" baseline="0" noProof="1">
                <a:uLnTx/>
                <a:uFillTx/>
              </a:rPr>
              <a:t>单击此处编辑母版文本样式</a:t>
            </a:r>
          </a:p>
        </p:txBody>
      </p:sp>
      <p:sp>
        <p:nvSpPr>
          <p:cNvPr id="0" name="Date Placeholder 3"/>
          <p:cNvSpPr/>
          <p:nvPr>
            <p:ph type="dt" sz="half" idx="10"/>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97526DB-8FA8-4A9B-B370-4DFC609E9F7C}" type="datetime1">
              <a:rPr lang="zh-CN" altLang="en-US" sz="900">
                <a:solidFill>
                  <a:srgbClr val="898989"/>
                </a:solidFill>
              </a:rPr>
              <a:t>*</a:t>
            </a:fld>
          </a:p>
        </p:txBody>
      </p:sp>
      <p:sp>
        <p:nvSpPr>
          <p:cNvPr id="0" name="Footer Placeholder 4"/>
          <p:cNvSpPr/>
          <p:nvPr>
            <p:ph type="ftr" sz="quarter" idx="11"/>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BA0D9BE-0512-4B72-AA65-8CA5FC149F70}"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cSld name="两栏内容">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8650" y="274638"/>
            <a:ext cx="7886700" cy="993775"/>
          </a:xfrm>
        </p:spPr>
        <p:txBody>
          <a:bodyPr/>
          <a:lstStyle/>
          <a:p>
            <a:pPr fontAlgn="base"/>
            <a:r>
              <a:rPr kumimoji="0" lang="zh-CN" altLang="en-US" sz="3300" b="0" i="0" u="none" strike="noStrike" kern="1200" cap="none" spc="0" normalizeH="0" baseline="0" noProof="1">
                <a:uLnTx/>
                <a:uFillTx/>
              </a:rPr>
              <a:t>单击此处编辑母版标题样式</a:t>
            </a:r>
            <a:endParaRPr kumimoji="0" lang="en-US" altLang="en-US" sz="3300" b="0" i="0" u="none" strike="noStrike" kern="1200" cap="none" spc="0" normalizeH="0" baseline="0" noProof="1">
              <a:uLnTx/>
              <a:uFillTx/>
            </a:endParaRPr>
          </a:p>
        </p:txBody>
      </p:sp>
      <p:sp>
        <p:nvSpPr>
          <p:cNvPr id="3" name="Content Placeholder 2"/>
          <p:cNvSpPr>
            <a:spLocks noGrp="1"/>
          </p:cNvSpPr>
          <p:nvPr>
            <p:ph sz="half" idx="1"/>
            <p:custDataLst>
              <p:tags r:id="rId3"/>
            </p:custDataLst>
          </p:nvPr>
        </p:nvSpPr>
        <p:spPr>
          <a:xfrm>
            <a:off x="628650" y="1369642"/>
            <a:ext cx="3886200" cy="3264511"/>
          </a:xfrm>
        </p:spPr>
        <p:txBody>
          <a:bodyPr/>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4" name="Content Placeholder 3"/>
          <p:cNvSpPr>
            <a:spLocks noGrp="1"/>
          </p:cNvSpPr>
          <p:nvPr>
            <p:ph sz="half" idx="2"/>
            <p:custDataLst>
              <p:tags r:id="rId4"/>
            </p:custDataLst>
          </p:nvPr>
        </p:nvSpPr>
        <p:spPr>
          <a:xfrm>
            <a:off x="4629150" y="1369642"/>
            <a:ext cx="3886200" cy="3264511"/>
          </a:xfrm>
        </p:spPr>
        <p:txBody>
          <a:bodyPr/>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0" name="Date Placeholder 3"/>
          <p:cNvSpPr/>
          <p:nvPr>
            <p:ph type="dt" sz="half" idx="10"/>
            <p:custDataLst>
              <p:tags r:id="rId5"/>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97526DB-8FA8-4A9B-B370-4DFC609E9F7C}" type="datetime1">
              <a:rPr lang="zh-CN" altLang="en-US" sz="900">
                <a:solidFill>
                  <a:srgbClr val="898989"/>
                </a:solidFill>
              </a:rPr>
              <a:t>*</a:t>
            </a:fld>
          </a:p>
        </p:txBody>
      </p:sp>
      <p:sp>
        <p:nvSpPr>
          <p:cNvPr id="0" name="Footer Placeholder 4"/>
          <p:cNvSpPr/>
          <p:nvPr>
            <p:ph type="ftr" sz="quarter" idx="11"/>
            <p:custDataLst>
              <p:tags r:id="rId6"/>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7"/>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BA0D9BE-0512-4B72-AA65-8CA5FC149F70}"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cSld name="比较">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9841" y="273929"/>
            <a:ext cx="7886700" cy="994479"/>
          </a:xfrm>
        </p:spPr>
        <p:txBody>
          <a:bodyPr/>
          <a:lstStyle/>
          <a:p>
            <a:pPr fontAlgn="base"/>
            <a:r>
              <a:rPr kumimoji="0" lang="zh-CN" altLang="en-US" sz="3300" b="0" i="0" u="none" strike="noStrike" kern="1200" cap="none" spc="0" normalizeH="0" baseline="0" noProof="1">
                <a:uLnTx/>
                <a:uFillTx/>
              </a:rPr>
              <a:t>单击此处编辑母版标题样式</a:t>
            </a:r>
            <a:endParaRPr kumimoji="0" lang="en-US" altLang="en-US" sz="3300" b="0" i="0" u="none" strike="noStrike" kern="1200" cap="none" spc="0" normalizeH="0" baseline="0" noProof="1">
              <a:uLnTx/>
              <a:uFillTx/>
            </a:endParaRPr>
          </a:p>
        </p:txBody>
      </p:sp>
      <p:sp>
        <p:nvSpPr>
          <p:cNvPr id="3" name="Text Placeholder 2"/>
          <p:cNvSpPr>
            <a:spLocks noGrp="1"/>
          </p:cNvSpPr>
          <p:nvPr>
            <p:ph type="body" idx="1"/>
            <p:custDataLst>
              <p:tags r:id="rId3"/>
            </p:custDataLst>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fontAlgn="base"/>
            <a:r>
              <a:rPr kumimoji="0" lang="zh-CN" altLang="en-US" sz="1800" b="1" i="0" u="none" strike="noStrike" kern="1200" cap="none" spc="0" normalizeH="0" baseline="0" noProof="1">
                <a:uLnTx/>
                <a:uFillTx/>
              </a:rPr>
              <a:t>单击此处编辑母版文本样式</a:t>
            </a:r>
          </a:p>
        </p:txBody>
      </p:sp>
      <p:sp>
        <p:nvSpPr>
          <p:cNvPr id="4" name="Content Placeholder 3"/>
          <p:cNvSpPr>
            <a:spLocks noGrp="1"/>
          </p:cNvSpPr>
          <p:nvPr>
            <p:ph sz="half" idx="2"/>
            <p:custDataLst>
              <p:tags r:id="rId4"/>
            </p:custDataLst>
          </p:nvPr>
        </p:nvSpPr>
        <p:spPr>
          <a:xfrm>
            <a:off x="629842" y="1879386"/>
            <a:ext cx="3868340" cy="2764294"/>
          </a:xfrm>
        </p:spPr>
        <p:txBody>
          <a:bodyPr/>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5" name="Text Placeholder 4"/>
          <p:cNvSpPr>
            <a:spLocks noGrp="1"/>
          </p:cNvSpPr>
          <p:nvPr>
            <p:ph type="body" sz="quarter" idx="3"/>
            <p:custDataLst>
              <p:tags r:id="rId5"/>
            </p:custDataLst>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fontAlgn="base"/>
            <a:r>
              <a:rPr kumimoji="0" lang="zh-CN" altLang="en-US" sz="1800" b="1" i="0" u="none" strike="noStrike" kern="1200" cap="none" spc="0" normalizeH="0" baseline="0" noProof="1">
                <a:uLnTx/>
                <a:uFillTx/>
              </a:rPr>
              <a:t>单击此处编辑母版文本样式</a:t>
            </a:r>
          </a:p>
        </p:txBody>
      </p:sp>
      <p:sp>
        <p:nvSpPr>
          <p:cNvPr id="6" name="Content Placeholder 5"/>
          <p:cNvSpPr>
            <a:spLocks noGrp="1"/>
          </p:cNvSpPr>
          <p:nvPr>
            <p:ph sz="quarter" idx="4"/>
            <p:custDataLst>
              <p:tags r:id="rId6"/>
            </p:custDataLst>
          </p:nvPr>
        </p:nvSpPr>
        <p:spPr>
          <a:xfrm>
            <a:off x="4629150" y="1879386"/>
            <a:ext cx="3887391" cy="2764294"/>
          </a:xfrm>
        </p:spPr>
        <p:txBody>
          <a:bodyPr/>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0" name="Date Placeholder 3"/>
          <p:cNvSpPr/>
          <p:nvPr>
            <p:ph type="dt" sz="half" idx="10"/>
            <p:custDataLst>
              <p:tags r:id="rId7"/>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97526DB-8FA8-4A9B-B370-4DFC609E9F7C}" type="datetime1">
              <a:rPr lang="zh-CN" altLang="en-US" sz="900">
                <a:solidFill>
                  <a:srgbClr val="898989"/>
                </a:solidFill>
              </a:rPr>
              <a:t>*</a:t>
            </a:fld>
          </a:p>
        </p:txBody>
      </p:sp>
      <p:sp>
        <p:nvSpPr>
          <p:cNvPr id="0" name="Footer Placeholder 4"/>
          <p:cNvSpPr/>
          <p:nvPr>
            <p:ph type="ftr" sz="quarter" idx="11"/>
            <p:custDataLst>
              <p:tags r:id="rId8"/>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9"/>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BA0D9BE-0512-4B72-AA65-8CA5FC149F70}"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cSld name="仅标题">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8650" y="274638"/>
            <a:ext cx="7886700" cy="993775"/>
          </a:xfrm>
        </p:spPr>
        <p:txBody>
          <a:bodyPr/>
          <a:lstStyle/>
          <a:p>
            <a:pPr fontAlgn="base"/>
            <a:r>
              <a:rPr kumimoji="0" lang="zh-CN" altLang="en-US" sz="3300" b="0" i="0" u="none" strike="noStrike" kern="1200" cap="none" spc="0" normalizeH="0" baseline="0" noProof="1">
                <a:uLnTx/>
                <a:uFillTx/>
              </a:rPr>
              <a:t>单击此处编辑母版标题样式</a:t>
            </a:r>
            <a:endParaRPr kumimoji="0" lang="en-US" altLang="en-US" sz="3300" b="0" i="0" u="none" strike="noStrike" kern="1200" cap="none" spc="0" normalizeH="0" baseline="0" noProof="1">
              <a:uLnTx/>
              <a:uFillTx/>
            </a:endParaRPr>
          </a:p>
        </p:txBody>
      </p:sp>
      <p:sp>
        <p:nvSpPr>
          <p:cNvPr id="0" name="Date Placeholder 3"/>
          <p:cNvSpPr/>
          <p:nvPr>
            <p:ph type="dt" sz="half" idx="10"/>
            <p:custDataLst>
              <p:tags r:id="rId3"/>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97526DB-8FA8-4A9B-B370-4DFC609E9F7C}" type="datetime1">
              <a:rPr lang="zh-CN" altLang="en-US" sz="900">
                <a:solidFill>
                  <a:srgbClr val="898989"/>
                </a:solidFill>
              </a:rPr>
              <a:t>*</a:t>
            </a:fld>
          </a:p>
        </p:txBody>
      </p:sp>
      <p:sp>
        <p:nvSpPr>
          <p:cNvPr id="0" name="Footer Placeholder 4"/>
          <p:cNvSpPr/>
          <p:nvPr>
            <p:ph type="ftr" sz="quarter" idx="11"/>
            <p:custDataLst>
              <p:tags r:id="rId4"/>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BA0D9BE-0512-4B72-AA65-8CA5FC149F70}"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cSld name="空白">
    <p:spTree>
      <p:nvGrpSpPr>
        <p:cNvPr id="1" name=""/>
        <p:cNvGrpSpPr/>
        <p:nvPr>
          <p:custDataLst>
            <p:tags r:id="rId1"/>
          </p:custDataLst>
        </p:nvPr>
      </p:nvGrpSpPr>
      <p:grpSpPr/>
      <p:sp>
        <p:nvSpPr>
          <p:cNvPr id="0" name="Date Placeholder 3"/>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97526DB-8FA8-4A9B-B370-4DFC609E9F7C}" type="datetime1">
              <a:rPr lang="zh-CN" altLang="en-US" sz="900">
                <a:solidFill>
                  <a:srgbClr val="898989"/>
                </a:solidFill>
              </a:rPr>
              <a:t>*</a:t>
            </a:fld>
          </a:p>
        </p:txBody>
      </p:sp>
      <p:sp>
        <p:nvSpPr>
          <p:cNvPr id="0" name="Footer Placeholder 4"/>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BA0D9BE-0512-4B72-AA65-8CA5FC149F70}"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cSld name="内容与标题">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9841" y="343006"/>
            <a:ext cx="2949178" cy="1200521"/>
          </a:xfrm>
        </p:spPr>
        <p:txBody>
          <a:bodyPr anchor="b"/>
          <a:lstStyle>
            <a:lvl1pPr>
              <a:defRPr sz="2400"/>
            </a:lvl1pPr>
          </a:lstStyle>
          <a:p>
            <a:pPr fontAlgn="base"/>
            <a:r>
              <a:rPr kumimoji="0" lang="zh-CN" altLang="en-US" sz="2400" b="0" i="0" u="none" strike="noStrike" kern="1200" cap="none" spc="0" normalizeH="0" baseline="0" noProof="1">
                <a:uLnTx/>
                <a:uFillTx/>
              </a:rPr>
              <a:t>单击此处编辑母版标题样式</a:t>
            </a:r>
            <a:endParaRPr kumimoji="0" lang="en-US" altLang="en-US" sz="2400" b="0" i="0" u="none" strike="noStrike" kern="1200" cap="none" spc="0" normalizeH="0" baseline="0" noProof="1">
              <a:uLnTx/>
              <a:uFillTx/>
            </a:endParaRPr>
          </a:p>
        </p:txBody>
      </p:sp>
      <p:sp>
        <p:nvSpPr>
          <p:cNvPr id="3" name="Content Placeholder 2"/>
          <p:cNvSpPr>
            <a:spLocks noGrp="1"/>
          </p:cNvSpPr>
          <p:nvPr>
            <p:ph idx="1"/>
            <p:custDataLst>
              <p:tags r:id="rId3"/>
            </p:custDataLst>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kumimoji="0" lang="zh-CN" altLang="en-US" sz="2400" b="0" i="0" u="none" strike="noStrike" kern="1200" cap="none" spc="0" normalizeH="0" baseline="0" noProof="1">
                <a:uLnTx/>
                <a:uFillTx/>
              </a:rPr>
              <a:t>单击此处编辑母版文本样式</a:t>
            </a:r>
          </a:p>
          <a:p>
            <a:pPr lvl="1" fontAlgn="base"/>
            <a:r>
              <a:rPr kumimoji="0" lang="zh-CN" altLang="en-US" sz="2100" b="0" i="0" u="none" strike="noStrike" kern="1200" cap="none" spc="0" normalizeH="0" baseline="0" noProof="1">
                <a:uLnTx/>
                <a:uFillTx/>
              </a:rPr>
              <a:t>第二级</a:t>
            </a:r>
          </a:p>
          <a:p>
            <a:pPr lvl="2" fontAlgn="base"/>
            <a:r>
              <a:rPr kumimoji="0" lang="zh-CN" altLang="en-US" sz="1800" b="0" i="0" u="none" strike="noStrike" kern="1200" cap="none" spc="0" normalizeH="0" baseline="0" noProof="1">
                <a:uLnTx/>
                <a:uFillTx/>
              </a:rPr>
              <a:t>第三级</a:t>
            </a:r>
          </a:p>
          <a:p>
            <a:pPr lvl="3" fontAlgn="base"/>
            <a:r>
              <a:rPr kumimoji="0" lang="zh-CN" altLang="en-US" sz="1500" b="0" i="0" u="none" strike="noStrike" kern="1200" cap="none" spc="0" normalizeH="0" baseline="0" noProof="1">
                <a:uLnTx/>
                <a:uFillTx/>
              </a:rPr>
              <a:t>第四级</a:t>
            </a:r>
          </a:p>
          <a:p>
            <a:pPr lvl="4" fontAlgn="base"/>
            <a:r>
              <a:rPr kumimoji="0" lang="zh-CN" altLang="en-US" sz="1500" b="0" i="0" u="none" strike="noStrike" kern="1200" cap="none" spc="0" normalizeH="0" baseline="0" noProof="1">
                <a:uLnTx/>
                <a:uFillTx/>
              </a:rPr>
              <a:t>第五级</a:t>
            </a:r>
            <a:endParaRPr kumimoji="0" lang="en-US" altLang="en-US" sz="1500" b="0" i="0" u="none" strike="noStrike" kern="1200" cap="none" spc="0" normalizeH="0" baseline="0" noProof="1">
              <a:uLnTx/>
              <a:uFillTx/>
            </a:endParaRPr>
          </a:p>
        </p:txBody>
      </p:sp>
      <p:sp>
        <p:nvSpPr>
          <p:cNvPr id="4" name="Text Placeholder 3"/>
          <p:cNvSpPr>
            <a:spLocks noGrp="1"/>
          </p:cNvSpPr>
          <p:nvPr>
            <p:ph type="body" sz="half" idx="2"/>
            <p:custDataLst>
              <p:tags r:id="rId4"/>
            </p:custDataLst>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kumimoji="0" lang="zh-CN" altLang="en-US" sz="1200" b="0" i="0" u="none" strike="noStrike" kern="1200" cap="none" spc="0" normalizeH="0" baseline="0" noProof="1">
                <a:uLnTx/>
                <a:uFillTx/>
              </a:rPr>
              <a:t>单击此处编辑母版文本样式</a:t>
            </a:r>
          </a:p>
        </p:txBody>
      </p:sp>
      <p:sp>
        <p:nvSpPr>
          <p:cNvPr id="0" name="Date Placeholder 3"/>
          <p:cNvSpPr/>
          <p:nvPr>
            <p:ph type="dt" sz="half" idx="10"/>
            <p:custDataLst>
              <p:tags r:id="rId5"/>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97526DB-8FA8-4A9B-B370-4DFC609E9F7C}" type="datetime1">
              <a:rPr lang="zh-CN" altLang="en-US" sz="900">
                <a:solidFill>
                  <a:srgbClr val="898989"/>
                </a:solidFill>
              </a:rPr>
              <a:t>*</a:t>
            </a:fld>
          </a:p>
        </p:txBody>
      </p:sp>
      <p:sp>
        <p:nvSpPr>
          <p:cNvPr id="0" name="Footer Placeholder 4"/>
          <p:cNvSpPr/>
          <p:nvPr>
            <p:ph type="ftr" sz="quarter" idx="11"/>
            <p:custDataLst>
              <p:tags r:id="rId6"/>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7"/>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BA0D9BE-0512-4B72-AA65-8CA5FC149F70}"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cSld name="图片与标题">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9841" y="343006"/>
            <a:ext cx="2949178" cy="1200521"/>
          </a:xfrm>
        </p:spPr>
        <p:txBody>
          <a:bodyPr anchor="b"/>
          <a:lstStyle>
            <a:lvl1pPr>
              <a:defRPr sz="2400"/>
            </a:lvl1pPr>
          </a:lstStyle>
          <a:p>
            <a:pPr fontAlgn="base"/>
            <a:r>
              <a:rPr kumimoji="0" lang="zh-CN" altLang="en-US" sz="2400" b="0" i="0" u="none" strike="noStrike" kern="1200" cap="none" spc="0" normalizeH="0" baseline="0" noProof="1">
                <a:uLnTx/>
                <a:uFillTx/>
              </a:rPr>
              <a:t>单击此处编辑母版标题样式</a:t>
            </a:r>
            <a:endParaRPr kumimoji="0" lang="en-US" altLang="en-US" sz="2400" b="0" i="0" u="none" strike="noStrike" kern="1200" cap="none" spc="0" normalizeH="0" baseline="0" noProof="1">
              <a:uLnTx/>
              <a:uFillTx/>
            </a:endParaRPr>
          </a:p>
        </p:txBody>
      </p:sp>
      <p:sp>
        <p:nvSpPr>
          <p:cNvPr id="3" name="Picture Placeholder 2"/>
          <p:cNvSpPr>
            <a:spLocks noGrp="1" noChangeAspect="1"/>
          </p:cNvSpPr>
          <p:nvPr>
            <p:ph type="pic" idx="1"/>
            <p:custDataLst>
              <p:tags r:id="rId3"/>
            </p:custDataLst>
          </p:nvPr>
        </p:nvSpPr>
        <p:spPr>
          <a:xfrm>
            <a:off x="3887391" y="740798"/>
            <a:ext cx="4629150" cy="3656347"/>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fontAlgn="base"/>
            <a:r>
              <a:rPr kumimoji="0" lang="zh-CN" altLang="en-US" sz="2400" b="0" i="0" u="none" strike="noStrike" kern="1200" cap="none" spc="0" normalizeH="0" baseline="0" noProof="0">
                <a:uLnTx/>
                <a:uFillTx/>
              </a:rPr>
              <a:t>单击图标添加图片</a:t>
            </a:r>
            <a:endParaRPr kumimoji="0" lang="en-US" altLang="en-US" sz="2400" b="0" i="0" u="none" strike="noStrike" kern="1200" cap="none" spc="0" normalizeH="0" baseline="0" noProof="0">
              <a:uLnTx/>
              <a:uFillTx/>
            </a:endParaRPr>
          </a:p>
        </p:txBody>
      </p:sp>
      <p:sp>
        <p:nvSpPr>
          <p:cNvPr id="4" name="Text Placeholder 3"/>
          <p:cNvSpPr>
            <a:spLocks noGrp="1"/>
          </p:cNvSpPr>
          <p:nvPr>
            <p:ph type="body" sz="half" idx="2"/>
            <p:custDataLst>
              <p:tags r:id="rId4"/>
            </p:custDataLst>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kumimoji="0" lang="zh-CN" altLang="en-US" sz="1200" b="0" i="0" u="none" strike="noStrike" kern="1200" cap="none" spc="0" normalizeH="0" baseline="0" noProof="1">
                <a:uLnTx/>
                <a:uFillTx/>
              </a:rPr>
              <a:t>单击此处编辑母版文本样式</a:t>
            </a:r>
          </a:p>
        </p:txBody>
      </p:sp>
      <p:sp>
        <p:nvSpPr>
          <p:cNvPr id="0" name="Date Placeholder 3"/>
          <p:cNvSpPr/>
          <p:nvPr>
            <p:ph type="dt" sz="half" idx="10"/>
            <p:custDataLst>
              <p:tags r:id="rId5"/>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97526DB-8FA8-4A9B-B370-4DFC609E9F7C}" type="datetime1">
              <a:rPr lang="zh-CN" altLang="en-US" sz="900">
                <a:solidFill>
                  <a:srgbClr val="898989"/>
                </a:solidFill>
              </a:rPr>
              <a:t>*</a:t>
            </a:fld>
          </a:p>
        </p:txBody>
      </p:sp>
      <p:sp>
        <p:nvSpPr>
          <p:cNvPr id="0" name="Footer Placeholder 4"/>
          <p:cNvSpPr/>
          <p:nvPr>
            <p:ph type="ftr" sz="quarter" idx="11"/>
            <p:custDataLst>
              <p:tags r:id="rId6"/>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7"/>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BA0D9BE-0512-4B72-AA65-8CA5FC149F70}"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cSld name="标题和竖排文字">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8650" y="274638"/>
            <a:ext cx="7886700" cy="993775"/>
          </a:xfrm>
        </p:spPr>
        <p:txBody>
          <a:bodyPr/>
          <a:lstStyle/>
          <a:p>
            <a:pPr fontAlgn="base"/>
            <a:r>
              <a:rPr kumimoji="0" lang="zh-CN" altLang="en-US" sz="3300" b="0" i="0" u="none" strike="noStrike" kern="1200" cap="none" spc="0" normalizeH="0" baseline="0" noProof="1">
                <a:uLnTx/>
                <a:uFillTx/>
              </a:rPr>
              <a:t>单击此处编辑母版标题样式</a:t>
            </a:r>
            <a:endParaRPr kumimoji="0" lang="en-US" altLang="en-US" sz="3300" b="0" i="0" u="none" strike="noStrike" kern="1200" cap="none" spc="0" normalizeH="0" baseline="0" noProof="1">
              <a:uLnTx/>
              <a:uFillTx/>
            </a:endParaRPr>
          </a:p>
        </p:txBody>
      </p:sp>
      <p:sp>
        <p:nvSpPr>
          <p:cNvPr id="3" name="Vertical Text Placeholder 2"/>
          <p:cNvSpPr>
            <a:spLocks noGrp="1"/>
          </p:cNvSpPr>
          <p:nvPr>
            <p:ph type="body" orient="vert" idx="1"/>
            <p:custDataLst>
              <p:tags r:id="rId3"/>
            </p:custDataLst>
          </p:nvPr>
        </p:nvSpPr>
        <p:spPr>
          <a:xfrm>
            <a:off x="628650" y="1370013"/>
            <a:ext cx="7886700" cy="3263900"/>
          </a:xfrm>
        </p:spPr>
        <p:txBody>
          <a:bodyPr vert="eaVert"/>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0" name="Date Placeholder 3"/>
          <p:cNvSpPr/>
          <p:nvPr>
            <p:ph type="dt" sz="half" idx="10"/>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97526DB-8FA8-4A9B-B370-4DFC609E9F7C}" type="datetime1">
              <a:rPr lang="zh-CN" altLang="en-US" sz="900">
                <a:solidFill>
                  <a:srgbClr val="898989"/>
                </a:solidFill>
              </a:rPr>
              <a:t>*</a:t>
            </a:fld>
          </a:p>
        </p:txBody>
      </p:sp>
      <p:sp>
        <p:nvSpPr>
          <p:cNvPr id="0" name="Footer Placeholder 4"/>
          <p:cNvSpPr/>
          <p:nvPr>
            <p:ph type="ftr" sz="quarter" idx="11"/>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BA0D9BE-0512-4B72-AA65-8CA5FC149F70}"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cSld name="竖排标题与文本">
    <p:spTree>
      <p:nvGrpSpPr>
        <p:cNvPr id="1" name=""/>
        <p:cNvGrpSpPr/>
        <p:nvPr>
          <p:custDataLst>
            <p:tags r:id="rId1"/>
          </p:custDataLst>
        </p:nvPr>
      </p:nvGrpSpPr>
      <p:grpSpPr/>
      <p:sp>
        <p:nvSpPr>
          <p:cNvPr id="2" name="Vertical Title 1"/>
          <p:cNvSpPr>
            <a:spLocks noGrp="1"/>
          </p:cNvSpPr>
          <p:nvPr>
            <p:ph type="title" orient="vert"/>
            <p:custDataLst>
              <p:tags r:id="rId2"/>
            </p:custDataLst>
          </p:nvPr>
        </p:nvSpPr>
        <p:spPr>
          <a:xfrm>
            <a:off x="6543675" y="273928"/>
            <a:ext cx="1971675" cy="4360224"/>
          </a:xfrm>
        </p:spPr>
        <p:txBody>
          <a:bodyPr vert="eaVert"/>
          <a:lstStyle/>
          <a:p>
            <a:pPr fontAlgn="base"/>
            <a:r>
              <a:rPr kumimoji="0" lang="zh-CN" altLang="en-US" sz="3300" b="0" i="0" u="none" strike="noStrike" kern="1200" cap="none" spc="0" normalizeH="0" baseline="0" noProof="1">
                <a:uLnTx/>
                <a:uFillTx/>
              </a:rPr>
              <a:t>单击此处编辑母版标题样式</a:t>
            </a:r>
            <a:endParaRPr kumimoji="0" lang="en-US" altLang="en-US" sz="3300" b="0" i="0" u="none" strike="noStrike" kern="1200" cap="none" spc="0" normalizeH="0" baseline="0" noProof="1">
              <a:uLnTx/>
              <a:uFillTx/>
            </a:endParaRPr>
          </a:p>
        </p:txBody>
      </p:sp>
      <p:sp>
        <p:nvSpPr>
          <p:cNvPr id="3" name="Vertical Text Placeholder 2"/>
          <p:cNvSpPr>
            <a:spLocks noGrp="1"/>
          </p:cNvSpPr>
          <p:nvPr>
            <p:ph type="body" orient="vert" idx="1"/>
            <p:custDataLst>
              <p:tags r:id="rId3"/>
            </p:custDataLst>
          </p:nvPr>
        </p:nvSpPr>
        <p:spPr>
          <a:xfrm>
            <a:off x="628650" y="273928"/>
            <a:ext cx="5800725" cy="4360224"/>
          </a:xfrm>
        </p:spPr>
        <p:txBody>
          <a:bodyPr vert="eaVert"/>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0" name="Date Placeholder 3"/>
          <p:cNvSpPr/>
          <p:nvPr>
            <p:ph type="dt" sz="half" idx="10"/>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97526DB-8FA8-4A9B-B370-4DFC609E9F7C}" type="datetime1">
              <a:rPr lang="zh-CN" altLang="en-US" sz="900">
                <a:solidFill>
                  <a:srgbClr val="898989"/>
                </a:solidFill>
              </a:rPr>
              <a:t>*</a:t>
            </a:fld>
          </a:p>
        </p:txBody>
      </p:sp>
      <p:sp>
        <p:nvSpPr>
          <p:cNvPr id="0" name="Footer Placeholder 4"/>
          <p:cNvSpPr/>
          <p:nvPr>
            <p:ph type="ftr" sz="quarter" idx="11"/>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BA0D9BE-0512-4B72-AA65-8CA5FC149F70}"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First Slide">
    <p:spTree>
      <p:nvGrpSpPr>
        <p:cNvPr id="1" name=""/>
        <p:cNvGrpSpPr/>
        <p:nvPr>
          <p:custDataLst>
            <p:tags r:id="rId1"/>
          </p:custDataLst>
        </p:nvPr>
      </p:nvGrpSpPr>
      <p:grpSpPr/>
      <p:sp>
        <p:nvSpPr>
          <p:cNvPr id="15" name="Picture Placeholder 2"/>
          <p:cNvSpPr>
            <a:spLocks noGrp="1"/>
          </p:cNvSpPr>
          <p:nvPr>
            <p:ph type="pic" sz="quarter" idx="17"/>
            <p:custDataLst>
              <p:tags r:id="rId2"/>
            </p:custDataLst>
          </p:nvPr>
        </p:nvSpPr>
        <p:spPr>
          <a:xfrm>
            <a:off x="3048000" y="331574"/>
            <a:ext cx="3276600" cy="2313387"/>
          </a:xfrm>
          <a:custGeom>
            <a:rect l="l" t="t" r="r" b="b"/>
            <a:pathLst>
              <a:path w="3276600" h="3124200">
                <a:moveTo>
                  <a:pt x="3028950" y="0"/>
                </a:moveTo>
                <a:cubicBezTo>
                  <a:pt x="3165723" y="0"/>
                  <a:pt x="3276600" y="110877"/>
                  <a:pt x="3276600" y="247650"/>
                </a:cubicBezTo>
                <a:lnTo>
                  <a:pt x="3276600" y="2876550"/>
                </a:lnTo>
                <a:cubicBezTo>
                  <a:pt x="3276600" y="3013323"/>
                  <a:pt x="3165723" y="3124200"/>
                  <a:pt x="3028950" y="3124200"/>
                </a:cubicBezTo>
                <a:cubicBezTo>
                  <a:pt x="2892177" y="3124200"/>
                  <a:pt x="2781300" y="3013323"/>
                  <a:pt x="2781300" y="2876550"/>
                </a:cubicBezTo>
                <a:lnTo>
                  <a:pt x="2781300" y="247650"/>
                </a:lnTo>
                <a:cubicBezTo>
                  <a:pt x="2781300" y="110877"/>
                  <a:pt x="2892177" y="0"/>
                  <a:pt x="3028950" y="0"/>
                </a:cubicBezTo>
                <a:close/>
                <a:moveTo>
                  <a:pt x="2317750" y="0"/>
                </a:moveTo>
                <a:cubicBezTo>
                  <a:pt x="2454523" y="0"/>
                  <a:pt x="2565400" y="110877"/>
                  <a:pt x="2565400" y="247650"/>
                </a:cubicBezTo>
                <a:lnTo>
                  <a:pt x="2565400" y="2876550"/>
                </a:lnTo>
                <a:cubicBezTo>
                  <a:pt x="2565400" y="3013323"/>
                  <a:pt x="2454523" y="3124200"/>
                  <a:pt x="2317750" y="3124200"/>
                </a:cubicBezTo>
                <a:cubicBezTo>
                  <a:pt x="2180977" y="3124200"/>
                  <a:pt x="2070100" y="3013323"/>
                  <a:pt x="2070100" y="2876550"/>
                </a:cubicBezTo>
                <a:lnTo>
                  <a:pt x="2070100" y="247650"/>
                </a:lnTo>
                <a:cubicBezTo>
                  <a:pt x="2070100" y="110877"/>
                  <a:pt x="2180977" y="0"/>
                  <a:pt x="2317750" y="0"/>
                </a:cubicBezTo>
                <a:close/>
                <a:moveTo>
                  <a:pt x="1606550" y="0"/>
                </a:moveTo>
                <a:cubicBezTo>
                  <a:pt x="1743323" y="0"/>
                  <a:pt x="1854200" y="110877"/>
                  <a:pt x="1854200" y="247650"/>
                </a:cubicBezTo>
                <a:lnTo>
                  <a:pt x="1854200" y="2876550"/>
                </a:lnTo>
                <a:cubicBezTo>
                  <a:pt x="1854200" y="3013323"/>
                  <a:pt x="1743323" y="3124200"/>
                  <a:pt x="1606550" y="3124200"/>
                </a:cubicBezTo>
                <a:cubicBezTo>
                  <a:pt x="1469777" y="3124200"/>
                  <a:pt x="1358900" y="3013323"/>
                  <a:pt x="1358900" y="2876550"/>
                </a:cubicBezTo>
                <a:lnTo>
                  <a:pt x="1358900" y="247650"/>
                </a:lnTo>
                <a:cubicBezTo>
                  <a:pt x="1358900" y="110877"/>
                  <a:pt x="1469777" y="0"/>
                  <a:pt x="1606550" y="0"/>
                </a:cubicBezTo>
                <a:close/>
                <a:moveTo>
                  <a:pt x="958850" y="0"/>
                </a:moveTo>
                <a:cubicBezTo>
                  <a:pt x="1095623" y="0"/>
                  <a:pt x="1206500" y="110877"/>
                  <a:pt x="1206500" y="247650"/>
                </a:cubicBezTo>
                <a:lnTo>
                  <a:pt x="1206500" y="2876550"/>
                </a:lnTo>
                <a:cubicBezTo>
                  <a:pt x="1206500" y="3013323"/>
                  <a:pt x="1095623" y="3124200"/>
                  <a:pt x="958850" y="3124200"/>
                </a:cubicBezTo>
                <a:cubicBezTo>
                  <a:pt x="822077" y="3124200"/>
                  <a:pt x="711200" y="3013323"/>
                  <a:pt x="711200" y="2876550"/>
                </a:cubicBezTo>
                <a:lnTo>
                  <a:pt x="711200" y="247650"/>
                </a:lnTo>
                <a:cubicBezTo>
                  <a:pt x="711200" y="110877"/>
                  <a:pt x="822077" y="0"/>
                  <a:pt x="958850" y="0"/>
                </a:cubicBezTo>
                <a:close/>
                <a:moveTo>
                  <a:pt x="247650" y="0"/>
                </a:moveTo>
                <a:cubicBezTo>
                  <a:pt x="384423" y="0"/>
                  <a:pt x="495300" y="110877"/>
                  <a:pt x="495300" y="247650"/>
                </a:cubicBezTo>
                <a:lnTo>
                  <a:pt x="495300" y="2876550"/>
                </a:lnTo>
                <a:cubicBezTo>
                  <a:pt x="495300" y="3013323"/>
                  <a:pt x="384423" y="3124200"/>
                  <a:pt x="247650" y="3124200"/>
                </a:cubicBezTo>
                <a:cubicBezTo>
                  <a:pt x="110877" y="3124200"/>
                  <a:pt x="0" y="3013323"/>
                  <a:pt x="0" y="2876550"/>
                </a:cubicBezTo>
                <a:lnTo>
                  <a:pt x="0" y="247650"/>
                </a:lnTo>
                <a:cubicBezTo>
                  <a:pt x="0" y="110877"/>
                  <a:pt x="110877" y="0"/>
                  <a:pt x="247650" y="0"/>
                </a:cubicBezTo>
                <a:close/>
              </a:path>
            </a:pathLst>
          </a:custGeom>
          <a:effectLst/>
        </p:spPr>
        <p:txBody>
          <a:bodyPr lIns="95057" tIns="47529" rIns="95057" bIns="47529" rtlCol="0">
            <a:normAutofit/>
          </a:bodyPr>
          <a:lstStyle>
            <a:lvl1pPr marL="0" indent="0" algn="ctr">
              <a:buNone/>
              <a:defRPr sz="900">
                <a:solidFill>
                  <a:srgbClr val="7F7F7F"/>
                </a:solidFill>
                <a:latin typeface="Lato Regular"/>
                <a:cs typeface="Lato Regular"/>
              </a:defRPr>
            </a:lvl1pPr>
          </a:lstStyle>
          <a:p>
            <a:pPr lvl="0" fontAlgn="base"/>
            <a:endParaRPr kumimoji="0" lang="en-US" altLang="en-US" sz="900" b="0" i="0" u="none" strike="noStrike" kern="1200" cap="none" spc="0" normalizeH="0" baseline="0" noProof="0">
              <a:uLnTx/>
              <a:uFillTx/>
            </a:endParaRPr>
          </a:p>
        </p:txBody>
      </p:sp>
      <p:sp>
        <p:nvSpPr>
          <p:cNvPr id="8" name="Text Placeholder 7"/>
          <p:cNvSpPr>
            <a:spLocks noGrp="1"/>
          </p:cNvSpPr>
          <p:nvPr>
            <p:ph type="body" sz="quarter" idx="10"/>
            <p:custDataLst>
              <p:tags r:id="rId3"/>
            </p:custDataLst>
          </p:nvPr>
        </p:nvSpPr>
        <p:spPr>
          <a:xfrm>
            <a:off x="2966029" y="2851969"/>
            <a:ext cx="3383973" cy="323935"/>
          </a:xfrm>
          <a:prstGeom prst="rect">
            <a:avLst/>
          </a:prstGeom>
        </p:spPr>
        <p:txBody>
          <a:bodyPr lIns="0" tIns="40504" rIns="0" bIns="40504" anchor="ctr"/>
          <a:lstStyle>
            <a:lvl1pPr marL="0" indent="0" algn="ctr">
              <a:spcBef>
                <a:spcPct val="0"/>
              </a:spcBef>
              <a:buNone/>
              <a:defRPr sz="3500" b="1">
                <a:solidFill>
                  <a:schemeClr val="bg1"/>
                </a:solidFill>
                <a:latin typeface="Lato Hairline"/>
                <a:cs typeface="Lato Hairline"/>
              </a:defRPr>
            </a:lvl1pPr>
          </a:lstStyle>
          <a:p>
            <a:pPr lvl="0" fontAlgn="base"/>
            <a:r>
              <a:rPr kumimoji="0" lang="zh-CN" altLang="en-US" sz="3500" b="1" i="0" u="none" strike="noStrike" kern="1200" cap="none" spc="0" normalizeH="0" baseline="0" noProof="1">
                <a:uLnTx/>
                <a:uFillTx/>
              </a:rPr>
              <a:t>单击此处编辑母版文本样式</a:t>
            </a:r>
          </a:p>
        </p:txBody>
      </p:sp>
      <p:sp>
        <p:nvSpPr>
          <p:cNvPr id="9" name="Text Placeholder 7"/>
          <p:cNvSpPr>
            <a:spLocks noGrp="1"/>
          </p:cNvSpPr>
          <p:nvPr>
            <p:ph type="body" sz="quarter" idx="11"/>
            <p:custDataLst>
              <p:tags r:id="rId4"/>
            </p:custDataLst>
          </p:nvPr>
        </p:nvSpPr>
        <p:spPr>
          <a:xfrm>
            <a:off x="2966029" y="3289954"/>
            <a:ext cx="3383973" cy="171391"/>
          </a:xfrm>
          <a:prstGeom prst="rect">
            <a:avLst/>
          </a:prstGeom>
        </p:spPr>
        <p:txBody>
          <a:bodyPr lIns="0" tIns="40504" rIns="0" bIns="40504" anchor="ctr"/>
          <a:lstStyle>
            <a:lvl1pPr marL="0" indent="0" algn="ctr">
              <a:spcBef>
                <a:spcPct val="0"/>
              </a:spcBef>
              <a:spcAft>
                <a:spcPct val="0"/>
              </a:spcAft>
              <a:buNone/>
              <a:defRPr sz="1500" b="0">
                <a:solidFill>
                  <a:schemeClr val="accent3"/>
                </a:solidFill>
                <a:latin typeface="Lato Light"/>
                <a:cs typeface="Lato Light"/>
              </a:defRPr>
            </a:lvl1pPr>
          </a:lstStyle>
          <a:p>
            <a:pPr lvl="0" fontAlgn="base"/>
            <a:r>
              <a:rPr kumimoji="0" lang="zh-CN" altLang="en-US" sz="1500" b="0" i="0" u="none" strike="noStrike" kern="1200" cap="none" spc="0" normalizeH="0" baseline="0" noProof="1">
                <a:uLnTx/>
                <a:uFillTx/>
              </a:rPr>
              <a:t>单击此处编辑母版文本样式</a:t>
            </a:r>
          </a:p>
        </p:txBody>
      </p:sp>
      <p:sp>
        <p:nvSpPr>
          <p:cNvPr id="10" name="Text Placeholder 2"/>
          <p:cNvSpPr>
            <a:spLocks noGrp="1"/>
          </p:cNvSpPr>
          <p:nvPr>
            <p:ph type="body" sz="quarter" idx="16"/>
            <p:custDataLst>
              <p:tags r:id="rId5"/>
            </p:custDataLst>
          </p:nvPr>
        </p:nvSpPr>
        <p:spPr>
          <a:xfrm>
            <a:off x="2981377" y="3614484"/>
            <a:ext cx="3366029" cy="1153007"/>
          </a:xfrm>
          <a:prstGeom prst="rect">
            <a:avLst/>
          </a:prstGeom>
        </p:spPr>
        <p:txBody>
          <a:bodyPr lIns="0" tIns="0" rIns="0" bIns="0"/>
          <a:lstStyle>
            <a:lvl1pPr marL="0" indent="0" algn="ctr">
              <a:lnSpc>
                <a:spcPct val="130000"/>
              </a:lnSpc>
              <a:buNone/>
              <a:defRPr sz="1200">
                <a:solidFill>
                  <a:schemeClr val="tx1">
                    <a:lumMod val="50000"/>
                    <a:lumOff val="50000"/>
                  </a:schemeClr>
                </a:solidFill>
                <a:latin typeface="Lato Regular"/>
                <a:cs typeface="Lato Regular"/>
              </a:defRPr>
            </a:lvl1pPr>
          </a:lstStyle>
          <a:p>
            <a:pPr lvl="0" fontAlgn="base"/>
            <a:r>
              <a:rPr kumimoji="0" lang="zh-CN" altLang="en-US" sz="1200" b="0" i="0" u="none" strike="noStrike" kern="1200" cap="none" spc="0" normalizeH="0" baseline="0" noProof="1">
                <a:uLnTx/>
                <a:uFillTx/>
              </a:rPr>
              <a:t>单击此处编辑母版文本样式</a:t>
            </a:r>
          </a:p>
        </p:txBody>
      </p:sp>
      <p:sp>
        <p:nvSpPr>
          <p:cNvPr id="0" name="Date Placeholder 3"/>
          <p:cNvSpPr/>
          <p:nvPr>
            <p:ph type="dt" sz="half" idx="18"/>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97526DB-8FA8-4A9B-B370-4DFC609E9F7C}" type="datetime1">
              <a:rPr lang="zh-CN" altLang="en-US" sz="900">
                <a:solidFill>
                  <a:srgbClr val="898989"/>
                </a:solidFill>
              </a:rPr>
              <a:t>*</a:t>
            </a:fld>
          </a:p>
        </p:txBody>
      </p:sp>
      <p:sp>
        <p:nvSpPr>
          <p:cNvPr id="0" name="Footer Placeholder 4"/>
          <p:cNvSpPr/>
          <p:nvPr>
            <p:ph type="ftr" sz="quarter" idx="19"/>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20"/>
            <p:custDataLst>
              <p:tags r:id="rId8"/>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BA0D9BE-0512-4B72-AA65-8CA5FC149F70}" type="slidenum">
              <a:rPr lang="zh-CN" altLang="en-US" sz="900">
                <a:solidFill>
                  <a:srgbClr val="898989"/>
                </a:solidFill>
              </a:rPr>
              <a:t>*</a:t>
            </a:fld>
          </a:p>
        </p:txBody>
      </p:sp>
    </p:spTree>
  </p:cSld>
  <p:clrMapOvr>
    <a:masterClrMapping/>
  </p:clrMapOvr>
  <mc:AlternateContent xmlns:mc="http://schemas.openxmlformats.org/markup-compatibility/2006">
    <mc:Choice xmlns:p14="http://schemas.microsoft.com/office/powerpoint/2010/main" Requires="p14">
      <p:transition spd="med" advClick="0" p14:dur="700">
        <p:fade/>
      </p:transition>
    </mc:Choice>
    <mc:Fallback>
      <p:transition spd="med" advClick="0">
        <p:fade/>
      </p:transition>
    </mc:Fallback>
  </mc:AlternateContent>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5_仅标题">
    <p:spTree>
      <p:nvGrpSpPr>
        <p:cNvPr id="1" name=""/>
        <p:cNvGrpSpPr/>
        <p:nvPr>
          <p:custDataLst>
            <p:tags r:id="rId1"/>
          </p:custDataLst>
        </p:nvPr>
      </p:nvGrpSpPr>
      <p:grpSpPr/>
      <p:sp>
        <p:nvSpPr>
          <p:cNvPr id="0" name="Date Placeholder 3"/>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97526DB-8FA8-4A9B-B370-4DFC609E9F7C}" type="datetime1">
              <a:rPr lang="zh-CN" altLang="en-US" sz="900">
                <a:solidFill>
                  <a:srgbClr val="898989"/>
                </a:solidFill>
              </a:rPr>
              <a:t>*</a:t>
            </a:fld>
          </a:p>
        </p:txBody>
      </p:sp>
      <p:sp>
        <p:nvSpPr>
          <p:cNvPr id="0" name="Footer Placeholder 4"/>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BA0D9BE-0512-4B72-AA65-8CA5FC149F70}"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76_标题和内容">
    <p:spTree>
      <p:nvGrpSpPr>
        <p:cNvPr id="1" name=""/>
        <p:cNvGrpSpPr/>
        <p:nvPr>
          <p:custDataLst>
            <p:tags r:id="rId1"/>
          </p:custDataLst>
        </p:nvPr>
      </p:nvGrpSpPr>
      <p:grpSpPr/>
      <p:sp>
        <p:nvSpPr>
          <p:cNvPr id="0" name="Date Placeholder 3"/>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97526DB-8FA8-4A9B-B370-4DFC609E9F7C}" type="datetime1">
              <a:rPr lang="zh-CN" altLang="en-US" sz="900">
                <a:solidFill>
                  <a:srgbClr val="898989"/>
                </a:solidFill>
              </a:rPr>
              <a:t>*</a:t>
            </a:fld>
          </a:p>
        </p:txBody>
      </p:sp>
      <p:sp>
        <p:nvSpPr>
          <p:cNvPr id="0" name="Footer Placeholder 4"/>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BA0D9BE-0512-4B72-AA65-8CA5FC149F70}"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Half Page Image Layout">
    <p:spTree>
      <p:nvGrpSpPr>
        <p:cNvPr id="1" name=""/>
        <p:cNvGrpSpPr/>
        <p:nvPr>
          <p:custDataLst>
            <p:tags r:id="rId1"/>
          </p:custDataLst>
        </p:nvPr>
      </p:nvGrpSpPr>
      <p:grpSpPr/>
      <p:sp>
        <p:nvSpPr>
          <p:cNvPr id="8" name="Picture Placeholder 7"/>
          <p:cNvSpPr>
            <a:spLocks noGrp="1"/>
          </p:cNvSpPr>
          <p:nvPr>
            <p:ph type="pic" sz="quarter" idx="13"/>
            <p:custDataLst>
              <p:tags r:id="rId2"/>
            </p:custDataLst>
          </p:nvPr>
        </p:nvSpPr>
        <p:spPr>
          <a:xfrm>
            <a:off x="0" y="0"/>
            <a:ext cx="4572000" cy="5145088"/>
          </a:xfrm>
        </p:spPr>
        <p:txBody>
          <a:bodyPr rtlCol="0">
            <a:normAutofit/>
          </a:bodyPr>
          <a:lstStyle/>
          <a:p>
            <a:pPr lvl="0" fontAlgn="base"/>
            <a:endParaRPr kumimoji="0" lang="en-US" altLang="en-US" sz="2100" b="0" i="0" u="none" strike="noStrike" kern="1200" cap="none" spc="0" normalizeH="0" baseline="0" noProof="0">
              <a:uLnTx/>
              <a:uFillTx/>
            </a:endParaRPr>
          </a:p>
        </p:txBody>
      </p:sp>
      <p:sp>
        <p:nvSpPr>
          <p:cNvPr id="18" name="Text Placeholder 17"/>
          <p:cNvSpPr>
            <a:spLocks noGrp="1"/>
          </p:cNvSpPr>
          <p:nvPr>
            <p:ph type="body" sz="quarter" idx="15"/>
            <p:custDataLst>
              <p:tags r:id="rId3"/>
            </p:custDataLst>
          </p:nvPr>
        </p:nvSpPr>
        <p:spPr>
          <a:xfrm>
            <a:off x="5029200" y="2038979"/>
            <a:ext cx="3505200" cy="990906"/>
          </a:xfrm>
        </p:spPr>
        <p:txBody>
          <a:bodyPr>
            <a:noAutofit/>
          </a:bodyPr>
          <a:lstStyle>
            <a:lvl1pPr marL="0" indent="0">
              <a:buFontTx/>
              <a:buNone/>
              <a:defRPr sz="1050">
                <a:solidFill>
                  <a:srgbClr val="7F7F7F"/>
                </a:solidFill>
              </a:defRPr>
            </a:lvl1pPr>
            <a:lvl2pPr marL="457200" indent="0">
              <a:buFontTx/>
              <a:buNone/>
              <a:defRPr sz="1100"/>
            </a:lvl2pPr>
            <a:lvl3pPr marL="914400" indent="0">
              <a:buFontTx/>
              <a:buNone/>
              <a:defRPr sz="1100"/>
            </a:lvl3pPr>
            <a:lvl4pPr marL="1371600" indent="0">
              <a:buFontTx/>
              <a:buNone/>
              <a:defRPr sz="1100"/>
            </a:lvl4pPr>
            <a:lvl5pPr marL="1828800" indent="0">
              <a:buFontTx/>
              <a:buNone/>
              <a:defRPr sz="1100"/>
            </a:lvl5pPr>
          </a:lstStyle>
          <a:p>
            <a:pPr lvl="0" fontAlgn="base"/>
            <a:endParaRPr kumimoji="0" lang="en-US" altLang="en-US" sz="1050" b="0" i="0" u="none" strike="noStrike" kern="1200" cap="none" spc="0" normalizeH="0" baseline="0" noProof="1">
              <a:uLnTx/>
              <a:uFillTx/>
            </a:endParaRPr>
          </a:p>
        </p:txBody>
      </p:sp>
      <p:sp>
        <p:nvSpPr>
          <p:cNvPr id="20" name="Content Placeholder 19"/>
          <p:cNvSpPr>
            <a:spLocks noGrp="1"/>
          </p:cNvSpPr>
          <p:nvPr>
            <p:ph sz="quarter" idx="16"/>
            <p:custDataLst>
              <p:tags r:id="rId4"/>
            </p:custDataLst>
          </p:nvPr>
        </p:nvSpPr>
        <p:spPr>
          <a:xfrm>
            <a:off x="5791201" y="3182336"/>
            <a:ext cx="2438399" cy="308070"/>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fontAlgn="base"/>
            <a:endParaRPr kumimoji="0" lang="en-US" altLang="en-US" sz="1050" b="0" i="0" u="none" strike="noStrike" kern="1200" cap="none" spc="0" normalizeH="0" baseline="0" noProof="1">
              <a:uLnTx/>
              <a:uFillTx/>
            </a:endParaRPr>
          </a:p>
        </p:txBody>
      </p:sp>
      <p:sp>
        <p:nvSpPr>
          <p:cNvPr id="21" name="Content Placeholder 19"/>
          <p:cNvSpPr>
            <a:spLocks noGrp="1"/>
          </p:cNvSpPr>
          <p:nvPr>
            <p:ph sz="quarter" idx="17"/>
            <p:custDataLst>
              <p:tags r:id="rId5"/>
            </p:custDataLst>
          </p:nvPr>
        </p:nvSpPr>
        <p:spPr>
          <a:xfrm>
            <a:off x="5791201" y="3707977"/>
            <a:ext cx="2438399" cy="465263"/>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fontAlgn="base"/>
            <a:endParaRPr kumimoji="0" lang="en-US" altLang="en-US" sz="1050" b="0" i="0" u="none" strike="noStrike" kern="1200" cap="none" spc="0" normalizeH="0" baseline="0" noProof="1">
              <a:uLnTx/>
              <a:uFillTx/>
            </a:endParaRPr>
          </a:p>
        </p:txBody>
      </p:sp>
      <p:sp>
        <p:nvSpPr>
          <p:cNvPr id="23" name="Text Placeholder 22"/>
          <p:cNvSpPr>
            <a:spLocks noGrp="1"/>
          </p:cNvSpPr>
          <p:nvPr>
            <p:ph type="body" sz="quarter" idx="18"/>
            <p:custDataLst>
              <p:tags r:id="rId6"/>
            </p:custDataLst>
          </p:nvPr>
        </p:nvSpPr>
        <p:spPr>
          <a:xfrm>
            <a:off x="5029200" y="1810312"/>
            <a:ext cx="3505200" cy="357297"/>
          </a:xfrm>
        </p:spPr>
        <p:txBody>
          <a:bodyPr>
            <a:noAutofit/>
          </a:bodyPr>
          <a:lstStyle>
            <a:lvl1pPr marL="0" indent="0">
              <a:buFontTx/>
              <a:buNone/>
              <a:defRPr sz="1200" b="0" i="0">
                <a:solidFill>
                  <a:srgbClr val="1399EE"/>
                </a:solidFill>
                <a:latin typeface="Glegoo"/>
                <a:ea typeface="Calibri" panose="020f0502020204030204"/>
                <a:cs typeface="Glegoo"/>
              </a:defRPr>
            </a:lvl1pPr>
            <a:lvl2pPr marL="457200" indent="0">
              <a:buFontTx/>
              <a:buNone/>
              <a:defRPr sz="1300">
                <a:latin typeface="Open Sans" pitchFamily="34" charset="0"/>
                <a:ea typeface="Open Sans" pitchFamily="34" charset="0"/>
                <a:cs typeface="Open Sans" pitchFamily="34" charset="0"/>
              </a:defRPr>
            </a:lvl2pPr>
            <a:lvl3pPr marL="914400" indent="0">
              <a:buFontTx/>
              <a:buNone/>
              <a:defRPr sz="1300">
                <a:latin typeface="Open Sans" pitchFamily="34" charset="0"/>
                <a:ea typeface="Open Sans" pitchFamily="34" charset="0"/>
                <a:cs typeface="Open Sans" pitchFamily="34" charset="0"/>
              </a:defRPr>
            </a:lvl3pPr>
            <a:lvl4pPr marL="1371600" indent="0">
              <a:buFontTx/>
              <a:buNone/>
              <a:defRPr sz="1300">
                <a:latin typeface="Open Sans" pitchFamily="34" charset="0"/>
                <a:ea typeface="Open Sans" pitchFamily="34" charset="0"/>
                <a:cs typeface="Open Sans" pitchFamily="34" charset="0"/>
              </a:defRPr>
            </a:lvl4pPr>
            <a:lvl5pPr marL="1828800" indent="0">
              <a:buFontTx/>
              <a:buNone/>
              <a:defRPr sz="1300">
                <a:latin typeface="Open Sans" pitchFamily="34" charset="0"/>
                <a:ea typeface="Open Sans" pitchFamily="34" charset="0"/>
                <a:cs typeface="Open Sans" pitchFamily="34" charset="0"/>
              </a:defRPr>
            </a:lvl5pPr>
          </a:lstStyle>
          <a:p>
            <a:pPr lvl="0" fontAlgn="base"/>
            <a:endParaRPr kumimoji="0" lang="en-US" altLang="en-US" sz="1200" b="0" i="0" u="none" strike="noStrike" kern="1200" cap="none" spc="0" normalizeH="0" baseline="0" noProof="1">
              <a:uLnTx/>
              <a:uFillTx/>
            </a:endParaRPr>
          </a:p>
        </p:txBody>
      </p:sp>
      <p:sp>
        <p:nvSpPr>
          <p:cNvPr id="11" name="Title 1"/>
          <p:cNvSpPr>
            <a:spLocks noGrp="1"/>
          </p:cNvSpPr>
          <p:nvPr>
            <p:ph type="title"/>
            <p:custDataLst>
              <p:tags r:id="rId7"/>
            </p:custDataLst>
          </p:nvPr>
        </p:nvSpPr>
        <p:spPr>
          <a:xfrm>
            <a:off x="5105401" y="666956"/>
            <a:ext cx="3581400" cy="857515"/>
          </a:xfrm>
        </p:spPr>
        <p:txBody>
          <a:bodyPr>
            <a:normAutofit/>
          </a:bodyPr>
          <a:lstStyle>
            <a:lvl1pPr algn="l">
              <a:defRPr sz="2800">
                <a:solidFill>
                  <a:srgbClr val="48597F"/>
                </a:solidFill>
                <a:latin typeface="Lato Light"/>
                <a:cs typeface="Lato Light"/>
              </a:defRPr>
            </a:lvl1pPr>
          </a:lstStyle>
          <a:p>
            <a:pPr fontAlgn="base"/>
            <a:r>
              <a:rPr kumimoji="0" lang="zh-CN" altLang="en-US" sz="2800" b="0" i="0" u="none" strike="noStrike" kern="1200" cap="none" spc="0" normalizeH="0" baseline="0" noProof="1">
                <a:uLnTx/>
                <a:uFillTx/>
              </a:rPr>
              <a:t>单击此处编辑母版标题样式</a:t>
            </a:r>
            <a:endParaRPr kumimoji="0" lang="en-US" altLang="en-US" sz="2800" b="0" i="0" u="none" strike="noStrike" kern="1200" cap="none" spc="0" normalizeH="0" baseline="0" noProof="1">
              <a:uLnTx/>
              <a:uFillTx/>
            </a:endParaRPr>
          </a:p>
        </p:txBody>
      </p:sp>
      <p:sp>
        <p:nvSpPr>
          <p:cNvPr id="13" name="Text Placeholder 17"/>
          <p:cNvSpPr>
            <a:spLocks noGrp="1"/>
          </p:cNvSpPr>
          <p:nvPr>
            <p:ph type="body" sz="quarter" idx="23"/>
            <p:custDataLst>
              <p:tags r:id="rId8"/>
            </p:custDataLst>
          </p:nvPr>
        </p:nvSpPr>
        <p:spPr>
          <a:xfrm>
            <a:off x="5105401" y="1257688"/>
            <a:ext cx="2188633" cy="323950"/>
          </a:xfrm>
        </p:spPr>
        <p:txBody>
          <a:bodyPr>
            <a:noAutofit/>
          </a:bodyPr>
          <a:lstStyle>
            <a:lvl1pPr marL="0" indent="0" algn="l">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fontAlgn="base"/>
            <a:endParaRPr kumimoji="0" lang="en-US" altLang="en-US" sz="1200" b="0" i="0" u="none" strike="noStrike" kern="1200" cap="none" spc="0" normalizeH="0" baseline="0" noProof="1">
              <a:uLnTx/>
              <a:uFillTx/>
            </a:endParaRPr>
          </a:p>
        </p:txBody>
      </p:sp>
      <p:sp>
        <p:nvSpPr>
          <p:cNvPr id="0" name="Date Placeholder 3"/>
          <p:cNvSpPr/>
          <p:nvPr>
            <p:ph type="dt" sz="half" idx="24"/>
            <p:custDataLst>
              <p:tags r:id="rId9"/>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97526DB-8FA8-4A9B-B370-4DFC609E9F7C}" type="datetime1">
              <a:rPr lang="zh-CN" altLang="en-US" sz="900">
                <a:solidFill>
                  <a:srgbClr val="898989"/>
                </a:solidFill>
              </a:rPr>
              <a:t>*</a:t>
            </a:fld>
          </a:p>
        </p:txBody>
      </p:sp>
      <p:sp>
        <p:nvSpPr>
          <p:cNvPr id="0" name="Footer Placeholder 4"/>
          <p:cNvSpPr/>
          <p:nvPr>
            <p:ph type="ftr" sz="quarter" idx="25"/>
            <p:custDataLst>
              <p:tags r:id="rId10"/>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26"/>
            <p:custDataLst>
              <p:tags r:id="rId11"/>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BA0D9BE-0512-4B72-AA65-8CA5FC149F70}" type="slidenum">
              <a:rPr lang="zh-CN" altLang="en-US" sz="900">
                <a:solidFill>
                  <a:srgbClr val="898989"/>
                </a:solidFill>
              </a:rPr>
              <a:t>*</a:t>
            </a:fld>
          </a:p>
        </p:txBody>
      </p:sp>
    </p:spTree>
  </p:cSld>
  <p:clrMapOvr>
    <a:masterClrMapping/>
  </p:clrMapOvr>
  <p:transition spd="slow" advClick="0"/>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Custom Layout">
    <p:spTree>
      <p:nvGrpSpPr>
        <p:cNvPr id="1" name=""/>
        <p:cNvGrpSpPr/>
        <p:nvPr>
          <p:custDataLst>
            <p:tags r:id="rId1"/>
          </p:custDataLst>
        </p:nvPr>
      </p:nvGrpSpPr>
      <p:grpSpPr/>
      <p:sp>
        <p:nvSpPr>
          <p:cNvPr id="0" name="Date Placeholder 3"/>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97526DB-8FA8-4A9B-B370-4DFC609E9F7C}" type="datetime1">
              <a:rPr lang="zh-CN" altLang="en-US" sz="900">
                <a:solidFill>
                  <a:srgbClr val="898989"/>
                </a:solidFill>
              </a:rPr>
              <a:t>*</a:t>
            </a:fld>
          </a:p>
        </p:txBody>
      </p:sp>
      <p:sp>
        <p:nvSpPr>
          <p:cNvPr id="0" name="Footer Placeholder 4"/>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BA0D9BE-0512-4B72-AA65-8CA5FC149F70}" type="slidenum">
              <a:rPr lang="zh-CN" altLang="en-US" sz="900">
                <a:solidFill>
                  <a:srgbClr val="898989"/>
                </a:solidFill>
              </a:rPr>
              <a:t>*</a:t>
            </a:fld>
          </a:p>
        </p:txBody>
      </p:sp>
    </p:spTree>
  </p:cSld>
  <p:clrMapOvr>
    <a:masterClrMapping/>
  </p:clrMapOvr>
  <p:transition spd="slow" advClick="0"/>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合理交通结构">
    <p:spTree>
      <p:nvGrpSpPr>
        <p:cNvPr id="1" name=""/>
        <p:cNvGrpSpPr/>
        <p:nvPr>
          <p:custDataLst>
            <p:tags r:id="rId1"/>
          </p:custDataLst>
        </p:nvPr>
      </p:nvGrpSpPr>
      <p:grpSpPr/>
      <p:sp>
        <p:nvSpPr>
          <p:cNvPr id="0" name="Date Placeholder 3"/>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97526DB-8FA8-4A9B-B370-4DFC609E9F7C}" type="datetime1">
              <a:rPr lang="zh-CN" altLang="en-US" sz="900">
                <a:solidFill>
                  <a:srgbClr val="898989"/>
                </a:solidFill>
              </a:rPr>
              <a:t>*</a:t>
            </a:fld>
          </a:p>
        </p:txBody>
      </p:sp>
      <p:sp>
        <p:nvSpPr>
          <p:cNvPr id="0" name="Footer Placeholder 4"/>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BA0D9BE-0512-4B72-AA65-8CA5FC149F70}" type="slidenum">
              <a:rPr lang="zh-CN" altLang="en-US" sz="900">
                <a:solidFill>
                  <a:srgbClr val="898989"/>
                </a:solidFill>
              </a:rPr>
              <a:t>*</a:t>
            </a:fld>
          </a:p>
        </p:txBody>
      </p:sp>
    </p:spTree>
  </p:cSld>
  <p:clrMapOvr>
    <a:masterClrMapping/>
  </p:clrMapOvr>
  <p:transition spd="slow" advClick="0"/>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1_Title Slide">
    <p:spTree>
      <p:nvGrpSpPr>
        <p:cNvPr id="1" name=""/>
        <p:cNvGrpSpPr/>
        <p:nvPr>
          <p:custDataLst>
            <p:tags r:id="rId1"/>
          </p:custDataLst>
        </p:nvPr>
      </p:nvGrpSpPr>
      <p:grpSpPr/>
      <p:sp>
        <p:nvSpPr>
          <p:cNvPr id="4" name="Title 8"/>
          <p:cNvSpPr>
            <a:spLocks noGrp="1"/>
          </p:cNvSpPr>
          <p:nvPr>
            <p:ph type="title"/>
            <p:custDataLst>
              <p:tags r:id="rId2"/>
            </p:custDataLst>
          </p:nvPr>
        </p:nvSpPr>
        <p:spPr>
          <a:xfrm>
            <a:off x="273050" y="512920"/>
            <a:ext cx="6489700" cy="524037"/>
          </a:xfrm>
          <a:prstGeom prst="rect">
            <a:avLst/>
          </a:prstGeom>
        </p:spPr>
        <p:txBody>
          <a:bodyPr lIns="68580" tIns="34290" rIns="68580" bIns="34290"/>
          <a:lstStyle>
            <a:lvl1pPr algn="l">
              <a:defRPr sz="2400">
                <a:solidFill>
                  <a:schemeClr val="tx1">
                    <a:lumMod val="65000"/>
                    <a:lumOff val="35000"/>
                  </a:schemeClr>
                </a:solidFill>
                <a:latin typeface="Roboto Condensed" pitchFamily="2" charset="0"/>
                <a:cs typeface="Roboto Condensed" pitchFamily="2" charset="0"/>
              </a:defRPr>
            </a:lvl1pPr>
          </a:lstStyle>
          <a:p>
            <a:pPr fontAlgn="base"/>
            <a:r>
              <a:rPr kumimoji="0" lang="zh-CN" altLang="en-US" sz="2400" b="0" i="0" u="none" strike="noStrike" kern="1200" cap="none" spc="0" normalizeH="0" baseline="0" noProof="1">
                <a:uLnTx/>
                <a:uFillTx/>
              </a:rPr>
              <a:t>单击此处编辑母版标题样式</a:t>
            </a:r>
            <a:endParaRPr kumimoji="0" lang="en-US" altLang="en-US" sz="2400" b="0" i="0" u="none" strike="noStrike" kern="1200" cap="none" spc="0" normalizeH="0" baseline="0" noProof="1">
              <a:uLnTx/>
              <a:uFillTx/>
            </a:endParaRPr>
          </a:p>
        </p:txBody>
      </p:sp>
      <p:sp>
        <p:nvSpPr>
          <p:cNvPr id="6" name="Text Placeholder 27"/>
          <p:cNvSpPr>
            <a:spLocks noGrp="1"/>
          </p:cNvSpPr>
          <p:nvPr>
            <p:ph type="body" sz="quarter" idx="25"/>
            <p:custDataLst>
              <p:tags r:id="rId3"/>
            </p:custDataLst>
          </p:nvPr>
        </p:nvSpPr>
        <p:spPr>
          <a:xfrm>
            <a:off x="273050" y="940384"/>
            <a:ext cx="6489700" cy="285887"/>
          </a:xfrm>
          <a:prstGeom prst="rect">
            <a:avLst/>
          </a:prstGeom>
        </p:spPr>
        <p:txBody>
          <a:bodyPr lIns="68580" tIns="34290" rIns="68580" bIns="34290"/>
          <a:lstStyle>
            <a:lvl1pPr marL="0" indent="0" algn="l">
              <a:buNone/>
              <a:defRPr sz="900" baseline="0">
                <a:solidFill>
                  <a:schemeClr val="bg1">
                    <a:lumMod val="65000"/>
                  </a:schemeClr>
                </a:solidFill>
                <a:latin typeface="Roboto Condensed" pitchFamily="2" charset="0"/>
                <a:cs typeface="Roboto Condensed" pitchFamily="2" charset="0"/>
              </a:defRPr>
            </a:lvl1pPr>
          </a:lstStyle>
          <a:p>
            <a:pPr lvl="0" fontAlgn="base"/>
            <a:r>
              <a:rPr kumimoji="0" lang="zh-CN" altLang="en-US" sz="900" b="0" i="0" u="none" strike="noStrike" kern="1200" cap="none" spc="0" normalizeH="0" baseline="0" noProof="1">
                <a:uLnTx/>
                <a:uFillTx/>
              </a:rPr>
              <a:t>单击此处编辑母版文本样式</a:t>
            </a:r>
          </a:p>
        </p:txBody>
      </p:sp>
      <p:sp>
        <p:nvSpPr>
          <p:cNvPr id="0" name="Date Placeholder 3"/>
          <p:cNvSpPr/>
          <p:nvPr>
            <p:ph type="dt" sz="half" idx="26"/>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97526DB-8FA8-4A9B-B370-4DFC609E9F7C}" type="datetime1">
              <a:rPr lang="zh-CN" altLang="en-US" sz="900">
                <a:solidFill>
                  <a:srgbClr val="898989"/>
                </a:solidFill>
              </a:rPr>
              <a:t>*</a:t>
            </a:fld>
          </a:p>
        </p:txBody>
      </p:sp>
      <p:sp>
        <p:nvSpPr>
          <p:cNvPr id="0" name="Footer Placeholder 4"/>
          <p:cNvSpPr/>
          <p:nvPr>
            <p:ph type="ftr" sz="quarter" idx="27"/>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28"/>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BA0D9BE-0512-4B72-AA65-8CA5FC149F70}" type="slidenum">
              <a:rPr lang="zh-CN" altLang="en-US" sz="900">
                <a:solidFill>
                  <a:srgbClr val="898989"/>
                </a:solidFill>
              </a:rPr>
              <a:t>*</a:t>
            </a:fld>
          </a:p>
        </p:txBody>
      </p:sp>
    </p:spTree>
  </p:cSld>
  <p:clrMapOvr>
    <a:masterClrMapping/>
  </p:clrMapOvr>
  <p:transition spd="slow" advClick="0"/>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内容">
    <p:spTree>
      <p:nvGrpSpPr>
        <p:cNvPr id="1" name=""/>
        <p:cNvGrpSpPr/>
        <p:nvPr>
          <p:custDataLst>
            <p:tags r:id="rId1"/>
          </p:custDataLst>
        </p:nvPr>
      </p:nvGrpSpPr>
      <p:grpSpPr/>
      <p:sp>
        <p:nvSpPr>
          <p:cNvPr id="7" name="内容占位符 6"/>
          <p:cNvSpPr>
            <a:spLocks noGrp="1"/>
          </p:cNvSpPr>
          <p:nvPr>
            <p:ph sz="quarter" idx="13"/>
            <p:custDataLst>
              <p:tags r:id="rId2"/>
            </p:custDataLst>
          </p:nvPr>
        </p:nvSpPr>
        <p:spPr>
          <a:xfrm>
            <a:off x="628650" y="413759"/>
            <a:ext cx="7886700" cy="4170258"/>
          </a:xfrm>
        </p:spPr>
        <p:txBody>
          <a:bodyPr/>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p>
        </p:txBody>
      </p:sp>
      <p:sp>
        <p:nvSpPr>
          <p:cNvPr id="0" name="Date Placeholder 3"/>
          <p:cNvSpPr/>
          <p:nvPr>
            <p:ph type="dt" sz="half" idx="14"/>
            <p:custDataLst>
              <p:tags r:id="rId3"/>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97526DB-8FA8-4A9B-B370-4DFC609E9F7C}" type="datetime1">
              <a:rPr lang="zh-CN" altLang="en-US" sz="900">
                <a:solidFill>
                  <a:srgbClr val="898989"/>
                </a:solidFill>
              </a:rPr>
              <a:t>*</a:t>
            </a:fld>
          </a:p>
        </p:txBody>
      </p:sp>
      <p:sp>
        <p:nvSpPr>
          <p:cNvPr id="0" name="Footer Placeholder 4"/>
          <p:cNvSpPr/>
          <p:nvPr>
            <p:ph type="ftr" sz="quarter" idx="15"/>
            <p:custDataLst>
              <p:tags r:id="rId4"/>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6"/>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BA0D9BE-0512-4B72-AA65-8CA5FC149F70}" type="slidenum">
              <a:rPr lang="zh-CN" altLang="en-US" sz="900">
                <a:solidFill>
                  <a:srgbClr val="898989"/>
                </a:solidFill>
              </a:rPr>
              <a:t>*</a:t>
            </a:fld>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cSld name="标题幻灯片">
    <p:spTree>
      <p:nvGrpSpPr>
        <p:cNvPr id="1" name=""/>
        <p:cNvGrpSpPr/>
        <p:nvPr>
          <p:custDataLst>
            <p:tags r:id="rId1"/>
          </p:custDataLst>
        </p:nvPr>
      </p:nvGrpSpPr>
      <p:grpSpPr/>
      <p:sp>
        <p:nvSpPr>
          <p:cNvPr id="2" name="Title 1"/>
          <p:cNvSpPr>
            <a:spLocks noGrp="1"/>
          </p:cNvSpPr>
          <p:nvPr>
            <p:ph type="ctrTitle"/>
            <p:custDataLst>
              <p:tags r:id="rId2"/>
            </p:custDataLst>
          </p:nvPr>
        </p:nvSpPr>
        <p:spPr>
          <a:xfrm>
            <a:off x="1143000" y="842032"/>
            <a:ext cx="6858000" cy="1791253"/>
          </a:xfrm>
        </p:spPr>
        <p:txBody>
          <a:bodyPr anchor="b"/>
          <a:lstStyle>
            <a:lvl1pPr algn="ctr">
              <a:defRPr sz="4500"/>
            </a:lvl1pPr>
          </a:lstStyle>
          <a:p>
            <a:pPr fontAlgn="base"/>
            <a:r>
              <a:rPr kumimoji="0" lang="zh-CN" altLang="en-US" sz="4500" b="0" i="0" u="none" strike="noStrike" kern="1200" cap="none" spc="0" normalizeH="0" baseline="0" noProof="1">
                <a:uLnTx/>
                <a:uFillTx/>
              </a:rPr>
              <a:t>单击此处编辑母版标题样式</a:t>
            </a:r>
            <a:endParaRPr kumimoji="0" lang="en-US" altLang="en-US" sz="4500" b="0" i="0" u="none" strike="noStrike" kern="1200" cap="none" spc="0" normalizeH="0" baseline="0" noProof="1">
              <a:uLnTx/>
              <a:uFillTx/>
            </a:endParaRPr>
          </a:p>
        </p:txBody>
      </p:sp>
      <p:sp>
        <p:nvSpPr>
          <p:cNvPr id="3" name="Subtitle 2"/>
          <p:cNvSpPr>
            <a:spLocks noGrp="1"/>
          </p:cNvSpPr>
          <p:nvPr>
            <p:ph type="subTitle" idx="1"/>
            <p:custDataLst>
              <p:tags r:id="rId3"/>
            </p:custDataLst>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kumimoji="0" lang="zh-CN" altLang="en-US" sz="1800" b="0" i="0" u="none" strike="noStrike" kern="1200" cap="none" spc="0" normalizeH="0" baseline="0" noProof="1">
                <a:uLnTx/>
                <a:uFillTx/>
              </a:rPr>
              <a:t>单击此处编辑母版副标题样式</a:t>
            </a:r>
            <a:endParaRPr kumimoji="0" lang="en-US" altLang="en-US" sz="1800" b="0" i="0" u="none" strike="noStrike" kern="1200" cap="none" spc="0" normalizeH="0" baseline="0" noProof="1">
              <a:uLnTx/>
              <a:uFillTx/>
            </a:endParaRPr>
          </a:p>
        </p:txBody>
      </p:sp>
      <p:sp>
        <p:nvSpPr>
          <p:cNvPr id="0" name="Date Placeholder 3"/>
          <p:cNvSpPr/>
          <p:nvPr>
            <p:ph type="dt" sz="half" idx="10"/>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836A6A63-82B0-4D21-9C11-F6228F817CD1}" type="datetime1">
              <a:rPr lang="zh-CN" altLang="en-US" sz="900">
                <a:solidFill>
                  <a:srgbClr val="898989"/>
                </a:solidFill>
              </a:rPr>
              <a:t>*</a:t>
            </a:fld>
          </a:p>
        </p:txBody>
      </p:sp>
      <p:sp>
        <p:nvSpPr>
          <p:cNvPr id="0" name="Footer Placeholder 4"/>
          <p:cNvSpPr/>
          <p:nvPr>
            <p:ph type="ftr" sz="quarter" idx="11"/>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A56DCC63-464A-4A99-AEFD-41904D8057FE}"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cSld name="标题和内容">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8650" y="274638"/>
            <a:ext cx="7886700" cy="993775"/>
          </a:xfrm>
        </p:spPr>
        <p:txBody>
          <a:bodyPr/>
          <a:lstStyle/>
          <a:p>
            <a:pPr fontAlgn="base"/>
            <a:r>
              <a:rPr kumimoji="0" lang="zh-CN" altLang="en-US" sz="3300" b="0" i="0" u="none" strike="noStrike" kern="1200" cap="none" spc="0" normalizeH="0" baseline="0" noProof="1">
                <a:uLnTx/>
                <a:uFillTx/>
              </a:rPr>
              <a:t>单击此处编辑母版标题样式</a:t>
            </a:r>
            <a:endParaRPr kumimoji="0" lang="en-US" altLang="en-US" sz="3300" b="0" i="0" u="none" strike="noStrike" kern="1200" cap="none" spc="0" normalizeH="0" baseline="0" noProof="1">
              <a:uLnTx/>
              <a:uFillTx/>
            </a:endParaRPr>
          </a:p>
        </p:txBody>
      </p:sp>
      <p:sp>
        <p:nvSpPr>
          <p:cNvPr id="3" name="Content Placeholder 2"/>
          <p:cNvSpPr>
            <a:spLocks noGrp="1"/>
          </p:cNvSpPr>
          <p:nvPr>
            <p:ph idx="1"/>
            <p:custDataLst>
              <p:tags r:id="rId3"/>
            </p:custDataLst>
          </p:nvPr>
        </p:nvSpPr>
        <p:spPr>
          <a:xfrm>
            <a:off x="628650" y="1370013"/>
            <a:ext cx="7886700" cy="3263900"/>
          </a:xfrm>
        </p:spPr>
        <p:txBody>
          <a:bodyPr/>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0" name="Date Placeholder 3"/>
          <p:cNvSpPr/>
          <p:nvPr>
            <p:ph type="dt" sz="half" idx="10"/>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836A6A63-82B0-4D21-9C11-F6228F817CD1}" type="datetime1">
              <a:rPr lang="zh-CN" altLang="en-US" sz="900">
                <a:solidFill>
                  <a:srgbClr val="898989"/>
                </a:solidFill>
              </a:rPr>
              <a:t>*</a:t>
            </a:fld>
          </a:p>
        </p:txBody>
      </p:sp>
      <p:sp>
        <p:nvSpPr>
          <p:cNvPr id="0" name="Footer Placeholder 4"/>
          <p:cNvSpPr/>
          <p:nvPr>
            <p:ph type="ftr" sz="quarter" idx="11"/>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A56DCC63-464A-4A99-AEFD-41904D8057FE}"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cSld name="节标题">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3888" y="1282700"/>
            <a:ext cx="7886700" cy="2140213"/>
          </a:xfrm>
        </p:spPr>
        <p:txBody>
          <a:bodyPr anchor="b"/>
          <a:lstStyle>
            <a:lvl1pPr>
              <a:defRPr sz="4500"/>
            </a:lvl1pPr>
          </a:lstStyle>
          <a:p>
            <a:pPr fontAlgn="base"/>
            <a:r>
              <a:rPr kumimoji="0" lang="zh-CN" altLang="en-US" sz="4500" b="0" i="0" u="none" strike="noStrike" kern="1200" cap="none" spc="0" normalizeH="0" baseline="0" noProof="1">
                <a:uLnTx/>
                <a:uFillTx/>
              </a:rPr>
              <a:t>单击此处编辑母版标题样式</a:t>
            </a:r>
            <a:endParaRPr kumimoji="0" lang="en-US" altLang="en-US" sz="4500" b="0" i="0" u="none" strike="noStrike" kern="1200" cap="none" spc="0" normalizeH="0" baseline="0" noProof="1">
              <a:uLnTx/>
              <a:uFillTx/>
            </a:endParaRPr>
          </a:p>
        </p:txBody>
      </p:sp>
      <p:sp>
        <p:nvSpPr>
          <p:cNvPr id="3" name="Text Placeholder 2"/>
          <p:cNvSpPr>
            <a:spLocks noGrp="1"/>
          </p:cNvSpPr>
          <p:nvPr>
            <p:ph type="body" idx="1"/>
            <p:custDataLst>
              <p:tags r:id="rId3"/>
            </p:custDataLst>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kumimoji="0" lang="zh-CN" altLang="en-US" sz="1800" b="0" i="0" u="none" strike="noStrike" kern="1200" cap="none" spc="0" normalizeH="0" baseline="0" noProof="1">
                <a:uLnTx/>
                <a:uFillTx/>
              </a:rPr>
              <a:t>单击此处编辑母版文本样式</a:t>
            </a:r>
          </a:p>
        </p:txBody>
      </p:sp>
      <p:sp>
        <p:nvSpPr>
          <p:cNvPr id="0" name="Date Placeholder 3"/>
          <p:cNvSpPr/>
          <p:nvPr>
            <p:ph type="dt" sz="half" idx="10"/>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836A6A63-82B0-4D21-9C11-F6228F817CD1}" type="datetime1">
              <a:rPr lang="zh-CN" altLang="en-US" sz="900">
                <a:solidFill>
                  <a:srgbClr val="898989"/>
                </a:solidFill>
              </a:rPr>
              <a:t>*</a:t>
            </a:fld>
          </a:p>
        </p:txBody>
      </p:sp>
      <p:sp>
        <p:nvSpPr>
          <p:cNvPr id="0" name="Footer Placeholder 4"/>
          <p:cNvSpPr/>
          <p:nvPr>
            <p:ph type="ftr" sz="quarter" idx="11"/>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A56DCC63-464A-4A99-AEFD-41904D8057FE}"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cSld name="两栏内容">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8650" y="274638"/>
            <a:ext cx="7886700" cy="993775"/>
          </a:xfrm>
        </p:spPr>
        <p:txBody>
          <a:bodyPr/>
          <a:lstStyle/>
          <a:p>
            <a:pPr fontAlgn="base"/>
            <a:r>
              <a:rPr kumimoji="0" lang="zh-CN" altLang="en-US" sz="3300" b="0" i="0" u="none" strike="noStrike" kern="1200" cap="none" spc="0" normalizeH="0" baseline="0" noProof="1">
                <a:uLnTx/>
                <a:uFillTx/>
              </a:rPr>
              <a:t>单击此处编辑母版标题样式</a:t>
            </a:r>
            <a:endParaRPr kumimoji="0" lang="en-US" altLang="en-US" sz="3300" b="0" i="0" u="none" strike="noStrike" kern="1200" cap="none" spc="0" normalizeH="0" baseline="0" noProof="1">
              <a:uLnTx/>
              <a:uFillTx/>
            </a:endParaRPr>
          </a:p>
        </p:txBody>
      </p:sp>
      <p:sp>
        <p:nvSpPr>
          <p:cNvPr id="3" name="Content Placeholder 2"/>
          <p:cNvSpPr>
            <a:spLocks noGrp="1"/>
          </p:cNvSpPr>
          <p:nvPr>
            <p:ph sz="half" idx="1"/>
            <p:custDataLst>
              <p:tags r:id="rId3"/>
            </p:custDataLst>
          </p:nvPr>
        </p:nvSpPr>
        <p:spPr>
          <a:xfrm>
            <a:off x="628650" y="1369642"/>
            <a:ext cx="3886200" cy="3264511"/>
          </a:xfrm>
        </p:spPr>
        <p:txBody>
          <a:bodyPr/>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4" name="Content Placeholder 3"/>
          <p:cNvSpPr>
            <a:spLocks noGrp="1"/>
          </p:cNvSpPr>
          <p:nvPr>
            <p:ph sz="half" idx="2"/>
            <p:custDataLst>
              <p:tags r:id="rId4"/>
            </p:custDataLst>
          </p:nvPr>
        </p:nvSpPr>
        <p:spPr>
          <a:xfrm>
            <a:off x="4629150" y="1369642"/>
            <a:ext cx="3886200" cy="3264511"/>
          </a:xfrm>
        </p:spPr>
        <p:txBody>
          <a:bodyPr/>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0" name="Date Placeholder 3"/>
          <p:cNvSpPr/>
          <p:nvPr>
            <p:ph type="dt" sz="half" idx="10"/>
            <p:custDataLst>
              <p:tags r:id="rId5"/>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836A6A63-82B0-4D21-9C11-F6228F817CD1}" type="datetime1">
              <a:rPr lang="zh-CN" altLang="en-US" sz="900">
                <a:solidFill>
                  <a:srgbClr val="898989"/>
                </a:solidFill>
              </a:rPr>
              <a:t>*</a:t>
            </a:fld>
          </a:p>
        </p:txBody>
      </p:sp>
      <p:sp>
        <p:nvSpPr>
          <p:cNvPr id="0" name="Footer Placeholder 4"/>
          <p:cNvSpPr/>
          <p:nvPr>
            <p:ph type="ftr" sz="quarter" idx="11"/>
            <p:custDataLst>
              <p:tags r:id="rId6"/>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7"/>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A56DCC63-464A-4A99-AEFD-41904D8057FE}"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cSld name="比较">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9841" y="273929"/>
            <a:ext cx="7886700" cy="994479"/>
          </a:xfrm>
        </p:spPr>
        <p:txBody>
          <a:bodyPr/>
          <a:lstStyle/>
          <a:p>
            <a:pPr fontAlgn="base"/>
            <a:r>
              <a:rPr kumimoji="0" lang="zh-CN" altLang="en-US" sz="3300" b="0" i="0" u="none" strike="noStrike" kern="1200" cap="none" spc="0" normalizeH="0" baseline="0" noProof="1">
                <a:uLnTx/>
                <a:uFillTx/>
              </a:rPr>
              <a:t>单击此处编辑母版标题样式</a:t>
            </a:r>
            <a:endParaRPr kumimoji="0" lang="en-US" altLang="en-US" sz="3300" b="0" i="0" u="none" strike="noStrike" kern="1200" cap="none" spc="0" normalizeH="0" baseline="0" noProof="1">
              <a:uLnTx/>
              <a:uFillTx/>
            </a:endParaRPr>
          </a:p>
        </p:txBody>
      </p:sp>
      <p:sp>
        <p:nvSpPr>
          <p:cNvPr id="3" name="Text Placeholder 2"/>
          <p:cNvSpPr>
            <a:spLocks noGrp="1"/>
          </p:cNvSpPr>
          <p:nvPr>
            <p:ph type="body" idx="1"/>
            <p:custDataLst>
              <p:tags r:id="rId3"/>
            </p:custDataLst>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fontAlgn="base"/>
            <a:r>
              <a:rPr kumimoji="0" lang="zh-CN" altLang="en-US" sz="1800" b="1" i="0" u="none" strike="noStrike" kern="1200" cap="none" spc="0" normalizeH="0" baseline="0" noProof="1">
                <a:uLnTx/>
                <a:uFillTx/>
              </a:rPr>
              <a:t>单击此处编辑母版文本样式</a:t>
            </a:r>
          </a:p>
        </p:txBody>
      </p:sp>
      <p:sp>
        <p:nvSpPr>
          <p:cNvPr id="4" name="Content Placeholder 3"/>
          <p:cNvSpPr>
            <a:spLocks noGrp="1"/>
          </p:cNvSpPr>
          <p:nvPr>
            <p:ph sz="half" idx="2"/>
            <p:custDataLst>
              <p:tags r:id="rId4"/>
            </p:custDataLst>
          </p:nvPr>
        </p:nvSpPr>
        <p:spPr>
          <a:xfrm>
            <a:off x="629842" y="1879386"/>
            <a:ext cx="3868340" cy="2764294"/>
          </a:xfrm>
        </p:spPr>
        <p:txBody>
          <a:bodyPr/>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5" name="Text Placeholder 4"/>
          <p:cNvSpPr>
            <a:spLocks noGrp="1"/>
          </p:cNvSpPr>
          <p:nvPr>
            <p:ph type="body" sz="quarter" idx="3"/>
            <p:custDataLst>
              <p:tags r:id="rId5"/>
            </p:custDataLst>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fontAlgn="base"/>
            <a:r>
              <a:rPr kumimoji="0" lang="zh-CN" altLang="en-US" sz="1800" b="1" i="0" u="none" strike="noStrike" kern="1200" cap="none" spc="0" normalizeH="0" baseline="0" noProof="1">
                <a:uLnTx/>
                <a:uFillTx/>
              </a:rPr>
              <a:t>单击此处编辑母版文本样式</a:t>
            </a:r>
          </a:p>
        </p:txBody>
      </p:sp>
      <p:sp>
        <p:nvSpPr>
          <p:cNvPr id="6" name="Content Placeholder 5"/>
          <p:cNvSpPr>
            <a:spLocks noGrp="1"/>
          </p:cNvSpPr>
          <p:nvPr>
            <p:ph sz="quarter" idx="4"/>
            <p:custDataLst>
              <p:tags r:id="rId6"/>
            </p:custDataLst>
          </p:nvPr>
        </p:nvSpPr>
        <p:spPr>
          <a:xfrm>
            <a:off x="4629150" y="1879386"/>
            <a:ext cx="3887391" cy="2764294"/>
          </a:xfrm>
        </p:spPr>
        <p:txBody>
          <a:bodyPr/>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0" name="Date Placeholder 3"/>
          <p:cNvSpPr/>
          <p:nvPr>
            <p:ph type="dt" sz="half" idx="10"/>
            <p:custDataLst>
              <p:tags r:id="rId7"/>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836A6A63-82B0-4D21-9C11-F6228F817CD1}" type="datetime1">
              <a:rPr lang="zh-CN" altLang="en-US" sz="900">
                <a:solidFill>
                  <a:srgbClr val="898989"/>
                </a:solidFill>
              </a:rPr>
              <a:t>*</a:t>
            </a:fld>
          </a:p>
        </p:txBody>
      </p:sp>
      <p:sp>
        <p:nvSpPr>
          <p:cNvPr id="0" name="Footer Placeholder 4"/>
          <p:cNvSpPr/>
          <p:nvPr>
            <p:ph type="ftr" sz="quarter" idx="11"/>
            <p:custDataLst>
              <p:tags r:id="rId8"/>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9"/>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A56DCC63-464A-4A99-AEFD-41904D8057FE}"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cSld name="仅标题">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8650" y="274638"/>
            <a:ext cx="7886700" cy="993775"/>
          </a:xfrm>
        </p:spPr>
        <p:txBody>
          <a:bodyPr/>
          <a:lstStyle/>
          <a:p>
            <a:pPr fontAlgn="base"/>
            <a:r>
              <a:rPr kumimoji="0" lang="zh-CN" altLang="en-US" sz="3300" b="0" i="0" u="none" strike="noStrike" kern="1200" cap="none" spc="0" normalizeH="0" baseline="0" noProof="1">
                <a:uLnTx/>
                <a:uFillTx/>
              </a:rPr>
              <a:t>单击此处编辑母版标题样式</a:t>
            </a:r>
            <a:endParaRPr kumimoji="0" lang="en-US" altLang="en-US" sz="3300" b="0" i="0" u="none" strike="noStrike" kern="1200" cap="none" spc="0" normalizeH="0" baseline="0" noProof="1">
              <a:uLnTx/>
              <a:uFillTx/>
            </a:endParaRPr>
          </a:p>
        </p:txBody>
      </p:sp>
      <p:sp>
        <p:nvSpPr>
          <p:cNvPr id="0" name="Date Placeholder 3"/>
          <p:cNvSpPr/>
          <p:nvPr>
            <p:ph type="dt" sz="half" idx="10"/>
            <p:custDataLst>
              <p:tags r:id="rId3"/>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836A6A63-82B0-4D21-9C11-F6228F817CD1}" type="datetime1">
              <a:rPr lang="zh-CN" altLang="en-US" sz="900">
                <a:solidFill>
                  <a:srgbClr val="898989"/>
                </a:solidFill>
              </a:rPr>
              <a:t>*</a:t>
            </a:fld>
          </a:p>
        </p:txBody>
      </p:sp>
      <p:sp>
        <p:nvSpPr>
          <p:cNvPr id="0" name="Footer Placeholder 4"/>
          <p:cNvSpPr/>
          <p:nvPr>
            <p:ph type="ftr" sz="quarter" idx="11"/>
            <p:custDataLst>
              <p:tags r:id="rId4"/>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A56DCC63-464A-4A99-AEFD-41904D8057FE}"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cSld name="空白">
    <p:spTree>
      <p:nvGrpSpPr>
        <p:cNvPr id="1" name=""/>
        <p:cNvGrpSpPr/>
        <p:nvPr>
          <p:custDataLst>
            <p:tags r:id="rId1"/>
          </p:custDataLst>
        </p:nvPr>
      </p:nvGrpSpPr>
      <p:grpSpPr/>
      <p:sp>
        <p:nvSpPr>
          <p:cNvPr id="0" name="Date Placeholder 3"/>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836A6A63-82B0-4D21-9C11-F6228F817CD1}" type="datetime1">
              <a:rPr lang="zh-CN" altLang="en-US" sz="900">
                <a:solidFill>
                  <a:srgbClr val="898989"/>
                </a:solidFill>
              </a:rPr>
              <a:t>*</a:t>
            </a:fld>
          </a:p>
        </p:txBody>
      </p:sp>
      <p:sp>
        <p:nvSpPr>
          <p:cNvPr id="0" name="Footer Placeholder 4"/>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A56DCC63-464A-4A99-AEFD-41904D8057FE}"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cSld name="内容与标题">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9841" y="343006"/>
            <a:ext cx="2949178" cy="1200521"/>
          </a:xfrm>
        </p:spPr>
        <p:txBody>
          <a:bodyPr anchor="b"/>
          <a:lstStyle>
            <a:lvl1pPr>
              <a:defRPr sz="2400"/>
            </a:lvl1pPr>
          </a:lstStyle>
          <a:p>
            <a:pPr fontAlgn="base"/>
            <a:r>
              <a:rPr kumimoji="0" lang="zh-CN" altLang="en-US" sz="2400" b="0" i="0" u="none" strike="noStrike" kern="1200" cap="none" spc="0" normalizeH="0" baseline="0" noProof="1">
                <a:uLnTx/>
                <a:uFillTx/>
              </a:rPr>
              <a:t>单击此处编辑母版标题样式</a:t>
            </a:r>
            <a:endParaRPr kumimoji="0" lang="en-US" altLang="en-US" sz="2400" b="0" i="0" u="none" strike="noStrike" kern="1200" cap="none" spc="0" normalizeH="0" baseline="0" noProof="1">
              <a:uLnTx/>
              <a:uFillTx/>
            </a:endParaRPr>
          </a:p>
        </p:txBody>
      </p:sp>
      <p:sp>
        <p:nvSpPr>
          <p:cNvPr id="3" name="Content Placeholder 2"/>
          <p:cNvSpPr>
            <a:spLocks noGrp="1"/>
          </p:cNvSpPr>
          <p:nvPr>
            <p:ph idx="1"/>
            <p:custDataLst>
              <p:tags r:id="rId3"/>
            </p:custDataLst>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kumimoji="0" lang="zh-CN" altLang="en-US" sz="2400" b="0" i="0" u="none" strike="noStrike" kern="1200" cap="none" spc="0" normalizeH="0" baseline="0" noProof="1">
                <a:uLnTx/>
                <a:uFillTx/>
              </a:rPr>
              <a:t>单击此处编辑母版文本样式</a:t>
            </a:r>
          </a:p>
          <a:p>
            <a:pPr lvl="1" fontAlgn="base"/>
            <a:r>
              <a:rPr kumimoji="0" lang="zh-CN" altLang="en-US" sz="2100" b="0" i="0" u="none" strike="noStrike" kern="1200" cap="none" spc="0" normalizeH="0" baseline="0" noProof="1">
                <a:uLnTx/>
                <a:uFillTx/>
              </a:rPr>
              <a:t>第二级</a:t>
            </a:r>
          </a:p>
          <a:p>
            <a:pPr lvl="2" fontAlgn="base"/>
            <a:r>
              <a:rPr kumimoji="0" lang="zh-CN" altLang="en-US" sz="1800" b="0" i="0" u="none" strike="noStrike" kern="1200" cap="none" spc="0" normalizeH="0" baseline="0" noProof="1">
                <a:uLnTx/>
                <a:uFillTx/>
              </a:rPr>
              <a:t>第三级</a:t>
            </a:r>
          </a:p>
          <a:p>
            <a:pPr lvl="3" fontAlgn="base"/>
            <a:r>
              <a:rPr kumimoji="0" lang="zh-CN" altLang="en-US" sz="1500" b="0" i="0" u="none" strike="noStrike" kern="1200" cap="none" spc="0" normalizeH="0" baseline="0" noProof="1">
                <a:uLnTx/>
                <a:uFillTx/>
              </a:rPr>
              <a:t>第四级</a:t>
            </a:r>
          </a:p>
          <a:p>
            <a:pPr lvl="4" fontAlgn="base"/>
            <a:r>
              <a:rPr kumimoji="0" lang="zh-CN" altLang="en-US" sz="1500" b="0" i="0" u="none" strike="noStrike" kern="1200" cap="none" spc="0" normalizeH="0" baseline="0" noProof="1">
                <a:uLnTx/>
                <a:uFillTx/>
              </a:rPr>
              <a:t>第五级</a:t>
            </a:r>
            <a:endParaRPr kumimoji="0" lang="en-US" altLang="en-US" sz="1500" b="0" i="0" u="none" strike="noStrike" kern="1200" cap="none" spc="0" normalizeH="0" baseline="0" noProof="1">
              <a:uLnTx/>
              <a:uFillTx/>
            </a:endParaRPr>
          </a:p>
        </p:txBody>
      </p:sp>
      <p:sp>
        <p:nvSpPr>
          <p:cNvPr id="4" name="Text Placeholder 3"/>
          <p:cNvSpPr>
            <a:spLocks noGrp="1"/>
          </p:cNvSpPr>
          <p:nvPr>
            <p:ph type="body" sz="half" idx="2"/>
            <p:custDataLst>
              <p:tags r:id="rId4"/>
            </p:custDataLst>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kumimoji="0" lang="zh-CN" altLang="en-US" sz="1200" b="0" i="0" u="none" strike="noStrike" kern="1200" cap="none" spc="0" normalizeH="0" baseline="0" noProof="1">
                <a:uLnTx/>
                <a:uFillTx/>
              </a:rPr>
              <a:t>单击此处编辑母版文本样式</a:t>
            </a:r>
          </a:p>
        </p:txBody>
      </p:sp>
      <p:sp>
        <p:nvSpPr>
          <p:cNvPr id="0" name="Date Placeholder 3"/>
          <p:cNvSpPr/>
          <p:nvPr>
            <p:ph type="dt" sz="half" idx="10"/>
            <p:custDataLst>
              <p:tags r:id="rId5"/>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836A6A63-82B0-4D21-9C11-F6228F817CD1}" type="datetime1">
              <a:rPr lang="zh-CN" altLang="en-US" sz="900">
                <a:solidFill>
                  <a:srgbClr val="898989"/>
                </a:solidFill>
              </a:rPr>
              <a:t>*</a:t>
            </a:fld>
          </a:p>
        </p:txBody>
      </p:sp>
      <p:sp>
        <p:nvSpPr>
          <p:cNvPr id="0" name="Footer Placeholder 4"/>
          <p:cNvSpPr/>
          <p:nvPr>
            <p:ph type="ftr" sz="quarter" idx="11"/>
            <p:custDataLst>
              <p:tags r:id="rId6"/>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7"/>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A56DCC63-464A-4A99-AEFD-41904D8057FE}"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cSld name="图片与标题">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9841" y="343006"/>
            <a:ext cx="2949178" cy="1200521"/>
          </a:xfrm>
        </p:spPr>
        <p:txBody>
          <a:bodyPr anchor="b"/>
          <a:lstStyle>
            <a:lvl1pPr>
              <a:defRPr sz="2400"/>
            </a:lvl1pPr>
          </a:lstStyle>
          <a:p>
            <a:pPr fontAlgn="base"/>
            <a:r>
              <a:rPr kumimoji="0" lang="zh-CN" altLang="en-US" sz="2400" b="0" i="0" u="none" strike="noStrike" kern="1200" cap="none" spc="0" normalizeH="0" baseline="0" noProof="1">
                <a:uLnTx/>
                <a:uFillTx/>
              </a:rPr>
              <a:t>单击此处编辑母版标题样式</a:t>
            </a:r>
            <a:endParaRPr kumimoji="0" lang="en-US" altLang="en-US" sz="2400" b="0" i="0" u="none" strike="noStrike" kern="1200" cap="none" spc="0" normalizeH="0" baseline="0" noProof="1">
              <a:uLnTx/>
              <a:uFillTx/>
            </a:endParaRPr>
          </a:p>
        </p:txBody>
      </p:sp>
      <p:sp>
        <p:nvSpPr>
          <p:cNvPr id="3" name="Picture Placeholder 2"/>
          <p:cNvSpPr>
            <a:spLocks noGrp="1" noChangeAspect="1"/>
          </p:cNvSpPr>
          <p:nvPr>
            <p:ph type="pic" idx="1"/>
            <p:custDataLst>
              <p:tags r:id="rId3"/>
            </p:custDataLst>
          </p:nvPr>
        </p:nvSpPr>
        <p:spPr>
          <a:xfrm>
            <a:off x="3887391" y="740798"/>
            <a:ext cx="4629150" cy="3656347"/>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fontAlgn="base"/>
            <a:r>
              <a:rPr kumimoji="0" lang="zh-CN" altLang="en-US" sz="2400" b="0" i="0" u="none" strike="noStrike" kern="1200" cap="none" spc="0" normalizeH="0" baseline="0" noProof="0">
                <a:uLnTx/>
                <a:uFillTx/>
              </a:rPr>
              <a:t>单击图标添加图片</a:t>
            </a:r>
            <a:endParaRPr kumimoji="0" lang="en-US" altLang="en-US" sz="2400" b="0" i="0" u="none" strike="noStrike" kern="1200" cap="none" spc="0" normalizeH="0" baseline="0" noProof="0">
              <a:uLnTx/>
              <a:uFillTx/>
            </a:endParaRPr>
          </a:p>
        </p:txBody>
      </p:sp>
      <p:sp>
        <p:nvSpPr>
          <p:cNvPr id="4" name="Text Placeholder 3"/>
          <p:cNvSpPr>
            <a:spLocks noGrp="1"/>
          </p:cNvSpPr>
          <p:nvPr>
            <p:ph type="body" sz="half" idx="2"/>
            <p:custDataLst>
              <p:tags r:id="rId4"/>
            </p:custDataLst>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kumimoji="0" lang="zh-CN" altLang="en-US" sz="1200" b="0" i="0" u="none" strike="noStrike" kern="1200" cap="none" spc="0" normalizeH="0" baseline="0" noProof="1">
                <a:uLnTx/>
                <a:uFillTx/>
              </a:rPr>
              <a:t>单击此处编辑母版文本样式</a:t>
            </a:r>
          </a:p>
        </p:txBody>
      </p:sp>
      <p:sp>
        <p:nvSpPr>
          <p:cNvPr id="0" name="Date Placeholder 3"/>
          <p:cNvSpPr/>
          <p:nvPr>
            <p:ph type="dt" sz="half" idx="10"/>
            <p:custDataLst>
              <p:tags r:id="rId5"/>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836A6A63-82B0-4D21-9C11-F6228F817CD1}" type="datetime1">
              <a:rPr lang="zh-CN" altLang="en-US" sz="900">
                <a:solidFill>
                  <a:srgbClr val="898989"/>
                </a:solidFill>
              </a:rPr>
              <a:t>*</a:t>
            </a:fld>
          </a:p>
        </p:txBody>
      </p:sp>
      <p:sp>
        <p:nvSpPr>
          <p:cNvPr id="0" name="Footer Placeholder 4"/>
          <p:cNvSpPr/>
          <p:nvPr>
            <p:ph type="ftr" sz="quarter" idx="11"/>
            <p:custDataLst>
              <p:tags r:id="rId6"/>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7"/>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A56DCC63-464A-4A99-AEFD-41904D8057FE}"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cSld name="标题和竖排文字">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8650" y="274638"/>
            <a:ext cx="7886700" cy="993775"/>
          </a:xfrm>
        </p:spPr>
        <p:txBody>
          <a:bodyPr/>
          <a:lstStyle/>
          <a:p>
            <a:pPr fontAlgn="base"/>
            <a:r>
              <a:rPr kumimoji="0" lang="zh-CN" altLang="en-US" sz="3300" b="0" i="0" u="none" strike="noStrike" kern="1200" cap="none" spc="0" normalizeH="0" baseline="0" noProof="1">
                <a:uLnTx/>
                <a:uFillTx/>
              </a:rPr>
              <a:t>单击此处编辑母版标题样式</a:t>
            </a:r>
            <a:endParaRPr kumimoji="0" lang="en-US" altLang="en-US" sz="3300" b="0" i="0" u="none" strike="noStrike" kern="1200" cap="none" spc="0" normalizeH="0" baseline="0" noProof="1">
              <a:uLnTx/>
              <a:uFillTx/>
            </a:endParaRPr>
          </a:p>
        </p:txBody>
      </p:sp>
      <p:sp>
        <p:nvSpPr>
          <p:cNvPr id="3" name="Vertical Text Placeholder 2"/>
          <p:cNvSpPr>
            <a:spLocks noGrp="1"/>
          </p:cNvSpPr>
          <p:nvPr>
            <p:ph type="body" orient="vert" idx="1"/>
            <p:custDataLst>
              <p:tags r:id="rId3"/>
            </p:custDataLst>
          </p:nvPr>
        </p:nvSpPr>
        <p:spPr>
          <a:xfrm>
            <a:off x="628650" y="1370013"/>
            <a:ext cx="7886700" cy="3263900"/>
          </a:xfrm>
        </p:spPr>
        <p:txBody>
          <a:bodyPr vert="eaVert"/>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0" name="Date Placeholder 3"/>
          <p:cNvSpPr/>
          <p:nvPr>
            <p:ph type="dt" sz="half" idx="10"/>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836A6A63-82B0-4D21-9C11-F6228F817CD1}" type="datetime1">
              <a:rPr lang="zh-CN" altLang="en-US" sz="900">
                <a:solidFill>
                  <a:srgbClr val="898989"/>
                </a:solidFill>
              </a:rPr>
              <a:t>*</a:t>
            </a:fld>
          </a:p>
        </p:txBody>
      </p:sp>
      <p:sp>
        <p:nvSpPr>
          <p:cNvPr id="0" name="Footer Placeholder 4"/>
          <p:cNvSpPr/>
          <p:nvPr>
            <p:ph type="ftr" sz="quarter" idx="11"/>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A56DCC63-464A-4A99-AEFD-41904D8057FE}"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cSld name="竖排标题与文本">
    <p:spTree>
      <p:nvGrpSpPr>
        <p:cNvPr id="1" name=""/>
        <p:cNvGrpSpPr/>
        <p:nvPr>
          <p:custDataLst>
            <p:tags r:id="rId1"/>
          </p:custDataLst>
        </p:nvPr>
      </p:nvGrpSpPr>
      <p:grpSpPr/>
      <p:sp>
        <p:nvSpPr>
          <p:cNvPr id="2" name="Vertical Title 1"/>
          <p:cNvSpPr>
            <a:spLocks noGrp="1"/>
          </p:cNvSpPr>
          <p:nvPr>
            <p:ph type="title" orient="vert"/>
            <p:custDataLst>
              <p:tags r:id="rId2"/>
            </p:custDataLst>
          </p:nvPr>
        </p:nvSpPr>
        <p:spPr>
          <a:xfrm>
            <a:off x="6543675" y="273928"/>
            <a:ext cx="1971675" cy="4360224"/>
          </a:xfrm>
        </p:spPr>
        <p:txBody>
          <a:bodyPr vert="eaVert"/>
          <a:lstStyle/>
          <a:p>
            <a:pPr fontAlgn="base"/>
            <a:r>
              <a:rPr kumimoji="0" lang="zh-CN" altLang="en-US" sz="3300" b="0" i="0" u="none" strike="noStrike" kern="1200" cap="none" spc="0" normalizeH="0" baseline="0" noProof="1">
                <a:uLnTx/>
                <a:uFillTx/>
              </a:rPr>
              <a:t>单击此处编辑母版标题样式</a:t>
            </a:r>
            <a:endParaRPr kumimoji="0" lang="en-US" altLang="en-US" sz="3300" b="0" i="0" u="none" strike="noStrike" kern="1200" cap="none" spc="0" normalizeH="0" baseline="0" noProof="1">
              <a:uLnTx/>
              <a:uFillTx/>
            </a:endParaRPr>
          </a:p>
        </p:txBody>
      </p:sp>
      <p:sp>
        <p:nvSpPr>
          <p:cNvPr id="3" name="Vertical Text Placeholder 2"/>
          <p:cNvSpPr>
            <a:spLocks noGrp="1"/>
          </p:cNvSpPr>
          <p:nvPr>
            <p:ph type="body" orient="vert" idx="1"/>
            <p:custDataLst>
              <p:tags r:id="rId3"/>
            </p:custDataLst>
          </p:nvPr>
        </p:nvSpPr>
        <p:spPr>
          <a:xfrm>
            <a:off x="628650" y="273928"/>
            <a:ext cx="5800725" cy="4360224"/>
          </a:xfrm>
        </p:spPr>
        <p:txBody>
          <a:bodyPr vert="eaVert"/>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0" name="Date Placeholder 3"/>
          <p:cNvSpPr/>
          <p:nvPr>
            <p:ph type="dt" sz="half" idx="10"/>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836A6A63-82B0-4D21-9C11-F6228F817CD1}" type="datetime1">
              <a:rPr lang="zh-CN" altLang="en-US" sz="900">
                <a:solidFill>
                  <a:srgbClr val="898989"/>
                </a:solidFill>
              </a:rPr>
              <a:t>*</a:t>
            </a:fld>
          </a:p>
        </p:txBody>
      </p:sp>
      <p:sp>
        <p:nvSpPr>
          <p:cNvPr id="0" name="Footer Placeholder 4"/>
          <p:cNvSpPr/>
          <p:nvPr>
            <p:ph type="ftr" sz="quarter" idx="11"/>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A56DCC63-464A-4A99-AEFD-41904D8057FE}"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First Slide">
    <p:spTree>
      <p:nvGrpSpPr>
        <p:cNvPr id="1" name=""/>
        <p:cNvGrpSpPr/>
        <p:nvPr>
          <p:custDataLst>
            <p:tags r:id="rId1"/>
          </p:custDataLst>
        </p:nvPr>
      </p:nvGrpSpPr>
      <p:grpSpPr/>
      <p:sp>
        <p:nvSpPr>
          <p:cNvPr id="15" name="Picture Placeholder 2"/>
          <p:cNvSpPr>
            <a:spLocks noGrp="1"/>
          </p:cNvSpPr>
          <p:nvPr>
            <p:ph type="pic" sz="quarter" idx="17"/>
            <p:custDataLst>
              <p:tags r:id="rId2"/>
            </p:custDataLst>
          </p:nvPr>
        </p:nvSpPr>
        <p:spPr>
          <a:xfrm>
            <a:off x="3048000" y="331574"/>
            <a:ext cx="3276600" cy="2313387"/>
          </a:xfrm>
          <a:custGeom>
            <a:rect l="l" t="t" r="r" b="b"/>
            <a:pathLst>
              <a:path w="3276600" h="3124200">
                <a:moveTo>
                  <a:pt x="3028950" y="0"/>
                </a:moveTo>
                <a:cubicBezTo>
                  <a:pt x="3165723" y="0"/>
                  <a:pt x="3276600" y="110877"/>
                  <a:pt x="3276600" y="247650"/>
                </a:cubicBezTo>
                <a:lnTo>
                  <a:pt x="3276600" y="2876550"/>
                </a:lnTo>
                <a:cubicBezTo>
                  <a:pt x="3276600" y="3013323"/>
                  <a:pt x="3165723" y="3124200"/>
                  <a:pt x="3028950" y="3124200"/>
                </a:cubicBezTo>
                <a:cubicBezTo>
                  <a:pt x="2892177" y="3124200"/>
                  <a:pt x="2781300" y="3013323"/>
                  <a:pt x="2781300" y="2876550"/>
                </a:cubicBezTo>
                <a:lnTo>
                  <a:pt x="2781300" y="247650"/>
                </a:lnTo>
                <a:cubicBezTo>
                  <a:pt x="2781300" y="110877"/>
                  <a:pt x="2892177" y="0"/>
                  <a:pt x="3028950" y="0"/>
                </a:cubicBezTo>
                <a:close/>
                <a:moveTo>
                  <a:pt x="2317750" y="0"/>
                </a:moveTo>
                <a:cubicBezTo>
                  <a:pt x="2454523" y="0"/>
                  <a:pt x="2565400" y="110877"/>
                  <a:pt x="2565400" y="247650"/>
                </a:cubicBezTo>
                <a:lnTo>
                  <a:pt x="2565400" y="2876550"/>
                </a:lnTo>
                <a:cubicBezTo>
                  <a:pt x="2565400" y="3013323"/>
                  <a:pt x="2454523" y="3124200"/>
                  <a:pt x="2317750" y="3124200"/>
                </a:cubicBezTo>
                <a:cubicBezTo>
                  <a:pt x="2180977" y="3124200"/>
                  <a:pt x="2070100" y="3013323"/>
                  <a:pt x="2070100" y="2876550"/>
                </a:cubicBezTo>
                <a:lnTo>
                  <a:pt x="2070100" y="247650"/>
                </a:lnTo>
                <a:cubicBezTo>
                  <a:pt x="2070100" y="110877"/>
                  <a:pt x="2180977" y="0"/>
                  <a:pt x="2317750" y="0"/>
                </a:cubicBezTo>
                <a:close/>
                <a:moveTo>
                  <a:pt x="1606550" y="0"/>
                </a:moveTo>
                <a:cubicBezTo>
                  <a:pt x="1743323" y="0"/>
                  <a:pt x="1854200" y="110877"/>
                  <a:pt x="1854200" y="247650"/>
                </a:cubicBezTo>
                <a:lnTo>
                  <a:pt x="1854200" y="2876550"/>
                </a:lnTo>
                <a:cubicBezTo>
                  <a:pt x="1854200" y="3013323"/>
                  <a:pt x="1743323" y="3124200"/>
                  <a:pt x="1606550" y="3124200"/>
                </a:cubicBezTo>
                <a:cubicBezTo>
                  <a:pt x="1469777" y="3124200"/>
                  <a:pt x="1358900" y="3013323"/>
                  <a:pt x="1358900" y="2876550"/>
                </a:cubicBezTo>
                <a:lnTo>
                  <a:pt x="1358900" y="247650"/>
                </a:lnTo>
                <a:cubicBezTo>
                  <a:pt x="1358900" y="110877"/>
                  <a:pt x="1469777" y="0"/>
                  <a:pt x="1606550" y="0"/>
                </a:cubicBezTo>
                <a:close/>
                <a:moveTo>
                  <a:pt x="958850" y="0"/>
                </a:moveTo>
                <a:cubicBezTo>
                  <a:pt x="1095623" y="0"/>
                  <a:pt x="1206500" y="110877"/>
                  <a:pt x="1206500" y="247650"/>
                </a:cubicBezTo>
                <a:lnTo>
                  <a:pt x="1206500" y="2876550"/>
                </a:lnTo>
                <a:cubicBezTo>
                  <a:pt x="1206500" y="3013323"/>
                  <a:pt x="1095623" y="3124200"/>
                  <a:pt x="958850" y="3124200"/>
                </a:cubicBezTo>
                <a:cubicBezTo>
                  <a:pt x="822077" y="3124200"/>
                  <a:pt x="711200" y="3013323"/>
                  <a:pt x="711200" y="2876550"/>
                </a:cubicBezTo>
                <a:lnTo>
                  <a:pt x="711200" y="247650"/>
                </a:lnTo>
                <a:cubicBezTo>
                  <a:pt x="711200" y="110877"/>
                  <a:pt x="822077" y="0"/>
                  <a:pt x="958850" y="0"/>
                </a:cubicBezTo>
                <a:close/>
                <a:moveTo>
                  <a:pt x="247650" y="0"/>
                </a:moveTo>
                <a:cubicBezTo>
                  <a:pt x="384423" y="0"/>
                  <a:pt x="495300" y="110877"/>
                  <a:pt x="495300" y="247650"/>
                </a:cubicBezTo>
                <a:lnTo>
                  <a:pt x="495300" y="2876550"/>
                </a:lnTo>
                <a:cubicBezTo>
                  <a:pt x="495300" y="3013323"/>
                  <a:pt x="384423" y="3124200"/>
                  <a:pt x="247650" y="3124200"/>
                </a:cubicBezTo>
                <a:cubicBezTo>
                  <a:pt x="110877" y="3124200"/>
                  <a:pt x="0" y="3013323"/>
                  <a:pt x="0" y="2876550"/>
                </a:cubicBezTo>
                <a:lnTo>
                  <a:pt x="0" y="247650"/>
                </a:lnTo>
                <a:cubicBezTo>
                  <a:pt x="0" y="110877"/>
                  <a:pt x="110877" y="0"/>
                  <a:pt x="247650" y="0"/>
                </a:cubicBezTo>
                <a:close/>
              </a:path>
            </a:pathLst>
          </a:custGeom>
          <a:effectLst/>
        </p:spPr>
        <p:txBody>
          <a:bodyPr lIns="95057" tIns="47529" rIns="95057" bIns="47529" rtlCol="0">
            <a:normAutofit/>
          </a:bodyPr>
          <a:lstStyle>
            <a:lvl1pPr marL="0" indent="0" algn="ctr">
              <a:buNone/>
              <a:defRPr sz="900">
                <a:solidFill>
                  <a:srgbClr val="7F7F7F"/>
                </a:solidFill>
                <a:latin typeface="Lato Regular"/>
                <a:cs typeface="Lato Regular"/>
              </a:defRPr>
            </a:lvl1pPr>
          </a:lstStyle>
          <a:p>
            <a:pPr lvl="0" fontAlgn="base"/>
            <a:endParaRPr kumimoji="0" lang="en-US" altLang="en-US" sz="900" b="0" i="0" u="none" strike="noStrike" kern="1200" cap="none" spc="0" normalizeH="0" baseline="0" noProof="0">
              <a:uLnTx/>
              <a:uFillTx/>
            </a:endParaRPr>
          </a:p>
        </p:txBody>
      </p:sp>
      <p:sp>
        <p:nvSpPr>
          <p:cNvPr id="8" name="Text Placeholder 7"/>
          <p:cNvSpPr>
            <a:spLocks noGrp="1"/>
          </p:cNvSpPr>
          <p:nvPr>
            <p:ph type="body" sz="quarter" idx="10"/>
            <p:custDataLst>
              <p:tags r:id="rId3"/>
            </p:custDataLst>
          </p:nvPr>
        </p:nvSpPr>
        <p:spPr>
          <a:xfrm>
            <a:off x="2966029" y="2851969"/>
            <a:ext cx="3383973" cy="323935"/>
          </a:xfrm>
          <a:prstGeom prst="rect">
            <a:avLst/>
          </a:prstGeom>
        </p:spPr>
        <p:txBody>
          <a:bodyPr lIns="0" tIns="40504" rIns="0" bIns="40504" anchor="ctr"/>
          <a:lstStyle>
            <a:lvl1pPr marL="0" indent="0" algn="ctr">
              <a:spcBef>
                <a:spcPct val="0"/>
              </a:spcBef>
              <a:buNone/>
              <a:defRPr sz="3500" b="1">
                <a:solidFill>
                  <a:schemeClr val="bg1"/>
                </a:solidFill>
                <a:latin typeface="Lato Hairline"/>
                <a:cs typeface="Lato Hairline"/>
              </a:defRPr>
            </a:lvl1pPr>
          </a:lstStyle>
          <a:p>
            <a:pPr lvl="0" fontAlgn="base"/>
            <a:r>
              <a:rPr kumimoji="0" lang="zh-CN" altLang="en-US" sz="3500" b="1" i="0" u="none" strike="noStrike" kern="1200" cap="none" spc="0" normalizeH="0" baseline="0" noProof="1">
                <a:uLnTx/>
                <a:uFillTx/>
              </a:rPr>
              <a:t>单击此处编辑母版文本样式</a:t>
            </a:r>
          </a:p>
        </p:txBody>
      </p:sp>
      <p:sp>
        <p:nvSpPr>
          <p:cNvPr id="9" name="Text Placeholder 7"/>
          <p:cNvSpPr>
            <a:spLocks noGrp="1"/>
          </p:cNvSpPr>
          <p:nvPr>
            <p:ph type="body" sz="quarter" idx="11"/>
            <p:custDataLst>
              <p:tags r:id="rId4"/>
            </p:custDataLst>
          </p:nvPr>
        </p:nvSpPr>
        <p:spPr>
          <a:xfrm>
            <a:off x="2966029" y="3289954"/>
            <a:ext cx="3383973" cy="171391"/>
          </a:xfrm>
          <a:prstGeom prst="rect">
            <a:avLst/>
          </a:prstGeom>
        </p:spPr>
        <p:txBody>
          <a:bodyPr lIns="0" tIns="40504" rIns="0" bIns="40504" anchor="ctr"/>
          <a:lstStyle>
            <a:lvl1pPr marL="0" indent="0" algn="ctr">
              <a:spcBef>
                <a:spcPct val="0"/>
              </a:spcBef>
              <a:spcAft>
                <a:spcPct val="0"/>
              </a:spcAft>
              <a:buNone/>
              <a:defRPr sz="1500" b="0">
                <a:solidFill>
                  <a:schemeClr val="accent3"/>
                </a:solidFill>
                <a:latin typeface="Lato Light"/>
                <a:cs typeface="Lato Light"/>
              </a:defRPr>
            </a:lvl1pPr>
          </a:lstStyle>
          <a:p>
            <a:pPr lvl="0" fontAlgn="base"/>
            <a:r>
              <a:rPr kumimoji="0" lang="zh-CN" altLang="en-US" sz="1500" b="0" i="0" u="none" strike="noStrike" kern="1200" cap="none" spc="0" normalizeH="0" baseline="0" noProof="1">
                <a:uLnTx/>
                <a:uFillTx/>
              </a:rPr>
              <a:t>单击此处编辑母版文本样式</a:t>
            </a:r>
          </a:p>
        </p:txBody>
      </p:sp>
      <p:sp>
        <p:nvSpPr>
          <p:cNvPr id="10" name="Text Placeholder 2"/>
          <p:cNvSpPr>
            <a:spLocks noGrp="1"/>
          </p:cNvSpPr>
          <p:nvPr>
            <p:ph type="body" sz="quarter" idx="16"/>
            <p:custDataLst>
              <p:tags r:id="rId5"/>
            </p:custDataLst>
          </p:nvPr>
        </p:nvSpPr>
        <p:spPr>
          <a:xfrm>
            <a:off x="2981377" y="3614484"/>
            <a:ext cx="3366029" cy="1153007"/>
          </a:xfrm>
          <a:prstGeom prst="rect">
            <a:avLst/>
          </a:prstGeom>
        </p:spPr>
        <p:txBody>
          <a:bodyPr lIns="0" tIns="0" rIns="0" bIns="0"/>
          <a:lstStyle>
            <a:lvl1pPr marL="0" indent="0" algn="ctr">
              <a:lnSpc>
                <a:spcPct val="130000"/>
              </a:lnSpc>
              <a:buNone/>
              <a:defRPr sz="1200">
                <a:solidFill>
                  <a:schemeClr val="tx1">
                    <a:lumMod val="50000"/>
                    <a:lumOff val="50000"/>
                  </a:schemeClr>
                </a:solidFill>
                <a:latin typeface="Lato Regular"/>
                <a:cs typeface="Lato Regular"/>
              </a:defRPr>
            </a:lvl1pPr>
          </a:lstStyle>
          <a:p>
            <a:pPr lvl="0" fontAlgn="base"/>
            <a:r>
              <a:rPr kumimoji="0" lang="zh-CN" altLang="en-US" sz="1200" b="0" i="0" u="none" strike="noStrike" kern="1200" cap="none" spc="0" normalizeH="0" baseline="0" noProof="1">
                <a:uLnTx/>
                <a:uFillTx/>
              </a:rPr>
              <a:t>单击此处编辑母版文本样式</a:t>
            </a:r>
          </a:p>
        </p:txBody>
      </p:sp>
      <p:sp>
        <p:nvSpPr>
          <p:cNvPr id="0" name="Date Placeholder 3"/>
          <p:cNvSpPr/>
          <p:nvPr>
            <p:ph type="dt" sz="half" idx="18"/>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836A6A63-82B0-4D21-9C11-F6228F817CD1}" type="datetime1">
              <a:rPr lang="zh-CN" altLang="en-US" sz="900">
                <a:solidFill>
                  <a:srgbClr val="898989"/>
                </a:solidFill>
              </a:rPr>
              <a:t>*</a:t>
            </a:fld>
          </a:p>
        </p:txBody>
      </p:sp>
      <p:sp>
        <p:nvSpPr>
          <p:cNvPr id="0" name="Footer Placeholder 4"/>
          <p:cNvSpPr/>
          <p:nvPr>
            <p:ph type="ftr" sz="quarter" idx="19"/>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20"/>
            <p:custDataLst>
              <p:tags r:id="rId8"/>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A56DCC63-464A-4A99-AEFD-41904D8057FE}" type="slidenum">
              <a:rPr lang="zh-CN" altLang="en-US" sz="900">
                <a:solidFill>
                  <a:srgbClr val="898989"/>
                </a:solidFill>
              </a:rPr>
              <a:t>*</a:t>
            </a:fld>
          </a:p>
        </p:txBody>
      </p:sp>
    </p:spTree>
  </p:cSld>
  <p:clrMapOvr>
    <a:masterClrMapping/>
  </p:clrMapOvr>
  <mc:AlternateContent xmlns:mc="http://schemas.openxmlformats.org/markup-compatibility/2006">
    <mc:Choice xmlns:p14="http://schemas.microsoft.com/office/powerpoint/2010/main" Requires="p14">
      <p:transition spd="med" advClick="0" p14:dur="700">
        <p:fade/>
      </p:transition>
    </mc:Choice>
    <mc:Fallback>
      <p:transition spd="med" advClick="0">
        <p:fade/>
      </p:transition>
    </mc:Fallback>
  </mc:AlternateContent>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5_仅标题">
    <p:spTree>
      <p:nvGrpSpPr>
        <p:cNvPr id="1" name=""/>
        <p:cNvGrpSpPr/>
        <p:nvPr>
          <p:custDataLst>
            <p:tags r:id="rId1"/>
          </p:custDataLst>
        </p:nvPr>
      </p:nvGrpSpPr>
      <p:grpSpPr/>
      <p:sp>
        <p:nvSpPr>
          <p:cNvPr id="0" name="Date Placeholder 3"/>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836A6A63-82B0-4D21-9C11-F6228F817CD1}" type="datetime1">
              <a:rPr lang="zh-CN" altLang="en-US" sz="900">
                <a:solidFill>
                  <a:srgbClr val="898989"/>
                </a:solidFill>
              </a:rPr>
              <a:t>*</a:t>
            </a:fld>
          </a:p>
        </p:txBody>
      </p:sp>
      <p:sp>
        <p:nvSpPr>
          <p:cNvPr id="0" name="Footer Placeholder 4"/>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A56DCC63-464A-4A99-AEFD-41904D8057FE}"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76_标题和内容">
    <p:spTree>
      <p:nvGrpSpPr>
        <p:cNvPr id="1" name=""/>
        <p:cNvGrpSpPr/>
        <p:nvPr>
          <p:custDataLst>
            <p:tags r:id="rId1"/>
          </p:custDataLst>
        </p:nvPr>
      </p:nvGrpSpPr>
      <p:grpSpPr/>
      <p:sp>
        <p:nvSpPr>
          <p:cNvPr id="0" name="Date Placeholder 3"/>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836A6A63-82B0-4D21-9C11-F6228F817CD1}" type="datetime1">
              <a:rPr lang="zh-CN" altLang="en-US" sz="900">
                <a:solidFill>
                  <a:srgbClr val="898989"/>
                </a:solidFill>
              </a:rPr>
              <a:t>*</a:t>
            </a:fld>
          </a:p>
        </p:txBody>
      </p:sp>
      <p:sp>
        <p:nvSpPr>
          <p:cNvPr id="0" name="Footer Placeholder 4"/>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A56DCC63-464A-4A99-AEFD-41904D8057FE}"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Half Page Image Layout">
    <p:spTree>
      <p:nvGrpSpPr>
        <p:cNvPr id="1" name=""/>
        <p:cNvGrpSpPr/>
        <p:nvPr>
          <p:custDataLst>
            <p:tags r:id="rId1"/>
          </p:custDataLst>
        </p:nvPr>
      </p:nvGrpSpPr>
      <p:grpSpPr/>
      <p:sp>
        <p:nvSpPr>
          <p:cNvPr id="8" name="Picture Placeholder 7"/>
          <p:cNvSpPr>
            <a:spLocks noGrp="1"/>
          </p:cNvSpPr>
          <p:nvPr>
            <p:ph type="pic" sz="quarter" idx="13"/>
            <p:custDataLst>
              <p:tags r:id="rId2"/>
            </p:custDataLst>
          </p:nvPr>
        </p:nvSpPr>
        <p:spPr>
          <a:xfrm>
            <a:off x="0" y="0"/>
            <a:ext cx="4572000" cy="5145088"/>
          </a:xfrm>
        </p:spPr>
        <p:txBody>
          <a:bodyPr rtlCol="0">
            <a:normAutofit/>
          </a:bodyPr>
          <a:lstStyle/>
          <a:p>
            <a:pPr lvl="0" fontAlgn="base"/>
            <a:endParaRPr kumimoji="0" lang="en-US" altLang="en-US" sz="2100" b="0" i="0" u="none" strike="noStrike" kern="1200" cap="none" spc="0" normalizeH="0" baseline="0" noProof="0">
              <a:uLnTx/>
              <a:uFillTx/>
            </a:endParaRPr>
          </a:p>
        </p:txBody>
      </p:sp>
      <p:sp>
        <p:nvSpPr>
          <p:cNvPr id="18" name="Text Placeholder 17"/>
          <p:cNvSpPr>
            <a:spLocks noGrp="1"/>
          </p:cNvSpPr>
          <p:nvPr>
            <p:ph type="body" sz="quarter" idx="15"/>
            <p:custDataLst>
              <p:tags r:id="rId3"/>
            </p:custDataLst>
          </p:nvPr>
        </p:nvSpPr>
        <p:spPr>
          <a:xfrm>
            <a:off x="5029200" y="2038979"/>
            <a:ext cx="3505200" cy="990906"/>
          </a:xfrm>
        </p:spPr>
        <p:txBody>
          <a:bodyPr>
            <a:noAutofit/>
          </a:bodyPr>
          <a:lstStyle>
            <a:lvl1pPr marL="0" indent="0">
              <a:buFontTx/>
              <a:buNone/>
              <a:defRPr sz="1050">
                <a:solidFill>
                  <a:srgbClr val="7F7F7F"/>
                </a:solidFill>
              </a:defRPr>
            </a:lvl1pPr>
            <a:lvl2pPr marL="457200" indent="0">
              <a:buFontTx/>
              <a:buNone/>
              <a:defRPr sz="1100"/>
            </a:lvl2pPr>
            <a:lvl3pPr marL="914400" indent="0">
              <a:buFontTx/>
              <a:buNone/>
              <a:defRPr sz="1100"/>
            </a:lvl3pPr>
            <a:lvl4pPr marL="1371600" indent="0">
              <a:buFontTx/>
              <a:buNone/>
              <a:defRPr sz="1100"/>
            </a:lvl4pPr>
            <a:lvl5pPr marL="1828800" indent="0">
              <a:buFontTx/>
              <a:buNone/>
              <a:defRPr sz="1100"/>
            </a:lvl5pPr>
          </a:lstStyle>
          <a:p>
            <a:pPr lvl="0" fontAlgn="base"/>
            <a:endParaRPr kumimoji="0" lang="en-US" altLang="en-US" sz="1050" b="0" i="0" u="none" strike="noStrike" kern="1200" cap="none" spc="0" normalizeH="0" baseline="0" noProof="1">
              <a:uLnTx/>
              <a:uFillTx/>
            </a:endParaRPr>
          </a:p>
        </p:txBody>
      </p:sp>
      <p:sp>
        <p:nvSpPr>
          <p:cNvPr id="20" name="Content Placeholder 19"/>
          <p:cNvSpPr>
            <a:spLocks noGrp="1"/>
          </p:cNvSpPr>
          <p:nvPr>
            <p:ph sz="quarter" idx="16"/>
            <p:custDataLst>
              <p:tags r:id="rId4"/>
            </p:custDataLst>
          </p:nvPr>
        </p:nvSpPr>
        <p:spPr>
          <a:xfrm>
            <a:off x="5791201" y="3182336"/>
            <a:ext cx="2438399" cy="308070"/>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fontAlgn="base"/>
            <a:endParaRPr kumimoji="0" lang="en-US" altLang="en-US" sz="1050" b="0" i="0" u="none" strike="noStrike" kern="1200" cap="none" spc="0" normalizeH="0" baseline="0" noProof="1">
              <a:uLnTx/>
              <a:uFillTx/>
            </a:endParaRPr>
          </a:p>
        </p:txBody>
      </p:sp>
      <p:sp>
        <p:nvSpPr>
          <p:cNvPr id="21" name="Content Placeholder 19"/>
          <p:cNvSpPr>
            <a:spLocks noGrp="1"/>
          </p:cNvSpPr>
          <p:nvPr>
            <p:ph sz="quarter" idx="17"/>
            <p:custDataLst>
              <p:tags r:id="rId5"/>
            </p:custDataLst>
          </p:nvPr>
        </p:nvSpPr>
        <p:spPr>
          <a:xfrm>
            <a:off x="5791201" y="3707977"/>
            <a:ext cx="2438399" cy="465263"/>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fontAlgn="base"/>
            <a:endParaRPr kumimoji="0" lang="en-US" altLang="en-US" sz="1050" b="0" i="0" u="none" strike="noStrike" kern="1200" cap="none" spc="0" normalizeH="0" baseline="0" noProof="1">
              <a:uLnTx/>
              <a:uFillTx/>
            </a:endParaRPr>
          </a:p>
        </p:txBody>
      </p:sp>
      <p:sp>
        <p:nvSpPr>
          <p:cNvPr id="23" name="Text Placeholder 22"/>
          <p:cNvSpPr>
            <a:spLocks noGrp="1"/>
          </p:cNvSpPr>
          <p:nvPr>
            <p:ph type="body" sz="quarter" idx="18"/>
            <p:custDataLst>
              <p:tags r:id="rId6"/>
            </p:custDataLst>
          </p:nvPr>
        </p:nvSpPr>
        <p:spPr>
          <a:xfrm>
            <a:off x="5029200" y="1810312"/>
            <a:ext cx="3505200" cy="357297"/>
          </a:xfrm>
        </p:spPr>
        <p:txBody>
          <a:bodyPr>
            <a:noAutofit/>
          </a:bodyPr>
          <a:lstStyle>
            <a:lvl1pPr marL="0" indent="0">
              <a:buFontTx/>
              <a:buNone/>
              <a:defRPr sz="1200" b="0" i="0">
                <a:solidFill>
                  <a:srgbClr val="1399EE"/>
                </a:solidFill>
                <a:latin typeface="Glegoo"/>
                <a:ea typeface="Calibri" panose="020f0502020204030204"/>
                <a:cs typeface="Glegoo"/>
              </a:defRPr>
            </a:lvl1pPr>
            <a:lvl2pPr marL="457200" indent="0">
              <a:buFontTx/>
              <a:buNone/>
              <a:defRPr sz="1300">
                <a:latin typeface="Open Sans" pitchFamily="34" charset="0"/>
                <a:ea typeface="Open Sans" pitchFamily="34" charset="0"/>
                <a:cs typeface="Open Sans" pitchFamily="34" charset="0"/>
              </a:defRPr>
            </a:lvl2pPr>
            <a:lvl3pPr marL="914400" indent="0">
              <a:buFontTx/>
              <a:buNone/>
              <a:defRPr sz="1300">
                <a:latin typeface="Open Sans" pitchFamily="34" charset="0"/>
                <a:ea typeface="Open Sans" pitchFamily="34" charset="0"/>
                <a:cs typeface="Open Sans" pitchFamily="34" charset="0"/>
              </a:defRPr>
            </a:lvl3pPr>
            <a:lvl4pPr marL="1371600" indent="0">
              <a:buFontTx/>
              <a:buNone/>
              <a:defRPr sz="1300">
                <a:latin typeface="Open Sans" pitchFamily="34" charset="0"/>
                <a:ea typeface="Open Sans" pitchFamily="34" charset="0"/>
                <a:cs typeface="Open Sans" pitchFamily="34" charset="0"/>
              </a:defRPr>
            </a:lvl4pPr>
            <a:lvl5pPr marL="1828800" indent="0">
              <a:buFontTx/>
              <a:buNone/>
              <a:defRPr sz="1300">
                <a:latin typeface="Open Sans" pitchFamily="34" charset="0"/>
                <a:ea typeface="Open Sans" pitchFamily="34" charset="0"/>
                <a:cs typeface="Open Sans" pitchFamily="34" charset="0"/>
              </a:defRPr>
            </a:lvl5pPr>
          </a:lstStyle>
          <a:p>
            <a:pPr lvl="0" fontAlgn="base"/>
            <a:endParaRPr kumimoji="0" lang="en-US" altLang="en-US" sz="1200" b="0" i="0" u="none" strike="noStrike" kern="1200" cap="none" spc="0" normalizeH="0" baseline="0" noProof="1">
              <a:uLnTx/>
              <a:uFillTx/>
            </a:endParaRPr>
          </a:p>
        </p:txBody>
      </p:sp>
      <p:sp>
        <p:nvSpPr>
          <p:cNvPr id="11" name="Title 1"/>
          <p:cNvSpPr>
            <a:spLocks noGrp="1"/>
          </p:cNvSpPr>
          <p:nvPr>
            <p:ph type="title"/>
            <p:custDataLst>
              <p:tags r:id="rId7"/>
            </p:custDataLst>
          </p:nvPr>
        </p:nvSpPr>
        <p:spPr>
          <a:xfrm>
            <a:off x="5105401" y="666956"/>
            <a:ext cx="3581400" cy="857515"/>
          </a:xfrm>
        </p:spPr>
        <p:txBody>
          <a:bodyPr>
            <a:normAutofit/>
          </a:bodyPr>
          <a:lstStyle>
            <a:lvl1pPr algn="l">
              <a:defRPr sz="2800">
                <a:solidFill>
                  <a:srgbClr val="48597F"/>
                </a:solidFill>
                <a:latin typeface="Lato Light"/>
                <a:cs typeface="Lato Light"/>
              </a:defRPr>
            </a:lvl1pPr>
          </a:lstStyle>
          <a:p>
            <a:pPr fontAlgn="base"/>
            <a:r>
              <a:rPr kumimoji="0" lang="zh-CN" altLang="en-US" sz="2800" b="0" i="0" u="none" strike="noStrike" kern="1200" cap="none" spc="0" normalizeH="0" baseline="0" noProof="1">
                <a:uLnTx/>
                <a:uFillTx/>
              </a:rPr>
              <a:t>单击此处编辑母版标题样式</a:t>
            </a:r>
            <a:endParaRPr kumimoji="0" lang="en-US" altLang="en-US" sz="2800" b="0" i="0" u="none" strike="noStrike" kern="1200" cap="none" spc="0" normalizeH="0" baseline="0" noProof="1">
              <a:uLnTx/>
              <a:uFillTx/>
            </a:endParaRPr>
          </a:p>
        </p:txBody>
      </p:sp>
      <p:sp>
        <p:nvSpPr>
          <p:cNvPr id="13" name="Text Placeholder 17"/>
          <p:cNvSpPr>
            <a:spLocks noGrp="1"/>
          </p:cNvSpPr>
          <p:nvPr>
            <p:ph type="body" sz="quarter" idx="23"/>
            <p:custDataLst>
              <p:tags r:id="rId8"/>
            </p:custDataLst>
          </p:nvPr>
        </p:nvSpPr>
        <p:spPr>
          <a:xfrm>
            <a:off x="5105401" y="1257688"/>
            <a:ext cx="2188633" cy="323950"/>
          </a:xfrm>
        </p:spPr>
        <p:txBody>
          <a:bodyPr>
            <a:noAutofit/>
          </a:bodyPr>
          <a:lstStyle>
            <a:lvl1pPr marL="0" indent="0" algn="l">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fontAlgn="base"/>
            <a:endParaRPr kumimoji="0" lang="en-US" altLang="en-US" sz="1200" b="0" i="0" u="none" strike="noStrike" kern="1200" cap="none" spc="0" normalizeH="0" baseline="0" noProof="1">
              <a:uLnTx/>
              <a:uFillTx/>
            </a:endParaRPr>
          </a:p>
        </p:txBody>
      </p:sp>
      <p:sp>
        <p:nvSpPr>
          <p:cNvPr id="0" name="Date Placeholder 3"/>
          <p:cNvSpPr/>
          <p:nvPr>
            <p:ph type="dt" sz="half" idx="24"/>
            <p:custDataLst>
              <p:tags r:id="rId9"/>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836A6A63-82B0-4D21-9C11-F6228F817CD1}" type="datetime1">
              <a:rPr lang="zh-CN" altLang="en-US" sz="900">
                <a:solidFill>
                  <a:srgbClr val="898989"/>
                </a:solidFill>
              </a:rPr>
              <a:t>*</a:t>
            </a:fld>
          </a:p>
        </p:txBody>
      </p:sp>
      <p:sp>
        <p:nvSpPr>
          <p:cNvPr id="0" name="Footer Placeholder 4"/>
          <p:cNvSpPr/>
          <p:nvPr>
            <p:ph type="ftr" sz="quarter" idx="25"/>
            <p:custDataLst>
              <p:tags r:id="rId10"/>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26"/>
            <p:custDataLst>
              <p:tags r:id="rId11"/>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A56DCC63-464A-4A99-AEFD-41904D8057FE}" type="slidenum">
              <a:rPr lang="zh-CN" altLang="en-US" sz="900">
                <a:solidFill>
                  <a:srgbClr val="898989"/>
                </a:solidFill>
              </a:rPr>
              <a:t>*</a:t>
            </a:fld>
          </a:p>
        </p:txBody>
      </p:sp>
    </p:spTree>
  </p:cSld>
  <p:clrMapOvr>
    <a:masterClrMapping/>
  </p:clrMapOvr>
  <p:transition spd="slow" advClick="0"/>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Custom Layout">
    <p:spTree>
      <p:nvGrpSpPr>
        <p:cNvPr id="1" name=""/>
        <p:cNvGrpSpPr/>
        <p:nvPr>
          <p:custDataLst>
            <p:tags r:id="rId1"/>
          </p:custDataLst>
        </p:nvPr>
      </p:nvGrpSpPr>
      <p:grpSpPr/>
      <p:sp>
        <p:nvSpPr>
          <p:cNvPr id="0" name="Date Placeholder 3"/>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836A6A63-82B0-4D21-9C11-F6228F817CD1}" type="datetime1">
              <a:rPr lang="zh-CN" altLang="en-US" sz="900">
                <a:solidFill>
                  <a:srgbClr val="898989"/>
                </a:solidFill>
              </a:rPr>
              <a:t>*</a:t>
            </a:fld>
          </a:p>
        </p:txBody>
      </p:sp>
      <p:sp>
        <p:nvSpPr>
          <p:cNvPr id="0" name="Footer Placeholder 4"/>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A56DCC63-464A-4A99-AEFD-41904D8057FE}" type="slidenum">
              <a:rPr lang="zh-CN" altLang="en-US" sz="900">
                <a:solidFill>
                  <a:srgbClr val="898989"/>
                </a:solidFill>
              </a:rPr>
              <a:t>*</a:t>
            </a:fld>
          </a:p>
        </p:txBody>
      </p:sp>
    </p:spTree>
  </p:cSld>
  <p:clrMapOvr>
    <a:masterClrMapping/>
  </p:clrMapOvr>
  <p:transition spd="slow" advClick="0"/>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合理交通结构">
    <p:spTree>
      <p:nvGrpSpPr>
        <p:cNvPr id="1" name=""/>
        <p:cNvGrpSpPr/>
        <p:nvPr>
          <p:custDataLst>
            <p:tags r:id="rId1"/>
          </p:custDataLst>
        </p:nvPr>
      </p:nvGrpSpPr>
      <p:grpSpPr/>
      <p:sp>
        <p:nvSpPr>
          <p:cNvPr id="0" name="Date Placeholder 3"/>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836A6A63-82B0-4D21-9C11-F6228F817CD1}" type="datetime1">
              <a:rPr lang="zh-CN" altLang="en-US" sz="900">
                <a:solidFill>
                  <a:srgbClr val="898989"/>
                </a:solidFill>
              </a:rPr>
              <a:t>*</a:t>
            </a:fld>
          </a:p>
        </p:txBody>
      </p:sp>
      <p:sp>
        <p:nvSpPr>
          <p:cNvPr id="0" name="Footer Placeholder 4"/>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A56DCC63-464A-4A99-AEFD-41904D8057FE}" type="slidenum">
              <a:rPr lang="zh-CN" altLang="en-US" sz="900">
                <a:solidFill>
                  <a:srgbClr val="898989"/>
                </a:solidFill>
              </a:rPr>
              <a:t>*</a:t>
            </a:fld>
          </a:p>
        </p:txBody>
      </p:sp>
    </p:spTree>
  </p:cSld>
  <p:clrMapOvr>
    <a:masterClrMapping/>
  </p:clrMapOvr>
  <p:transition spd="slow" advClick="0"/>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1_Title Slide">
    <p:spTree>
      <p:nvGrpSpPr>
        <p:cNvPr id="1" name=""/>
        <p:cNvGrpSpPr/>
        <p:nvPr>
          <p:custDataLst>
            <p:tags r:id="rId1"/>
          </p:custDataLst>
        </p:nvPr>
      </p:nvGrpSpPr>
      <p:grpSpPr/>
      <p:sp>
        <p:nvSpPr>
          <p:cNvPr id="4" name="Title 8"/>
          <p:cNvSpPr>
            <a:spLocks noGrp="1"/>
          </p:cNvSpPr>
          <p:nvPr>
            <p:ph type="title"/>
            <p:custDataLst>
              <p:tags r:id="rId2"/>
            </p:custDataLst>
          </p:nvPr>
        </p:nvSpPr>
        <p:spPr>
          <a:xfrm>
            <a:off x="273050" y="512920"/>
            <a:ext cx="6489700" cy="524037"/>
          </a:xfrm>
          <a:prstGeom prst="rect">
            <a:avLst/>
          </a:prstGeom>
        </p:spPr>
        <p:txBody>
          <a:bodyPr lIns="68580" tIns="34290" rIns="68580" bIns="34290"/>
          <a:lstStyle>
            <a:lvl1pPr algn="l">
              <a:defRPr sz="2400">
                <a:solidFill>
                  <a:schemeClr val="tx1">
                    <a:lumMod val="65000"/>
                    <a:lumOff val="35000"/>
                  </a:schemeClr>
                </a:solidFill>
                <a:latin typeface="Roboto Condensed" pitchFamily="2" charset="0"/>
                <a:cs typeface="Roboto Condensed" pitchFamily="2" charset="0"/>
              </a:defRPr>
            </a:lvl1pPr>
          </a:lstStyle>
          <a:p>
            <a:pPr fontAlgn="base"/>
            <a:r>
              <a:rPr kumimoji="0" lang="zh-CN" altLang="en-US" sz="2400" b="0" i="0" u="none" strike="noStrike" kern="1200" cap="none" spc="0" normalizeH="0" baseline="0" noProof="1">
                <a:uLnTx/>
                <a:uFillTx/>
              </a:rPr>
              <a:t>单击此处编辑母版标题样式</a:t>
            </a:r>
            <a:endParaRPr kumimoji="0" lang="en-US" altLang="en-US" sz="2400" b="0" i="0" u="none" strike="noStrike" kern="1200" cap="none" spc="0" normalizeH="0" baseline="0" noProof="1">
              <a:uLnTx/>
              <a:uFillTx/>
            </a:endParaRPr>
          </a:p>
        </p:txBody>
      </p:sp>
      <p:sp>
        <p:nvSpPr>
          <p:cNvPr id="6" name="Text Placeholder 27"/>
          <p:cNvSpPr>
            <a:spLocks noGrp="1"/>
          </p:cNvSpPr>
          <p:nvPr>
            <p:ph type="body" sz="quarter" idx="25"/>
            <p:custDataLst>
              <p:tags r:id="rId3"/>
            </p:custDataLst>
          </p:nvPr>
        </p:nvSpPr>
        <p:spPr>
          <a:xfrm>
            <a:off x="273050" y="940384"/>
            <a:ext cx="6489700" cy="285887"/>
          </a:xfrm>
          <a:prstGeom prst="rect">
            <a:avLst/>
          </a:prstGeom>
        </p:spPr>
        <p:txBody>
          <a:bodyPr lIns="68580" tIns="34290" rIns="68580" bIns="34290"/>
          <a:lstStyle>
            <a:lvl1pPr marL="0" indent="0" algn="l">
              <a:buNone/>
              <a:defRPr sz="900" baseline="0">
                <a:solidFill>
                  <a:schemeClr val="bg1">
                    <a:lumMod val="65000"/>
                  </a:schemeClr>
                </a:solidFill>
                <a:latin typeface="Roboto Condensed" pitchFamily="2" charset="0"/>
                <a:cs typeface="Roboto Condensed" pitchFamily="2" charset="0"/>
              </a:defRPr>
            </a:lvl1pPr>
          </a:lstStyle>
          <a:p>
            <a:pPr lvl="0" fontAlgn="base"/>
            <a:r>
              <a:rPr kumimoji="0" lang="zh-CN" altLang="en-US" sz="900" b="0" i="0" u="none" strike="noStrike" kern="1200" cap="none" spc="0" normalizeH="0" baseline="0" noProof="1">
                <a:uLnTx/>
                <a:uFillTx/>
              </a:rPr>
              <a:t>单击此处编辑母版文本样式</a:t>
            </a:r>
          </a:p>
        </p:txBody>
      </p:sp>
      <p:sp>
        <p:nvSpPr>
          <p:cNvPr id="0" name="Date Placeholder 3"/>
          <p:cNvSpPr/>
          <p:nvPr>
            <p:ph type="dt" sz="half" idx="26"/>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836A6A63-82B0-4D21-9C11-F6228F817CD1}" type="datetime1">
              <a:rPr lang="zh-CN" altLang="en-US" sz="900">
                <a:solidFill>
                  <a:srgbClr val="898989"/>
                </a:solidFill>
              </a:rPr>
              <a:t>*</a:t>
            </a:fld>
          </a:p>
        </p:txBody>
      </p:sp>
      <p:sp>
        <p:nvSpPr>
          <p:cNvPr id="0" name="Footer Placeholder 4"/>
          <p:cNvSpPr/>
          <p:nvPr>
            <p:ph type="ftr" sz="quarter" idx="27"/>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28"/>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A56DCC63-464A-4A99-AEFD-41904D8057FE}" type="slidenum">
              <a:rPr lang="zh-CN" altLang="en-US" sz="900">
                <a:solidFill>
                  <a:srgbClr val="898989"/>
                </a:solidFill>
              </a:rPr>
              <a:t>*</a:t>
            </a:fld>
          </a:p>
        </p:txBody>
      </p:sp>
    </p:spTree>
  </p:cSld>
  <p:clrMapOvr>
    <a:masterClrMapping/>
  </p:clrMapOvr>
  <p:transition spd="slow" advClick="0"/>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内容">
    <p:spTree>
      <p:nvGrpSpPr>
        <p:cNvPr id="1" name=""/>
        <p:cNvGrpSpPr/>
        <p:nvPr>
          <p:custDataLst>
            <p:tags r:id="rId1"/>
          </p:custDataLst>
        </p:nvPr>
      </p:nvGrpSpPr>
      <p:grpSpPr/>
      <p:sp>
        <p:nvSpPr>
          <p:cNvPr id="7" name="内容占位符 6"/>
          <p:cNvSpPr>
            <a:spLocks noGrp="1"/>
          </p:cNvSpPr>
          <p:nvPr>
            <p:ph sz="quarter" idx="13"/>
            <p:custDataLst>
              <p:tags r:id="rId2"/>
            </p:custDataLst>
          </p:nvPr>
        </p:nvSpPr>
        <p:spPr>
          <a:xfrm>
            <a:off x="628650" y="413759"/>
            <a:ext cx="7886700" cy="4170258"/>
          </a:xfrm>
        </p:spPr>
        <p:txBody>
          <a:bodyPr/>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p>
        </p:txBody>
      </p:sp>
      <p:sp>
        <p:nvSpPr>
          <p:cNvPr id="0" name="Date Placeholder 3"/>
          <p:cNvSpPr/>
          <p:nvPr>
            <p:ph type="dt" sz="half" idx="14"/>
            <p:custDataLst>
              <p:tags r:id="rId3"/>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836A6A63-82B0-4D21-9C11-F6228F817CD1}" type="datetime1">
              <a:rPr lang="zh-CN" altLang="en-US" sz="900">
                <a:solidFill>
                  <a:srgbClr val="898989"/>
                </a:solidFill>
              </a:rPr>
              <a:t>*</a:t>
            </a:fld>
          </a:p>
        </p:txBody>
      </p:sp>
      <p:sp>
        <p:nvSpPr>
          <p:cNvPr id="0" name="Footer Placeholder 4"/>
          <p:cNvSpPr/>
          <p:nvPr>
            <p:ph type="ftr" sz="quarter" idx="15"/>
            <p:custDataLst>
              <p:tags r:id="rId4"/>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6"/>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A56DCC63-464A-4A99-AEFD-41904D8057FE}" type="slidenum">
              <a:rPr lang="zh-CN" altLang="en-US" sz="900">
                <a:solidFill>
                  <a:srgbClr val="898989"/>
                </a:solidFill>
              </a:rPr>
              <a:t>*</a:t>
            </a:fld>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cSld name="标题幻灯片">
    <p:spTree>
      <p:nvGrpSpPr>
        <p:cNvPr id="1" name=""/>
        <p:cNvGrpSpPr/>
        <p:nvPr>
          <p:custDataLst>
            <p:tags r:id="rId1"/>
          </p:custDataLst>
        </p:nvPr>
      </p:nvGrpSpPr>
      <p:grpSpPr/>
      <p:sp>
        <p:nvSpPr>
          <p:cNvPr id="2" name="Title 1"/>
          <p:cNvSpPr>
            <a:spLocks noGrp="1"/>
          </p:cNvSpPr>
          <p:nvPr>
            <p:ph type="ctrTitle"/>
            <p:custDataLst>
              <p:tags r:id="rId2"/>
            </p:custDataLst>
          </p:nvPr>
        </p:nvSpPr>
        <p:spPr>
          <a:xfrm>
            <a:off x="1143000" y="842032"/>
            <a:ext cx="6858000" cy="1791253"/>
          </a:xfrm>
        </p:spPr>
        <p:txBody>
          <a:bodyPr anchor="b"/>
          <a:lstStyle>
            <a:lvl1pPr algn="ctr">
              <a:defRPr sz="4500"/>
            </a:lvl1pPr>
          </a:lstStyle>
          <a:p>
            <a:pPr fontAlgn="base"/>
            <a:r>
              <a:rPr kumimoji="0" lang="zh-CN" altLang="en-US" sz="4500" b="0" i="0" u="none" strike="noStrike" kern="1200" cap="none" spc="0" normalizeH="0" baseline="0" noProof="1">
                <a:uLnTx/>
                <a:uFillTx/>
              </a:rPr>
              <a:t>单击此处编辑母版标题样式</a:t>
            </a:r>
            <a:endParaRPr kumimoji="0" lang="en-US" altLang="en-US" sz="4500" b="0" i="0" u="none" strike="noStrike" kern="1200" cap="none" spc="0" normalizeH="0" baseline="0" noProof="1">
              <a:uLnTx/>
              <a:uFillTx/>
            </a:endParaRPr>
          </a:p>
        </p:txBody>
      </p:sp>
      <p:sp>
        <p:nvSpPr>
          <p:cNvPr id="3" name="Subtitle 2"/>
          <p:cNvSpPr>
            <a:spLocks noGrp="1"/>
          </p:cNvSpPr>
          <p:nvPr>
            <p:ph type="subTitle" idx="1"/>
            <p:custDataLst>
              <p:tags r:id="rId3"/>
            </p:custDataLst>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kumimoji="0" lang="zh-CN" altLang="en-US" sz="1800" b="0" i="0" u="none" strike="noStrike" kern="1200" cap="none" spc="0" normalizeH="0" baseline="0" noProof="1">
                <a:uLnTx/>
                <a:uFillTx/>
              </a:rPr>
              <a:t>单击此处编辑母版副标题样式</a:t>
            </a:r>
            <a:endParaRPr kumimoji="0" lang="en-US" altLang="en-US" sz="1800" b="0" i="0" u="none" strike="noStrike" kern="1200" cap="none" spc="0" normalizeH="0" baseline="0" noProof="1">
              <a:uLnTx/>
              <a:uFillTx/>
            </a:endParaRPr>
          </a:p>
        </p:txBody>
      </p:sp>
      <p:sp>
        <p:nvSpPr>
          <p:cNvPr id="0" name="Date Placeholder 3"/>
          <p:cNvSpPr/>
          <p:nvPr>
            <p:ph type="dt" sz="half" idx="10"/>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6C07034-0599-4376-B071-DA303A7ECD31}" type="datetime1">
              <a:rPr lang="zh-CN" altLang="en-US" sz="900">
                <a:solidFill>
                  <a:srgbClr val="898989"/>
                </a:solidFill>
              </a:rPr>
              <a:t>*</a:t>
            </a:fld>
          </a:p>
        </p:txBody>
      </p:sp>
      <p:sp>
        <p:nvSpPr>
          <p:cNvPr id="0" name="Footer Placeholder 4"/>
          <p:cNvSpPr/>
          <p:nvPr>
            <p:ph type="ftr" sz="quarter" idx="11"/>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CF4884BE-36B0-42A6-84C3-6ED7F94B1C87}"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cSld name="标题和内容">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8650" y="274638"/>
            <a:ext cx="7886700" cy="993775"/>
          </a:xfrm>
        </p:spPr>
        <p:txBody>
          <a:bodyPr/>
          <a:lstStyle/>
          <a:p>
            <a:pPr fontAlgn="base"/>
            <a:r>
              <a:rPr kumimoji="0" lang="zh-CN" altLang="en-US" sz="3300" b="0" i="0" u="none" strike="noStrike" kern="1200" cap="none" spc="0" normalizeH="0" baseline="0" noProof="1">
                <a:uLnTx/>
                <a:uFillTx/>
              </a:rPr>
              <a:t>单击此处编辑母版标题样式</a:t>
            </a:r>
            <a:endParaRPr kumimoji="0" lang="en-US" altLang="en-US" sz="3300" b="0" i="0" u="none" strike="noStrike" kern="1200" cap="none" spc="0" normalizeH="0" baseline="0" noProof="1">
              <a:uLnTx/>
              <a:uFillTx/>
            </a:endParaRPr>
          </a:p>
        </p:txBody>
      </p:sp>
      <p:sp>
        <p:nvSpPr>
          <p:cNvPr id="3" name="Content Placeholder 2"/>
          <p:cNvSpPr>
            <a:spLocks noGrp="1"/>
          </p:cNvSpPr>
          <p:nvPr>
            <p:ph idx="1"/>
            <p:custDataLst>
              <p:tags r:id="rId3"/>
            </p:custDataLst>
          </p:nvPr>
        </p:nvSpPr>
        <p:spPr>
          <a:xfrm>
            <a:off x="628650" y="1370013"/>
            <a:ext cx="7886700" cy="3263900"/>
          </a:xfrm>
        </p:spPr>
        <p:txBody>
          <a:bodyPr/>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0" name="Date Placeholder 3"/>
          <p:cNvSpPr/>
          <p:nvPr>
            <p:ph type="dt" sz="half" idx="10"/>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6C07034-0599-4376-B071-DA303A7ECD31}" type="datetime1">
              <a:rPr lang="zh-CN" altLang="en-US" sz="900">
                <a:solidFill>
                  <a:srgbClr val="898989"/>
                </a:solidFill>
              </a:rPr>
              <a:t>*</a:t>
            </a:fld>
          </a:p>
        </p:txBody>
      </p:sp>
      <p:sp>
        <p:nvSpPr>
          <p:cNvPr id="0" name="Footer Placeholder 4"/>
          <p:cNvSpPr/>
          <p:nvPr>
            <p:ph type="ftr" sz="quarter" idx="11"/>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CF4884BE-36B0-42A6-84C3-6ED7F94B1C87}"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cSld name="节标题">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3888" y="1282700"/>
            <a:ext cx="7886700" cy="2140213"/>
          </a:xfrm>
        </p:spPr>
        <p:txBody>
          <a:bodyPr anchor="b"/>
          <a:lstStyle>
            <a:lvl1pPr>
              <a:defRPr sz="4500"/>
            </a:lvl1pPr>
          </a:lstStyle>
          <a:p>
            <a:pPr fontAlgn="base"/>
            <a:r>
              <a:rPr kumimoji="0" lang="zh-CN" altLang="en-US" sz="4500" b="0" i="0" u="none" strike="noStrike" kern="1200" cap="none" spc="0" normalizeH="0" baseline="0" noProof="1">
                <a:uLnTx/>
                <a:uFillTx/>
              </a:rPr>
              <a:t>单击此处编辑母版标题样式</a:t>
            </a:r>
            <a:endParaRPr kumimoji="0" lang="en-US" altLang="en-US" sz="4500" b="0" i="0" u="none" strike="noStrike" kern="1200" cap="none" spc="0" normalizeH="0" baseline="0" noProof="1">
              <a:uLnTx/>
              <a:uFillTx/>
            </a:endParaRPr>
          </a:p>
        </p:txBody>
      </p:sp>
      <p:sp>
        <p:nvSpPr>
          <p:cNvPr id="3" name="Text Placeholder 2"/>
          <p:cNvSpPr>
            <a:spLocks noGrp="1"/>
          </p:cNvSpPr>
          <p:nvPr>
            <p:ph type="body" idx="1"/>
            <p:custDataLst>
              <p:tags r:id="rId3"/>
            </p:custDataLst>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kumimoji="0" lang="zh-CN" altLang="en-US" sz="1800" b="0" i="0" u="none" strike="noStrike" kern="1200" cap="none" spc="0" normalizeH="0" baseline="0" noProof="1">
                <a:uLnTx/>
                <a:uFillTx/>
              </a:rPr>
              <a:t>单击此处编辑母版文本样式</a:t>
            </a:r>
          </a:p>
        </p:txBody>
      </p:sp>
      <p:sp>
        <p:nvSpPr>
          <p:cNvPr id="0" name="Date Placeholder 3"/>
          <p:cNvSpPr/>
          <p:nvPr>
            <p:ph type="dt" sz="half" idx="10"/>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6C07034-0599-4376-B071-DA303A7ECD31}" type="datetime1">
              <a:rPr lang="zh-CN" altLang="en-US" sz="900">
                <a:solidFill>
                  <a:srgbClr val="898989"/>
                </a:solidFill>
              </a:rPr>
              <a:t>*</a:t>
            </a:fld>
          </a:p>
        </p:txBody>
      </p:sp>
      <p:sp>
        <p:nvSpPr>
          <p:cNvPr id="0" name="Footer Placeholder 4"/>
          <p:cNvSpPr/>
          <p:nvPr>
            <p:ph type="ftr" sz="quarter" idx="11"/>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CF4884BE-36B0-42A6-84C3-6ED7F94B1C87}"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cSld name="两栏内容">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8650" y="274638"/>
            <a:ext cx="7886700" cy="993775"/>
          </a:xfrm>
        </p:spPr>
        <p:txBody>
          <a:bodyPr/>
          <a:lstStyle/>
          <a:p>
            <a:pPr fontAlgn="base"/>
            <a:r>
              <a:rPr kumimoji="0" lang="zh-CN" altLang="en-US" sz="3300" b="0" i="0" u="none" strike="noStrike" kern="1200" cap="none" spc="0" normalizeH="0" baseline="0" noProof="1">
                <a:uLnTx/>
                <a:uFillTx/>
              </a:rPr>
              <a:t>单击此处编辑母版标题样式</a:t>
            </a:r>
            <a:endParaRPr kumimoji="0" lang="en-US" altLang="en-US" sz="3300" b="0" i="0" u="none" strike="noStrike" kern="1200" cap="none" spc="0" normalizeH="0" baseline="0" noProof="1">
              <a:uLnTx/>
              <a:uFillTx/>
            </a:endParaRPr>
          </a:p>
        </p:txBody>
      </p:sp>
      <p:sp>
        <p:nvSpPr>
          <p:cNvPr id="3" name="Content Placeholder 2"/>
          <p:cNvSpPr>
            <a:spLocks noGrp="1"/>
          </p:cNvSpPr>
          <p:nvPr>
            <p:ph sz="half" idx="1"/>
            <p:custDataLst>
              <p:tags r:id="rId3"/>
            </p:custDataLst>
          </p:nvPr>
        </p:nvSpPr>
        <p:spPr>
          <a:xfrm>
            <a:off x="628650" y="1369642"/>
            <a:ext cx="3886200" cy="3264511"/>
          </a:xfrm>
        </p:spPr>
        <p:txBody>
          <a:bodyPr/>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4" name="Content Placeholder 3"/>
          <p:cNvSpPr>
            <a:spLocks noGrp="1"/>
          </p:cNvSpPr>
          <p:nvPr>
            <p:ph sz="half" idx="2"/>
            <p:custDataLst>
              <p:tags r:id="rId4"/>
            </p:custDataLst>
          </p:nvPr>
        </p:nvSpPr>
        <p:spPr>
          <a:xfrm>
            <a:off x="4629150" y="1369642"/>
            <a:ext cx="3886200" cy="3264511"/>
          </a:xfrm>
        </p:spPr>
        <p:txBody>
          <a:bodyPr/>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0" name="Date Placeholder 3"/>
          <p:cNvSpPr/>
          <p:nvPr>
            <p:ph type="dt" sz="half" idx="10"/>
            <p:custDataLst>
              <p:tags r:id="rId5"/>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6C07034-0599-4376-B071-DA303A7ECD31}" type="datetime1">
              <a:rPr lang="zh-CN" altLang="en-US" sz="900">
                <a:solidFill>
                  <a:srgbClr val="898989"/>
                </a:solidFill>
              </a:rPr>
              <a:t>*</a:t>
            </a:fld>
          </a:p>
        </p:txBody>
      </p:sp>
      <p:sp>
        <p:nvSpPr>
          <p:cNvPr id="0" name="Footer Placeholder 4"/>
          <p:cNvSpPr/>
          <p:nvPr>
            <p:ph type="ftr" sz="quarter" idx="11"/>
            <p:custDataLst>
              <p:tags r:id="rId6"/>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7"/>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CF4884BE-36B0-42A6-84C3-6ED7F94B1C87}"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4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cSld name="比较">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9841" y="273929"/>
            <a:ext cx="7886700" cy="994479"/>
          </a:xfrm>
        </p:spPr>
        <p:txBody>
          <a:bodyPr/>
          <a:lstStyle/>
          <a:p>
            <a:pPr fontAlgn="base"/>
            <a:r>
              <a:rPr kumimoji="0" lang="zh-CN" altLang="en-US" sz="3300" b="0" i="0" u="none" strike="noStrike" kern="1200" cap="none" spc="0" normalizeH="0" baseline="0" noProof="1">
                <a:uLnTx/>
                <a:uFillTx/>
              </a:rPr>
              <a:t>单击此处编辑母版标题样式</a:t>
            </a:r>
            <a:endParaRPr kumimoji="0" lang="en-US" altLang="en-US" sz="3300" b="0" i="0" u="none" strike="noStrike" kern="1200" cap="none" spc="0" normalizeH="0" baseline="0" noProof="1">
              <a:uLnTx/>
              <a:uFillTx/>
            </a:endParaRPr>
          </a:p>
        </p:txBody>
      </p:sp>
      <p:sp>
        <p:nvSpPr>
          <p:cNvPr id="3" name="Text Placeholder 2"/>
          <p:cNvSpPr>
            <a:spLocks noGrp="1"/>
          </p:cNvSpPr>
          <p:nvPr>
            <p:ph type="body" idx="1"/>
            <p:custDataLst>
              <p:tags r:id="rId3"/>
            </p:custDataLst>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fontAlgn="base"/>
            <a:r>
              <a:rPr kumimoji="0" lang="zh-CN" altLang="en-US" sz="1800" b="1" i="0" u="none" strike="noStrike" kern="1200" cap="none" spc="0" normalizeH="0" baseline="0" noProof="1">
                <a:uLnTx/>
                <a:uFillTx/>
              </a:rPr>
              <a:t>单击此处编辑母版文本样式</a:t>
            </a:r>
          </a:p>
        </p:txBody>
      </p:sp>
      <p:sp>
        <p:nvSpPr>
          <p:cNvPr id="4" name="Content Placeholder 3"/>
          <p:cNvSpPr>
            <a:spLocks noGrp="1"/>
          </p:cNvSpPr>
          <p:nvPr>
            <p:ph sz="half" idx="2"/>
            <p:custDataLst>
              <p:tags r:id="rId4"/>
            </p:custDataLst>
          </p:nvPr>
        </p:nvSpPr>
        <p:spPr>
          <a:xfrm>
            <a:off x="629842" y="1879386"/>
            <a:ext cx="3868340" cy="2764294"/>
          </a:xfrm>
        </p:spPr>
        <p:txBody>
          <a:bodyPr/>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5" name="Text Placeholder 4"/>
          <p:cNvSpPr>
            <a:spLocks noGrp="1"/>
          </p:cNvSpPr>
          <p:nvPr>
            <p:ph type="body" sz="quarter" idx="3"/>
            <p:custDataLst>
              <p:tags r:id="rId5"/>
            </p:custDataLst>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fontAlgn="base"/>
            <a:r>
              <a:rPr kumimoji="0" lang="zh-CN" altLang="en-US" sz="1800" b="1" i="0" u="none" strike="noStrike" kern="1200" cap="none" spc="0" normalizeH="0" baseline="0" noProof="1">
                <a:uLnTx/>
                <a:uFillTx/>
              </a:rPr>
              <a:t>单击此处编辑母版文本样式</a:t>
            </a:r>
          </a:p>
        </p:txBody>
      </p:sp>
      <p:sp>
        <p:nvSpPr>
          <p:cNvPr id="6" name="Content Placeholder 5"/>
          <p:cNvSpPr>
            <a:spLocks noGrp="1"/>
          </p:cNvSpPr>
          <p:nvPr>
            <p:ph sz="quarter" idx="4"/>
            <p:custDataLst>
              <p:tags r:id="rId6"/>
            </p:custDataLst>
          </p:nvPr>
        </p:nvSpPr>
        <p:spPr>
          <a:xfrm>
            <a:off x="4629150" y="1879386"/>
            <a:ext cx="3887391" cy="2764294"/>
          </a:xfrm>
        </p:spPr>
        <p:txBody>
          <a:bodyPr/>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0" name="Date Placeholder 3"/>
          <p:cNvSpPr/>
          <p:nvPr>
            <p:ph type="dt" sz="half" idx="10"/>
            <p:custDataLst>
              <p:tags r:id="rId7"/>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6C07034-0599-4376-B071-DA303A7ECD31}" type="datetime1">
              <a:rPr lang="zh-CN" altLang="en-US" sz="900">
                <a:solidFill>
                  <a:srgbClr val="898989"/>
                </a:solidFill>
              </a:rPr>
              <a:t>*</a:t>
            </a:fld>
          </a:p>
        </p:txBody>
      </p:sp>
      <p:sp>
        <p:nvSpPr>
          <p:cNvPr id="0" name="Footer Placeholder 4"/>
          <p:cNvSpPr/>
          <p:nvPr>
            <p:ph type="ftr" sz="quarter" idx="11"/>
            <p:custDataLst>
              <p:tags r:id="rId8"/>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9"/>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CF4884BE-36B0-42A6-84C3-6ED7F94B1C87}"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4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cSld name="仅标题">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8650" y="274638"/>
            <a:ext cx="7886700" cy="993775"/>
          </a:xfrm>
        </p:spPr>
        <p:txBody>
          <a:bodyPr/>
          <a:lstStyle/>
          <a:p>
            <a:pPr fontAlgn="base"/>
            <a:r>
              <a:rPr kumimoji="0" lang="zh-CN" altLang="en-US" sz="3300" b="0" i="0" u="none" strike="noStrike" kern="1200" cap="none" spc="0" normalizeH="0" baseline="0" noProof="1">
                <a:uLnTx/>
                <a:uFillTx/>
              </a:rPr>
              <a:t>单击此处编辑母版标题样式</a:t>
            </a:r>
            <a:endParaRPr kumimoji="0" lang="en-US" altLang="en-US" sz="3300" b="0" i="0" u="none" strike="noStrike" kern="1200" cap="none" spc="0" normalizeH="0" baseline="0" noProof="1">
              <a:uLnTx/>
              <a:uFillTx/>
            </a:endParaRPr>
          </a:p>
        </p:txBody>
      </p:sp>
      <p:sp>
        <p:nvSpPr>
          <p:cNvPr id="0" name="Date Placeholder 3"/>
          <p:cNvSpPr/>
          <p:nvPr>
            <p:ph type="dt" sz="half" idx="10"/>
            <p:custDataLst>
              <p:tags r:id="rId3"/>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6C07034-0599-4376-B071-DA303A7ECD31}" type="datetime1">
              <a:rPr lang="zh-CN" altLang="en-US" sz="900">
                <a:solidFill>
                  <a:srgbClr val="898989"/>
                </a:solidFill>
              </a:rPr>
              <a:t>*</a:t>
            </a:fld>
          </a:p>
        </p:txBody>
      </p:sp>
      <p:sp>
        <p:nvSpPr>
          <p:cNvPr id="0" name="Footer Placeholder 4"/>
          <p:cNvSpPr/>
          <p:nvPr>
            <p:ph type="ftr" sz="quarter" idx="11"/>
            <p:custDataLst>
              <p:tags r:id="rId4"/>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CF4884BE-36B0-42A6-84C3-6ED7F94B1C87}"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4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cSld name="空白">
    <p:spTree>
      <p:nvGrpSpPr>
        <p:cNvPr id="1" name=""/>
        <p:cNvGrpSpPr/>
        <p:nvPr>
          <p:custDataLst>
            <p:tags r:id="rId1"/>
          </p:custDataLst>
        </p:nvPr>
      </p:nvGrpSpPr>
      <p:grpSpPr/>
      <p:sp>
        <p:nvSpPr>
          <p:cNvPr id="0" name="Date Placeholder 3"/>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6C07034-0599-4376-B071-DA303A7ECD31}" type="datetime1">
              <a:rPr lang="zh-CN" altLang="en-US" sz="900">
                <a:solidFill>
                  <a:srgbClr val="898989"/>
                </a:solidFill>
              </a:rPr>
              <a:t>*</a:t>
            </a:fld>
          </a:p>
        </p:txBody>
      </p:sp>
      <p:sp>
        <p:nvSpPr>
          <p:cNvPr id="0" name="Footer Placeholder 4"/>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CF4884BE-36B0-42A6-84C3-6ED7F94B1C87}"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4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cSld name="内容与标题">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9841" y="343006"/>
            <a:ext cx="2949178" cy="1200521"/>
          </a:xfrm>
        </p:spPr>
        <p:txBody>
          <a:bodyPr anchor="b"/>
          <a:lstStyle>
            <a:lvl1pPr>
              <a:defRPr sz="2400"/>
            </a:lvl1pPr>
          </a:lstStyle>
          <a:p>
            <a:pPr fontAlgn="base"/>
            <a:r>
              <a:rPr kumimoji="0" lang="zh-CN" altLang="en-US" sz="2400" b="0" i="0" u="none" strike="noStrike" kern="1200" cap="none" spc="0" normalizeH="0" baseline="0" noProof="1">
                <a:uLnTx/>
                <a:uFillTx/>
              </a:rPr>
              <a:t>单击此处编辑母版标题样式</a:t>
            </a:r>
            <a:endParaRPr kumimoji="0" lang="en-US" altLang="en-US" sz="2400" b="0" i="0" u="none" strike="noStrike" kern="1200" cap="none" spc="0" normalizeH="0" baseline="0" noProof="1">
              <a:uLnTx/>
              <a:uFillTx/>
            </a:endParaRPr>
          </a:p>
        </p:txBody>
      </p:sp>
      <p:sp>
        <p:nvSpPr>
          <p:cNvPr id="3" name="Content Placeholder 2"/>
          <p:cNvSpPr>
            <a:spLocks noGrp="1"/>
          </p:cNvSpPr>
          <p:nvPr>
            <p:ph idx="1"/>
            <p:custDataLst>
              <p:tags r:id="rId3"/>
            </p:custDataLst>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kumimoji="0" lang="zh-CN" altLang="en-US" sz="2400" b="0" i="0" u="none" strike="noStrike" kern="1200" cap="none" spc="0" normalizeH="0" baseline="0" noProof="1">
                <a:uLnTx/>
                <a:uFillTx/>
              </a:rPr>
              <a:t>单击此处编辑母版文本样式</a:t>
            </a:r>
          </a:p>
          <a:p>
            <a:pPr lvl="1" fontAlgn="base"/>
            <a:r>
              <a:rPr kumimoji="0" lang="zh-CN" altLang="en-US" sz="2100" b="0" i="0" u="none" strike="noStrike" kern="1200" cap="none" spc="0" normalizeH="0" baseline="0" noProof="1">
                <a:uLnTx/>
                <a:uFillTx/>
              </a:rPr>
              <a:t>第二级</a:t>
            </a:r>
          </a:p>
          <a:p>
            <a:pPr lvl="2" fontAlgn="base"/>
            <a:r>
              <a:rPr kumimoji="0" lang="zh-CN" altLang="en-US" sz="1800" b="0" i="0" u="none" strike="noStrike" kern="1200" cap="none" spc="0" normalizeH="0" baseline="0" noProof="1">
                <a:uLnTx/>
                <a:uFillTx/>
              </a:rPr>
              <a:t>第三级</a:t>
            </a:r>
          </a:p>
          <a:p>
            <a:pPr lvl="3" fontAlgn="base"/>
            <a:r>
              <a:rPr kumimoji="0" lang="zh-CN" altLang="en-US" sz="1500" b="0" i="0" u="none" strike="noStrike" kern="1200" cap="none" spc="0" normalizeH="0" baseline="0" noProof="1">
                <a:uLnTx/>
                <a:uFillTx/>
              </a:rPr>
              <a:t>第四级</a:t>
            </a:r>
          </a:p>
          <a:p>
            <a:pPr lvl="4" fontAlgn="base"/>
            <a:r>
              <a:rPr kumimoji="0" lang="zh-CN" altLang="en-US" sz="1500" b="0" i="0" u="none" strike="noStrike" kern="1200" cap="none" spc="0" normalizeH="0" baseline="0" noProof="1">
                <a:uLnTx/>
                <a:uFillTx/>
              </a:rPr>
              <a:t>第五级</a:t>
            </a:r>
            <a:endParaRPr kumimoji="0" lang="en-US" altLang="en-US" sz="1500" b="0" i="0" u="none" strike="noStrike" kern="1200" cap="none" spc="0" normalizeH="0" baseline="0" noProof="1">
              <a:uLnTx/>
              <a:uFillTx/>
            </a:endParaRPr>
          </a:p>
        </p:txBody>
      </p:sp>
      <p:sp>
        <p:nvSpPr>
          <p:cNvPr id="4" name="Text Placeholder 3"/>
          <p:cNvSpPr>
            <a:spLocks noGrp="1"/>
          </p:cNvSpPr>
          <p:nvPr>
            <p:ph type="body" sz="half" idx="2"/>
            <p:custDataLst>
              <p:tags r:id="rId4"/>
            </p:custDataLst>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kumimoji="0" lang="zh-CN" altLang="en-US" sz="1200" b="0" i="0" u="none" strike="noStrike" kern="1200" cap="none" spc="0" normalizeH="0" baseline="0" noProof="1">
                <a:uLnTx/>
                <a:uFillTx/>
              </a:rPr>
              <a:t>单击此处编辑母版文本样式</a:t>
            </a:r>
          </a:p>
        </p:txBody>
      </p:sp>
      <p:sp>
        <p:nvSpPr>
          <p:cNvPr id="0" name="Date Placeholder 3"/>
          <p:cNvSpPr/>
          <p:nvPr>
            <p:ph type="dt" sz="half" idx="10"/>
            <p:custDataLst>
              <p:tags r:id="rId5"/>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6C07034-0599-4376-B071-DA303A7ECD31}" type="datetime1">
              <a:rPr lang="zh-CN" altLang="en-US" sz="900">
                <a:solidFill>
                  <a:srgbClr val="898989"/>
                </a:solidFill>
              </a:rPr>
              <a:t>*</a:t>
            </a:fld>
          </a:p>
        </p:txBody>
      </p:sp>
      <p:sp>
        <p:nvSpPr>
          <p:cNvPr id="0" name="Footer Placeholder 4"/>
          <p:cNvSpPr/>
          <p:nvPr>
            <p:ph type="ftr" sz="quarter" idx="11"/>
            <p:custDataLst>
              <p:tags r:id="rId6"/>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7"/>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CF4884BE-36B0-42A6-84C3-6ED7F94B1C87}"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4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cSld name="图片与标题">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9841" y="343006"/>
            <a:ext cx="2949178" cy="1200521"/>
          </a:xfrm>
        </p:spPr>
        <p:txBody>
          <a:bodyPr anchor="b"/>
          <a:lstStyle>
            <a:lvl1pPr>
              <a:defRPr sz="2400"/>
            </a:lvl1pPr>
          </a:lstStyle>
          <a:p>
            <a:pPr fontAlgn="base"/>
            <a:r>
              <a:rPr kumimoji="0" lang="zh-CN" altLang="en-US" sz="2400" b="0" i="0" u="none" strike="noStrike" kern="1200" cap="none" spc="0" normalizeH="0" baseline="0" noProof="1">
                <a:uLnTx/>
                <a:uFillTx/>
              </a:rPr>
              <a:t>单击此处编辑母版标题样式</a:t>
            </a:r>
            <a:endParaRPr kumimoji="0" lang="en-US" altLang="en-US" sz="2400" b="0" i="0" u="none" strike="noStrike" kern="1200" cap="none" spc="0" normalizeH="0" baseline="0" noProof="1">
              <a:uLnTx/>
              <a:uFillTx/>
            </a:endParaRPr>
          </a:p>
        </p:txBody>
      </p:sp>
      <p:sp>
        <p:nvSpPr>
          <p:cNvPr id="3" name="Picture Placeholder 2"/>
          <p:cNvSpPr>
            <a:spLocks noGrp="1" noChangeAspect="1"/>
          </p:cNvSpPr>
          <p:nvPr>
            <p:ph type="pic" idx="1"/>
            <p:custDataLst>
              <p:tags r:id="rId3"/>
            </p:custDataLst>
          </p:nvPr>
        </p:nvSpPr>
        <p:spPr>
          <a:xfrm>
            <a:off x="3887391" y="740798"/>
            <a:ext cx="4629150" cy="3656347"/>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fontAlgn="base"/>
            <a:r>
              <a:rPr kumimoji="0" lang="zh-CN" altLang="en-US" sz="2400" b="0" i="0" u="none" strike="noStrike" kern="1200" cap="none" spc="0" normalizeH="0" baseline="0" noProof="0">
                <a:uLnTx/>
                <a:uFillTx/>
              </a:rPr>
              <a:t>单击图标添加图片</a:t>
            </a:r>
            <a:endParaRPr kumimoji="0" lang="en-US" altLang="en-US" sz="2400" b="0" i="0" u="none" strike="noStrike" kern="1200" cap="none" spc="0" normalizeH="0" baseline="0" noProof="0">
              <a:uLnTx/>
              <a:uFillTx/>
            </a:endParaRPr>
          </a:p>
        </p:txBody>
      </p:sp>
      <p:sp>
        <p:nvSpPr>
          <p:cNvPr id="4" name="Text Placeholder 3"/>
          <p:cNvSpPr>
            <a:spLocks noGrp="1"/>
          </p:cNvSpPr>
          <p:nvPr>
            <p:ph type="body" sz="half" idx="2"/>
            <p:custDataLst>
              <p:tags r:id="rId4"/>
            </p:custDataLst>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kumimoji="0" lang="zh-CN" altLang="en-US" sz="1200" b="0" i="0" u="none" strike="noStrike" kern="1200" cap="none" spc="0" normalizeH="0" baseline="0" noProof="1">
                <a:uLnTx/>
                <a:uFillTx/>
              </a:rPr>
              <a:t>单击此处编辑母版文本样式</a:t>
            </a:r>
          </a:p>
        </p:txBody>
      </p:sp>
      <p:sp>
        <p:nvSpPr>
          <p:cNvPr id="0" name="Date Placeholder 3"/>
          <p:cNvSpPr/>
          <p:nvPr>
            <p:ph type="dt" sz="half" idx="10"/>
            <p:custDataLst>
              <p:tags r:id="rId5"/>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6C07034-0599-4376-B071-DA303A7ECD31}" type="datetime1">
              <a:rPr lang="zh-CN" altLang="en-US" sz="900">
                <a:solidFill>
                  <a:srgbClr val="898989"/>
                </a:solidFill>
              </a:rPr>
              <a:t>*</a:t>
            </a:fld>
          </a:p>
        </p:txBody>
      </p:sp>
      <p:sp>
        <p:nvSpPr>
          <p:cNvPr id="0" name="Footer Placeholder 4"/>
          <p:cNvSpPr/>
          <p:nvPr>
            <p:ph type="ftr" sz="quarter" idx="11"/>
            <p:custDataLst>
              <p:tags r:id="rId6"/>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7"/>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CF4884BE-36B0-42A6-84C3-6ED7F94B1C87}"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4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cSld name="标题和竖排文字">
    <p:spTree>
      <p:nvGrpSpPr>
        <p:cNvPr id="1" name=""/>
        <p:cNvGrpSpPr/>
        <p:nvPr>
          <p:custDataLst>
            <p:tags r:id="rId1"/>
          </p:custDataLst>
        </p:nvPr>
      </p:nvGrpSpPr>
      <p:grpSpPr/>
      <p:sp>
        <p:nvSpPr>
          <p:cNvPr id="2" name="Title 1"/>
          <p:cNvSpPr>
            <a:spLocks noGrp="1"/>
          </p:cNvSpPr>
          <p:nvPr>
            <p:ph type="title"/>
            <p:custDataLst>
              <p:tags r:id="rId2"/>
            </p:custDataLst>
          </p:nvPr>
        </p:nvSpPr>
        <p:spPr>
          <a:xfrm>
            <a:off x="628650" y="274638"/>
            <a:ext cx="7886700" cy="993775"/>
          </a:xfrm>
        </p:spPr>
        <p:txBody>
          <a:bodyPr/>
          <a:lstStyle/>
          <a:p>
            <a:pPr fontAlgn="base"/>
            <a:r>
              <a:rPr kumimoji="0" lang="zh-CN" altLang="en-US" sz="3300" b="0" i="0" u="none" strike="noStrike" kern="1200" cap="none" spc="0" normalizeH="0" baseline="0" noProof="1">
                <a:uLnTx/>
                <a:uFillTx/>
              </a:rPr>
              <a:t>单击此处编辑母版标题样式</a:t>
            </a:r>
            <a:endParaRPr kumimoji="0" lang="en-US" altLang="en-US" sz="3300" b="0" i="0" u="none" strike="noStrike" kern="1200" cap="none" spc="0" normalizeH="0" baseline="0" noProof="1">
              <a:uLnTx/>
              <a:uFillTx/>
            </a:endParaRPr>
          </a:p>
        </p:txBody>
      </p:sp>
      <p:sp>
        <p:nvSpPr>
          <p:cNvPr id="3" name="Vertical Text Placeholder 2"/>
          <p:cNvSpPr>
            <a:spLocks noGrp="1"/>
          </p:cNvSpPr>
          <p:nvPr>
            <p:ph type="body" orient="vert" idx="1"/>
            <p:custDataLst>
              <p:tags r:id="rId3"/>
            </p:custDataLst>
          </p:nvPr>
        </p:nvSpPr>
        <p:spPr>
          <a:xfrm>
            <a:off x="628650" y="1370013"/>
            <a:ext cx="7886700" cy="3263900"/>
          </a:xfrm>
        </p:spPr>
        <p:txBody>
          <a:bodyPr vert="eaVert"/>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0" name="Date Placeholder 3"/>
          <p:cNvSpPr/>
          <p:nvPr>
            <p:ph type="dt" sz="half" idx="10"/>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6C07034-0599-4376-B071-DA303A7ECD31}" type="datetime1">
              <a:rPr lang="zh-CN" altLang="en-US" sz="900">
                <a:solidFill>
                  <a:srgbClr val="898989"/>
                </a:solidFill>
              </a:rPr>
              <a:t>*</a:t>
            </a:fld>
          </a:p>
        </p:txBody>
      </p:sp>
      <p:sp>
        <p:nvSpPr>
          <p:cNvPr id="0" name="Footer Placeholder 4"/>
          <p:cNvSpPr/>
          <p:nvPr>
            <p:ph type="ftr" sz="quarter" idx="11"/>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CF4884BE-36B0-42A6-84C3-6ED7F94B1C87}"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4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cSld name="竖排标题与文本">
    <p:spTree>
      <p:nvGrpSpPr>
        <p:cNvPr id="1" name=""/>
        <p:cNvGrpSpPr/>
        <p:nvPr>
          <p:custDataLst>
            <p:tags r:id="rId1"/>
          </p:custDataLst>
        </p:nvPr>
      </p:nvGrpSpPr>
      <p:grpSpPr/>
      <p:sp>
        <p:nvSpPr>
          <p:cNvPr id="2" name="Vertical Title 1"/>
          <p:cNvSpPr>
            <a:spLocks noGrp="1"/>
          </p:cNvSpPr>
          <p:nvPr>
            <p:ph type="title" orient="vert"/>
            <p:custDataLst>
              <p:tags r:id="rId2"/>
            </p:custDataLst>
          </p:nvPr>
        </p:nvSpPr>
        <p:spPr>
          <a:xfrm>
            <a:off x="6543675" y="273928"/>
            <a:ext cx="1971675" cy="4360224"/>
          </a:xfrm>
        </p:spPr>
        <p:txBody>
          <a:bodyPr vert="eaVert"/>
          <a:lstStyle/>
          <a:p>
            <a:pPr fontAlgn="base"/>
            <a:r>
              <a:rPr kumimoji="0" lang="zh-CN" altLang="en-US" sz="3300" b="0" i="0" u="none" strike="noStrike" kern="1200" cap="none" spc="0" normalizeH="0" baseline="0" noProof="1">
                <a:uLnTx/>
                <a:uFillTx/>
              </a:rPr>
              <a:t>单击此处编辑母版标题样式</a:t>
            </a:r>
            <a:endParaRPr kumimoji="0" lang="en-US" altLang="en-US" sz="3300" b="0" i="0" u="none" strike="noStrike" kern="1200" cap="none" spc="0" normalizeH="0" baseline="0" noProof="1">
              <a:uLnTx/>
              <a:uFillTx/>
            </a:endParaRPr>
          </a:p>
        </p:txBody>
      </p:sp>
      <p:sp>
        <p:nvSpPr>
          <p:cNvPr id="3" name="Vertical Text Placeholder 2"/>
          <p:cNvSpPr>
            <a:spLocks noGrp="1"/>
          </p:cNvSpPr>
          <p:nvPr>
            <p:ph type="body" orient="vert" idx="1"/>
            <p:custDataLst>
              <p:tags r:id="rId3"/>
            </p:custDataLst>
          </p:nvPr>
        </p:nvSpPr>
        <p:spPr>
          <a:xfrm>
            <a:off x="628650" y="273928"/>
            <a:ext cx="5800725" cy="4360224"/>
          </a:xfrm>
        </p:spPr>
        <p:txBody>
          <a:bodyPr vert="eaVert"/>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endParaRPr kumimoji="0" lang="en-US" altLang="en-US" sz="1300" b="0" i="0" u="none" strike="noStrike" kern="1200" cap="none" spc="0" normalizeH="0" baseline="0" noProof="1">
              <a:uLnTx/>
              <a:uFillTx/>
            </a:endParaRPr>
          </a:p>
        </p:txBody>
      </p:sp>
      <p:sp>
        <p:nvSpPr>
          <p:cNvPr id="0" name="Date Placeholder 3"/>
          <p:cNvSpPr/>
          <p:nvPr>
            <p:ph type="dt" sz="half" idx="10"/>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6C07034-0599-4376-B071-DA303A7ECD31}" type="datetime1">
              <a:rPr lang="zh-CN" altLang="en-US" sz="900">
                <a:solidFill>
                  <a:srgbClr val="898989"/>
                </a:solidFill>
              </a:rPr>
              <a:t>*</a:t>
            </a:fld>
          </a:p>
        </p:txBody>
      </p:sp>
      <p:sp>
        <p:nvSpPr>
          <p:cNvPr id="0" name="Footer Placeholder 4"/>
          <p:cNvSpPr/>
          <p:nvPr>
            <p:ph type="ftr" sz="quarter" idx="11"/>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CF4884BE-36B0-42A6-84C3-6ED7F94B1C87}"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5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First Slide">
    <p:spTree>
      <p:nvGrpSpPr>
        <p:cNvPr id="1" name=""/>
        <p:cNvGrpSpPr/>
        <p:nvPr>
          <p:custDataLst>
            <p:tags r:id="rId1"/>
          </p:custDataLst>
        </p:nvPr>
      </p:nvGrpSpPr>
      <p:grpSpPr/>
      <p:sp>
        <p:nvSpPr>
          <p:cNvPr id="15" name="Picture Placeholder 2"/>
          <p:cNvSpPr>
            <a:spLocks noGrp="1"/>
          </p:cNvSpPr>
          <p:nvPr>
            <p:ph type="pic" sz="quarter" idx="17"/>
            <p:custDataLst>
              <p:tags r:id="rId2"/>
            </p:custDataLst>
          </p:nvPr>
        </p:nvSpPr>
        <p:spPr>
          <a:xfrm>
            <a:off x="3048000" y="331574"/>
            <a:ext cx="3276600" cy="2313387"/>
          </a:xfrm>
          <a:custGeom>
            <a:rect l="l" t="t" r="r" b="b"/>
            <a:pathLst>
              <a:path w="3276600" h="3124200">
                <a:moveTo>
                  <a:pt x="3028950" y="0"/>
                </a:moveTo>
                <a:cubicBezTo>
                  <a:pt x="3165723" y="0"/>
                  <a:pt x="3276600" y="110877"/>
                  <a:pt x="3276600" y="247650"/>
                </a:cubicBezTo>
                <a:lnTo>
                  <a:pt x="3276600" y="2876550"/>
                </a:lnTo>
                <a:cubicBezTo>
                  <a:pt x="3276600" y="3013323"/>
                  <a:pt x="3165723" y="3124200"/>
                  <a:pt x="3028950" y="3124200"/>
                </a:cubicBezTo>
                <a:cubicBezTo>
                  <a:pt x="2892177" y="3124200"/>
                  <a:pt x="2781300" y="3013323"/>
                  <a:pt x="2781300" y="2876550"/>
                </a:cubicBezTo>
                <a:lnTo>
                  <a:pt x="2781300" y="247650"/>
                </a:lnTo>
                <a:cubicBezTo>
                  <a:pt x="2781300" y="110877"/>
                  <a:pt x="2892177" y="0"/>
                  <a:pt x="3028950" y="0"/>
                </a:cubicBezTo>
                <a:close/>
                <a:moveTo>
                  <a:pt x="2317750" y="0"/>
                </a:moveTo>
                <a:cubicBezTo>
                  <a:pt x="2454523" y="0"/>
                  <a:pt x="2565400" y="110877"/>
                  <a:pt x="2565400" y="247650"/>
                </a:cubicBezTo>
                <a:lnTo>
                  <a:pt x="2565400" y="2876550"/>
                </a:lnTo>
                <a:cubicBezTo>
                  <a:pt x="2565400" y="3013323"/>
                  <a:pt x="2454523" y="3124200"/>
                  <a:pt x="2317750" y="3124200"/>
                </a:cubicBezTo>
                <a:cubicBezTo>
                  <a:pt x="2180977" y="3124200"/>
                  <a:pt x="2070100" y="3013323"/>
                  <a:pt x="2070100" y="2876550"/>
                </a:cubicBezTo>
                <a:lnTo>
                  <a:pt x="2070100" y="247650"/>
                </a:lnTo>
                <a:cubicBezTo>
                  <a:pt x="2070100" y="110877"/>
                  <a:pt x="2180977" y="0"/>
                  <a:pt x="2317750" y="0"/>
                </a:cubicBezTo>
                <a:close/>
                <a:moveTo>
                  <a:pt x="1606550" y="0"/>
                </a:moveTo>
                <a:cubicBezTo>
                  <a:pt x="1743323" y="0"/>
                  <a:pt x="1854200" y="110877"/>
                  <a:pt x="1854200" y="247650"/>
                </a:cubicBezTo>
                <a:lnTo>
                  <a:pt x="1854200" y="2876550"/>
                </a:lnTo>
                <a:cubicBezTo>
                  <a:pt x="1854200" y="3013323"/>
                  <a:pt x="1743323" y="3124200"/>
                  <a:pt x="1606550" y="3124200"/>
                </a:cubicBezTo>
                <a:cubicBezTo>
                  <a:pt x="1469777" y="3124200"/>
                  <a:pt x="1358900" y="3013323"/>
                  <a:pt x="1358900" y="2876550"/>
                </a:cubicBezTo>
                <a:lnTo>
                  <a:pt x="1358900" y="247650"/>
                </a:lnTo>
                <a:cubicBezTo>
                  <a:pt x="1358900" y="110877"/>
                  <a:pt x="1469777" y="0"/>
                  <a:pt x="1606550" y="0"/>
                </a:cubicBezTo>
                <a:close/>
                <a:moveTo>
                  <a:pt x="958850" y="0"/>
                </a:moveTo>
                <a:cubicBezTo>
                  <a:pt x="1095623" y="0"/>
                  <a:pt x="1206500" y="110877"/>
                  <a:pt x="1206500" y="247650"/>
                </a:cubicBezTo>
                <a:lnTo>
                  <a:pt x="1206500" y="2876550"/>
                </a:lnTo>
                <a:cubicBezTo>
                  <a:pt x="1206500" y="3013323"/>
                  <a:pt x="1095623" y="3124200"/>
                  <a:pt x="958850" y="3124200"/>
                </a:cubicBezTo>
                <a:cubicBezTo>
                  <a:pt x="822077" y="3124200"/>
                  <a:pt x="711200" y="3013323"/>
                  <a:pt x="711200" y="2876550"/>
                </a:cubicBezTo>
                <a:lnTo>
                  <a:pt x="711200" y="247650"/>
                </a:lnTo>
                <a:cubicBezTo>
                  <a:pt x="711200" y="110877"/>
                  <a:pt x="822077" y="0"/>
                  <a:pt x="958850" y="0"/>
                </a:cubicBezTo>
                <a:close/>
                <a:moveTo>
                  <a:pt x="247650" y="0"/>
                </a:moveTo>
                <a:cubicBezTo>
                  <a:pt x="384423" y="0"/>
                  <a:pt x="495300" y="110877"/>
                  <a:pt x="495300" y="247650"/>
                </a:cubicBezTo>
                <a:lnTo>
                  <a:pt x="495300" y="2876550"/>
                </a:lnTo>
                <a:cubicBezTo>
                  <a:pt x="495300" y="3013323"/>
                  <a:pt x="384423" y="3124200"/>
                  <a:pt x="247650" y="3124200"/>
                </a:cubicBezTo>
                <a:cubicBezTo>
                  <a:pt x="110877" y="3124200"/>
                  <a:pt x="0" y="3013323"/>
                  <a:pt x="0" y="2876550"/>
                </a:cubicBezTo>
                <a:lnTo>
                  <a:pt x="0" y="247650"/>
                </a:lnTo>
                <a:cubicBezTo>
                  <a:pt x="0" y="110877"/>
                  <a:pt x="110877" y="0"/>
                  <a:pt x="247650" y="0"/>
                </a:cubicBezTo>
                <a:close/>
              </a:path>
            </a:pathLst>
          </a:custGeom>
          <a:effectLst/>
        </p:spPr>
        <p:txBody>
          <a:bodyPr lIns="95057" tIns="47529" rIns="95057" bIns="47529" rtlCol="0">
            <a:normAutofit/>
          </a:bodyPr>
          <a:lstStyle>
            <a:lvl1pPr marL="0" indent="0" algn="ctr">
              <a:buNone/>
              <a:defRPr sz="900">
                <a:solidFill>
                  <a:srgbClr val="7F7F7F"/>
                </a:solidFill>
                <a:latin typeface="Lato Regular"/>
                <a:cs typeface="Lato Regular"/>
              </a:defRPr>
            </a:lvl1pPr>
          </a:lstStyle>
          <a:p>
            <a:pPr lvl="0" fontAlgn="base"/>
            <a:endParaRPr kumimoji="0" lang="en-US" altLang="en-US" sz="900" b="0" i="0" u="none" strike="noStrike" kern="1200" cap="none" spc="0" normalizeH="0" baseline="0" noProof="0">
              <a:uLnTx/>
              <a:uFillTx/>
            </a:endParaRPr>
          </a:p>
        </p:txBody>
      </p:sp>
      <p:sp>
        <p:nvSpPr>
          <p:cNvPr id="8" name="Text Placeholder 7"/>
          <p:cNvSpPr>
            <a:spLocks noGrp="1"/>
          </p:cNvSpPr>
          <p:nvPr>
            <p:ph type="body" sz="quarter" idx="10"/>
            <p:custDataLst>
              <p:tags r:id="rId3"/>
            </p:custDataLst>
          </p:nvPr>
        </p:nvSpPr>
        <p:spPr>
          <a:xfrm>
            <a:off x="2966029" y="2851969"/>
            <a:ext cx="3383973" cy="323935"/>
          </a:xfrm>
          <a:prstGeom prst="rect">
            <a:avLst/>
          </a:prstGeom>
        </p:spPr>
        <p:txBody>
          <a:bodyPr lIns="0" tIns="40504" rIns="0" bIns="40504" anchor="ctr"/>
          <a:lstStyle>
            <a:lvl1pPr marL="0" indent="0" algn="ctr">
              <a:spcBef>
                <a:spcPct val="0"/>
              </a:spcBef>
              <a:buNone/>
              <a:defRPr sz="3500" b="1">
                <a:solidFill>
                  <a:schemeClr val="bg1"/>
                </a:solidFill>
                <a:latin typeface="Lato Hairline"/>
                <a:cs typeface="Lato Hairline"/>
              </a:defRPr>
            </a:lvl1pPr>
          </a:lstStyle>
          <a:p>
            <a:pPr lvl="0" fontAlgn="base"/>
            <a:r>
              <a:rPr kumimoji="0" lang="zh-CN" altLang="en-US" sz="3500" b="1" i="0" u="none" strike="noStrike" kern="1200" cap="none" spc="0" normalizeH="0" baseline="0" noProof="1">
                <a:uLnTx/>
                <a:uFillTx/>
              </a:rPr>
              <a:t>单击此处编辑母版文本样式</a:t>
            </a:r>
          </a:p>
        </p:txBody>
      </p:sp>
      <p:sp>
        <p:nvSpPr>
          <p:cNvPr id="9" name="Text Placeholder 7"/>
          <p:cNvSpPr>
            <a:spLocks noGrp="1"/>
          </p:cNvSpPr>
          <p:nvPr>
            <p:ph type="body" sz="quarter" idx="11"/>
            <p:custDataLst>
              <p:tags r:id="rId4"/>
            </p:custDataLst>
          </p:nvPr>
        </p:nvSpPr>
        <p:spPr>
          <a:xfrm>
            <a:off x="2966029" y="3289954"/>
            <a:ext cx="3383973" cy="171391"/>
          </a:xfrm>
          <a:prstGeom prst="rect">
            <a:avLst/>
          </a:prstGeom>
        </p:spPr>
        <p:txBody>
          <a:bodyPr lIns="0" tIns="40504" rIns="0" bIns="40504" anchor="ctr"/>
          <a:lstStyle>
            <a:lvl1pPr marL="0" indent="0" algn="ctr">
              <a:spcBef>
                <a:spcPct val="0"/>
              </a:spcBef>
              <a:spcAft>
                <a:spcPct val="0"/>
              </a:spcAft>
              <a:buNone/>
              <a:defRPr sz="1500" b="0">
                <a:solidFill>
                  <a:schemeClr val="accent3"/>
                </a:solidFill>
                <a:latin typeface="Lato Light"/>
                <a:cs typeface="Lato Light"/>
              </a:defRPr>
            </a:lvl1pPr>
          </a:lstStyle>
          <a:p>
            <a:pPr lvl="0" fontAlgn="base"/>
            <a:r>
              <a:rPr kumimoji="0" lang="zh-CN" altLang="en-US" sz="1500" b="0" i="0" u="none" strike="noStrike" kern="1200" cap="none" spc="0" normalizeH="0" baseline="0" noProof="1">
                <a:uLnTx/>
                <a:uFillTx/>
              </a:rPr>
              <a:t>单击此处编辑母版文本样式</a:t>
            </a:r>
          </a:p>
        </p:txBody>
      </p:sp>
      <p:sp>
        <p:nvSpPr>
          <p:cNvPr id="10" name="Text Placeholder 2"/>
          <p:cNvSpPr>
            <a:spLocks noGrp="1"/>
          </p:cNvSpPr>
          <p:nvPr>
            <p:ph type="body" sz="quarter" idx="16"/>
            <p:custDataLst>
              <p:tags r:id="rId5"/>
            </p:custDataLst>
          </p:nvPr>
        </p:nvSpPr>
        <p:spPr>
          <a:xfrm>
            <a:off x="2981377" y="3614484"/>
            <a:ext cx="3366029" cy="1153007"/>
          </a:xfrm>
          <a:prstGeom prst="rect">
            <a:avLst/>
          </a:prstGeom>
        </p:spPr>
        <p:txBody>
          <a:bodyPr lIns="0" tIns="0" rIns="0" bIns="0"/>
          <a:lstStyle>
            <a:lvl1pPr marL="0" indent="0" algn="ctr">
              <a:lnSpc>
                <a:spcPct val="130000"/>
              </a:lnSpc>
              <a:buNone/>
              <a:defRPr sz="1200">
                <a:solidFill>
                  <a:schemeClr val="tx1">
                    <a:lumMod val="50000"/>
                    <a:lumOff val="50000"/>
                  </a:schemeClr>
                </a:solidFill>
                <a:latin typeface="Lato Regular"/>
                <a:cs typeface="Lato Regular"/>
              </a:defRPr>
            </a:lvl1pPr>
          </a:lstStyle>
          <a:p>
            <a:pPr lvl="0" fontAlgn="base"/>
            <a:r>
              <a:rPr kumimoji="0" lang="zh-CN" altLang="en-US" sz="1200" b="0" i="0" u="none" strike="noStrike" kern="1200" cap="none" spc="0" normalizeH="0" baseline="0" noProof="1">
                <a:uLnTx/>
                <a:uFillTx/>
              </a:rPr>
              <a:t>单击此处编辑母版文本样式</a:t>
            </a:r>
          </a:p>
        </p:txBody>
      </p:sp>
      <p:sp>
        <p:nvSpPr>
          <p:cNvPr id="0" name="Date Placeholder 3"/>
          <p:cNvSpPr/>
          <p:nvPr>
            <p:ph type="dt" sz="half" idx="18"/>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6C07034-0599-4376-B071-DA303A7ECD31}" type="datetime1">
              <a:rPr lang="zh-CN" altLang="en-US" sz="900">
                <a:solidFill>
                  <a:srgbClr val="898989"/>
                </a:solidFill>
              </a:rPr>
              <a:t>*</a:t>
            </a:fld>
          </a:p>
        </p:txBody>
      </p:sp>
      <p:sp>
        <p:nvSpPr>
          <p:cNvPr id="0" name="Footer Placeholder 4"/>
          <p:cNvSpPr/>
          <p:nvPr>
            <p:ph type="ftr" sz="quarter" idx="19"/>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20"/>
            <p:custDataLst>
              <p:tags r:id="rId8"/>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CF4884BE-36B0-42A6-84C3-6ED7F94B1C87}" type="slidenum">
              <a:rPr lang="zh-CN" altLang="en-US" sz="900">
                <a:solidFill>
                  <a:srgbClr val="898989"/>
                </a:solidFill>
              </a:rPr>
              <a:t>*</a:t>
            </a:fld>
          </a:p>
        </p:txBody>
      </p:sp>
    </p:spTree>
  </p:cSld>
  <p:clrMapOvr>
    <a:masterClrMapping/>
  </p:clrMapOvr>
  <mc:AlternateContent xmlns:mc="http://schemas.openxmlformats.org/markup-compatibility/2006">
    <mc:Choice xmlns:p14="http://schemas.microsoft.com/office/powerpoint/2010/main" Requires="p14">
      <p:transition spd="med" advClick="0" p14:dur="700">
        <p:fade/>
      </p:transition>
    </mc:Choice>
    <mc:Fallback>
      <p:transition spd="med" advClick="0">
        <p:fade/>
      </p:transition>
    </mc:Fallback>
  </mc:AlternateContent>
  <p:timing/>
</p:sldLayout>
</file>

<file path=ppt/slideLayouts/slideLayout5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5_仅标题">
    <p:spTree>
      <p:nvGrpSpPr>
        <p:cNvPr id="1" name=""/>
        <p:cNvGrpSpPr/>
        <p:nvPr>
          <p:custDataLst>
            <p:tags r:id="rId1"/>
          </p:custDataLst>
        </p:nvPr>
      </p:nvGrpSpPr>
      <p:grpSpPr/>
      <p:sp>
        <p:nvSpPr>
          <p:cNvPr id="0" name="Date Placeholder 3"/>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6C07034-0599-4376-B071-DA303A7ECD31}" type="datetime1">
              <a:rPr lang="zh-CN" altLang="en-US" sz="900">
                <a:solidFill>
                  <a:srgbClr val="898989"/>
                </a:solidFill>
              </a:rPr>
              <a:t>*</a:t>
            </a:fld>
          </a:p>
        </p:txBody>
      </p:sp>
      <p:sp>
        <p:nvSpPr>
          <p:cNvPr id="0" name="Footer Placeholder 4"/>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CF4884BE-36B0-42A6-84C3-6ED7F94B1C87}"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5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76_标题和内容">
    <p:spTree>
      <p:nvGrpSpPr>
        <p:cNvPr id="1" name=""/>
        <p:cNvGrpSpPr/>
        <p:nvPr>
          <p:custDataLst>
            <p:tags r:id="rId1"/>
          </p:custDataLst>
        </p:nvPr>
      </p:nvGrpSpPr>
      <p:grpSpPr/>
      <p:sp>
        <p:nvSpPr>
          <p:cNvPr id="0" name="Date Placeholder 3"/>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6C07034-0599-4376-B071-DA303A7ECD31}" type="datetime1">
              <a:rPr lang="zh-CN" altLang="en-US" sz="900">
                <a:solidFill>
                  <a:srgbClr val="898989"/>
                </a:solidFill>
              </a:rPr>
              <a:t>*</a:t>
            </a:fld>
          </a:p>
        </p:txBody>
      </p:sp>
      <p:sp>
        <p:nvSpPr>
          <p:cNvPr id="0" name="Footer Placeholder 4"/>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CF4884BE-36B0-42A6-84C3-6ED7F94B1C87}"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5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Half Page Image Layout">
    <p:spTree>
      <p:nvGrpSpPr>
        <p:cNvPr id="1" name=""/>
        <p:cNvGrpSpPr/>
        <p:nvPr>
          <p:custDataLst>
            <p:tags r:id="rId1"/>
          </p:custDataLst>
        </p:nvPr>
      </p:nvGrpSpPr>
      <p:grpSpPr/>
      <p:sp>
        <p:nvSpPr>
          <p:cNvPr id="8" name="Picture Placeholder 7"/>
          <p:cNvSpPr>
            <a:spLocks noGrp="1"/>
          </p:cNvSpPr>
          <p:nvPr>
            <p:ph type="pic" sz="quarter" idx="13"/>
            <p:custDataLst>
              <p:tags r:id="rId2"/>
            </p:custDataLst>
          </p:nvPr>
        </p:nvSpPr>
        <p:spPr>
          <a:xfrm>
            <a:off x="0" y="0"/>
            <a:ext cx="4572000" cy="5145088"/>
          </a:xfrm>
        </p:spPr>
        <p:txBody>
          <a:bodyPr rtlCol="0">
            <a:normAutofit/>
          </a:bodyPr>
          <a:lstStyle/>
          <a:p>
            <a:pPr lvl="0" fontAlgn="base"/>
            <a:endParaRPr kumimoji="0" lang="en-US" altLang="en-US" sz="2100" b="0" i="0" u="none" strike="noStrike" kern="1200" cap="none" spc="0" normalizeH="0" baseline="0" noProof="0">
              <a:uLnTx/>
              <a:uFillTx/>
            </a:endParaRPr>
          </a:p>
        </p:txBody>
      </p:sp>
      <p:sp>
        <p:nvSpPr>
          <p:cNvPr id="18" name="Text Placeholder 17"/>
          <p:cNvSpPr>
            <a:spLocks noGrp="1"/>
          </p:cNvSpPr>
          <p:nvPr>
            <p:ph type="body" sz="quarter" idx="15"/>
            <p:custDataLst>
              <p:tags r:id="rId3"/>
            </p:custDataLst>
          </p:nvPr>
        </p:nvSpPr>
        <p:spPr>
          <a:xfrm>
            <a:off x="5029200" y="2038979"/>
            <a:ext cx="3505200" cy="990906"/>
          </a:xfrm>
        </p:spPr>
        <p:txBody>
          <a:bodyPr>
            <a:noAutofit/>
          </a:bodyPr>
          <a:lstStyle>
            <a:lvl1pPr marL="0" indent="0">
              <a:buFontTx/>
              <a:buNone/>
              <a:defRPr sz="1050">
                <a:solidFill>
                  <a:srgbClr val="7F7F7F"/>
                </a:solidFill>
              </a:defRPr>
            </a:lvl1pPr>
            <a:lvl2pPr marL="457200" indent="0">
              <a:buFontTx/>
              <a:buNone/>
              <a:defRPr sz="1100"/>
            </a:lvl2pPr>
            <a:lvl3pPr marL="914400" indent="0">
              <a:buFontTx/>
              <a:buNone/>
              <a:defRPr sz="1100"/>
            </a:lvl3pPr>
            <a:lvl4pPr marL="1371600" indent="0">
              <a:buFontTx/>
              <a:buNone/>
              <a:defRPr sz="1100"/>
            </a:lvl4pPr>
            <a:lvl5pPr marL="1828800" indent="0">
              <a:buFontTx/>
              <a:buNone/>
              <a:defRPr sz="1100"/>
            </a:lvl5pPr>
          </a:lstStyle>
          <a:p>
            <a:pPr lvl="0" fontAlgn="base"/>
            <a:endParaRPr kumimoji="0" lang="en-US" altLang="en-US" sz="1050" b="0" i="0" u="none" strike="noStrike" kern="1200" cap="none" spc="0" normalizeH="0" baseline="0" noProof="1">
              <a:uLnTx/>
              <a:uFillTx/>
            </a:endParaRPr>
          </a:p>
        </p:txBody>
      </p:sp>
      <p:sp>
        <p:nvSpPr>
          <p:cNvPr id="20" name="Content Placeholder 19"/>
          <p:cNvSpPr>
            <a:spLocks noGrp="1"/>
          </p:cNvSpPr>
          <p:nvPr>
            <p:ph sz="quarter" idx="16"/>
            <p:custDataLst>
              <p:tags r:id="rId4"/>
            </p:custDataLst>
          </p:nvPr>
        </p:nvSpPr>
        <p:spPr>
          <a:xfrm>
            <a:off x="5791201" y="3182336"/>
            <a:ext cx="2438399" cy="308070"/>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fontAlgn="base"/>
            <a:endParaRPr kumimoji="0" lang="en-US" altLang="en-US" sz="1050" b="0" i="0" u="none" strike="noStrike" kern="1200" cap="none" spc="0" normalizeH="0" baseline="0" noProof="1">
              <a:uLnTx/>
              <a:uFillTx/>
            </a:endParaRPr>
          </a:p>
        </p:txBody>
      </p:sp>
      <p:sp>
        <p:nvSpPr>
          <p:cNvPr id="21" name="Content Placeholder 19"/>
          <p:cNvSpPr>
            <a:spLocks noGrp="1"/>
          </p:cNvSpPr>
          <p:nvPr>
            <p:ph sz="quarter" idx="17"/>
            <p:custDataLst>
              <p:tags r:id="rId5"/>
            </p:custDataLst>
          </p:nvPr>
        </p:nvSpPr>
        <p:spPr>
          <a:xfrm>
            <a:off x="5791201" y="3707977"/>
            <a:ext cx="2438399" cy="465263"/>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fontAlgn="base"/>
            <a:endParaRPr kumimoji="0" lang="en-US" altLang="en-US" sz="1050" b="0" i="0" u="none" strike="noStrike" kern="1200" cap="none" spc="0" normalizeH="0" baseline="0" noProof="1">
              <a:uLnTx/>
              <a:uFillTx/>
            </a:endParaRPr>
          </a:p>
        </p:txBody>
      </p:sp>
      <p:sp>
        <p:nvSpPr>
          <p:cNvPr id="23" name="Text Placeholder 22"/>
          <p:cNvSpPr>
            <a:spLocks noGrp="1"/>
          </p:cNvSpPr>
          <p:nvPr>
            <p:ph type="body" sz="quarter" idx="18"/>
            <p:custDataLst>
              <p:tags r:id="rId6"/>
            </p:custDataLst>
          </p:nvPr>
        </p:nvSpPr>
        <p:spPr>
          <a:xfrm>
            <a:off x="5029200" y="1810312"/>
            <a:ext cx="3505200" cy="357297"/>
          </a:xfrm>
        </p:spPr>
        <p:txBody>
          <a:bodyPr>
            <a:noAutofit/>
          </a:bodyPr>
          <a:lstStyle>
            <a:lvl1pPr marL="0" indent="0">
              <a:buFontTx/>
              <a:buNone/>
              <a:defRPr sz="1200" b="0" i="0">
                <a:solidFill>
                  <a:srgbClr val="1399EE"/>
                </a:solidFill>
                <a:latin typeface="Glegoo"/>
                <a:ea typeface="Calibri" panose="020f0502020204030204"/>
                <a:cs typeface="Glegoo"/>
              </a:defRPr>
            </a:lvl1pPr>
            <a:lvl2pPr marL="457200" indent="0">
              <a:buFontTx/>
              <a:buNone/>
              <a:defRPr sz="1300">
                <a:latin typeface="Open Sans" pitchFamily="34" charset="0"/>
                <a:ea typeface="Open Sans" pitchFamily="34" charset="0"/>
                <a:cs typeface="Open Sans" pitchFamily="34" charset="0"/>
              </a:defRPr>
            </a:lvl2pPr>
            <a:lvl3pPr marL="914400" indent="0">
              <a:buFontTx/>
              <a:buNone/>
              <a:defRPr sz="1300">
                <a:latin typeface="Open Sans" pitchFamily="34" charset="0"/>
                <a:ea typeface="Open Sans" pitchFamily="34" charset="0"/>
                <a:cs typeface="Open Sans" pitchFamily="34" charset="0"/>
              </a:defRPr>
            </a:lvl3pPr>
            <a:lvl4pPr marL="1371600" indent="0">
              <a:buFontTx/>
              <a:buNone/>
              <a:defRPr sz="1300">
                <a:latin typeface="Open Sans" pitchFamily="34" charset="0"/>
                <a:ea typeface="Open Sans" pitchFamily="34" charset="0"/>
                <a:cs typeface="Open Sans" pitchFamily="34" charset="0"/>
              </a:defRPr>
            </a:lvl4pPr>
            <a:lvl5pPr marL="1828800" indent="0">
              <a:buFontTx/>
              <a:buNone/>
              <a:defRPr sz="1300">
                <a:latin typeface="Open Sans" pitchFamily="34" charset="0"/>
                <a:ea typeface="Open Sans" pitchFamily="34" charset="0"/>
                <a:cs typeface="Open Sans" pitchFamily="34" charset="0"/>
              </a:defRPr>
            </a:lvl5pPr>
          </a:lstStyle>
          <a:p>
            <a:pPr lvl="0" fontAlgn="base"/>
            <a:endParaRPr kumimoji="0" lang="en-US" altLang="en-US" sz="1200" b="0" i="0" u="none" strike="noStrike" kern="1200" cap="none" spc="0" normalizeH="0" baseline="0" noProof="1">
              <a:uLnTx/>
              <a:uFillTx/>
            </a:endParaRPr>
          </a:p>
        </p:txBody>
      </p:sp>
      <p:sp>
        <p:nvSpPr>
          <p:cNvPr id="11" name="Title 1"/>
          <p:cNvSpPr>
            <a:spLocks noGrp="1"/>
          </p:cNvSpPr>
          <p:nvPr>
            <p:ph type="title"/>
            <p:custDataLst>
              <p:tags r:id="rId7"/>
            </p:custDataLst>
          </p:nvPr>
        </p:nvSpPr>
        <p:spPr>
          <a:xfrm>
            <a:off x="5105401" y="666956"/>
            <a:ext cx="3581400" cy="857515"/>
          </a:xfrm>
        </p:spPr>
        <p:txBody>
          <a:bodyPr>
            <a:normAutofit/>
          </a:bodyPr>
          <a:lstStyle>
            <a:lvl1pPr algn="l">
              <a:defRPr sz="2800">
                <a:solidFill>
                  <a:srgbClr val="48597F"/>
                </a:solidFill>
                <a:latin typeface="Lato Light"/>
                <a:cs typeface="Lato Light"/>
              </a:defRPr>
            </a:lvl1pPr>
          </a:lstStyle>
          <a:p>
            <a:pPr fontAlgn="base"/>
            <a:r>
              <a:rPr kumimoji="0" lang="zh-CN" altLang="en-US" sz="2800" b="0" i="0" u="none" strike="noStrike" kern="1200" cap="none" spc="0" normalizeH="0" baseline="0" noProof="1">
                <a:uLnTx/>
                <a:uFillTx/>
              </a:rPr>
              <a:t>单击此处编辑母版标题样式</a:t>
            </a:r>
            <a:endParaRPr kumimoji="0" lang="en-US" altLang="en-US" sz="2800" b="0" i="0" u="none" strike="noStrike" kern="1200" cap="none" spc="0" normalizeH="0" baseline="0" noProof="1">
              <a:uLnTx/>
              <a:uFillTx/>
            </a:endParaRPr>
          </a:p>
        </p:txBody>
      </p:sp>
      <p:sp>
        <p:nvSpPr>
          <p:cNvPr id="13" name="Text Placeholder 17"/>
          <p:cNvSpPr>
            <a:spLocks noGrp="1"/>
          </p:cNvSpPr>
          <p:nvPr>
            <p:ph type="body" sz="quarter" idx="23"/>
            <p:custDataLst>
              <p:tags r:id="rId8"/>
            </p:custDataLst>
          </p:nvPr>
        </p:nvSpPr>
        <p:spPr>
          <a:xfrm>
            <a:off x="5105401" y="1257688"/>
            <a:ext cx="2188633" cy="323950"/>
          </a:xfrm>
        </p:spPr>
        <p:txBody>
          <a:bodyPr>
            <a:noAutofit/>
          </a:bodyPr>
          <a:lstStyle>
            <a:lvl1pPr marL="0" indent="0" algn="l">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fontAlgn="base"/>
            <a:endParaRPr kumimoji="0" lang="en-US" altLang="en-US" sz="1200" b="0" i="0" u="none" strike="noStrike" kern="1200" cap="none" spc="0" normalizeH="0" baseline="0" noProof="1">
              <a:uLnTx/>
              <a:uFillTx/>
            </a:endParaRPr>
          </a:p>
        </p:txBody>
      </p:sp>
      <p:sp>
        <p:nvSpPr>
          <p:cNvPr id="0" name="Date Placeholder 3"/>
          <p:cNvSpPr/>
          <p:nvPr>
            <p:ph type="dt" sz="half" idx="24"/>
            <p:custDataLst>
              <p:tags r:id="rId9"/>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6C07034-0599-4376-B071-DA303A7ECD31}" type="datetime1">
              <a:rPr lang="zh-CN" altLang="en-US" sz="900">
                <a:solidFill>
                  <a:srgbClr val="898989"/>
                </a:solidFill>
              </a:rPr>
              <a:t>*</a:t>
            </a:fld>
          </a:p>
        </p:txBody>
      </p:sp>
      <p:sp>
        <p:nvSpPr>
          <p:cNvPr id="0" name="Footer Placeholder 4"/>
          <p:cNvSpPr/>
          <p:nvPr>
            <p:ph type="ftr" sz="quarter" idx="25"/>
            <p:custDataLst>
              <p:tags r:id="rId10"/>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26"/>
            <p:custDataLst>
              <p:tags r:id="rId11"/>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CF4884BE-36B0-42A6-84C3-6ED7F94B1C87}" type="slidenum">
              <a:rPr lang="zh-CN" altLang="en-US" sz="900">
                <a:solidFill>
                  <a:srgbClr val="898989"/>
                </a:solidFill>
              </a:rPr>
              <a:t>*</a:t>
            </a:fld>
          </a:p>
        </p:txBody>
      </p:sp>
    </p:spTree>
  </p:cSld>
  <p:clrMapOvr>
    <a:masterClrMapping/>
  </p:clrMapOvr>
  <p:transition spd="slow" advClick="0"/>
  <p:timing/>
</p:sldLayout>
</file>

<file path=ppt/slideLayouts/slideLayout5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Custom Layout">
    <p:spTree>
      <p:nvGrpSpPr>
        <p:cNvPr id="1" name=""/>
        <p:cNvGrpSpPr/>
        <p:nvPr>
          <p:custDataLst>
            <p:tags r:id="rId1"/>
          </p:custDataLst>
        </p:nvPr>
      </p:nvGrpSpPr>
      <p:grpSpPr/>
      <p:sp>
        <p:nvSpPr>
          <p:cNvPr id="0" name="Date Placeholder 3"/>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6C07034-0599-4376-B071-DA303A7ECD31}" type="datetime1">
              <a:rPr lang="zh-CN" altLang="en-US" sz="900">
                <a:solidFill>
                  <a:srgbClr val="898989"/>
                </a:solidFill>
              </a:rPr>
              <a:t>*</a:t>
            </a:fld>
          </a:p>
        </p:txBody>
      </p:sp>
      <p:sp>
        <p:nvSpPr>
          <p:cNvPr id="0" name="Footer Placeholder 4"/>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CF4884BE-36B0-42A6-84C3-6ED7F94B1C87}" type="slidenum">
              <a:rPr lang="zh-CN" altLang="en-US" sz="900">
                <a:solidFill>
                  <a:srgbClr val="898989"/>
                </a:solidFill>
              </a:rPr>
              <a:t>*</a:t>
            </a:fld>
          </a:p>
        </p:txBody>
      </p:sp>
    </p:spTree>
  </p:cSld>
  <p:clrMapOvr>
    <a:masterClrMapping/>
  </p:clrMapOvr>
  <p:transition spd="slow" advClick="0"/>
  <p:timing/>
</p:sldLayout>
</file>

<file path=ppt/slideLayouts/slideLayout5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合理交通结构">
    <p:spTree>
      <p:nvGrpSpPr>
        <p:cNvPr id="1" name=""/>
        <p:cNvGrpSpPr/>
        <p:nvPr>
          <p:custDataLst>
            <p:tags r:id="rId1"/>
          </p:custDataLst>
        </p:nvPr>
      </p:nvGrpSpPr>
      <p:grpSpPr/>
      <p:sp>
        <p:nvSpPr>
          <p:cNvPr id="0" name="Date Placeholder 3"/>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6C07034-0599-4376-B071-DA303A7ECD31}" type="datetime1">
              <a:rPr lang="zh-CN" altLang="en-US" sz="900">
                <a:solidFill>
                  <a:srgbClr val="898989"/>
                </a:solidFill>
              </a:rPr>
              <a:t>*</a:t>
            </a:fld>
          </a:p>
        </p:txBody>
      </p:sp>
      <p:sp>
        <p:nvSpPr>
          <p:cNvPr id="0" name="Footer Placeholder 4"/>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CF4884BE-36B0-42A6-84C3-6ED7F94B1C87}" type="slidenum">
              <a:rPr lang="zh-CN" altLang="en-US" sz="900">
                <a:solidFill>
                  <a:srgbClr val="898989"/>
                </a:solidFill>
              </a:rPr>
              <a:t>*</a:t>
            </a:fld>
          </a:p>
        </p:txBody>
      </p:sp>
    </p:spTree>
  </p:cSld>
  <p:clrMapOvr>
    <a:masterClrMapping/>
  </p:clrMapOvr>
  <p:transition spd="slow" advClick="0"/>
  <p:timing/>
</p:sldLayout>
</file>

<file path=ppt/slideLayouts/slideLayout5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1_Title Slide">
    <p:spTree>
      <p:nvGrpSpPr>
        <p:cNvPr id="1" name=""/>
        <p:cNvGrpSpPr/>
        <p:nvPr>
          <p:custDataLst>
            <p:tags r:id="rId1"/>
          </p:custDataLst>
        </p:nvPr>
      </p:nvGrpSpPr>
      <p:grpSpPr/>
      <p:sp>
        <p:nvSpPr>
          <p:cNvPr id="4" name="Title 8"/>
          <p:cNvSpPr>
            <a:spLocks noGrp="1"/>
          </p:cNvSpPr>
          <p:nvPr>
            <p:ph type="title"/>
            <p:custDataLst>
              <p:tags r:id="rId2"/>
            </p:custDataLst>
          </p:nvPr>
        </p:nvSpPr>
        <p:spPr>
          <a:xfrm>
            <a:off x="273050" y="512920"/>
            <a:ext cx="6489700" cy="524037"/>
          </a:xfrm>
          <a:prstGeom prst="rect">
            <a:avLst/>
          </a:prstGeom>
        </p:spPr>
        <p:txBody>
          <a:bodyPr lIns="68580" tIns="34290" rIns="68580" bIns="34290"/>
          <a:lstStyle>
            <a:lvl1pPr algn="l">
              <a:defRPr sz="2400">
                <a:solidFill>
                  <a:schemeClr val="tx1">
                    <a:lumMod val="65000"/>
                    <a:lumOff val="35000"/>
                  </a:schemeClr>
                </a:solidFill>
                <a:latin typeface="Roboto Condensed" pitchFamily="2" charset="0"/>
                <a:cs typeface="Roboto Condensed" pitchFamily="2" charset="0"/>
              </a:defRPr>
            </a:lvl1pPr>
          </a:lstStyle>
          <a:p>
            <a:pPr fontAlgn="base"/>
            <a:r>
              <a:rPr kumimoji="0" lang="zh-CN" altLang="en-US" sz="2400" b="0" i="0" u="none" strike="noStrike" kern="1200" cap="none" spc="0" normalizeH="0" baseline="0" noProof="1">
                <a:uLnTx/>
                <a:uFillTx/>
              </a:rPr>
              <a:t>单击此处编辑母版标题样式</a:t>
            </a:r>
            <a:endParaRPr kumimoji="0" lang="en-US" altLang="en-US" sz="2400" b="0" i="0" u="none" strike="noStrike" kern="1200" cap="none" spc="0" normalizeH="0" baseline="0" noProof="1">
              <a:uLnTx/>
              <a:uFillTx/>
            </a:endParaRPr>
          </a:p>
        </p:txBody>
      </p:sp>
      <p:sp>
        <p:nvSpPr>
          <p:cNvPr id="6" name="Text Placeholder 27"/>
          <p:cNvSpPr>
            <a:spLocks noGrp="1"/>
          </p:cNvSpPr>
          <p:nvPr>
            <p:ph type="body" sz="quarter" idx="25"/>
            <p:custDataLst>
              <p:tags r:id="rId3"/>
            </p:custDataLst>
          </p:nvPr>
        </p:nvSpPr>
        <p:spPr>
          <a:xfrm>
            <a:off x="273050" y="940384"/>
            <a:ext cx="6489700" cy="285887"/>
          </a:xfrm>
          <a:prstGeom prst="rect">
            <a:avLst/>
          </a:prstGeom>
        </p:spPr>
        <p:txBody>
          <a:bodyPr lIns="68580" tIns="34290" rIns="68580" bIns="34290"/>
          <a:lstStyle>
            <a:lvl1pPr marL="0" indent="0" algn="l">
              <a:buNone/>
              <a:defRPr sz="900" baseline="0">
                <a:solidFill>
                  <a:schemeClr val="bg1">
                    <a:lumMod val="65000"/>
                  </a:schemeClr>
                </a:solidFill>
                <a:latin typeface="Roboto Condensed" pitchFamily="2" charset="0"/>
                <a:cs typeface="Roboto Condensed" pitchFamily="2" charset="0"/>
              </a:defRPr>
            </a:lvl1pPr>
          </a:lstStyle>
          <a:p>
            <a:pPr lvl="0" fontAlgn="base"/>
            <a:r>
              <a:rPr kumimoji="0" lang="zh-CN" altLang="en-US" sz="900" b="0" i="0" u="none" strike="noStrike" kern="1200" cap="none" spc="0" normalizeH="0" baseline="0" noProof="1">
                <a:uLnTx/>
                <a:uFillTx/>
              </a:rPr>
              <a:t>单击此处编辑母版文本样式</a:t>
            </a:r>
          </a:p>
        </p:txBody>
      </p:sp>
      <p:sp>
        <p:nvSpPr>
          <p:cNvPr id="0" name="Date Placeholder 3"/>
          <p:cNvSpPr/>
          <p:nvPr>
            <p:ph type="dt" sz="half" idx="26"/>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6C07034-0599-4376-B071-DA303A7ECD31}" type="datetime1">
              <a:rPr lang="zh-CN" altLang="en-US" sz="900">
                <a:solidFill>
                  <a:srgbClr val="898989"/>
                </a:solidFill>
              </a:rPr>
              <a:t>*</a:t>
            </a:fld>
          </a:p>
        </p:txBody>
      </p:sp>
      <p:sp>
        <p:nvSpPr>
          <p:cNvPr id="0" name="Footer Placeholder 4"/>
          <p:cNvSpPr/>
          <p:nvPr>
            <p:ph type="ftr" sz="quarter" idx="27"/>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28"/>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CF4884BE-36B0-42A6-84C3-6ED7F94B1C87}" type="slidenum">
              <a:rPr lang="zh-CN" altLang="en-US" sz="900">
                <a:solidFill>
                  <a:srgbClr val="898989"/>
                </a:solidFill>
              </a:rPr>
              <a:t>*</a:t>
            </a:fld>
          </a:p>
        </p:txBody>
      </p:sp>
    </p:spTree>
  </p:cSld>
  <p:clrMapOvr>
    <a:masterClrMapping/>
  </p:clrMapOvr>
  <p:transition spd="slow" advClick="0"/>
  <p:timing/>
</p:sldLayout>
</file>

<file path=ppt/slideLayouts/slideLayout5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内容">
    <p:spTree>
      <p:nvGrpSpPr>
        <p:cNvPr id="1" name=""/>
        <p:cNvGrpSpPr/>
        <p:nvPr>
          <p:custDataLst>
            <p:tags r:id="rId1"/>
          </p:custDataLst>
        </p:nvPr>
      </p:nvGrpSpPr>
      <p:grpSpPr/>
      <p:sp>
        <p:nvSpPr>
          <p:cNvPr id="7" name="内容占位符 6"/>
          <p:cNvSpPr>
            <a:spLocks noGrp="1"/>
          </p:cNvSpPr>
          <p:nvPr>
            <p:ph sz="quarter" idx="13"/>
            <p:custDataLst>
              <p:tags r:id="rId2"/>
            </p:custDataLst>
          </p:nvPr>
        </p:nvSpPr>
        <p:spPr>
          <a:xfrm>
            <a:off x="628650" y="413759"/>
            <a:ext cx="7886700" cy="4170258"/>
          </a:xfrm>
        </p:spPr>
        <p:txBody>
          <a:bodyPr/>
          <a:lstStyle/>
          <a:p>
            <a:pPr lvl="0" fontAlgn="base"/>
            <a:r>
              <a:rPr kumimoji="0" lang="zh-CN" altLang="en-US" sz="2100" b="0" i="0" u="none" strike="noStrike" kern="1200" cap="none" spc="0" normalizeH="0" baseline="0" noProof="1">
                <a:uLnTx/>
                <a:uFillTx/>
              </a:rPr>
              <a:t>单击此处编辑母版文本样式</a:t>
            </a:r>
          </a:p>
          <a:p>
            <a:pPr lvl="1" fontAlgn="base"/>
            <a:r>
              <a:rPr kumimoji="0" lang="zh-CN" altLang="en-US" sz="1800" b="0" i="0" u="none" strike="noStrike" kern="1200" cap="none" spc="0" normalizeH="0" baseline="0" noProof="1">
                <a:uLnTx/>
                <a:uFillTx/>
              </a:rPr>
              <a:t>第二级</a:t>
            </a:r>
          </a:p>
          <a:p>
            <a:pPr lvl="2" fontAlgn="base"/>
            <a:r>
              <a:rPr kumimoji="0" lang="zh-CN" altLang="en-US" sz="1500" b="0" i="0" u="none" strike="noStrike" kern="1200" cap="none" spc="0" normalizeH="0" baseline="0" noProof="1">
                <a:uLnTx/>
                <a:uFillTx/>
              </a:rPr>
              <a:t>第三级</a:t>
            </a:r>
          </a:p>
          <a:p>
            <a:pPr lvl="3" fontAlgn="base"/>
            <a:r>
              <a:rPr kumimoji="0" lang="zh-CN" altLang="en-US" sz="1300" b="0" i="0" u="none" strike="noStrike" kern="1200" cap="none" spc="0" normalizeH="0" baseline="0" noProof="1">
                <a:uLnTx/>
                <a:uFillTx/>
              </a:rPr>
              <a:t>第四级</a:t>
            </a:r>
          </a:p>
          <a:p>
            <a:pPr lvl="4" fontAlgn="base"/>
            <a:r>
              <a:rPr kumimoji="0" lang="zh-CN" altLang="en-US" sz="1300" b="0" i="0" u="none" strike="noStrike" kern="1200" cap="none" spc="0" normalizeH="0" baseline="0" noProof="1">
                <a:uLnTx/>
                <a:uFillTx/>
              </a:rPr>
              <a:t>第五级</a:t>
            </a:r>
          </a:p>
        </p:txBody>
      </p:sp>
      <p:sp>
        <p:nvSpPr>
          <p:cNvPr id="0" name="Date Placeholder 3"/>
          <p:cNvSpPr/>
          <p:nvPr>
            <p:ph type="dt" sz="half" idx="14"/>
            <p:custDataLst>
              <p:tags r:id="rId3"/>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6C07034-0599-4376-B071-DA303A7ECD31}" type="datetime1">
              <a:rPr lang="zh-CN" altLang="en-US" sz="900">
                <a:solidFill>
                  <a:srgbClr val="898989"/>
                </a:solidFill>
              </a:rPr>
              <a:t>*</a:t>
            </a:fld>
          </a:p>
        </p:txBody>
      </p:sp>
      <p:sp>
        <p:nvSpPr>
          <p:cNvPr id="0" name="Footer Placeholder 4"/>
          <p:cNvSpPr/>
          <p:nvPr>
            <p:ph type="ftr" sz="quarter" idx="15"/>
            <p:custDataLst>
              <p:tags r:id="rId4"/>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Slide Number Placeholder 5"/>
          <p:cNvSpPr/>
          <p:nvPr>
            <p:ph type="sldNum" sz="quarter" idx="16"/>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CF4884BE-36B0-42A6-84C3-6ED7F94B1C87}" type="slidenum">
              <a:rPr lang="zh-CN" altLang="en-US" sz="900">
                <a:solidFill>
                  <a:srgbClr val="898989"/>
                </a:solidFill>
              </a:rPr>
              <a:t>*</a:t>
            </a:fld>
          </a:p>
        </p:txBody>
      </p:sp>
    </p:spTree>
  </p:cSld>
  <p:clrMapOvr>
    <a:masterClrMapping/>
  </p:clrMapOvr>
  <p:transition/>
  <p:timing/>
</p:sldLayout>
</file>

<file path=ppt/slideLayouts/slideLayout5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cSld name="1_空白">
    <p:spTree>
      <p:nvGrpSpPr>
        <p:cNvPr id="1" name=""/>
        <p:cNvGrpSpPr/>
        <p:nvPr>
          <p:custDataLst>
            <p:tags r:id="rId1"/>
          </p:custDataLst>
        </p:nvPr>
      </p:nvGrpSpPr>
      <p:grpSpPr/>
      <p:sp>
        <p:nvSpPr>
          <p:cNvPr id="0" name="日期占位符 1"/>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6286C8B7-093F-478A-8548-C01EDBBBC5E0}" type="datetime1">
              <a:rPr lang="zh-CN" altLang="en-US" sz="900">
                <a:solidFill>
                  <a:srgbClr val="898989"/>
                </a:solidFill>
              </a:rPr>
              <a:t>*</a:t>
            </a:fld>
          </a:p>
        </p:txBody>
      </p:sp>
      <p:sp>
        <p:nvSpPr>
          <p:cNvPr id="0" name="页脚占位符 2"/>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3"/>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CD70A2F7-890F-4429-9C95-FDC3AD6C11AC}"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5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cSld name="2_空白">
    <p:spTree>
      <p:nvGrpSpPr>
        <p:cNvPr id="1" name=""/>
        <p:cNvGrpSpPr/>
        <p:nvPr>
          <p:custDataLst>
            <p:tags r:id="rId1"/>
          </p:custDataLst>
        </p:nvPr>
      </p:nvGrpSpPr>
      <p:grpSpPr/>
      <p:sp>
        <p:nvSpPr>
          <p:cNvPr id="0" name="日期占位符 1"/>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1FB6A684-6031-43F7-826C-530E93463AD8}" type="datetime1">
              <a:rPr lang="zh-CN" altLang="en-US" sz="900">
                <a:solidFill>
                  <a:srgbClr val="898989"/>
                </a:solidFill>
              </a:rPr>
              <a:t>*</a:t>
            </a:fld>
          </a:p>
        </p:txBody>
      </p:sp>
      <p:sp>
        <p:nvSpPr>
          <p:cNvPr id="0" name="页脚占位符 2"/>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3"/>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94EAE261-1D40-4900-A989-54FCAD208116}"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6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Image and Content">
    <p:spTree>
      <p:nvGrpSpPr>
        <p:cNvPr id="1" name=""/>
        <p:cNvGrpSpPr/>
        <p:nvPr>
          <p:custDataLst>
            <p:tags r:id="rId1"/>
          </p:custDataLst>
        </p:nvPr>
      </p:nvGrpSpPr>
      <p:grpSpPr/>
      <p:sp>
        <p:nvSpPr>
          <p:cNvPr id="7" name="Picture Placeholder 17"/>
          <p:cNvSpPr>
            <a:spLocks noGrp="1"/>
          </p:cNvSpPr>
          <p:nvPr>
            <p:ph type="pic" sz="quarter" idx="13"/>
            <p:custDataLst>
              <p:tags r:id="rId2"/>
            </p:custDataLst>
          </p:nvPr>
        </p:nvSpPr>
        <p:spPr>
          <a:xfrm>
            <a:off x="4648200" y="1962759"/>
            <a:ext cx="3924301" cy="2326405"/>
          </a:xfrm>
          <a:prstGeom prst="roundRect">
            <a:avLst>
              <a:gd name="adj" fmla="val 0"/>
            </a:avLst>
          </a:prstGeom>
        </p:spPr>
        <p:txBody>
          <a:bodyPr rtlCol="0">
            <a:normAutofit/>
          </a:bodyPr>
          <a:lstStyle>
            <a:lvl1pPr marL="0" indent="0">
              <a:buFontTx/>
              <a:buNone/>
              <a:defRPr sz="1600">
                <a:solidFill>
                  <a:srgbClr val="17252F"/>
                </a:solidFill>
              </a:defRPr>
            </a:lvl1pPr>
          </a:lstStyle>
          <a:p>
            <a:pPr lvl="0" fontAlgn="base"/>
            <a:endParaRPr kumimoji="0" lang="en-US" altLang="en-US" sz="1600" b="0" i="0" u="none" strike="noStrike" kern="1200" cap="none" spc="0" normalizeH="0" baseline="0" noProof="0">
              <a:uLnTx/>
              <a:uFillTx/>
            </a:endParaRPr>
          </a:p>
        </p:txBody>
      </p:sp>
      <p:sp>
        <p:nvSpPr>
          <p:cNvPr id="8" name="Text Placeholder 19"/>
          <p:cNvSpPr>
            <a:spLocks noGrp="1"/>
          </p:cNvSpPr>
          <p:nvPr>
            <p:ph type="body" sz="quarter" idx="14"/>
            <p:custDataLst>
              <p:tags r:id="rId3"/>
            </p:custDataLst>
          </p:nvPr>
        </p:nvSpPr>
        <p:spPr>
          <a:xfrm>
            <a:off x="1219200" y="2348639"/>
            <a:ext cx="2971800" cy="833694"/>
          </a:xfrm>
        </p:spPr>
        <p:txBody>
          <a:bodyPr/>
          <a:lstStyle>
            <a:lvl1pPr marL="0" indent="0">
              <a:lnSpc>
                <a:spcPts val="1400"/>
              </a:lnSpc>
              <a:buFontTx/>
              <a:buNone/>
              <a:defRPr sz="100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fontAlgn="base"/>
            <a:endParaRPr kumimoji="0" lang="en-US" altLang="en-US" sz="1000" b="0" i="0" u="none" strike="noStrike" kern="1200" cap="none" spc="0" normalizeH="0" baseline="0" noProof="1">
              <a:uLnTx/>
              <a:uFillTx/>
            </a:endParaRPr>
          </a:p>
        </p:txBody>
      </p:sp>
      <p:sp>
        <p:nvSpPr>
          <p:cNvPr id="9" name="Text Placeholder 21"/>
          <p:cNvSpPr>
            <a:spLocks noGrp="1"/>
          </p:cNvSpPr>
          <p:nvPr>
            <p:ph type="body" sz="quarter" idx="15"/>
            <p:custDataLst>
              <p:tags r:id="rId4"/>
            </p:custDataLst>
          </p:nvPr>
        </p:nvSpPr>
        <p:spPr>
          <a:xfrm>
            <a:off x="457201" y="1254514"/>
            <a:ext cx="8229600" cy="479573"/>
          </a:xfrm>
        </p:spPr>
        <p:txBody>
          <a:bodyPr>
            <a:noAutofit/>
          </a:bodyPr>
          <a:lstStyle>
            <a:lvl1pPr marL="0" indent="0" algn="ctr">
              <a:lnSpc>
                <a:spcPts val="1500"/>
              </a:lnSpc>
              <a:buNone/>
              <a:defRPr sz="1050">
                <a:solidFill>
                  <a:srgbClr val="595959"/>
                </a:solidFill>
              </a:defRPr>
            </a:lvl1pPr>
            <a:lvl2pPr marL="457200" indent="0" algn="ctr">
              <a:buNone/>
              <a:defRPr sz="1100"/>
            </a:lvl2pPr>
            <a:lvl3pPr marL="914400" indent="0" algn="ctr">
              <a:buNone/>
              <a:defRPr sz="1100"/>
            </a:lvl3pPr>
            <a:lvl4pPr marL="1371600" indent="0" algn="ctr">
              <a:buNone/>
              <a:defRPr sz="1100"/>
            </a:lvl4pPr>
            <a:lvl5pPr marL="1828800" indent="0" algn="ctr">
              <a:buNone/>
              <a:defRPr sz="1100"/>
            </a:lvl5pPr>
          </a:lstStyle>
          <a:p>
            <a:pPr lvl="0" fontAlgn="base"/>
            <a:endParaRPr kumimoji="0" lang="en-US" altLang="en-US" sz="1050" b="0" i="0" u="none" strike="noStrike" kern="1200" cap="none" spc="0" normalizeH="0" baseline="0" noProof="1">
              <a:uLnTx/>
              <a:uFillTx/>
            </a:endParaRPr>
          </a:p>
        </p:txBody>
      </p:sp>
      <p:sp>
        <p:nvSpPr>
          <p:cNvPr id="10" name="Text Placeholder 23"/>
          <p:cNvSpPr>
            <a:spLocks noGrp="1"/>
          </p:cNvSpPr>
          <p:nvPr>
            <p:ph type="body" sz="quarter" idx="16"/>
            <p:custDataLst>
              <p:tags r:id="rId5"/>
            </p:custDataLst>
          </p:nvPr>
        </p:nvSpPr>
        <p:spPr>
          <a:xfrm>
            <a:off x="1219200" y="2119966"/>
            <a:ext cx="1828801" cy="357298"/>
          </a:xfrm>
        </p:spPr>
        <p:txBody>
          <a:bodyPr>
            <a:noAutofit/>
          </a:bodyPr>
          <a:lstStyle>
            <a:lvl1pPr marL="0" indent="0">
              <a:buFontTx/>
              <a:buNone/>
              <a:defRPr sz="1200" b="0" i="0">
                <a:solidFill>
                  <a:srgbClr val="1399EE"/>
                </a:solidFill>
                <a:latin typeface="Glegoo"/>
                <a:ea typeface="Calibri" panose="020f0502020204030204"/>
                <a:cs typeface="Glegoo"/>
              </a:defRPr>
            </a:lvl1pPr>
          </a:lstStyle>
          <a:p>
            <a:pPr lvl="0" fontAlgn="base"/>
            <a:endParaRPr kumimoji="0" lang="en-US" altLang="en-US" sz="1200" b="0" i="0" u="none" strike="noStrike" kern="1200" cap="none" spc="0" normalizeH="0" baseline="0" noProof="1">
              <a:uLnTx/>
              <a:uFillTx/>
            </a:endParaRPr>
          </a:p>
        </p:txBody>
      </p:sp>
      <p:sp>
        <p:nvSpPr>
          <p:cNvPr id="11" name="Text Placeholder 19"/>
          <p:cNvSpPr>
            <a:spLocks noGrp="1"/>
          </p:cNvSpPr>
          <p:nvPr>
            <p:ph type="body" sz="quarter" idx="17"/>
            <p:custDataLst>
              <p:tags r:id="rId6"/>
            </p:custDataLst>
          </p:nvPr>
        </p:nvSpPr>
        <p:spPr>
          <a:xfrm>
            <a:off x="1219200" y="3411003"/>
            <a:ext cx="2971800" cy="833694"/>
          </a:xfrm>
        </p:spPr>
        <p:txBody>
          <a:bodyPr/>
          <a:lstStyle>
            <a:lvl1pPr marL="0" indent="0">
              <a:lnSpc>
                <a:spcPts val="1400"/>
              </a:lnSpc>
              <a:buFontTx/>
              <a:buNone/>
              <a:defRPr sz="100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fontAlgn="base"/>
            <a:endParaRPr kumimoji="0" lang="en-US" altLang="en-US" sz="1000" b="0" i="0" u="none" strike="noStrike" kern="1200" cap="none" spc="0" normalizeH="0" baseline="0" noProof="1">
              <a:uLnTx/>
              <a:uFillTx/>
            </a:endParaRPr>
          </a:p>
        </p:txBody>
      </p:sp>
      <p:sp>
        <p:nvSpPr>
          <p:cNvPr id="12" name="Text Placeholder 23"/>
          <p:cNvSpPr>
            <a:spLocks noGrp="1"/>
          </p:cNvSpPr>
          <p:nvPr>
            <p:ph type="body" sz="quarter" idx="18"/>
            <p:custDataLst>
              <p:tags r:id="rId7"/>
            </p:custDataLst>
          </p:nvPr>
        </p:nvSpPr>
        <p:spPr>
          <a:xfrm>
            <a:off x="1219200" y="3182332"/>
            <a:ext cx="1828801" cy="357298"/>
          </a:xfrm>
        </p:spPr>
        <p:txBody>
          <a:bodyPr>
            <a:noAutofit/>
          </a:bodyPr>
          <a:lstStyle>
            <a:lvl1pPr marL="0" indent="0">
              <a:buFontTx/>
              <a:buNone/>
              <a:defRPr sz="1200" b="0" i="0">
                <a:solidFill>
                  <a:srgbClr val="1399EE"/>
                </a:solidFill>
                <a:latin typeface="Glegoo"/>
                <a:ea typeface="Calibri" panose="020f0502020204030204"/>
                <a:cs typeface="Glegoo"/>
              </a:defRPr>
            </a:lvl1pPr>
          </a:lstStyle>
          <a:p>
            <a:pPr lvl="0" fontAlgn="base"/>
            <a:endParaRPr kumimoji="0" lang="en-US" altLang="en-US" sz="1200" b="0" i="0" u="none" strike="noStrike" kern="1200" cap="none" spc="0" normalizeH="0" baseline="0" noProof="1">
              <a:uLnTx/>
              <a:uFillTx/>
            </a:endParaRPr>
          </a:p>
        </p:txBody>
      </p:sp>
      <p:sp>
        <p:nvSpPr>
          <p:cNvPr id="13" name="Title 1"/>
          <p:cNvSpPr>
            <a:spLocks noGrp="1"/>
          </p:cNvSpPr>
          <p:nvPr>
            <p:ph type="title"/>
            <p:custDataLst>
              <p:tags r:id="rId8"/>
            </p:custDataLst>
          </p:nvPr>
        </p:nvSpPr>
        <p:spPr>
          <a:xfrm>
            <a:off x="457201" y="285839"/>
            <a:ext cx="8229600" cy="857515"/>
          </a:xfrm>
        </p:spPr>
        <p:txBody>
          <a:bodyPr>
            <a:normAutofit/>
          </a:bodyPr>
          <a:lstStyle>
            <a:lvl1pPr>
              <a:defRPr sz="2800">
                <a:solidFill>
                  <a:srgbClr val="48597F"/>
                </a:solidFill>
                <a:latin typeface="Lato Light"/>
                <a:cs typeface="Lato Light"/>
              </a:defRPr>
            </a:lvl1pPr>
          </a:lstStyle>
          <a:p>
            <a:pPr fontAlgn="base"/>
            <a:r>
              <a:rPr kumimoji="0" lang="zh-CN" altLang="en-US" sz="2800" b="0" i="0" u="none" strike="noStrike" kern="1200" cap="none" spc="0" normalizeH="0" baseline="0" noProof="1">
                <a:uLnTx/>
                <a:uFillTx/>
              </a:rPr>
              <a:t>单击此处编辑母版标题样式</a:t>
            </a:r>
            <a:endParaRPr kumimoji="0" lang="en-US" altLang="en-US" sz="2800" b="0" i="0" u="none" strike="noStrike" kern="1200" cap="none" spc="0" normalizeH="0" baseline="0" noProof="1">
              <a:uLnTx/>
              <a:uFillTx/>
            </a:endParaRPr>
          </a:p>
        </p:txBody>
      </p:sp>
      <p:sp>
        <p:nvSpPr>
          <p:cNvPr id="16" name="Text Placeholder 17"/>
          <p:cNvSpPr>
            <a:spLocks noGrp="1"/>
          </p:cNvSpPr>
          <p:nvPr>
            <p:ph type="body" sz="quarter" idx="23"/>
            <p:custDataLst>
              <p:tags r:id="rId9"/>
            </p:custDataLst>
          </p:nvPr>
        </p:nvSpPr>
        <p:spPr>
          <a:xfrm>
            <a:off x="2057402" y="876571"/>
            <a:ext cx="5029199" cy="323950"/>
          </a:xfrm>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fontAlgn="base"/>
            <a:endParaRPr kumimoji="0" lang="en-US" altLang="en-US" sz="1200" b="0" i="0" u="none" strike="noStrike" kern="1200" cap="none" spc="0" normalizeH="0" baseline="0" noProof="1">
              <a:uLnTx/>
              <a:uFillTx/>
            </a:endParaRPr>
          </a:p>
        </p:txBody>
      </p:sp>
      <p:sp>
        <p:nvSpPr>
          <p:cNvPr id="0" name="Slide Number Placeholder 5"/>
          <p:cNvSpPr/>
          <p:nvPr>
            <p:ph type="sldNum" sz="quarter" idx="24"/>
            <p:custDataLst>
              <p:tags r:id="rId10"/>
            </p:custDataLst>
          </p:nvPr>
        </p:nvSpPr>
        <p:spPr>
          <a:xfrm>
            <a:off x="4381500" y="4870450"/>
            <a:ext cx="381000" cy="274638"/>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fld id="{4B03D8BA-65EC-4B0D-8DA2-CFF38193AEEC}" type="slidenum">
              <a:rPr lang="en-US" altLang="zh-CN" sz="1000">
                <a:solidFill>
                  <a:srgbClr val="FFFFFF"/>
                </a:solidFill>
                <a:latin typeface="Glegoo"/>
                <a:ea typeface="Glegoo"/>
              </a:rPr>
              <a:t>*</a:t>
            </a:fld>
          </a:p>
        </p:txBody>
      </p:sp>
      <p:sp>
        <p:nvSpPr>
          <p:cNvPr id="0" name="日期占位符 1"/>
          <p:cNvSpPr/>
          <p:nvPr>
            <p:ph type="dt" sz="half" idx="25"/>
            <p:custDataLst>
              <p:tags r:id="rId11"/>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89C70006-0399-415A-AB49-0FCC741A4486}" type="datetime1">
              <a:rPr lang="zh-CN" altLang="en-US" sz="900">
                <a:solidFill>
                  <a:srgbClr val="898989"/>
                </a:solidFill>
              </a:rPr>
              <a:t>*</a:t>
            </a:fld>
          </a:p>
        </p:txBody>
      </p:sp>
      <p:sp>
        <p:nvSpPr>
          <p:cNvPr id="0" name="页脚占位符 2"/>
          <p:cNvSpPr/>
          <p:nvPr>
            <p:ph type="ftr" sz="quarter" idx="26"/>
            <p:custDataLst>
              <p:tags r:id="rId12"/>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Ovr>
    <a:masterClrMapping/>
  </p:clrMapOvr>
  <p:transition spd="slow" advClick="0"/>
  <p:timing/>
</p:sldLayout>
</file>

<file path=ppt/slideLayouts/slideLayout6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1_内容与标题">
    <p:spTree>
      <p:nvGrpSpPr>
        <p:cNvPr id="1" name=""/>
        <p:cNvGrpSpPr/>
        <p:nvPr>
          <p:custDataLst>
            <p:tags r:id="rId1"/>
          </p:custDataLst>
        </p:nvPr>
      </p:nvGrpSpPr>
      <p:grpSpPr/>
      <p:sp>
        <p:nvSpPr>
          <p:cNvPr id="0" name="日期占位符 2"/>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79FC962E-B265-4BDC-9778-13086E717BC3}" type="datetime1">
              <a:rPr lang="zh-CN" altLang="en-US" sz="900">
                <a:solidFill>
                  <a:srgbClr val="898989"/>
                </a:solidFill>
              </a:rPr>
              <a:t>*</a:t>
            </a:fld>
          </a:p>
        </p:txBody>
      </p:sp>
      <p:sp>
        <p:nvSpPr>
          <p:cNvPr id="0" name="页脚占位符 3"/>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4"/>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8E2643F1-A695-4561-8502-D68C6B751841}" type="slidenum">
              <a:rPr lang="zh-CN" altLang="en-US" sz="900">
                <a:solidFill>
                  <a:srgbClr val="898989"/>
                </a:solidFill>
              </a:rPr>
              <a:t>*</a:t>
            </a:fld>
          </a:p>
        </p:txBody>
      </p:sp>
    </p:spTree>
  </p:cSld>
  <p:clrMapOvr>
    <a:masterClrMapping/>
  </p:clrMapOvr>
  <p:transition spd="slow" advClick="0"/>
  <p:timing/>
</p:sldLayout>
</file>

<file path=ppt/slideLayouts/slideLayout6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自定义版式">
    <p:spTree>
      <p:nvGrpSpPr>
        <p:cNvPr id="1" name=""/>
        <p:cNvGrpSpPr/>
        <p:nvPr>
          <p:custDataLst>
            <p:tags r:id="rId1"/>
          </p:custDataLst>
        </p:nvPr>
      </p:nvGrpSpPr>
      <p:grpSpPr/>
      <p:sp>
        <p:nvSpPr>
          <p:cNvPr id="2" name="标题 1"/>
          <p:cNvSpPr>
            <a:spLocks noGrp="1"/>
          </p:cNvSpPr>
          <p:nvPr>
            <p:ph type="title"/>
            <p:custDataLst>
              <p:tags r:id="rId2"/>
            </p:custDataLst>
          </p:nvPr>
        </p:nvSpPr>
        <p:spPr>
          <a:xfrm>
            <a:off x="628650" y="274638"/>
            <a:ext cx="7886700" cy="993775"/>
          </a:xfrm>
        </p:spPr>
        <p:txBody>
          <a:bodyPr/>
          <a:lstStyle/>
          <a:p>
            <a:pPr fontAlgn="base"/>
            <a:r>
              <a:rPr kumimoji="0" lang="zh-CN" altLang="en-US" sz="3300" b="0" i="0" u="none" strike="noStrike" kern="1200" cap="none" spc="0" normalizeH="0" baseline="0" noProof="1">
                <a:uLnTx/>
                <a:uFillTx/>
              </a:rPr>
              <a:t>单击此处编辑母版标题样式</a:t>
            </a:r>
          </a:p>
        </p:txBody>
      </p:sp>
      <p:sp>
        <p:nvSpPr>
          <p:cNvPr id="0" name="日期占位符 2"/>
          <p:cNvSpPr/>
          <p:nvPr>
            <p:ph type="dt" sz="half" idx="10"/>
            <p:custDataLst>
              <p:tags r:id="rId3"/>
            </p:custDataLst>
          </p:nvPr>
        </p:nvSpPr>
        <p:spPr>
          <a:xfrm>
            <a:off x="6286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fld id="{6096A340-77D0-4777-8052-A68B4ADB0A8B}" type="datetime1">
              <a:rPr lang="zh-CN" altLang="en-US" sz="900">
                <a:solidFill>
                  <a:srgbClr val="898989"/>
                </a:solidFill>
              </a:rPr>
              <a:t>*</a:t>
            </a:fld>
          </a:p>
        </p:txBody>
      </p:sp>
      <p:sp>
        <p:nvSpPr>
          <p:cNvPr id="0" name="页脚占位符 3"/>
          <p:cNvSpPr/>
          <p:nvPr>
            <p:ph type="ftr" sz="quarter" idx="11"/>
            <p:custDataLst>
              <p:tags r:id="rId4"/>
            </p:custDataLst>
          </p:nvPr>
        </p:nvSpPr>
        <p:spPr>
          <a:xfrm>
            <a:off x="3028950" y="4768850"/>
            <a:ext cx="30861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endParaRPr lang="zh-CN" altLang="en-US" sz="900">
              <a:solidFill>
                <a:srgbClr val="898989"/>
              </a:solidFill>
            </a:endParaRPr>
          </a:p>
        </p:txBody>
      </p:sp>
      <p:sp>
        <p:nvSpPr>
          <p:cNvPr id="0" name="灯片编号占位符 4"/>
          <p:cNvSpPr/>
          <p:nvPr>
            <p:ph type="sldNum" sz="quarter" idx="12"/>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fld id="{092F3DF3-9D12-46E7-B431-F1A05E6B3216}"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6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cSld name="空白">
    <p:spTree>
      <p:nvGrpSpPr>
        <p:cNvPr id="1" name=""/>
        <p:cNvGrpSpPr/>
        <p:nvPr>
          <p:custDataLst>
            <p:tags r:id="rId1"/>
          </p:custDataLst>
        </p:nvPr>
      </p:nvGrpSpPr>
      <p:grpSpPr/>
      <p:sp>
        <p:nvSpPr>
          <p:cNvPr id="0" name="日期占位符 2"/>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fld id="{6096A340-77D0-4777-8052-A68B4ADB0A8B}" type="datetime1">
              <a:rPr lang="zh-CN" altLang="en-US" sz="900">
                <a:solidFill>
                  <a:srgbClr val="898989"/>
                </a:solidFill>
              </a:rPr>
              <a:t>*</a:t>
            </a:fld>
          </a:p>
        </p:txBody>
      </p:sp>
      <p:sp>
        <p:nvSpPr>
          <p:cNvPr id="0" name="页脚占位符 3"/>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endParaRPr lang="zh-CN" altLang="en-US" sz="900">
              <a:solidFill>
                <a:srgbClr val="898989"/>
              </a:solidFill>
            </a:endParaRPr>
          </a:p>
        </p:txBody>
      </p:sp>
      <p:sp>
        <p:nvSpPr>
          <p:cNvPr id="0" name="灯片编号占位符 4"/>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fld id="{092F3DF3-9D12-46E7-B431-F1A05E6B3216}" type="slidenum">
              <a:rPr lang="zh-CN" altLang="en-US" sz="900">
                <a:solidFill>
                  <a:srgbClr val="898989"/>
                </a:solidFill>
              </a:rPr>
              <a:t>*</a:t>
            </a:fld>
          </a:p>
        </p:txBody>
      </p:sp>
    </p:spTree>
  </p:cSld>
  <p:clrMapOvr>
    <a:masterClrMapping/>
  </p:clrMapOvr>
  <p:transition/>
  <p:timing/>
</p:sldLayout>
</file>

<file path=ppt/slideLayouts/slideLayout6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bl">
  <p:cSld name="标题和表格">
    <p:spTree>
      <p:nvGrpSpPr>
        <p:cNvPr id="1" name=""/>
        <p:cNvGrpSpPr/>
        <p:nvPr>
          <p:custDataLst>
            <p:tags r:id="rId1"/>
          </p:custDataLst>
        </p:nvPr>
      </p:nvGrpSpPr>
      <p:grpSpPr/>
      <p:sp>
        <p:nvSpPr>
          <p:cNvPr id="2" name="标题 1"/>
          <p:cNvSpPr>
            <a:spLocks noGrp="1"/>
          </p:cNvSpPr>
          <p:nvPr>
            <p:ph type="title"/>
            <p:custDataLst>
              <p:tags r:id="rId2"/>
            </p:custDataLst>
          </p:nvPr>
        </p:nvSpPr>
        <p:spPr>
          <a:xfrm>
            <a:off x="457200" y="206042"/>
            <a:ext cx="8229600" cy="857515"/>
          </a:xfrm>
        </p:spPr>
        <p:txBody>
          <a:bodyPr/>
          <a:lstStyle/>
          <a:p>
            <a:pPr fontAlgn="base"/>
            <a:r>
              <a:rPr kumimoji="0" lang="zh-CN" altLang="en-US" sz="3300" b="0" i="0" u="none" strike="noStrike" kern="1200" cap="none" spc="0" normalizeH="0" baseline="0" noProof="1">
                <a:uLnTx/>
                <a:uFillTx/>
              </a:rPr>
              <a:t>单击此处编辑母版标题样式</a:t>
            </a:r>
          </a:p>
        </p:txBody>
      </p:sp>
      <p:sp>
        <p:nvSpPr>
          <p:cNvPr id="3" name="表格占位符 2"/>
          <p:cNvSpPr>
            <a:spLocks noGrp="1"/>
          </p:cNvSpPr>
          <p:nvPr>
            <p:ph type="tbl" idx="1"/>
            <p:custDataLst>
              <p:tags r:id="rId3"/>
            </p:custDataLst>
          </p:nvPr>
        </p:nvSpPr>
        <p:spPr>
          <a:xfrm>
            <a:off x="457200" y="1200521"/>
            <a:ext cx="8229600" cy="3395520"/>
          </a:xfrm>
        </p:spPr>
        <p:txBody>
          <a:bodyPr/>
          <a:lstStyle/>
          <a:p>
            <a:pPr lvl="0" fontAlgn="base"/>
            <a:endParaRPr kumimoji="0" lang="zh-CN" altLang="en-US" sz="2100" b="0" i="0" u="none" strike="noStrike" kern="1200" cap="none" spc="0" normalizeH="0" baseline="0" noProof="0">
              <a:uLnTx/>
              <a:uFillTx/>
            </a:endParaRPr>
          </a:p>
        </p:txBody>
      </p:sp>
      <p:sp>
        <p:nvSpPr>
          <p:cNvPr id="0" name="Rectangle 4"/>
          <p:cNvSpPr/>
          <p:nvPr>
            <p:ph type="dt" sz="half" idx="10"/>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endParaRPr lang="en-US" altLang="zh-CN" sz="900">
              <a:solidFill>
                <a:srgbClr val="898989"/>
              </a:solidFill>
            </a:endParaRPr>
          </a:p>
        </p:txBody>
      </p:sp>
      <p:sp>
        <p:nvSpPr>
          <p:cNvPr id="0" name="Rectangle 5"/>
          <p:cNvSpPr/>
          <p:nvPr>
            <p:ph type="ftr" sz="quarter" idx="11"/>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en-US" altLang="zh-CN" sz="900">
              <a:solidFill>
                <a:srgbClr val="898989"/>
              </a:solidFill>
            </a:endParaRPr>
          </a:p>
        </p:txBody>
      </p:sp>
      <p:sp>
        <p:nvSpPr>
          <p:cNvPr id="0" name="Rectangle 6"/>
          <p:cNvSpPr/>
          <p:nvPr>
            <p:ph type="sldNum" sz="quarter" idx="12"/>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13B34FFF-B984-42BE-A7C1-080FB2928D7A}" type="slidenum">
              <a:rPr lang="en-US" altLang="zh-CN" sz="900">
                <a:solidFill>
                  <a:srgbClr val="898989"/>
                </a:solidFill>
              </a:rPr>
              <a:t>*</a:t>
            </a:fld>
          </a:p>
        </p:txBody>
      </p:sp>
    </p:spTree>
  </p:cSld>
  <p:clrMapOvr>
    <a:masterClrMapping/>
  </p:clrMapOvr>
  <p:transition spd="slow" advClick="0">
    <p:random/>
  </p:transition>
  <p:timing/>
</p:sldLayout>
</file>

<file path=ppt/slideLayouts/slideLayout6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9_自定义版式">
    <p:spTree>
      <p:nvGrpSpPr>
        <p:cNvPr id="1" name=""/>
        <p:cNvGrpSpPr/>
        <p:nvPr>
          <p:custDataLst>
            <p:tags r:id="rId1"/>
          </p:custDataLst>
        </p:nvPr>
      </p:nvGrpSpPr>
      <p:grpSpPr/>
      <p:sp>
        <p:nvSpPr>
          <p:cNvPr id="2" name="标题 1"/>
          <p:cNvSpPr>
            <a:spLocks noGrp="1"/>
          </p:cNvSpPr>
          <p:nvPr>
            <p:ph type="title"/>
            <p:custDataLst>
              <p:tags r:id="rId2"/>
            </p:custDataLst>
          </p:nvPr>
        </p:nvSpPr>
        <p:spPr>
          <a:xfrm>
            <a:off x="628650" y="273911"/>
            <a:ext cx="7886700" cy="994418"/>
          </a:xfrm>
        </p:spPr>
        <p:txBody>
          <a:bodyPr/>
          <a:lstStyle/>
          <a:p>
            <a:pPr fontAlgn="auto"/>
            <a:r>
              <a:rPr kumimoji="0" lang="zh-CN" altLang="en-US" sz="3300" b="0" i="0" u="none" strike="noStrike" kern="1200" cap="none" spc="0" normalizeH="0" baseline="0" noProof="1">
                <a:uLnTx/>
                <a:uFillTx/>
              </a:rPr>
              <a:t>单击此处编辑母版标题样式</a:t>
            </a:r>
          </a:p>
        </p:txBody>
      </p:sp>
      <p:sp>
        <p:nvSpPr>
          <p:cNvPr id="0" name="日期占位符 2"/>
          <p:cNvSpPr/>
          <p:nvPr>
            <p:ph type="dt" sz="half" idx="10"/>
            <p:custDataLst>
              <p:tags r:id="rId3"/>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2B1C475A-269F-4305-ABE0-6BD3E8290E35}" type="datetime1">
              <a:rPr lang="zh-CN" altLang="en-US" sz="900">
                <a:solidFill>
                  <a:srgbClr val="898989"/>
                </a:solidFill>
                <a:latin typeface="Calibri"/>
                <a:ea typeface="宋体" pitchFamily="2" charset="-122"/>
              </a:rPr>
              <a:t>*</a:t>
            </a:fld>
          </a:p>
        </p:txBody>
      </p:sp>
      <p:sp>
        <p:nvSpPr>
          <p:cNvPr id="0" name="页脚占位符 3"/>
          <p:cNvSpPr/>
          <p:nvPr>
            <p:ph type="ftr" sz="quarter" idx="11"/>
            <p:custDataLst>
              <p:tags r:id="rId4"/>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4"/>
          <p:cNvSpPr/>
          <p:nvPr>
            <p:ph type="sldNum" sz="quarter" idx="12"/>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5084077C-453A-483F-B488-E479A3CE83B7}" type="slidenum">
              <a:rPr lang="zh-CN" altLang="en-US" sz="900">
                <a:solidFill>
                  <a:srgbClr val="898989"/>
                </a:solidFill>
                <a:latin typeface="Calibri"/>
                <a:ea typeface="宋体" pitchFamily="2" charset="-122"/>
              </a:rPr>
              <a:t>*</a:t>
            </a:fld>
          </a:p>
        </p:txBody>
      </p:sp>
    </p:spTree>
  </p:cSld>
  <p:clrMapOvr>
    <a:masterClrMapping/>
  </p:clrMapOvr>
  <p:transition/>
  <p:timing/>
</p:sldLayout>
</file>

<file path=ppt/slideLayouts/slideLayout6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11_自定义版式">
    <p:spTree>
      <p:nvGrpSpPr>
        <p:cNvPr id="1" name=""/>
        <p:cNvGrpSpPr/>
        <p:nvPr>
          <p:custDataLst>
            <p:tags r:id="rId1"/>
          </p:custDataLst>
        </p:nvPr>
      </p:nvGrpSpPr>
      <p:grpSpPr/>
      <p:sp>
        <p:nvSpPr>
          <p:cNvPr id="2" name="标题 1"/>
          <p:cNvSpPr>
            <a:spLocks noGrp="1"/>
          </p:cNvSpPr>
          <p:nvPr>
            <p:ph type="title"/>
            <p:custDataLst>
              <p:tags r:id="rId2"/>
            </p:custDataLst>
          </p:nvPr>
        </p:nvSpPr>
        <p:spPr>
          <a:xfrm>
            <a:off x="628650" y="273911"/>
            <a:ext cx="7886700" cy="994418"/>
          </a:xfrm>
        </p:spPr>
        <p:txBody>
          <a:bodyPr/>
          <a:lstStyle/>
          <a:p>
            <a:pPr fontAlgn="auto"/>
            <a:r>
              <a:rPr kumimoji="0" lang="zh-CN" altLang="en-US" sz="3300" b="0" i="0" u="none" strike="noStrike" kern="1200" cap="none" spc="0" normalizeH="0" baseline="0" noProof="1">
                <a:uLnTx/>
                <a:uFillTx/>
              </a:rPr>
              <a:t>单击此处编辑母版标题样式</a:t>
            </a:r>
          </a:p>
        </p:txBody>
      </p:sp>
      <p:sp>
        <p:nvSpPr>
          <p:cNvPr id="0" name="日期占位符 2"/>
          <p:cNvSpPr/>
          <p:nvPr>
            <p:ph type="dt" sz="half" idx="10"/>
            <p:custDataLst>
              <p:tags r:id="rId3"/>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11189C1A-2566-42C2-80D0-60EBA264C157}" type="datetime1">
              <a:rPr lang="zh-CN" altLang="en-US" sz="900">
                <a:solidFill>
                  <a:srgbClr val="898989"/>
                </a:solidFill>
                <a:latin typeface="Calibri"/>
                <a:ea typeface="宋体" pitchFamily="2" charset="-122"/>
              </a:rPr>
              <a:t>*</a:t>
            </a:fld>
          </a:p>
        </p:txBody>
      </p:sp>
      <p:sp>
        <p:nvSpPr>
          <p:cNvPr id="0" name="页脚占位符 3"/>
          <p:cNvSpPr/>
          <p:nvPr>
            <p:ph type="ftr" sz="quarter" idx="11"/>
            <p:custDataLst>
              <p:tags r:id="rId4"/>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4"/>
          <p:cNvSpPr/>
          <p:nvPr>
            <p:ph type="sldNum" sz="quarter" idx="12"/>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4A7EDF36-77E1-4DD9-A3A9-E9873AF36299}" type="slidenum">
              <a:rPr lang="zh-CN" altLang="en-US" sz="900">
                <a:solidFill>
                  <a:srgbClr val="898989"/>
                </a:solidFill>
                <a:latin typeface="Calibri"/>
                <a:ea typeface="宋体" pitchFamily="2" charset="-122"/>
              </a:rPr>
              <a:t>*</a:t>
            </a:fld>
          </a:p>
        </p:txBody>
      </p:sp>
    </p:spTree>
  </p:cSld>
  <p:clrMapOvr>
    <a:masterClrMapping/>
  </p:clrMapOvr>
  <p:transition/>
  <p:timing/>
</p:sldLayout>
</file>

<file path=ppt/slideLayouts/slideLayout6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cSld name="空白">
    <p:spTree>
      <p:nvGrpSpPr>
        <p:cNvPr id="1" name=""/>
        <p:cNvGrpSpPr/>
        <p:nvPr>
          <p:custDataLst>
            <p:tags r:id="rId1"/>
          </p:custDataLst>
        </p:nvPr>
      </p:nvGrpSpPr>
      <p:grpSpPr/>
      <p:sp>
        <p:nvSpPr>
          <p:cNvPr id="0" name="日期占位符 2"/>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11189C1A-2566-42C2-80D0-60EBA264C157}" type="datetime1">
              <a:rPr lang="zh-CN" altLang="en-US" sz="900">
                <a:solidFill>
                  <a:srgbClr val="898989"/>
                </a:solidFill>
                <a:latin typeface="Calibri"/>
                <a:ea typeface="宋体" pitchFamily="2" charset="-122"/>
              </a:rPr>
              <a:t>*</a:t>
            </a:fld>
          </a:p>
        </p:txBody>
      </p:sp>
      <p:sp>
        <p:nvSpPr>
          <p:cNvPr id="0" name="页脚占位符 3"/>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4"/>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4A7EDF36-77E1-4DD9-A3A9-E9873AF36299}" type="slidenum">
              <a:rPr lang="zh-CN" altLang="en-US" sz="900">
                <a:solidFill>
                  <a:srgbClr val="898989"/>
                </a:solidFill>
                <a:latin typeface="Calibri"/>
                <a:ea typeface="宋体" pitchFamily="2" charset="-122"/>
              </a:rPr>
              <a:t>*</a:t>
            </a:fld>
          </a:p>
        </p:txBody>
      </p:sp>
    </p:spTree>
  </p:cSld>
  <p:clrMapOvr>
    <a:masterClrMapping/>
  </p:clrMapOvr>
  <p:transition/>
  <p:timing/>
</p:sldLayout>
</file>

<file path=ppt/slideLayouts/slideLayout6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1_自定义版式">
    <p:spTree>
      <p:nvGrpSpPr>
        <p:cNvPr id="1" name=""/>
        <p:cNvGrpSpPr/>
        <p:nvPr>
          <p:custDataLst>
            <p:tags r:id="rId1"/>
          </p:custDataLst>
        </p:nvPr>
      </p:nvGrpSpPr>
      <p:grpSpPr/>
      <p:sp>
        <p:nvSpPr>
          <p:cNvPr id="5" name="标题 1"/>
          <p:cNvSpPr>
            <a:spLocks noGrp="1"/>
          </p:cNvSpPr>
          <p:nvPr>
            <p:ph type="title" hasCustomPrompt="1"/>
            <p:custDataLst>
              <p:tags r:id="rId2"/>
            </p:custDataLst>
          </p:nvPr>
        </p:nvSpPr>
        <p:spPr>
          <a:xfrm>
            <a:off x="152401" y="185784"/>
            <a:ext cx="1524000" cy="533532"/>
          </a:xfrm>
        </p:spPr>
        <p:txBody>
          <a:bodyPr/>
          <a:lstStyle>
            <a:lvl1pPr algn="l">
              <a:defRPr sz="2160" b="1">
                <a:solidFill>
                  <a:srgbClr val="FF0000"/>
                </a:solidFill>
              </a:defRPr>
            </a:lvl1pPr>
          </a:lstStyle>
          <a:p>
            <a:pPr fontAlgn="base"/>
            <a:r>
              <a:rPr kumimoji="0" lang="zh-CN" altLang="en-US" sz="2160" b="1" i="0" u="none" strike="noStrike" kern="1200" cap="none" spc="0" normalizeH="0" baseline="0" noProof="1">
                <a:uLnTx/>
                <a:uFillTx/>
              </a:rPr>
              <a:t>单击此处</a:t>
            </a:r>
          </a:p>
        </p:txBody>
      </p:sp>
      <p:sp>
        <p:nvSpPr>
          <p:cNvPr id="0" name="日期占位符 1"/>
          <p:cNvSpPr/>
          <p:nvPr>
            <p:ph type="dt" sz="half" idx="10"/>
            <p:custDataLst>
              <p:tags r:id="rId3"/>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D8908D4A-30C8-48F9-9DCF-3A158C0048B7}" type="datetime1">
              <a:rPr lang="zh-CN" altLang="en-US" sz="900">
                <a:solidFill>
                  <a:srgbClr val="898989"/>
                </a:solidFill>
              </a:rPr>
              <a:t>*</a:t>
            </a:fld>
          </a:p>
        </p:txBody>
      </p:sp>
      <p:sp>
        <p:nvSpPr>
          <p:cNvPr id="0" name="页脚占位符 2"/>
          <p:cNvSpPr/>
          <p:nvPr>
            <p:ph type="ftr" sz="quarter" idx="11"/>
            <p:custDataLst>
              <p:tags r:id="rId4"/>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3"/>
          <p:cNvSpPr/>
          <p:nvPr>
            <p:ph type="sldNum" sz="quarter" idx="12"/>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6A7860C3-B677-48DB-B0B4-AB1801A28711}"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6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13_自定义版式">
    <p:spTree>
      <p:nvGrpSpPr>
        <p:cNvPr id="1" name=""/>
        <p:cNvGrpSpPr/>
        <p:nvPr>
          <p:custDataLst>
            <p:tags r:id="rId1"/>
          </p:custDataLst>
        </p:nvPr>
      </p:nvGrpSpPr>
      <p:grpSpPr/>
      <p:sp>
        <p:nvSpPr>
          <p:cNvPr id="2" name="标题 1"/>
          <p:cNvSpPr>
            <a:spLocks noGrp="1"/>
          </p:cNvSpPr>
          <p:nvPr>
            <p:ph type="title"/>
            <p:custDataLst>
              <p:tags r:id="rId2"/>
            </p:custDataLst>
          </p:nvPr>
        </p:nvSpPr>
        <p:spPr>
          <a:xfrm>
            <a:off x="628650" y="273945"/>
            <a:ext cx="7886700" cy="994540"/>
          </a:xfrm>
        </p:spPr>
        <p:txBody>
          <a:bodyPr/>
          <a:lstStyle/>
          <a:p>
            <a:pPr fontAlgn="auto"/>
            <a:r>
              <a:rPr kumimoji="0" lang="zh-CN" altLang="en-US" sz="3300" b="0" i="0" u="none" strike="noStrike" kern="1200" cap="none" spc="0" normalizeH="0" baseline="0" noProof="1">
                <a:uLnTx/>
                <a:uFillTx/>
              </a:rPr>
              <a:t>单击此处编辑母版标题样式</a:t>
            </a:r>
          </a:p>
        </p:txBody>
      </p:sp>
      <p:sp>
        <p:nvSpPr>
          <p:cNvPr id="0" name="日期占位符 2"/>
          <p:cNvSpPr/>
          <p:nvPr>
            <p:ph type="dt" sz="half" idx="10"/>
            <p:custDataLst>
              <p:tags r:id="rId3"/>
            </p:custDataLst>
          </p:nvPr>
        </p:nvSpPr>
        <p:spPr>
          <a:xfrm>
            <a:off x="628650" y="4768850"/>
            <a:ext cx="2057400" cy="274638"/>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CFB4FCBA-CD3C-45B0-9782-7ED19A66EB86}" type="datetime1">
              <a:rPr lang="zh-CN" altLang="en-US" sz="900">
                <a:solidFill>
                  <a:srgbClr val="898989"/>
                </a:solidFill>
                <a:latin typeface="Calibri"/>
                <a:ea typeface="宋体" pitchFamily="2" charset="-122"/>
              </a:rPr>
              <a:t>*</a:t>
            </a:fld>
          </a:p>
        </p:txBody>
      </p:sp>
      <p:sp>
        <p:nvSpPr>
          <p:cNvPr id="0" name="页脚占位符 3"/>
          <p:cNvSpPr/>
          <p:nvPr>
            <p:ph type="ftr" sz="quarter" idx="11"/>
            <p:custDataLst>
              <p:tags r:id="rId4"/>
            </p:custDataLst>
          </p:nvPr>
        </p:nvSpPr>
        <p:spPr>
          <a:xfrm>
            <a:off x="3028950" y="4768850"/>
            <a:ext cx="3086100" cy="274638"/>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4"/>
          <p:cNvSpPr/>
          <p:nvPr>
            <p:ph type="sldNum" sz="quarter" idx="12"/>
            <p:custDataLst>
              <p:tags r:id="rId5"/>
            </p:custDataLst>
          </p:nvPr>
        </p:nvSpPr>
        <p:spPr>
          <a:xfrm>
            <a:off x="6457950" y="4768850"/>
            <a:ext cx="2057400" cy="274638"/>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C5DAEEB7-4969-41EC-A0AC-D18245087755}" type="slidenum">
              <a:rPr lang="zh-CN" altLang="en-US" sz="900">
                <a:solidFill>
                  <a:srgbClr val="898989"/>
                </a:solidFill>
                <a:latin typeface="Calibri"/>
                <a:ea typeface="宋体" pitchFamily="2" charset="-122"/>
              </a:rPr>
              <a:t>*</a:t>
            </a:fld>
          </a:p>
        </p:txBody>
      </p:sp>
    </p:spTree>
  </p:cSld>
  <p:clrMapOvr>
    <a:masterClrMapping/>
  </p:clrMapOvr>
  <p:transition/>
  <p:timing/>
</p:sldLayout>
</file>

<file path=ppt/slideLayouts/slideLayout7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cSld name="1_空白">
    <p:spTree>
      <p:nvGrpSpPr>
        <p:cNvPr id="1" name=""/>
        <p:cNvGrpSpPr/>
        <p:nvPr>
          <p:custDataLst>
            <p:tags r:id="rId1"/>
          </p:custDataLst>
        </p:nvPr>
      </p:nvGrpSpPr>
      <p:grpSpPr/>
      <p:sp>
        <p:nvSpPr>
          <p:cNvPr id="0" name="日期占位符 1"/>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BD7988C1-A6CE-4BC6-B0A7-3F22716AD0B0}" type="datetime1">
              <a:rPr lang="zh-CN" altLang="en-US" sz="900">
                <a:solidFill>
                  <a:srgbClr val="898989"/>
                </a:solidFill>
              </a:rPr>
              <a:t>*</a:t>
            </a:fld>
          </a:p>
        </p:txBody>
      </p:sp>
      <p:sp>
        <p:nvSpPr>
          <p:cNvPr id="0" name="页脚占位符 2"/>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3"/>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FDD0D524-85C7-4A9F-B241-8DB310B2911B}"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7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cSld name="2_空白">
    <p:spTree>
      <p:nvGrpSpPr>
        <p:cNvPr id="1" name=""/>
        <p:cNvGrpSpPr/>
        <p:nvPr>
          <p:custDataLst>
            <p:tags r:id="rId1"/>
          </p:custDataLst>
        </p:nvPr>
      </p:nvGrpSpPr>
      <p:grpSpPr/>
      <p:sp>
        <p:nvSpPr>
          <p:cNvPr id="0" name="日期占位符 1"/>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2249D511-3A6D-47A2-9D43-BA0AEA697B45}" type="datetime1">
              <a:rPr lang="zh-CN" altLang="en-US" sz="900">
                <a:solidFill>
                  <a:srgbClr val="898989"/>
                </a:solidFill>
              </a:rPr>
              <a:t>*</a:t>
            </a:fld>
          </a:p>
        </p:txBody>
      </p:sp>
      <p:sp>
        <p:nvSpPr>
          <p:cNvPr id="0" name="页脚占位符 2"/>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3"/>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3DF6A204-CFB4-4EEC-AC71-6F77375C0637}"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7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cSld name="3_空白">
    <p:spTree>
      <p:nvGrpSpPr>
        <p:cNvPr id="1" name=""/>
        <p:cNvGrpSpPr/>
        <p:nvPr>
          <p:custDataLst>
            <p:tags r:id="rId1"/>
          </p:custDataLst>
        </p:nvPr>
      </p:nvGrpSpPr>
      <p:grpSpPr/>
      <p:sp>
        <p:nvSpPr>
          <p:cNvPr id="0" name="日期占位符 1"/>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DF095FDF-1FFE-414A-B32D-D2AD35C56223}" type="datetime1">
              <a:rPr lang="zh-CN" altLang="en-US" sz="900">
                <a:solidFill>
                  <a:srgbClr val="898989"/>
                </a:solidFill>
              </a:rPr>
              <a:t>*</a:t>
            </a:fld>
          </a:p>
        </p:txBody>
      </p:sp>
      <p:sp>
        <p:nvSpPr>
          <p:cNvPr id="0" name="页脚占位符 2"/>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3"/>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A6561667-7CA5-4903-96D8-83DDE0C71EAF}"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7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Image and Content">
    <p:spTree>
      <p:nvGrpSpPr>
        <p:cNvPr id="1" name=""/>
        <p:cNvGrpSpPr/>
        <p:nvPr>
          <p:custDataLst>
            <p:tags r:id="rId1"/>
          </p:custDataLst>
        </p:nvPr>
      </p:nvGrpSpPr>
      <p:grpSpPr/>
      <p:sp>
        <p:nvSpPr>
          <p:cNvPr id="7" name="Picture Placeholder 17"/>
          <p:cNvSpPr>
            <a:spLocks noGrp="1"/>
          </p:cNvSpPr>
          <p:nvPr>
            <p:ph type="pic" sz="quarter" idx="13"/>
            <p:custDataLst>
              <p:tags r:id="rId2"/>
            </p:custDataLst>
          </p:nvPr>
        </p:nvSpPr>
        <p:spPr>
          <a:xfrm>
            <a:off x="4648200" y="1962759"/>
            <a:ext cx="3924301" cy="2326405"/>
          </a:xfrm>
          <a:prstGeom prst="roundRect">
            <a:avLst>
              <a:gd name="adj" fmla="val 0"/>
            </a:avLst>
          </a:prstGeom>
        </p:spPr>
        <p:txBody>
          <a:bodyPr rtlCol="0">
            <a:normAutofit/>
          </a:bodyPr>
          <a:lstStyle>
            <a:lvl1pPr marL="0" indent="0">
              <a:buFontTx/>
              <a:buNone/>
              <a:defRPr sz="1600">
                <a:solidFill>
                  <a:srgbClr val="17252F"/>
                </a:solidFill>
              </a:defRPr>
            </a:lvl1pPr>
          </a:lstStyle>
          <a:p>
            <a:pPr lvl="0" fontAlgn="base"/>
            <a:endParaRPr kumimoji="0" lang="en-US" altLang="en-US" sz="1600" b="0" i="0" u="none" strike="noStrike" kern="1200" cap="none" spc="0" normalizeH="0" baseline="0" noProof="0">
              <a:uLnTx/>
              <a:uFillTx/>
            </a:endParaRPr>
          </a:p>
        </p:txBody>
      </p:sp>
      <p:sp>
        <p:nvSpPr>
          <p:cNvPr id="8" name="Text Placeholder 19"/>
          <p:cNvSpPr>
            <a:spLocks noGrp="1"/>
          </p:cNvSpPr>
          <p:nvPr>
            <p:ph type="body" sz="quarter" idx="14"/>
            <p:custDataLst>
              <p:tags r:id="rId3"/>
            </p:custDataLst>
          </p:nvPr>
        </p:nvSpPr>
        <p:spPr>
          <a:xfrm>
            <a:off x="1219200" y="2348639"/>
            <a:ext cx="2971800" cy="833694"/>
          </a:xfrm>
        </p:spPr>
        <p:txBody>
          <a:bodyPr/>
          <a:lstStyle>
            <a:lvl1pPr marL="0" indent="0">
              <a:lnSpc>
                <a:spcPts val="1400"/>
              </a:lnSpc>
              <a:buFontTx/>
              <a:buNone/>
              <a:defRPr sz="100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fontAlgn="base"/>
            <a:endParaRPr kumimoji="0" lang="en-US" altLang="en-US" sz="1000" b="0" i="0" u="none" strike="noStrike" kern="1200" cap="none" spc="0" normalizeH="0" baseline="0" noProof="1">
              <a:uLnTx/>
              <a:uFillTx/>
            </a:endParaRPr>
          </a:p>
        </p:txBody>
      </p:sp>
      <p:sp>
        <p:nvSpPr>
          <p:cNvPr id="9" name="Text Placeholder 21"/>
          <p:cNvSpPr>
            <a:spLocks noGrp="1"/>
          </p:cNvSpPr>
          <p:nvPr>
            <p:ph type="body" sz="quarter" idx="15"/>
            <p:custDataLst>
              <p:tags r:id="rId4"/>
            </p:custDataLst>
          </p:nvPr>
        </p:nvSpPr>
        <p:spPr>
          <a:xfrm>
            <a:off x="457201" y="1254514"/>
            <a:ext cx="8229600" cy="479573"/>
          </a:xfrm>
        </p:spPr>
        <p:txBody>
          <a:bodyPr>
            <a:noAutofit/>
          </a:bodyPr>
          <a:lstStyle>
            <a:lvl1pPr marL="0" indent="0" algn="ctr">
              <a:lnSpc>
                <a:spcPts val="1500"/>
              </a:lnSpc>
              <a:buNone/>
              <a:defRPr sz="1050">
                <a:solidFill>
                  <a:srgbClr val="595959"/>
                </a:solidFill>
              </a:defRPr>
            </a:lvl1pPr>
            <a:lvl2pPr marL="457200" indent="0" algn="ctr">
              <a:buNone/>
              <a:defRPr sz="1100"/>
            </a:lvl2pPr>
            <a:lvl3pPr marL="914400" indent="0" algn="ctr">
              <a:buNone/>
              <a:defRPr sz="1100"/>
            </a:lvl3pPr>
            <a:lvl4pPr marL="1371600" indent="0" algn="ctr">
              <a:buNone/>
              <a:defRPr sz="1100"/>
            </a:lvl4pPr>
            <a:lvl5pPr marL="1828800" indent="0" algn="ctr">
              <a:buNone/>
              <a:defRPr sz="1100"/>
            </a:lvl5pPr>
          </a:lstStyle>
          <a:p>
            <a:pPr lvl="0" fontAlgn="base"/>
            <a:endParaRPr kumimoji="0" lang="en-US" altLang="en-US" sz="1050" b="0" i="0" u="none" strike="noStrike" kern="1200" cap="none" spc="0" normalizeH="0" baseline="0" noProof="1">
              <a:uLnTx/>
              <a:uFillTx/>
            </a:endParaRPr>
          </a:p>
        </p:txBody>
      </p:sp>
      <p:sp>
        <p:nvSpPr>
          <p:cNvPr id="10" name="Text Placeholder 23"/>
          <p:cNvSpPr>
            <a:spLocks noGrp="1"/>
          </p:cNvSpPr>
          <p:nvPr>
            <p:ph type="body" sz="quarter" idx="16"/>
            <p:custDataLst>
              <p:tags r:id="rId5"/>
            </p:custDataLst>
          </p:nvPr>
        </p:nvSpPr>
        <p:spPr>
          <a:xfrm>
            <a:off x="1219200" y="2119966"/>
            <a:ext cx="1828801" cy="357298"/>
          </a:xfrm>
        </p:spPr>
        <p:txBody>
          <a:bodyPr>
            <a:noAutofit/>
          </a:bodyPr>
          <a:lstStyle>
            <a:lvl1pPr marL="0" indent="0">
              <a:buFontTx/>
              <a:buNone/>
              <a:defRPr sz="1200" b="0" i="0">
                <a:solidFill>
                  <a:srgbClr val="1399EE"/>
                </a:solidFill>
                <a:latin typeface="Glegoo"/>
                <a:ea typeface="Calibri" panose="020f0502020204030204"/>
                <a:cs typeface="Glegoo"/>
              </a:defRPr>
            </a:lvl1pPr>
          </a:lstStyle>
          <a:p>
            <a:pPr lvl="0" fontAlgn="base"/>
            <a:endParaRPr kumimoji="0" lang="en-US" altLang="en-US" sz="1200" b="0" i="0" u="none" strike="noStrike" kern="1200" cap="none" spc="0" normalizeH="0" baseline="0" noProof="1">
              <a:uLnTx/>
              <a:uFillTx/>
            </a:endParaRPr>
          </a:p>
        </p:txBody>
      </p:sp>
      <p:sp>
        <p:nvSpPr>
          <p:cNvPr id="11" name="Text Placeholder 19"/>
          <p:cNvSpPr>
            <a:spLocks noGrp="1"/>
          </p:cNvSpPr>
          <p:nvPr>
            <p:ph type="body" sz="quarter" idx="17"/>
            <p:custDataLst>
              <p:tags r:id="rId6"/>
            </p:custDataLst>
          </p:nvPr>
        </p:nvSpPr>
        <p:spPr>
          <a:xfrm>
            <a:off x="1219200" y="3411003"/>
            <a:ext cx="2971800" cy="833694"/>
          </a:xfrm>
        </p:spPr>
        <p:txBody>
          <a:bodyPr/>
          <a:lstStyle>
            <a:lvl1pPr marL="0" indent="0">
              <a:lnSpc>
                <a:spcPts val="1400"/>
              </a:lnSpc>
              <a:buFontTx/>
              <a:buNone/>
              <a:defRPr sz="100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fontAlgn="base"/>
            <a:endParaRPr kumimoji="0" lang="en-US" altLang="en-US" sz="1000" b="0" i="0" u="none" strike="noStrike" kern="1200" cap="none" spc="0" normalizeH="0" baseline="0" noProof="1">
              <a:uLnTx/>
              <a:uFillTx/>
            </a:endParaRPr>
          </a:p>
        </p:txBody>
      </p:sp>
      <p:sp>
        <p:nvSpPr>
          <p:cNvPr id="12" name="Text Placeholder 23"/>
          <p:cNvSpPr>
            <a:spLocks noGrp="1"/>
          </p:cNvSpPr>
          <p:nvPr>
            <p:ph type="body" sz="quarter" idx="18"/>
            <p:custDataLst>
              <p:tags r:id="rId7"/>
            </p:custDataLst>
          </p:nvPr>
        </p:nvSpPr>
        <p:spPr>
          <a:xfrm>
            <a:off x="1219200" y="3182332"/>
            <a:ext cx="1828801" cy="357298"/>
          </a:xfrm>
        </p:spPr>
        <p:txBody>
          <a:bodyPr>
            <a:noAutofit/>
          </a:bodyPr>
          <a:lstStyle>
            <a:lvl1pPr marL="0" indent="0">
              <a:buFontTx/>
              <a:buNone/>
              <a:defRPr sz="1200" b="0" i="0">
                <a:solidFill>
                  <a:srgbClr val="1399EE"/>
                </a:solidFill>
                <a:latin typeface="Glegoo"/>
                <a:ea typeface="Calibri" panose="020f0502020204030204"/>
                <a:cs typeface="Glegoo"/>
              </a:defRPr>
            </a:lvl1pPr>
          </a:lstStyle>
          <a:p>
            <a:pPr lvl="0" fontAlgn="base"/>
            <a:endParaRPr kumimoji="0" lang="en-US" altLang="en-US" sz="1200" b="0" i="0" u="none" strike="noStrike" kern="1200" cap="none" spc="0" normalizeH="0" baseline="0" noProof="1">
              <a:uLnTx/>
              <a:uFillTx/>
            </a:endParaRPr>
          </a:p>
        </p:txBody>
      </p:sp>
      <p:sp>
        <p:nvSpPr>
          <p:cNvPr id="13" name="Title 1"/>
          <p:cNvSpPr>
            <a:spLocks noGrp="1"/>
          </p:cNvSpPr>
          <p:nvPr>
            <p:ph type="title"/>
            <p:custDataLst>
              <p:tags r:id="rId8"/>
            </p:custDataLst>
          </p:nvPr>
        </p:nvSpPr>
        <p:spPr>
          <a:xfrm>
            <a:off x="457201" y="285839"/>
            <a:ext cx="8229600" cy="857515"/>
          </a:xfrm>
        </p:spPr>
        <p:txBody>
          <a:bodyPr>
            <a:normAutofit/>
          </a:bodyPr>
          <a:lstStyle>
            <a:lvl1pPr>
              <a:defRPr sz="2800">
                <a:solidFill>
                  <a:srgbClr val="48597F"/>
                </a:solidFill>
                <a:latin typeface="Lato Light"/>
                <a:cs typeface="Lato Light"/>
              </a:defRPr>
            </a:lvl1pPr>
          </a:lstStyle>
          <a:p>
            <a:pPr fontAlgn="base"/>
            <a:r>
              <a:rPr kumimoji="0" lang="zh-CN" altLang="en-US" sz="2800" b="0" i="0" u="none" strike="noStrike" kern="1200" cap="none" spc="0" normalizeH="0" baseline="0" noProof="1">
                <a:uLnTx/>
                <a:uFillTx/>
              </a:rPr>
              <a:t>单击此处编辑母版标题样式</a:t>
            </a:r>
            <a:endParaRPr kumimoji="0" lang="en-US" altLang="en-US" sz="2800" b="0" i="0" u="none" strike="noStrike" kern="1200" cap="none" spc="0" normalizeH="0" baseline="0" noProof="1">
              <a:uLnTx/>
              <a:uFillTx/>
            </a:endParaRPr>
          </a:p>
        </p:txBody>
      </p:sp>
      <p:sp>
        <p:nvSpPr>
          <p:cNvPr id="16" name="Text Placeholder 17"/>
          <p:cNvSpPr>
            <a:spLocks noGrp="1"/>
          </p:cNvSpPr>
          <p:nvPr>
            <p:ph type="body" sz="quarter" idx="23"/>
            <p:custDataLst>
              <p:tags r:id="rId9"/>
            </p:custDataLst>
          </p:nvPr>
        </p:nvSpPr>
        <p:spPr>
          <a:xfrm>
            <a:off x="2057402" y="876571"/>
            <a:ext cx="5029199" cy="323950"/>
          </a:xfrm>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fontAlgn="base"/>
            <a:endParaRPr kumimoji="0" lang="en-US" altLang="en-US" sz="1200" b="0" i="0" u="none" strike="noStrike" kern="1200" cap="none" spc="0" normalizeH="0" baseline="0" noProof="1">
              <a:uLnTx/>
              <a:uFillTx/>
            </a:endParaRPr>
          </a:p>
        </p:txBody>
      </p:sp>
      <p:sp>
        <p:nvSpPr>
          <p:cNvPr id="0" name="Slide Number Placeholder 5"/>
          <p:cNvSpPr/>
          <p:nvPr>
            <p:ph type="sldNum" sz="quarter" idx="24"/>
            <p:custDataLst>
              <p:tags r:id="rId10"/>
            </p:custDataLst>
          </p:nvPr>
        </p:nvSpPr>
        <p:spPr>
          <a:xfrm>
            <a:off x="4381500" y="4870450"/>
            <a:ext cx="381000" cy="274638"/>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fld id="{E05B40C2-A31E-4928-B410-91695CCF71B9}" type="slidenum">
              <a:rPr lang="en-US" altLang="zh-CN" sz="1000">
                <a:solidFill>
                  <a:srgbClr val="FFFFFF"/>
                </a:solidFill>
                <a:latin typeface="Glegoo"/>
                <a:ea typeface="Glegoo"/>
              </a:rPr>
              <a:t>*</a:t>
            </a:fld>
          </a:p>
        </p:txBody>
      </p:sp>
      <p:sp>
        <p:nvSpPr>
          <p:cNvPr id="0" name="日期占位符 1"/>
          <p:cNvSpPr/>
          <p:nvPr>
            <p:ph type="dt" sz="half" idx="25"/>
            <p:custDataLst>
              <p:tags r:id="rId11"/>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36806361-CA9F-4E92-BCBA-7AB4ECCA01B9}" type="datetime1">
              <a:rPr lang="zh-CN" altLang="en-US" sz="900">
                <a:solidFill>
                  <a:srgbClr val="898989"/>
                </a:solidFill>
              </a:rPr>
              <a:t>*</a:t>
            </a:fld>
          </a:p>
        </p:txBody>
      </p:sp>
      <p:sp>
        <p:nvSpPr>
          <p:cNvPr id="0" name="页脚占位符 2"/>
          <p:cNvSpPr/>
          <p:nvPr>
            <p:ph type="ftr" sz="quarter" idx="26"/>
            <p:custDataLst>
              <p:tags r:id="rId12"/>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Ovr>
    <a:masterClrMapping/>
  </p:clrMapOvr>
  <p:transition spd="slow" advClick="0"/>
  <p:timing/>
</p:sldLayout>
</file>

<file path=ppt/slideLayouts/slideLayout7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1_内容与标题">
    <p:spTree>
      <p:nvGrpSpPr>
        <p:cNvPr id="1" name=""/>
        <p:cNvGrpSpPr/>
        <p:nvPr>
          <p:custDataLst>
            <p:tags r:id="rId1"/>
          </p:custDataLst>
        </p:nvPr>
      </p:nvGrpSpPr>
      <p:grpSpPr/>
      <p:sp>
        <p:nvSpPr>
          <p:cNvPr id="0" name="日期占位符 2"/>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3F3A4376-9CDC-4C4F-A2B2-138346C3F0EB}" type="datetime1">
              <a:rPr lang="zh-CN" altLang="en-US" sz="900">
                <a:solidFill>
                  <a:srgbClr val="898989"/>
                </a:solidFill>
              </a:rPr>
              <a:t>*</a:t>
            </a:fld>
          </a:p>
        </p:txBody>
      </p:sp>
      <p:sp>
        <p:nvSpPr>
          <p:cNvPr id="0" name="页脚占位符 3"/>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4"/>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4645097D-55D6-4D5E-82D4-BA6235D142AB}" type="slidenum">
              <a:rPr lang="zh-CN" altLang="en-US" sz="900">
                <a:solidFill>
                  <a:srgbClr val="898989"/>
                </a:solidFill>
              </a:rPr>
              <a:t>*</a:t>
            </a:fld>
          </a:p>
        </p:txBody>
      </p:sp>
    </p:spTree>
  </p:cSld>
  <p:clrMapOvr>
    <a:masterClrMapping/>
  </p:clrMapOvr>
  <p:transition spd="slow" advClick="0"/>
  <p:timing/>
</p:sldLayout>
</file>

<file path=ppt/slideLayouts/slideLayout7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自定义版式">
    <p:spTree>
      <p:nvGrpSpPr>
        <p:cNvPr id="1" name=""/>
        <p:cNvGrpSpPr/>
        <p:nvPr>
          <p:custDataLst>
            <p:tags r:id="rId1"/>
          </p:custDataLst>
        </p:nvPr>
      </p:nvGrpSpPr>
      <p:grpSpPr/>
      <p:sp>
        <p:nvSpPr>
          <p:cNvPr id="2" name="标题 1"/>
          <p:cNvSpPr>
            <a:spLocks noGrp="1"/>
          </p:cNvSpPr>
          <p:nvPr>
            <p:ph type="title"/>
            <p:custDataLst>
              <p:tags r:id="rId2"/>
            </p:custDataLst>
          </p:nvPr>
        </p:nvSpPr>
        <p:spPr>
          <a:xfrm>
            <a:off x="628650" y="274638"/>
            <a:ext cx="7886700" cy="993775"/>
          </a:xfrm>
        </p:spPr>
        <p:txBody>
          <a:bodyPr/>
          <a:lstStyle/>
          <a:p>
            <a:pPr fontAlgn="base"/>
            <a:r>
              <a:rPr kumimoji="0" lang="zh-CN" altLang="en-US" sz="3300" b="0" i="0" u="none" strike="noStrike" kern="1200" cap="none" spc="0" normalizeH="0" baseline="0" noProof="1">
                <a:uLnTx/>
                <a:uFillTx/>
              </a:rPr>
              <a:t>单击此处编辑母版标题样式</a:t>
            </a:r>
          </a:p>
        </p:txBody>
      </p:sp>
      <p:sp>
        <p:nvSpPr>
          <p:cNvPr id="0" name="日期占位符 2"/>
          <p:cNvSpPr/>
          <p:nvPr>
            <p:ph type="dt" sz="half" idx="10"/>
            <p:custDataLst>
              <p:tags r:id="rId3"/>
            </p:custDataLst>
          </p:nvPr>
        </p:nvSpPr>
        <p:spPr>
          <a:xfrm>
            <a:off x="6286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fld id="{8DEDFDA2-47CD-4BBC-9DC4-01AB85DAC29C}" type="datetime1">
              <a:rPr lang="zh-CN" altLang="en-US" sz="900">
                <a:solidFill>
                  <a:srgbClr val="898989"/>
                </a:solidFill>
              </a:rPr>
              <a:t>*</a:t>
            </a:fld>
          </a:p>
        </p:txBody>
      </p:sp>
      <p:sp>
        <p:nvSpPr>
          <p:cNvPr id="0" name="页脚占位符 3"/>
          <p:cNvSpPr/>
          <p:nvPr>
            <p:ph type="ftr" sz="quarter" idx="11"/>
            <p:custDataLst>
              <p:tags r:id="rId4"/>
            </p:custDataLst>
          </p:nvPr>
        </p:nvSpPr>
        <p:spPr>
          <a:xfrm>
            <a:off x="3028950" y="4768850"/>
            <a:ext cx="30861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endParaRPr lang="zh-CN" altLang="en-US" sz="900">
              <a:solidFill>
                <a:srgbClr val="898989"/>
              </a:solidFill>
            </a:endParaRPr>
          </a:p>
        </p:txBody>
      </p:sp>
      <p:sp>
        <p:nvSpPr>
          <p:cNvPr id="0" name="灯片编号占位符 4"/>
          <p:cNvSpPr/>
          <p:nvPr>
            <p:ph type="sldNum" sz="quarter" idx="12"/>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fld id="{704300EB-C1A5-44A6-9A7C-E7947213A63F}"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7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bl">
  <p:cSld name="标题和表格">
    <p:spTree>
      <p:nvGrpSpPr>
        <p:cNvPr id="1" name=""/>
        <p:cNvGrpSpPr/>
        <p:nvPr>
          <p:custDataLst>
            <p:tags r:id="rId1"/>
          </p:custDataLst>
        </p:nvPr>
      </p:nvGrpSpPr>
      <p:grpSpPr/>
      <p:sp>
        <p:nvSpPr>
          <p:cNvPr id="2" name="标题 1"/>
          <p:cNvSpPr>
            <a:spLocks noGrp="1"/>
          </p:cNvSpPr>
          <p:nvPr>
            <p:ph type="title"/>
            <p:custDataLst>
              <p:tags r:id="rId2"/>
            </p:custDataLst>
          </p:nvPr>
        </p:nvSpPr>
        <p:spPr>
          <a:xfrm>
            <a:off x="457200" y="206042"/>
            <a:ext cx="8229600" cy="857515"/>
          </a:xfrm>
        </p:spPr>
        <p:txBody>
          <a:bodyPr/>
          <a:lstStyle/>
          <a:p>
            <a:pPr fontAlgn="base"/>
            <a:r>
              <a:rPr kumimoji="0" lang="zh-CN" altLang="en-US" sz="3300" b="0" i="0" u="none" strike="noStrike" kern="1200" cap="none" spc="0" normalizeH="0" baseline="0" noProof="1">
                <a:uLnTx/>
                <a:uFillTx/>
              </a:rPr>
              <a:t>单击此处编辑母版标题样式</a:t>
            </a:r>
          </a:p>
        </p:txBody>
      </p:sp>
      <p:sp>
        <p:nvSpPr>
          <p:cNvPr id="3" name="表格占位符 2"/>
          <p:cNvSpPr>
            <a:spLocks noGrp="1"/>
          </p:cNvSpPr>
          <p:nvPr>
            <p:ph type="tbl" idx="1"/>
            <p:custDataLst>
              <p:tags r:id="rId3"/>
            </p:custDataLst>
          </p:nvPr>
        </p:nvSpPr>
        <p:spPr>
          <a:xfrm>
            <a:off x="457200" y="1200521"/>
            <a:ext cx="8229600" cy="3395520"/>
          </a:xfrm>
        </p:spPr>
        <p:txBody>
          <a:bodyPr/>
          <a:lstStyle/>
          <a:p>
            <a:pPr lvl="0" fontAlgn="base"/>
            <a:endParaRPr kumimoji="0" lang="zh-CN" altLang="en-US" sz="2100" b="0" i="0" u="none" strike="noStrike" kern="1200" cap="none" spc="0" normalizeH="0" baseline="0" noProof="0">
              <a:uLnTx/>
              <a:uFillTx/>
            </a:endParaRPr>
          </a:p>
        </p:txBody>
      </p:sp>
      <p:sp>
        <p:nvSpPr>
          <p:cNvPr id="0" name="Rectangle 4"/>
          <p:cNvSpPr/>
          <p:nvPr>
            <p:ph type="dt" sz="half" idx="10"/>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endParaRPr lang="en-US" altLang="zh-CN" sz="900">
              <a:solidFill>
                <a:srgbClr val="898989"/>
              </a:solidFill>
            </a:endParaRPr>
          </a:p>
        </p:txBody>
      </p:sp>
      <p:sp>
        <p:nvSpPr>
          <p:cNvPr id="0" name="Rectangle 5"/>
          <p:cNvSpPr/>
          <p:nvPr>
            <p:ph type="ftr" sz="quarter" idx="11"/>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en-US" altLang="zh-CN" sz="900">
              <a:solidFill>
                <a:srgbClr val="898989"/>
              </a:solidFill>
            </a:endParaRPr>
          </a:p>
        </p:txBody>
      </p:sp>
      <p:sp>
        <p:nvSpPr>
          <p:cNvPr id="0" name="Rectangle 6"/>
          <p:cNvSpPr/>
          <p:nvPr>
            <p:ph type="sldNum" sz="quarter" idx="12"/>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96B97F06-8BD2-4D41-ABA0-EBC1F47BBAB9}" type="slidenum">
              <a:rPr lang="en-US" altLang="zh-CN" sz="900">
                <a:solidFill>
                  <a:srgbClr val="898989"/>
                </a:solidFill>
              </a:rPr>
              <a:t>*</a:t>
            </a:fld>
          </a:p>
        </p:txBody>
      </p:sp>
    </p:spTree>
  </p:cSld>
  <p:clrMapOvr>
    <a:masterClrMapping/>
  </p:clrMapOvr>
  <p:transition spd="slow" advClick="0">
    <p:random/>
  </p:transition>
  <p:timing/>
</p:sldLayout>
</file>

<file path=ppt/slideLayouts/slideLayout7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9_自定义版式">
    <p:spTree>
      <p:nvGrpSpPr>
        <p:cNvPr id="1" name=""/>
        <p:cNvGrpSpPr/>
        <p:nvPr>
          <p:custDataLst>
            <p:tags r:id="rId1"/>
          </p:custDataLst>
        </p:nvPr>
      </p:nvGrpSpPr>
      <p:grpSpPr/>
      <p:sp>
        <p:nvSpPr>
          <p:cNvPr id="2" name="标题 1"/>
          <p:cNvSpPr>
            <a:spLocks noGrp="1"/>
          </p:cNvSpPr>
          <p:nvPr>
            <p:ph type="title"/>
            <p:custDataLst>
              <p:tags r:id="rId2"/>
            </p:custDataLst>
          </p:nvPr>
        </p:nvSpPr>
        <p:spPr>
          <a:xfrm>
            <a:off x="628650" y="273911"/>
            <a:ext cx="7886700" cy="994418"/>
          </a:xfrm>
        </p:spPr>
        <p:txBody>
          <a:bodyPr/>
          <a:lstStyle/>
          <a:p>
            <a:pPr fontAlgn="auto"/>
            <a:r>
              <a:rPr kumimoji="0" lang="zh-CN" altLang="en-US" sz="3300" b="0" i="0" u="none" strike="noStrike" kern="1200" cap="none" spc="0" normalizeH="0" baseline="0" noProof="1">
                <a:uLnTx/>
                <a:uFillTx/>
              </a:rPr>
              <a:t>单击此处编辑母版标题样式</a:t>
            </a:r>
          </a:p>
        </p:txBody>
      </p:sp>
      <p:sp>
        <p:nvSpPr>
          <p:cNvPr id="0" name="日期占位符 2"/>
          <p:cNvSpPr/>
          <p:nvPr>
            <p:ph type="dt" sz="half" idx="10"/>
            <p:custDataLst>
              <p:tags r:id="rId3"/>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1AD0FE42-9B7A-412A-AF3B-02EB515D8F0F}" type="datetime1">
              <a:rPr lang="zh-CN" altLang="en-US" sz="900">
                <a:solidFill>
                  <a:srgbClr val="898989"/>
                </a:solidFill>
                <a:latin typeface="Calibri"/>
                <a:ea typeface="宋体" pitchFamily="2" charset="-122"/>
              </a:rPr>
              <a:t>*</a:t>
            </a:fld>
          </a:p>
        </p:txBody>
      </p:sp>
      <p:sp>
        <p:nvSpPr>
          <p:cNvPr id="0" name="页脚占位符 3"/>
          <p:cNvSpPr/>
          <p:nvPr>
            <p:ph type="ftr" sz="quarter" idx="11"/>
            <p:custDataLst>
              <p:tags r:id="rId4"/>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4"/>
          <p:cNvSpPr/>
          <p:nvPr>
            <p:ph type="sldNum" sz="quarter" idx="12"/>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4754F02A-8F4E-48F4-9F50-ADEC82CDCAF8}" type="slidenum">
              <a:rPr lang="zh-CN" altLang="en-US" sz="900">
                <a:solidFill>
                  <a:srgbClr val="898989"/>
                </a:solidFill>
                <a:latin typeface="Calibri"/>
                <a:ea typeface="宋体" pitchFamily="2" charset="-122"/>
              </a:rPr>
              <a:t>*</a:t>
            </a:fld>
          </a:p>
        </p:txBody>
      </p:sp>
    </p:spTree>
  </p:cSld>
  <p:clrMapOvr>
    <a:masterClrMapping/>
  </p:clrMapOvr>
  <p:transition/>
  <p:timing/>
</p:sldLayout>
</file>

<file path=ppt/slideLayouts/slideLayout7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11_自定义版式">
    <p:spTree>
      <p:nvGrpSpPr>
        <p:cNvPr id="1" name=""/>
        <p:cNvGrpSpPr/>
        <p:nvPr>
          <p:custDataLst>
            <p:tags r:id="rId1"/>
          </p:custDataLst>
        </p:nvPr>
      </p:nvGrpSpPr>
      <p:grpSpPr/>
      <p:sp>
        <p:nvSpPr>
          <p:cNvPr id="2" name="标题 1"/>
          <p:cNvSpPr>
            <a:spLocks noGrp="1"/>
          </p:cNvSpPr>
          <p:nvPr>
            <p:ph type="title"/>
            <p:custDataLst>
              <p:tags r:id="rId2"/>
            </p:custDataLst>
          </p:nvPr>
        </p:nvSpPr>
        <p:spPr>
          <a:xfrm>
            <a:off x="628650" y="273911"/>
            <a:ext cx="7886700" cy="994418"/>
          </a:xfrm>
        </p:spPr>
        <p:txBody>
          <a:bodyPr/>
          <a:lstStyle/>
          <a:p>
            <a:pPr fontAlgn="auto"/>
            <a:r>
              <a:rPr kumimoji="0" lang="zh-CN" altLang="en-US" sz="3300" b="0" i="0" u="none" strike="noStrike" kern="1200" cap="none" spc="0" normalizeH="0" baseline="0" noProof="1">
                <a:uLnTx/>
                <a:uFillTx/>
              </a:rPr>
              <a:t>单击此处编辑母版标题样式</a:t>
            </a:r>
          </a:p>
        </p:txBody>
      </p:sp>
      <p:sp>
        <p:nvSpPr>
          <p:cNvPr id="0" name="日期占位符 2"/>
          <p:cNvSpPr/>
          <p:nvPr>
            <p:ph type="dt" sz="half" idx="10"/>
            <p:custDataLst>
              <p:tags r:id="rId3"/>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9B2A998A-3292-4697-BE3F-FD9CB202E020}" type="datetime1">
              <a:rPr lang="zh-CN" altLang="en-US" sz="900">
                <a:solidFill>
                  <a:srgbClr val="898989"/>
                </a:solidFill>
                <a:latin typeface="Calibri"/>
                <a:ea typeface="宋体" pitchFamily="2" charset="-122"/>
              </a:rPr>
              <a:t>*</a:t>
            </a:fld>
          </a:p>
        </p:txBody>
      </p:sp>
      <p:sp>
        <p:nvSpPr>
          <p:cNvPr id="0" name="页脚占位符 3"/>
          <p:cNvSpPr/>
          <p:nvPr>
            <p:ph type="ftr" sz="quarter" idx="11"/>
            <p:custDataLst>
              <p:tags r:id="rId4"/>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4"/>
          <p:cNvSpPr/>
          <p:nvPr>
            <p:ph type="sldNum" sz="quarter" idx="12"/>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37CF70A5-8B0B-45BE-B8E8-E7E00740F257}" type="slidenum">
              <a:rPr lang="zh-CN" altLang="en-US" sz="900">
                <a:solidFill>
                  <a:srgbClr val="898989"/>
                </a:solidFill>
                <a:latin typeface="Calibri"/>
                <a:ea typeface="宋体" pitchFamily="2" charset="-122"/>
              </a:rPr>
              <a:t>*</a:t>
            </a:fld>
          </a:p>
        </p:txBody>
      </p:sp>
    </p:spTree>
  </p:cSld>
  <p:clrMapOvr>
    <a:masterClrMapping/>
  </p:clrMapOvr>
  <p:transition/>
  <p:timing/>
</p:sldLayout>
</file>

<file path=ppt/slideLayouts/slideLayout7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1_自定义版式">
    <p:spTree>
      <p:nvGrpSpPr>
        <p:cNvPr id="1" name=""/>
        <p:cNvGrpSpPr/>
        <p:nvPr>
          <p:custDataLst>
            <p:tags r:id="rId1"/>
          </p:custDataLst>
        </p:nvPr>
      </p:nvGrpSpPr>
      <p:grpSpPr/>
      <p:sp>
        <p:nvSpPr>
          <p:cNvPr id="5" name="标题 1"/>
          <p:cNvSpPr>
            <a:spLocks noGrp="1"/>
          </p:cNvSpPr>
          <p:nvPr>
            <p:ph type="title" hasCustomPrompt="1"/>
            <p:custDataLst>
              <p:tags r:id="rId2"/>
            </p:custDataLst>
          </p:nvPr>
        </p:nvSpPr>
        <p:spPr>
          <a:xfrm>
            <a:off x="152401" y="185784"/>
            <a:ext cx="1524000" cy="533532"/>
          </a:xfrm>
        </p:spPr>
        <p:txBody>
          <a:bodyPr/>
          <a:lstStyle>
            <a:lvl1pPr algn="l">
              <a:defRPr sz="2160" b="1">
                <a:solidFill>
                  <a:srgbClr val="FF0000"/>
                </a:solidFill>
              </a:defRPr>
            </a:lvl1pPr>
          </a:lstStyle>
          <a:p>
            <a:pPr fontAlgn="base"/>
            <a:r>
              <a:rPr kumimoji="0" lang="zh-CN" altLang="en-US" sz="2160" b="1" i="0" u="none" strike="noStrike" kern="1200" cap="none" spc="0" normalizeH="0" baseline="0" noProof="1">
                <a:uLnTx/>
                <a:uFillTx/>
              </a:rPr>
              <a:t>单击此处</a:t>
            </a:r>
          </a:p>
        </p:txBody>
      </p:sp>
      <p:sp>
        <p:nvSpPr>
          <p:cNvPr id="0" name="日期占位符 1"/>
          <p:cNvSpPr/>
          <p:nvPr>
            <p:ph type="dt" sz="half" idx="10"/>
            <p:custDataLst>
              <p:tags r:id="rId3"/>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03079A37-49DE-40C6-883C-46BC421AE513}" type="datetime1">
              <a:rPr lang="zh-CN" altLang="en-US" sz="900">
                <a:solidFill>
                  <a:srgbClr val="898989"/>
                </a:solidFill>
              </a:rPr>
              <a:t>*</a:t>
            </a:fld>
          </a:p>
        </p:txBody>
      </p:sp>
      <p:sp>
        <p:nvSpPr>
          <p:cNvPr id="0" name="页脚占位符 2"/>
          <p:cNvSpPr/>
          <p:nvPr>
            <p:ph type="ftr" sz="quarter" idx="11"/>
            <p:custDataLst>
              <p:tags r:id="rId4"/>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3"/>
          <p:cNvSpPr/>
          <p:nvPr>
            <p:ph type="sldNum" sz="quarter" idx="12"/>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727A74CA-C3BB-4930-B0C6-7C181DE5609E}"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8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cSld name="1_空白">
    <p:spTree>
      <p:nvGrpSpPr>
        <p:cNvPr id="1" name=""/>
        <p:cNvGrpSpPr/>
        <p:nvPr>
          <p:custDataLst>
            <p:tags r:id="rId1"/>
          </p:custDataLst>
        </p:nvPr>
      </p:nvGrpSpPr>
      <p:grpSpPr/>
      <p:sp>
        <p:nvSpPr>
          <p:cNvPr id="0" name="日期占位符 1"/>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E8205E2C-5775-452F-8CD5-8F71A83B0687}" type="datetime1">
              <a:rPr lang="zh-CN" altLang="en-US" sz="900">
                <a:solidFill>
                  <a:srgbClr val="898989"/>
                </a:solidFill>
              </a:rPr>
              <a:t>*</a:t>
            </a:fld>
          </a:p>
        </p:txBody>
      </p:sp>
      <p:sp>
        <p:nvSpPr>
          <p:cNvPr id="0" name="页脚占位符 2"/>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3"/>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2FD3DD71-5F61-4339-99AB-179C418CCFB1}"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8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cSld name="2_空白">
    <p:spTree>
      <p:nvGrpSpPr>
        <p:cNvPr id="1" name=""/>
        <p:cNvGrpSpPr/>
        <p:nvPr>
          <p:custDataLst>
            <p:tags r:id="rId1"/>
          </p:custDataLst>
        </p:nvPr>
      </p:nvGrpSpPr>
      <p:grpSpPr/>
      <p:sp>
        <p:nvSpPr>
          <p:cNvPr id="0" name="日期占位符 1"/>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9CD9E05E-164D-4568-9FA8-CD0CF03407EB}" type="datetime1">
              <a:rPr lang="zh-CN" altLang="en-US" sz="900">
                <a:solidFill>
                  <a:srgbClr val="898989"/>
                </a:solidFill>
              </a:rPr>
              <a:t>*</a:t>
            </a:fld>
          </a:p>
        </p:txBody>
      </p:sp>
      <p:sp>
        <p:nvSpPr>
          <p:cNvPr id="0" name="页脚占位符 2"/>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3"/>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70707949-8BAD-4FF4-B301-05323F57EC10}"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8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cSld name="3_空白">
    <p:spTree>
      <p:nvGrpSpPr>
        <p:cNvPr id="1" name=""/>
        <p:cNvGrpSpPr/>
        <p:nvPr>
          <p:custDataLst>
            <p:tags r:id="rId1"/>
          </p:custDataLst>
        </p:nvPr>
      </p:nvGrpSpPr>
      <p:grpSpPr/>
      <p:sp>
        <p:nvSpPr>
          <p:cNvPr id="0" name="日期占位符 1"/>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7715C4F1-AD46-494A-8DCB-21F48DEC8E63}" type="datetime1">
              <a:rPr lang="zh-CN" altLang="en-US" sz="900">
                <a:solidFill>
                  <a:srgbClr val="898989"/>
                </a:solidFill>
              </a:rPr>
              <a:t>*</a:t>
            </a:fld>
          </a:p>
        </p:txBody>
      </p:sp>
      <p:sp>
        <p:nvSpPr>
          <p:cNvPr id="0" name="页脚占位符 2"/>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3"/>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F1898E21-6531-45EB-ABC5-B10266005682}"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8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Image and Content">
    <p:spTree>
      <p:nvGrpSpPr>
        <p:cNvPr id="1" name=""/>
        <p:cNvGrpSpPr/>
        <p:nvPr>
          <p:custDataLst>
            <p:tags r:id="rId1"/>
          </p:custDataLst>
        </p:nvPr>
      </p:nvGrpSpPr>
      <p:grpSpPr/>
      <p:sp>
        <p:nvSpPr>
          <p:cNvPr id="7" name="Picture Placeholder 17"/>
          <p:cNvSpPr>
            <a:spLocks noGrp="1"/>
          </p:cNvSpPr>
          <p:nvPr>
            <p:ph type="pic" sz="quarter" idx="13"/>
            <p:custDataLst>
              <p:tags r:id="rId2"/>
            </p:custDataLst>
          </p:nvPr>
        </p:nvSpPr>
        <p:spPr>
          <a:xfrm>
            <a:off x="4648200" y="1962759"/>
            <a:ext cx="3924301" cy="2326405"/>
          </a:xfrm>
          <a:prstGeom prst="roundRect">
            <a:avLst>
              <a:gd name="adj" fmla="val 0"/>
            </a:avLst>
          </a:prstGeom>
        </p:spPr>
        <p:txBody>
          <a:bodyPr rtlCol="0">
            <a:normAutofit/>
          </a:bodyPr>
          <a:lstStyle>
            <a:lvl1pPr marL="0" indent="0">
              <a:buFontTx/>
              <a:buNone/>
              <a:defRPr sz="1600">
                <a:solidFill>
                  <a:srgbClr val="17252F"/>
                </a:solidFill>
              </a:defRPr>
            </a:lvl1pPr>
          </a:lstStyle>
          <a:p>
            <a:pPr lvl="0" fontAlgn="base"/>
            <a:endParaRPr kumimoji="0" lang="en-US" altLang="en-US" sz="1600" b="0" i="0" u="none" strike="noStrike" kern="1200" cap="none" spc="0" normalizeH="0" baseline="0" noProof="0">
              <a:uLnTx/>
              <a:uFillTx/>
            </a:endParaRPr>
          </a:p>
        </p:txBody>
      </p:sp>
      <p:sp>
        <p:nvSpPr>
          <p:cNvPr id="8" name="Text Placeholder 19"/>
          <p:cNvSpPr>
            <a:spLocks noGrp="1"/>
          </p:cNvSpPr>
          <p:nvPr>
            <p:ph type="body" sz="quarter" idx="14"/>
            <p:custDataLst>
              <p:tags r:id="rId3"/>
            </p:custDataLst>
          </p:nvPr>
        </p:nvSpPr>
        <p:spPr>
          <a:xfrm>
            <a:off x="1219200" y="2348639"/>
            <a:ext cx="2971800" cy="833694"/>
          </a:xfrm>
        </p:spPr>
        <p:txBody>
          <a:bodyPr/>
          <a:lstStyle>
            <a:lvl1pPr marL="0" indent="0">
              <a:lnSpc>
                <a:spcPts val="1400"/>
              </a:lnSpc>
              <a:buFontTx/>
              <a:buNone/>
              <a:defRPr sz="100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fontAlgn="base"/>
            <a:endParaRPr kumimoji="0" lang="en-US" altLang="en-US" sz="1000" b="0" i="0" u="none" strike="noStrike" kern="1200" cap="none" spc="0" normalizeH="0" baseline="0" noProof="1">
              <a:uLnTx/>
              <a:uFillTx/>
            </a:endParaRPr>
          </a:p>
        </p:txBody>
      </p:sp>
      <p:sp>
        <p:nvSpPr>
          <p:cNvPr id="9" name="Text Placeholder 21"/>
          <p:cNvSpPr>
            <a:spLocks noGrp="1"/>
          </p:cNvSpPr>
          <p:nvPr>
            <p:ph type="body" sz="quarter" idx="15"/>
            <p:custDataLst>
              <p:tags r:id="rId4"/>
            </p:custDataLst>
          </p:nvPr>
        </p:nvSpPr>
        <p:spPr>
          <a:xfrm>
            <a:off x="457201" y="1254514"/>
            <a:ext cx="8229600" cy="479573"/>
          </a:xfrm>
        </p:spPr>
        <p:txBody>
          <a:bodyPr>
            <a:noAutofit/>
          </a:bodyPr>
          <a:lstStyle>
            <a:lvl1pPr marL="0" indent="0" algn="ctr">
              <a:lnSpc>
                <a:spcPts val="1500"/>
              </a:lnSpc>
              <a:buNone/>
              <a:defRPr sz="1050">
                <a:solidFill>
                  <a:srgbClr val="595959"/>
                </a:solidFill>
              </a:defRPr>
            </a:lvl1pPr>
            <a:lvl2pPr marL="457200" indent="0" algn="ctr">
              <a:buNone/>
              <a:defRPr sz="1100"/>
            </a:lvl2pPr>
            <a:lvl3pPr marL="914400" indent="0" algn="ctr">
              <a:buNone/>
              <a:defRPr sz="1100"/>
            </a:lvl3pPr>
            <a:lvl4pPr marL="1371600" indent="0" algn="ctr">
              <a:buNone/>
              <a:defRPr sz="1100"/>
            </a:lvl4pPr>
            <a:lvl5pPr marL="1828800" indent="0" algn="ctr">
              <a:buNone/>
              <a:defRPr sz="1100"/>
            </a:lvl5pPr>
          </a:lstStyle>
          <a:p>
            <a:pPr lvl="0" fontAlgn="base"/>
            <a:endParaRPr kumimoji="0" lang="en-US" altLang="en-US" sz="1050" b="0" i="0" u="none" strike="noStrike" kern="1200" cap="none" spc="0" normalizeH="0" baseline="0" noProof="1">
              <a:uLnTx/>
              <a:uFillTx/>
            </a:endParaRPr>
          </a:p>
        </p:txBody>
      </p:sp>
      <p:sp>
        <p:nvSpPr>
          <p:cNvPr id="10" name="Text Placeholder 23"/>
          <p:cNvSpPr>
            <a:spLocks noGrp="1"/>
          </p:cNvSpPr>
          <p:nvPr>
            <p:ph type="body" sz="quarter" idx="16"/>
            <p:custDataLst>
              <p:tags r:id="rId5"/>
            </p:custDataLst>
          </p:nvPr>
        </p:nvSpPr>
        <p:spPr>
          <a:xfrm>
            <a:off x="1219200" y="2119966"/>
            <a:ext cx="1828801" cy="357298"/>
          </a:xfrm>
        </p:spPr>
        <p:txBody>
          <a:bodyPr>
            <a:noAutofit/>
          </a:bodyPr>
          <a:lstStyle>
            <a:lvl1pPr marL="0" indent="0">
              <a:buFontTx/>
              <a:buNone/>
              <a:defRPr sz="1200" b="0" i="0">
                <a:solidFill>
                  <a:srgbClr val="1399EE"/>
                </a:solidFill>
                <a:latin typeface="Glegoo"/>
                <a:ea typeface="Calibri" panose="020f0502020204030204"/>
                <a:cs typeface="Glegoo"/>
              </a:defRPr>
            </a:lvl1pPr>
          </a:lstStyle>
          <a:p>
            <a:pPr lvl="0" fontAlgn="base"/>
            <a:endParaRPr kumimoji="0" lang="en-US" altLang="en-US" sz="1200" b="0" i="0" u="none" strike="noStrike" kern="1200" cap="none" spc="0" normalizeH="0" baseline="0" noProof="1">
              <a:uLnTx/>
              <a:uFillTx/>
            </a:endParaRPr>
          </a:p>
        </p:txBody>
      </p:sp>
      <p:sp>
        <p:nvSpPr>
          <p:cNvPr id="11" name="Text Placeholder 19"/>
          <p:cNvSpPr>
            <a:spLocks noGrp="1"/>
          </p:cNvSpPr>
          <p:nvPr>
            <p:ph type="body" sz="quarter" idx="17"/>
            <p:custDataLst>
              <p:tags r:id="rId6"/>
            </p:custDataLst>
          </p:nvPr>
        </p:nvSpPr>
        <p:spPr>
          <a:xfrm>
            <a:off x="1219200" y="3411003"/>
            <a:ext cx="2971800" cy="833694"/>
          </a:xfrm>
        </p:spPr>
        <p:txBody>
          <a:bodyPr/>
          <a:lstStyle>
            <a:lvl1pPr marL="0" indent="0">
              <a:lnSpc>
                <a:spcPts val="1400"/>
              </a:lnSpc>
              <a:buFontTx/>
              <a:buNone/>
              <a:defRPr sz="100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fontAlgn="base"/>
            <a:endParaRPr kumimoji="0" lang="en-US" altLang="en-US" sz="1000" b="0" i="0" u="none" strike="noStrike" kern="1200" cap="none" spc="0" normalizeH="0" baseline="0" noProof="1">
              <a:uLnTx/>
              <a:uFillTx/>
            </a:endParaRPr>
          </a:p>
        </p:txBody>
      </p:sp>
      <p:sp>
        <p:nvSpPr>
          <p:cNvPr id="12" name="Text Placeholder 23"/>
          <p:cNvSpPr>
            <a:spLocks noGrp="1"/>
          </p:cNvSpPr>
          <p:nvPr>
            <p:ph type="body" sz="quarter" idx="18"/>
            <p:custDataLst>
              <p:tags r:id="rId7"/>
            </p:custDataLst>
          </p:nvPr>
        </p:nvSpPr>
        <p:spPr>
          <a:xfrm>
            <a:off x="1219200" y="3182332"/>
            <a:ext cx="1828801" cy="357298"/>
          </a:xfrm>
        </p:spPr>
        <p:txBody>
          <a:bodyPr>
            <a:noAutofit/>
          </a:bodyPr>
          <a:lstStyle>
            <a:lvl1pPr marL="0" indent="0">
              <a:buFontTx/>
              <a:buNone/>
              <a:defRPr sz="1200" b="0" i="0">
                <a:solidFill>
                  <a:srgbClr val="1399EE"/>
                </a:solidFill>
                <a:latin typeface="Glegoo"/>
                <a:ea typeface="Calibri" panose="020f0502020204030204"/>
                <a:cs typeface="Glegoo"/>
              </a:defRPr>
            </a:lvl1pPr>
          </a:lstStyle>
          <a:p>
            <a:pPr lvl="0" fontAlgn="base"/>
            <a:endParaRPr kumimoji="0" lang="en-US" altLang="en-US" sz="1200" b="0" i="0" u="none" strike="noStrike" kern="1200" cap="none" spc="0" normalizeH="0" baseline="0" noProof="1">
              <a:uLnTx/>
              <a:uFillTx/>
            </a:endParaRPr>
          </a:p>
        </p:txBody>
      </p:sp>
      <p:sp>
        <p:nvSpPr>
          <p:cNvPr id="13" name="Title 1"/>
          <p:cNvSpPr>
            <a:spLocks noGrp="1"/>
          </p:cNvSpPr>
          <p:nvPr>
            <p:ph type="title"/>
            <p:custDataLst>
              <p:tags r:id="rId8"/>
            </p:custDataLst>
          </p:nvPr>
        </p:nvSpPr>
        <p:spPr>
          <a:xfrm>
            <a:off x="457201" y="285839"/>
            <a:ext cx="8229600" cy="857515"/>
          </a:xfrm>
        </p:spPr>
        <p:txBody>
          <a:bodyPr>
            <a:normAutofit/>
          </a:bodyPr>
          <a:lstStyle>
            <a:lvl1pPr>
              <a:defRPr sz="2800">
                <a:solidFill>
                  <a:srgbClr val="48597F"/>
                </a:solidFill>
                <a:latin typeface="Lato Light"/>
                <a:cs typeface="Lato Light"/>
              </a:defRPr>
            </a:lvl1pPr>
          </a:lstStyle>
          <a:p>
            <a:pPr fontAlgn="base"/>
            <a:r>
              <a:rPr kumimoji="0" lang="zh-CN" altLang="en-US" sz="2800" b="0" i="0" u="none" strike="noStrike" kern="1200" cap="none" spc="0" normalizeH="0" baseline="0" noProof="1">
                <a:uLnTx/>
                <a:uFillTx/>
              </a:rPr>
              <a:t>单击此处编辑母版标题样式</a:t>
            </a:r>
            <a:endParaRPr kumimoji="0" lang="en-US" altLang="en-US" sz="2800" b="0" i="0" u="none" strike="noStrike" kern="1200" cap="none" spc="0" normalizeH="0" baseline="0" noProof="1">
              <a:uLnTx/>
              <a:uFillTx/>
            </a:endParaRPr>
          </a:p>
        </p:txBody>
      </p:sp>
      <p:sp>
        <p:nvSpPr>
          <p:cNvPr id="16" name="Text Placeholder 17"/>
          <p:cNvSpPr>
            <a:spLocks noGrp="1"/>
          </p:cNvSpPr>
          <p:nvPr>
            <p:ph type="body" sz="quarter" idx="23"/>
            <p:custDataLst>
              <p:tags r:id="rId9"/>
            </p:custDataLst>
          </p:nvPr>
        </p:nvSpPr>
        <p:spPr>
          <a:xfrm>
            <a:off x="2057402" y="876571"/>
            <a:ext cx="5029199" cy="323950"/>
          </a:xfrm>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fontAlgn="base"/>
            <a:endParaRPr kumimoji="0" lang="en-US" altLang="en-US" sz="1200" b="0" i="0" u="none" strike="noStrike" kern="1200" cap="none" spc="0" normalizeH="0" baseline="0" noProof="1">
              <a:uLnTx/>
              <a:uFillTx/>
            </a:endParaRPr>
          </a:p>
        </p:txBody>
      </p:sp>
      <p:sp>
        <p:nvSpPr>
          <p:cNvPr id="0" name="Slide Number Placeholder 5"/>
          <p:cNvSpPr/>
          <p:nvPr>
            <p:ph type="sldNum" sz="quarter" idx="24"/>
            <p:custDataLst>
              <p:tags r:id="rId10"/>
            </p:custDataLst>
          </p:nvPr>
        </p:nvSpPr>
        <p:spPr>
          <a:xfrm>
            <a:off x="4381500" y="4870450"/>
            <a:ext cx="381000" cy="274638"/>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fld id="{A8EC58E7-0CB2-4798-9814-B779FDA3EDAB}" type="slidenum">
              <a:rPr lang="en-US" altLang="zh-CN" sz="1000">
                <a:solidFill>
                  <a:srgbClr val="FFFFFF"/>
                </a:solidFill>
                <a:latin typeface="Glegoo"/>
                <a:ea typeface="Glegoo"/>
              </a:rPr>
              <a:t>*</a:t>
            </a:fld>
          </a:p>
        </p:txBody>
      </p:sp>
      <p:sp>
        <p:nvSpPr>
          <p:cNvPr id="0" name="日期占位符 1"/>
          <p:cNvSpPr/>
          <p:nvPr>
            <p:ph type="dt" sz="half" idx="25"/>
            <p:custDataLst>
              <p:tags r:id="rId11"/>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24F2D154-006D-4CE0-809A-C2B739C62D35}" type="datetime1">
              <a:rPr lang="zh-CN" altLang="en-US" sz="900">
                <a:solidFill>
                  <a:srgbClr val="898989"/>
                </a:solidFill>
              </a:rPr>
              <a:t>*</a:t>
            </a:fld>
          </a:p>
        </p:txBody>
      </p:sp>
      <p:sp>
        <p:nvSpPr>
          <p:cNvPr id="0" name="页脚占位符 2"/>
          <p:cNvSpPr/>
          <p:nvPr>
            <p:ph type="ftr" sz="quarter" idx="26"/>
            <p:custDataLst>
              <p:tags r:id="rId12"/>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Ovr>
    <a:masterClrMapping/>
  </p:clrMapOvr>
  <p:transition spd="slow" advClick="0"/>
  <p:timing/>
</p:sldLayout>
</file>

<file path=ppt/slideLayouts/slideLayout8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1_内容与标题">
    <p:spTree>
      <p:nvGrpSpPr>
        <p:cNvPr id="1" name=""/>
        <p:cNvGrpSpPr/>
        <p:nvPr>
          <p:custDataLst>
            <p:tags r:id="rId1"/>
          </p:custDataLst>
        </p:nvPr>
      </p:nvGrpSpPr>
      <p:grpSpPr/>
      <p:sp>
        <p:nvSpPr>
          <p:cNvPr id="0" name="日期占位符 2"/>
          <p:cNvSpPr/>
          <p:nvPr>
            <p:ph type="dt" sz="half" idx="10"/>
            <p:custDataLst>
              <p:tags r:id="rId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785EA662-A34F-4693-B7AC-F05246D13F28}" type="datetime1">
              <a:rPr lang="zh-CN" altLang="en-US" sz="900">
                <a:solidFill>
                  <a:srgbClr val="898989"/>
                </a:solidFill>
              </a:rPr>
              <a:t>*</a:t>
            </a:fld>
          </a:p>
        </p:txBody>
      </p:sp>
      <p:sp>
        <p:nvSpPr>
          <p:cNvPr id="0" name="页脚占位符 3"/>
          <p:cNvSpPr/>
          <p:nvPr>
            <p:ph type="ftr" sz="quarter" idx="11"/>
            <p:custDataLst>
              <p:tags r:id="rId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4"/>
          <p:cNvSpPr/>
          <p:nvPr>
            <p:ph type="sldNum" sz="quarter" idx="12"/>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6E34D70D-3873-4DC5-8853-3EA62A1439F1}" type="slidenum">
              <a:rPr lang="zh-CN" altLang="en-US" sz="900">
                <a:solidFill>
                  <a:srgbClr val="898989"/>
                </a:solidFill>
              </a:rPr>
              <a:t>*</a:t>
            </a:fld>
          </a:p>
        </p:txBody>
      </p:sp>
    </p:spTree>
  </p:cSld>
  <p:clrMapOvr>
    <a:masterClrMapping/>
  </p:clrMapOvr>
  <p:transition spd="slow" advClick="0"/>
  <p:timing/>
</p:sldLayout>
</file>

<file path=ppt/slideLayouts/slideLayout8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自定义版式">
    <p:spTree>
      <p:nvGrpSpPr>
        <p:cNvPr id="1" name=""/>
        <p:cNvGrpSpPr/>
        <p:nvPr>
          <p:custDataLst>
            <p:tags r:id="rId1"/>
          </p:custDataLst>
        </p:nvPr>
      </p:nvGrpSpPr>
      <p:grpSpPr/>
      <p:sp>
        <p:nvSpPr>
          <p:cNvPr id="2" name="标题 1"/>
          <p:cNvSpPr>
            <a:spLocks noGrp="1"/>
          </p:cNvSpPr>
          <p:nvPr>
            <p:ph type="title"/>
            <p:custDataLst>
              <p:tags r:id="rId2"/>
            </p:custDataLst>
          </p:nvPr>
        </p:nvSpPr>
        <p:spPr>
          <a:xfrm>
            <a:off x="628650" y="274638"/>
            <a:ext cx="7886700" cy="993775"/>
          </a:xfrm>
        </p:spPr>
        <p:txBody>
          <a:bodyPr/>
          <a:lstStyle/>
          <a:p>
            <a:pPr fontAlgn="base"/>
            <a:r>
              <a:rPr kumimoji="0" lang="zh-CN" altLang="en-US" sz="3300" b="0" i="0" u="none" strike="noStrike" kern="1200" cap="none" spc="0" normalizeH="0" baseline="0" noProof="1">
                <a:uLnTx/>
                <a:uFillTx/>
              </a:rPr>
              <a:t>单击此处编辑母版标题样式</a:t>
            </a:r>
          </a:p>
        </p:txBody>
      </p:sp>
      <p:sp>
        <p:nvSpPr>
          <p:cNvPr id="0" name="日期占位符 2"/>
          <p:cNvSpPr/>
          <p:nvPr>
            <p:ph type="dt" sz="half" idx="10"/>
            <p:custDataLst>
              <p:tags r:id="rId3"/>
            </p:custDataLst>
          </p:nvPr>
        </p:nvSpPr>
        <p:spPr>
          <a:xfrm>
            <a:off x="6286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fld id="{13EEACEF-320B-4635-AA2B-C17190E441D5}" type="datetime1">
              <a:rPr lang="zh-CN" altLang="en-US" sz="900">
                <a:solidFill>
                  <a:srgbClr val="898989"/>
                </a:solidFill>
              </a:rPr>
              <a:t>*</a:t>
            </a:fld>
          </a:p>
        </p:txBody>
      </p:sp>
      <p:sp>
        <p:nvSpPr>
          <p:cNvPr id="0" name="页脚占位符 3"/>
          <p:cNvSpPr/>
          <p:nvPr>
            <p:ph type="ftr" sz="quarter" idx="11"/>
            <p:custDataLst>
              <p:tags r:id="rId4"/>
            </p:custDataLst>
          </p:nvPr>
        </p:nvSpPr>
        <p:spPr>
          <a:xfrm>
            <a:off x="3028950" y="4768850"/>
            <a:ext cx="30861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endParaRPr lang="zh-CN" altLang="en-US" sz="900">
              <a:solidFill>
                <a:srgbClr val="898989"/>
              </a:solidFill>
            </a:endParaRPr>
          </a:p>
        </p:txBody>
      </p:sp>
      <p:sp>
        <p:nvSpPr>
          <p:cNvPr id="0" name="灯片编号占位符 4"/>
          <p:cNvSpPr/>
          <p:nvPr>
            <p:ph type="sldNum" sz="quarter" idx="12"/>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fld id="{FBA7E124-C6FE-40BB-8647-8A025B8D17C7}" type="slidenum">
              <a:rPr lang="zh-CN" altLang="en-US" sz="900">
                <a:solidFill>
                  <a:srgbClr val="898989"/>
                </a:solidFill>
              </a:rPr>
              <a:t>*</a:t>
            </a:fld>
          </a:p>
        </p:txBody>
      </p:sp>
    </p:spTree>
  </p:cSld>
  <p:clrMapOvr>
    <a:masterClrMapping/>
  </p:clrMapOvr>
  <p:transition spd="slow" advClick="0">
    <p:random/>
  </p:transition>
  <p:timing/>
</p:sldLayout>
</file>

<file path=ppt/slideLayouts/slideLayout8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bl">
  <p:cSld name="标题和表格">
    <p:spTree>
      <p:nvGrpSpPr>
        <p:cNvPr id="1" name=""/>
        <p:cNvGrpSpPr/>
        <p:nvPr>
          <p:custDataLst>
            <p:tags r:id="rId1"/>
          </p:custDataLst>
        </p:nvPr>
      </p:nvGrpSpPr>
      <p:grpSpPr/>
      <p:sp>
        <p:nvSpPr>
          <p:cNvPr id="2" name="标题 1"/>
          <p:cNvSpPr>
            <a:spLocks noGrp="1"/>
          </p:cNvSpPr>
          <p:nvPr>
            <p:ph type="title"/>
            <p:custDataLst>
              <p:tags r:id="rId2"/>
            </p:custDataLst>
          </p:nvPr>
        </p:nvSpPr>
        <p:spPr>
          <a:xfrm>
            <a:off x="457200" y="206042"/>
            <a:ext cx="8229600" cy="857515"/>
          </a:xfrm>
        </p:spPr>
        <p:txBody>
          <a:bodyPr/>
          <a:lstStyle/>
          <a:p>
            <a:pPr fontAlgn="base"/>
            <a:r>
              <a:rPr kumimoji="0" lang="zh-CN" altLang="en-US" sz="3300" b="0" i="0" u="none" strike="noStrike" kern="1200" cap="none" spc="0" normalizeH="0" baseline="0" noProof="1">
                <a:uLnTx/>
                <a:uFillTx/>
              </a:rPr>
              <a:t>单击此处编辑母版标题样式</a:t>
            </a:r>
          </a:p>
        </p:txBody>
      </p:sp>
      <p:sp>
        <p:nvSpPr>
          <p:cNvPr id="3" name="表格占位符 2"/>
          <p:cNvSpPr>
            <a:spLocks noGrp="1"/>
          </p:cNvSpPr>
          <p:nvPr>
            <p:ph type="tbl" idx="1"/>
            <p:custDataLst>
              <p:tags r:id="rId3"/>
            </p:custDataLst>
          </p:nvPr>
        </p:nvSpPr>
        <p:spPr>
          <a:xfrm>
            <a:off x="457200" y="1200521"/>
            <a:ext cx="8229600" cy="3395520"/>
          </a:xfrm>
        </p:spPr>
        <p:txBody>
          <a:bodyPr/>
          <a:lstStyle/>
          <a:p>
            <a:pPr lvl="0" fontAlgn="base"/>
            <a:endParaRPr kumimoji="0" lang="zh-CN" altLang="en-US" sz="2100" b="0" i="0" u="none" strike="noStrike" kern="1200" cap="none" spc="0" normalizeH="0" baseline="0" noProof="0">
              <a:uLnTx/>
              <a:uFillTx/>
            </a:endParaRPr>
          </a:p>
        </p:txBody>
      </p:sp>
      <p:sp>
        <p:nvSpPr>
          <p:cNvPr id="0" name="Rectangle 4"/>
          <p:cNvSpPr/>
          <p:nvPr>
            <p:ph type="dt" sz="half" idx="10"/>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endParaRPr lang="en-US" altLang="zh-CN" sz="900">
              <a:solidFill>
                <a:srgbClr val="898989"/>
              </a:solidFill>
            </a:endParaRPr>
          </a:p>
        </p:txBody>
      </p:sp>
      <p:sp>
        <p:nvSpPr>
          <p:cNvPr id="0" name="Rectangle 5"/>
          <p:cNvSpPr/>
          <p:nvPr>
            <p:ph type="ftr" sz="quarter" idx="11"/>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en-US" altLang="zh-CN" sz="900">
              <a:solidFill>
                <a:srgbClr val="898989"/>
              </a:solidFill>
            </a:endParaRPr>
          </a:p>
        </p:txBody>
      </p:sp>
      <p:sp>
        <p:nvSpPr>
          <p:cNvPr id="0" name="Rectangle 6"/>
          <p:cNvSpPr/>
          <p:nvPr>
            <p:ph type="sldNum" sz="quarter" idx="12"/>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F6F14EEF-9E1A-41DC-B0C7-7D6FE7664121}" type="slidenum">
              <a:rPr lang="en-US" altLang="zh-CN" sz="900">
                <a:solidFill>
                  <a:srgbClr val="898989"/>
                </a:solidFill>
              </a:rPr>
              <a:t>*</a:t>
            </a:fld>
          </a:p>
        </p:txBody>
      </p:sp>
    </p:spTree>
  </p:cSld>
  <p:clrMapOvr>
    <a:masterClrMapping/>
  </p:clrMapOvr>
  <p:transition spd="slow" advClick="0">
    <p:random/>
  </p:transition>
  <p:timing/>
</p:sldLayout>
</file>

<file path=ppt/slideLayouts/slideLayout8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9_自定义版式">
    <p:spTree>
      <p:nvGrpSpPr>
        <p:cNvPr id="1" name=""/>
        <p:cNvGrpSpPr/>
        <p:nvPr>
          <p:custDataLst>
            <p:tags r:id="rId1"/>
          </p:custDataLst>
        </p:nvPr>
      </p:nvGrpSpPr>
      <p:grpSpPr/>
      <p:sp>
        <p:nvSpPr>
          <p:cNvPr id="2" name="标题 1"/>
          <p:cNvSpPr>
            <a:spLocks noGrp="1"/>
          </p:cNvSpPr>
          <p:nvPr>
            <p:ph type="title"/>
            <p:custDataLst>
              <p:tags r:id="rId2"/>
            </p:custDataLst>
          </p:nvPr>
        </p:nvSpPr>
        <p:spPr>
          <a:xfrm>
            <a:off x="628650" y="273911"/>
            <a:ext cx="7886700" cy="994418"/>
          </a:xfrm>
        </p:spPr>
        <p:txBody>
          <a:bodyPr/>
          <a:lstStyle/>
          <a:p>
            <a:pPr fontAlgn="auto"/>
            <a:r>
              <a:rPr kumimoji="0" lang="zh-CN" altLang="en-US" sz="3300" b="0" i="0" u="none" strike="noStrike" kern="1200" cap="none" spc="0" normalizeH="0" baseline="0" noProof="1">
                <a:uLnTx/>
                <a:uFillTx/>
              </a:rPr>
              <a:t>单击此处编辑母版标题样式</a:t>
            </a:r>
          </a:p>
        </p:txBody>
      </p:sp>
      <p:sp>
        <p:nvSpPr>
          <p:cNvPr id="0" name="日期占位符 2"/>
          <p:cNvSpPr/>
          <p:nvPr>
            <p:ph type="dt" sz="half" idx="10"/>
            <p:custDataLst>
              <p:tags r:id="rId3"/>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CC62772D-8078-4EDA-8F3A-E7E7F4FC6AA2}" type="datetime1">
              <a:rPr lang="zh-CN" altLang="en-US" sz="900">
                <a:solidFill>
                  <a:srgbClr val="898989"/>
                </a:solidFill>
                <a:latin typeface="Calibri"/>
                <a:ea typeface="宋体" pitchFamily="2" charset="-122"/>
              </a:rPr>
              <a:t>*</a:t>
            </a:fld>
          </a:p>
        </p:txBody>
      </p:sp>
      <p:sp>
        <p:nvSpPr>
          <p:cNvPr id="0" name="页脚占位符 3"/>
          <p:cNvSpPr/>
          <p:nvPr>
            <p:ph type="ftr" sz="quarter" idx="11"/>
            <p:custDataLst>
              <p:tags r:id="rId4"/>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4"/>
          <p:cNvSpPr/>
          <p:nvPr>
            <p:ph type="sldNum" sz="quarter" idx="12"/>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FF780FDC-C834-411C-A4AD-4CBDC45391BC}" type="slidenum">
              <a:rPr lang="zh-CN" altLang="en-US" sz="900">
                <a:solidFill>
                  <a:srgbClr val="898989"/>
                </a:solidFill>
                <a:latin typeface="Calibri"/>
                <a:ea typeface="宋体" pitchFamily="2" charset="-122"/>
              </a:rPr>
              <a:t>*</a:t>
            </a:fld>
          </a:p>
        </p:txBody>
      </p:sp>
    </p:spTree>
  </p:cSld>
  <p:clrMapOvr>
    <a:masterClrMapping/>
  </p:clrMapOvr>
  <p:transition/>
  <p:timing/>
</p:sldLayout>
</file>

<file path=ppt/slideLayouts/slideLayout8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11_自定义版式">
    <p:spTree>
      <p:nvGrpSpPr>
        <p:cNvPr id="1" name=""/>
        <p:cNvGrpSpPr/>
        <p:nvPr>
          <p:custDataLst>
            <p:tags r:id="rId1"/>
          </p:custDataLst>
        </p:nvPr>
      </p:nvGrpSpPr>
      <p:grpSpPr/>
      <p:sp>
        <p:nvSpPr>
          <p:cNvPr id="2" name="标题 1"/>
          <p:cNvSpPr>
            <a:spLocks noGrp="1"/>
          </p:cNvSpPr>
          <p:nvPr>
            <p:ph type="title"/>
            <p:custDataLst>
              <p:tags r:id="rId2"/>
            </p:custDataLst>
          </p:nvPr>
        </p:nvSpPr>
        <p:spPr>
          <a:xfrm>
            <a:off x="628650" y="273911"/>
            <a:ext cx="7886700" cy="994418"/>
          </a:xfrm>
        </p:spPr>
        <p:txBody>
          <a:bodyPr/>
          <a:lstStyle/>
          <a:p>
            <a:pPr fontAlgn="auto"/>
            <a:r>
              <a:rPr kumimoji="0" lang="zh-CN" altLang="en-US" sz="3300" b="0" i="0" u="none" strike="noStrike" kern="1200" cap="none" spc="0" normalizeH="0" baseline="0" noProof="1">
                <a:uLnTx/>
                <a:uFillTx/>
              </a:rPr>
              <a:t>单击此处编辑母版标题样式</a:t>
            </a:r>
          </a:p>
        </p:txBody>
      </p:sp>
      <p:sp>
        <p:nvSpPr>
          <p:cNvPr id="0" name="日期占位符 2"/>
          <p:cNvSpPr/>
          <p:nvPr>
            <p:ph type="dt" sz="half" idx="10"/>
            <p:custDataLst>
              <p:tags r:id="rId3"/>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0A8DAA3E-78AF-4D2B-AA71-61AE64737467}" type="datetime1">
              <a:rPr lang="zh-CN" altLang="en-US" sz="900">
                <a:solidFill>
                  <a:srgbClr val="898989"/>
                </a:solidFill>
                <a:latin typeface="Calibri"/>
                <a:ea typeface="宋体" pitchFamily="2" charset="-122"/>
              </a:rPr>
              <a:t>*</a:t>
            </a:fld>
          </a:p>
        </p:txBody>
      </p:sp>
      <p:sp>
        <p:nvSpPr>
          <p:cNvPr id="0" name="页脚占位符 3"/>
          <p:cNvSpPr/>
          <p:nvPr>
            <p:ph type="ftr" sz="quarter" idx="11"/>
            <p:custDataLst>
              <p:tags r:id="rId4"/>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4"/>
          <p:cNvSpPr/>
          <p:nvPr>
            <p:ph type="sldNum" sz="quarter" idx="12"/>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17DBDA1E-1B76-4969-BFFB-A7D4C0331B09}" type="slidenum">
              <a:rPr lang="zh-CN" altLang="en-US" sz="900">
                <a:solidFill>
                  <a:srgbClr val="898989"/>
                </a:solidFill>
                <a:latin typeface="Calibri"/>
                <a:ea typeface="宋体" pitchFamily="2" charset="-122"/>
              </a:rPr>
              <a:t>*</a:t>
            </a:fld>
          </a:p>
        </p:txBody>
      </p:sp>
    </p:spTree>
  </p:cSld>
  <p:clrMapOvr>
    <a:masterClrMapping/>
  </p:clrMapOvr>
  <p:transition/>
  <p:timing/>
</p:sldLayout>
</file>

<file path=ppt/slideLayouts/slideLayout8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1_自定义版式">
    <p:spTree>
      <p:nvGrpSpPr>
        <p:cNvPr id="1" name=""/>
        <p:cNvGrpSpPr/>
        <p:nvPr>
          <p:custDataLst>
            <p:tags r:id="rId1"/>
          </p:custDataLst>
        </p:nvPr>
      </p:nvGrpSpPr>
      <p:grpSpPr/>
      <p:sp>
        <p:nvSpPr>
          <p:cNvPr id="5" name="标题 1"/>
          <p:cNvSpPr>
            <a:spLocks noGrp="1"/>
          </p:cNvSpPr>
          <p:nvPr>
            <p:ph type="title" hasCustomPrompt="1"/>
            <p:custDataLst>
              <p:tags r:id="rId2"/>
            </p:custDataLst>
          </p:nvPr>
        </p:nvSpPr>
        <p:spPr>
          <a:xfrm>
            <a:off x="152401" y="185784"/>
            <a:ext cx="1524000" cy="533532"/>
          </a:xfrm>
        </p:spPr>
        <p:txBody>
          <a:bodyPr/>
          <a:lstStyle>
            <a:lvl1pPr algn="l">
              <a:defRPr sz="2160" b="1">
                <a:solidFill>
                  <a:srgbClr val="FF0000"/>
                </a:solidFill>
              </a:defRPr>
            </a:lvl1pPr>
          </a:lstStyle>
          <a:p>
            <a:pPr fontAlgn="base"/>
            <a:r>
              <a:rPr kumimoji="0" lang="zh-CN" altLang="en-US" sz="2160" b="1" i="0" u="none" strike="noStrike" kern="1200" cap="none" spc="0" normalizeH="0" baseline="0" noProof="1">
                <a:uLnTx/>
                <a:uFillTx/>
              </a:rPr>
              <a:t>单击此处</a:t>
            </a:r>
          </a:p>
        </p:txBody>
      </p:sp>
      <p:sp>
        <p:nvSpPr>
          <p:cNvPr id="0" name="日期占位符 1"/>
          <p:cNvSpPr/>
          <p:nvPr>
            <p:ph type="dt" sz="half" idx="10"/>
            <p:custDataLst>
              <p:tags r:id="rId3"/>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E4CF686B-B7F3-40E5-9E5A-895C063DF57F}" type="datetime1">
              <a:rPr lang="zh-CN" altLang="en-US" sz="900">
                <a:solidFill>
                  <a:srgbClr val="898989"/>
                </a:solidFill>
              </a:rPr>
              <a:t>*</a:t>
            </a:fld>
          </a:p>
        </p:txBody>
      </p:sp>
      <p:sp>
        <p:nvSpPr>
          <p:cNvPr id="0" name="页脚占位符 2"/>
          <p:cNvSpPr/>
          <p:nvPr>
            <p:ph type="ftr" sz="quarter" idx="11"/>
            <p:custDataLst>
              <p:tags r:id="rId4"/>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0" name="灯片编号占位符 3"/>
          <p:cNvSpPr/>
          <p:nvPr>
            <p:ph type="sldNum" sz="quarter" idx="12"/>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0D049207-1451-4A58-8B68-500AB15E0C11}" type="slidenum">
              <a:rPr lang="zh-CN" altLang="en-US" sz="900">
                <a:solidFill>
                  <a:srgbClr val="898989"/>
                </a:solidFill>
              </a:rPr>
              <a:t>*</a:t>
            </a:fld>
          </a:p>
        </p:txBody>
      </p:sp>
    </p:spTree>
  </p:cSld>
  <p:clrMapOvr>
    <a:masterClrMapping/>
  </p:clrMapOvr>
  <p:transition spd="slow" advClick="0">
    <p:random/>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tags" Target="../tags/tag11.xml" /><Relationship Id="rId6" Type="http://schemas.openxmlformats.org/officeDocument/2006/relationships/tags" Target="../tags/tag12.xml" /><Relationship Id="rId7" Type="http://schemas.openxmlformats.org/officeDocument/2006/relationships/theme" Target="../theme/theme2.xml" /></Relationships>
</file>

<file path=ppt/slideMasters/_rels/slideMaster3.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tags" Target="../tags/tag16.xml" /><Relationship Id="rId5" Type="http://schemas.openxmlformats.org/officeDocument/2006/relationships/tags" Target="../tags/tag17.xml" /><Relationship Id="rId6" Type="http://schemas.openxmlformats.org/officeDocument/2006/relationships/tags" Target="../tags/tag18.xml" /><Relationship Id="rId7" Type="http://schemas.openxmlformats.org/officeDocument/2006/relationships/theme" Target="../theme/theme3.xml" /></Relationships>
</file>

<file path=ppt/slideMasters/_rels/slideMaster4.xml.rels>&#65279;<?xml version="1.0" encoding="utf-8" standalone="yes"?><Relationships xmlns="http://schemas.openxmlformats.org/package/2006/relationships"><Relationship Id="rId1" Type="http://schemas.openxmlformats.org/officeDocument/2006/relationships/tags" Target="../tags/tag19.xml" /><Relationship Id="rId10" Type="http://schemas.openxmlformats.org/officeDocument/2006/relationships/tags" Target="../tags/tag27.xml" /><Relationship Id="rId11" Type="http://schemas.openxmlformats.org/officeDocument/2006/relationships/tags" Target="../tags/tag28.xml" /><Relationship Id="rId12" Type="http://schemas.openxmlformats.org/officeDocument/2006/relationships/tags" Target="../tags/tag29.xml" /><Relationship Id="rId13" Type="http://schemas.openxmlformats.org/officeDocument/2006/relationships/theme" Target="../theme/theme4.xml" /><Relationship Id="rId2" Type="http://schemas.openxmlformats.org/officeDocument/2006/relationships/tags" Target="../tags/tag20.xml" /><Relationship Id="rId3" Type="http://schemas.openxmlformats.org/officeDocument/2006/relationships/image" Target="../media/image1.png" /><Relationship Id="rId4" Type="http://schemas.openxmlformats.org/officeDocument/2006/relationships/tags" Target="../tags/tag21.xml" /><Relationship Id="rId5" Type="http://schemas.openxmlformats.org/officeDocument/2006/relationships/tags" Target="../tags/tag22.xml" /><Relationship Id="rId6" Type="http://schemas.openxmlformats.org/officeDocument/2006/relationships/tags" Target="../tags/tag23.xml" /><Relationship Id="rId7" Type="http://schemas.openxmlformats.org/officeDocument/2006/relationships/tags" Target="../tags/tag24.xml" /><Relationship Id="rId8" Type="http://schemas.openxmlformats.org/officeDocument/2006/relationships/tags" Target="../tags/tag25.xml" /><Relationship Id="rId9" Type="http://schemas.openxmlformats.org/officeDocument/2006/relationships/tags" Target="../tags/tag26.xml" /></Relationships>
</file>

<file path=ppt/slideMasters/_rels/slideMaster5.xml.rels>&#65279;<?xml version="1.0" encoding="utf-8" standalone="yes"?><Relationships xmlns="http://schemas.openxmlformats.org/package/2006/relationships"><Relationship Id="rId1" Type="http://schemas.openxmlformats.org/officeDocument/2006/relationships/tags" Target="../tags/tag30.xml" /><Relationship Id="rId10" Type="http://schemas.openxmlformats.org/officeDocument/2006/relationships/tags" Target="../tags/tag38.xml" /><Relationship Id="rId11" Type="http://schemas.openxmlformats.org/officeDocument/2006/relationships/tags" Target="../tags/tag39.xml" /><Relationship Id="rId12" Type="http://schemas.openxmlformats.org/officeDocument/2006/relationships/theme" Target="../theme/theme5.xml" /><Relationship Id="rId2" Type="http://schemas.openxmlformats.org/officeDocument/2006/relationships/image" Target="../media/image1.png" /><Relationship Id="rId3" Type="http://schemas.openxmlformats.org/officeDocument/2006/relationships/tags" Target="../tags/tag31.xml" /><Relationship Id="rId4" Type="http://schemas.openxmlformats.org/officeDocument/2006/relationships/tags" Target="../tags/tag32.xml" /><Relationship Id="rId5" Type="http://schemas.openxmlformats.org/officeDocument/2006/relationships/tags" Target="../tags/tag33.xml" /><Relationship Id="rId6" Type="http://schemas.openxmlformats.org/officeDocument/2006/relationships/tags" Target="../tags/tag34.xml" /><Relationship Id="rId7" Type="http://schemas.openxmlformats.org/officeDocument/2006/relationships/tags" Target="../tags/tag35.xml" /><Relationship Id="rId8" Type="http://schemas.openxmlformats.org/officeDocument/2006/relationships/tags" Target="../tags/tag36.xml" /><Relationship Id="rId9" Type="http://schemas.openxmlformats.org/officeDocument/2006/relationships/tags" Target="../tags/tag37.xml" /></Relationships>
</file>

<file path=ppt/slideMasters/_rels/slideMaster6.xml.rels>&#65279;<?xml version="1.0" encoding="utf-8" standalone="yes"?><Relationships xmlns="http://schemas.openxmlformats.org/package/2006/relationships"><Relationship Id="rId1" Type="http://schemas.openxmlformats.org/officeDocument/2006/relationships/tags" Target="../tags/tag40.xml" /><Relationship Id="rId2" Type="http://schemas.openxmlformats.org/officeDocument/2006/relationships/tags" Target="../tags/tag41.xml" /><Relationship Id="rId3" Type="http://schemas.openxmlformats.org/officeDocument/2006/relationships/tags" Target="../tags/tag42.xml" /><Relationship Id="rId4" Type="http://schemas.openxmlformats.org/officeDocument/2006/relationships/tags" Target="../tags/tag43.xml" /><Relationship Id="rId5" Type="http://schemas.openxmlformats.org/officeDocument/2006/relationships/tags" Target="../tags/tag44.xml" /><Relationship Id="rId6" Type="http://schemas.openxmlformats.org/officeDocument/2006/relationships/tags" Target="../tags/tag45.xml" /><Relationship Id="rId7" Type="http://schemas.openxmlformats.org/officeDocument/2006/relationships/theme" Target="../theme/theme6.xml" /></Relationships>
</file>

<file path=ppt/slideMasters/_rels/slideMaster7.xml.rels>&#65279;<?xml version="1.0" encoding="utf-8" standalone="yes"?><Relationships xmlns="http://schemas.openxmlformats.org/package/2006/relationships"><Relationship Id="rId1" Type="http://schemas.openxmlformats.org/officeDocument/2006/relationships/tags" Target="../tags/tag46.xml" /><Relationship Id="rId2" Type="http://schemas.openxmlformats.org/officeDocument/2006/relationships/tags" Target="../tags/tag47.xml" /><Relationship Id="rId3" Type="http://schemas.openxmlformats.org/officeDocument/2006/relationships/tags" Target="../tags/tag48.xml" /><Relationship Id="rId4" Type="http://schemas.openxmlformats.org/officeDocument/2006/relationships/tags" Target="../tags/tag49.xml" /><Relationship Id="rId5" Type="http://schemas.openxmlformats.org/officeDocument/2006/relationships/tags" Target="../tags/tag50.xml" /><Relationship Id="rId6" Type="http://schemas.openxmlformats.org/officeDocument/2006/relationships/tags" Target="../tags/tag51.xml" /><Relationship Id="rId7" Type="http://schemas.openxmlformats.org/officeDocument/2006/relationships/tags" Target="../tags/tag52.xml" /><Relationship Id="rId8" Type="http://schemas.openxmlformats.org/officeDocument/2006/relationships/theme" Target="../theme/theme7.xml" /></Relationships>
</file>

<file path=ppt/slideMasters/_rels/slideMaster8.xml.rels>&#65279;<?xml version="1.0" encoding="utf-8" standalone="yes"?><Relationships xmlns="http://schemas.openxmlformats.org/package/2006/relationships"><Relationship Id="rId1" Type="http://schemas.openxmlformats.org/officeDocument/2006/relationships/tags" Target="../tags/tag53.xml" /><Relationship Id="rId2" Type="http://schemas.openxmlformats.org/officeDocument/2006/relationships/tags" Target="../tags/tag54.xml" /><Relationship Id="rId3" Type="http://schemas.openxmlformats.org/officeDocument/2006/relationships/tags" Target="../tags/tag55.xml" /><Relationship Id="rId4" Type="http://schemas.openxmlformats.org/officeDocument/2006/relationships/tags" Target="../tags/tag56.xml" /><Relationship Id="rId5" Type="http://schemas.openxmlformats.org/officeDocument/2006/relationships/tags" Target="../tags/tag57.xml" /><Relationship Id="rId6" Type="http://schemas.openxmlformats.org/officeDocument/2006/relationships/tags" Target="../tags/tag58.xml" /><Relationship Id="rId7" Type="http://schemas.openxmlformats.org/officeDocument/2006/relationships/tags" Target="../tags/tag59.xml" /><Relationship Id="rId8" Type="http://schemas.openxmlformats.org/officeDocument/2006/relationships/theme" Target="../theme/theme8.xml" /></Relationships>
</file>

<file path=ppt/slideMasters/_rels/slideMaster9.xml.rels>&#65279;<?xml version="1.0" encoding="utf-8" standalone="yes"?><Relationships xmlns="http://schemas.openxmlformats.org/package/2006/relationships"><Relationship Id="rId1" Type="http://schemas.openxmlformats.org/officeDocument/2006/relationships/tags" Target="../tags/tag60.xml" /><Relationship Id="rId2" Type="http://schemas.openxmlformats.org/officeDocument/2006/relationships/tags" Target="../tags/tag61.xml" /><Relationship Id="rId3" Type="http://schemas.openxmlformats.org/officeDocument/2006/relationships/tags" Target="../tags/tag62.xml" /><Relationship Id="rId4" Type="http://schemas.openxmlformats.org/officeDocument/2006/relationships/tags" Target="../tags/tag63.xml" /><Relationship Id="rId5" Type="http://schemas.openxmlformats.org/officeDocument/2006/relationships/tags" Target="../tags/tag64.xml" /><Relationship Id="rId6" Type="http://schemas.openxmlformats.org/officeDocument/2006/relationships/tags" Target="../tags/tag65.xml" /><Relationship Id="rId7" Type="http://schemas.openxmlformats.org/officeDocument/2006/relationships/theme" Target="../theme/theme9.xml" /></Relationships>
</file>

<file path=ppt/slideMasters/_rels/slideMaster10.xml.rels>&#65279;<?xml version="1.0" encoding="utf-8" standalone="yes"?><Relationships xmlns="http://schemas.openxmlformats.org/package/2006/relationships"><Relationship Id="rId1" Type="http://schemas.openxmlformats.org/officeDocument/2006/relationships/tags" Target="../tags/tag66.xml" /><Relationship Id="rId2" Type="http://schemas.openxmlformats.org/officeDocument/2006/relationships/tags" Target="../tags/tag67.xml" /><Relationship Id="rId3" Type="http://schemas.openxmlformats.org/officeDocument/2006/relationships/tags" Target="../tags/tag68.xml" /><Relationship Id="rId4" Type="http://schemas.openxmlformats.org/officeDocument/2006/relationships/tags" Target="../tags/tag69.xml" /><Relationship Id="rId5" Type="http://schemas.openxmlformats.org/officeDocument/2006/relationships/tags" Target="../tags/tag70.xml" /><Relationship Id="rId6" Type="http://schemas.openxmlformats.org/officeDocument/2006/relationships/tags" Target="../tags/tag71.xml" /><Relationship Id="rId7" Type="http://schemas.openxmlformats.org/officeDocument/2006/relationships/theme" Target="../theme/theme10.xml" /></Relationships>
</file>

<file path=ppt/slideMasters/_rels/slideMaster11.xml.rels>&#65279;<?xml version="1.0" encoding="utf-8" standalone="yes"?><Relationships xmlns="http://schemas.openxmlformats.org/package/2006/relationships"><Relationship Id="rId1" Type="http://schemas.openxmlformats.org/officeDocument/2006/relationships/tags" Target="../tags/tag72.xml" /><Relationship Id="rId2" Type="http://schemas.openxmlformats.org/officeDocument/2006/relationships/tags" Target="../tags/tag73.xml" /><Relationship Id="rId3" Type="http://schemas.openxmlformats.org/officeDocument/2006/relationships/tags" Target="../tags/tag74.xml" /><Relationship Id="rId4" Type="http://schemas.openxmlformats.org/officeDocument/2006/relationships/tags" Target="../tags/tag75.xml" /><Relationship Id="rId5" Type="http://schemas.openxmlformats.org/officeDocument/2006/relationships/tags" Target="../tags/tag76.xml" /><Relationship Id="rId6" Type="http://schemas.openxmlformats.org/officeDocument/2006/relationships/tags" Target="../tags/tag77.xml" /><Relationship Id="rId7" Type="http://schemas.openxmlformats.org/officeDocument/2006/relationships/theme" Target="../theme/theme11.xml" /></Relationships>
</file>

<file path=ppt/slideMasters/_rels/slideMaster12.xml.rels>&#65279;<?xml version="1.0" encoding="utf-8" standalone="yes"?><Relationships xmlns="http://schemas.openxmlformats.org/package/2006/relationships"><Relationship Id="rId1" Type="http://schemas.openxmlformats.org/officeDocument/2006/relationships/tags" Target="../tags/tag78.xml" /><Relationship Id="rId2" Type="http://schemas.openxmlformats.org/officeDocument/2006/relationships/image" Target="../media/image2.png" /><Relationship Id="rId3" Type="http://schemas.openxmlformats.org/officeDocument/2006/relationships/tags" Target="../tags/tag79.xml" /><Relationship Id="rId4" Type="http://schemas.openxmlformats.org/officeDocument/2006/relationships/tags" Target="../tags/tag80.xml" /><Relationship Id="rId5" Type="http://schemas.openxmlformats.org/officeDocument/2006/relationships/tags" Target="../tags/tag81.xml" /><Relationship Id="rId6" Type="http://schemas.openxmlformats.org/officeDocument/2006/relationships/tags" Target="../tags/tag82.xml" /><Relationship Id="rId7" Type="http://schemas.openxmlformats.org/officeDocument/2006/relationships/tags" Target="../tags/tag83.xml" /><Relationship Id="rId8" Type="http://schemas.openxmlformats.org/officeDocument/2006/relationships/tags" Target="../tags/tag84.xml" /><Relationship Id="rId9" Type="http://schemas.openxmlformats.org/officeDocument/2006/relationships/theme" Target="../theme/theme12.xml" /></Relationships>
</file>

<file path=ppt/slideMasters/_rels/slideMaster13.xml.rels>&#65279;<?xml version="1.0" encoding="utf-8" standalone="yes"?><Relationships xmlns="http://schemas.openxmlformats.org/package/2006/relationships"><Relationship Id="rId1" Type="http://schemas.openxmlformats.org/officeDocument/2006/relationships/tags" Target="../tags/tag85.xml" /><Relationship Id="rId2" Type="http://schemas.openxmlformats.org/officeDocument/2006/relationships/tags" Target="../tags/tag86.xml" /><Relationship Id="rId3" Type="http://schemas.openxmlformats.org/officeDocument/2006/relationships/tags" Target="../tags/tag87.xml" /><Relationship Id="rId4" Type="http://schemas.openxmlformats.org/officeDocument/2006/relationships/tags" Target="../tags/tag88.xml" /><Relationship Id="rId5" Type="http://schemas.openxmlformats.org/officeDocument/2006/relationships/tags" Target="../tags/tag89.xml" /><Relationship Id="rId6" Type="http://schemas.openxmlformats.org/officeDocument/2006/relationships/tags" Target="../tags/tag90.xml" /><Relationship Id="rId7" Type="http://schemas.openxmlformats.org/officeDocument/2006/relationships/theme" Target="../theme/theme13.xml" /></Relationships>
</file>

<file path=ppt/slideMasters/_rels/slideMaster14.xml.rels>&#65279;<?xml version="1.0" encoding="utf-8" standalone="yes"?><Relationships xmlns="http://schemas.openxmlformats.org/package/2006/relationships"><Relationship Id="rId1" Type="http://schemas.openxmlformats.org/officeDocument/2006/relationships/tags" Target="../tags/tag91.xml" /><Relationship Id="rId10" Type="http://schemas.openxmlformats.org/officeDocument/2006/relationships/tags" Target="../tags/tag99.xml" /><Relationship Id="rId11" Type="http://schemas.openxmlformats.org/officeDocument/2006/relationships/tags" Target="../tags/tag100.xml" /><Relationship Id="rId12" Type="http://schemas.openxmlformats.org/officeDocument/2006/relationships/tags" Target="../tags/tag101.xml" /><Relationship Id="rId13" Type="http://schemas.openxmlformats.org/officeDocument/2006/relationships/theme" Target="../theme/theme14.xml" /><Relationship Id="rId2" Type="http://schemas.openxmlformats.org/officeDocument/2006/relationships/tags" Target="../tags/tag92.xml" /><Relationship Id="rId3" Type="http://schemas.openxmlformats.org/officeDocument/2006/relationships/image" Target="../media/image1.png" /><Relationship Id="rId4" Type="http://schemas.openxmlformats.org/officeDocument/2006/relationships/tags" Target="../tags/tag93.xml" /><Relationship Id="rId5" Type="http://schemas.openxmlformats.org/officeDocument/2006/relationships/tags" Target="../tags/tag94.xml" /><Relationship Id="rId6" Type="http://schemas.openxmlformats.org/officeDocument/2006/relationships/tags" Target="../tags/tag95.xml" /><Relationship Id="rId7" Type="http://schemas.openxmlformats.org/officeDocument/2006/relationships/tags" Target="../tags/tag96.xml" /><Relationship Id="rId8" Type="http://schemas.openxmlformats.org/officeDocument/2006/relationships/tags" Target="../tags/tag97.xml" /><Relationship Id="rId9" Type="http://schemas.openxmlformats.org/officeDocument/2006/relationships/tags" Target="../tags/tag98.xml" /></Relationships>
</file>

<file path=ppt/slideMasters/_rels/slideMaster15.xml.rels>&#65279;<?xml version="1.0" encoding="utf-8" standalone="yes"?><Relationships xmlns="http://schemas.openxmlformats.org/package/2006/relationships"><Relationship Id="rId1" Type="http://schemas.openxmlformats.org/officeDocument/2006/relationships/tags" Target="../tags/tag102.xml" /><Relationship Id="rId10" Type="http://schemas.openxmlformats.org/officeDocument/2006/relationships/tags" Target="../tags/tag110.xml" /><Relationship Id="rId11" Type="http://schemas.openxmlformats.org/officeDocument/2006/relationships/tags" Target="../tags/tag111.xml" /><Relationship Id="rId12" Type="http://schemas.openxmlformats.org/officeDocument/2006/relationships/theme" Target="../theme/theme15.xml" /><Relationship Id="rId2" Type="http://schemas.openxmlformats.org/officeDocument/2006/relationships/image" Target="../media/image1.png" /><Relationship Id="rId3" Type="http://schemas.openxmlformats.org/officeDocument/2006/relationships/tags" Target="../tags/tag103.xml" /><Relationship Id="rId4" Type="http://schemas.openxmlformats.org/officeDocument/2006/relationships/tags" Target="../tags/tag104.xml" /><Relationship Id="rId5" Type="http://schemas.openxmlformats.org/officeDocument/2006/relationships/tags" Target="../tags/tag105.xml" /><Relationship Id="rId6" Type="http://schemas.openxmlformats.org/officeDocument/2006/relationships/tags" Target="../tags/tag106.xml" /><Relationship Id="rId7" Type="http://schemas.openxmlformats.org/officeDocument/2006/relationships/tags" Target="../tags/tag107.xml" /><Relationship Id="rId8" Type="http://schemas.openxmlformats.org/officeDocument/2006/relationships/tags" Target="../tags/tag108.xml" /><Relationship Id="rId9" Type="http://schemas.openxmlformats.org/officeDocument/2006/relationships/tags" Target="../tags/tag109.xml" /></Relationships>
</file>

<file path=ppt/slideMasters/_rels/slideMaster16.xml.rels>&#65279;<?xml version="1.0" encoding="utf-8" standalone="yes"?><Relationships xmlns="http://schemas.openxmlformats.org/package/2006/relationships"><Relationship Id="rId1" Type="http://schemas.openxmlformats.org/officeDocument/2006/relationships/tags" Target="../tags/tag112.xml" /><Relationship Id="rId10" Type="http://schemas.openxmlformats.org/officeDocument/2006/relationships/tags" Target="../tags/tag120.xml" /><Relationship Id="rId11" Type="http://schemas.openxmlformats.org/officeDocument/2006/relationships/tags" Target="../tags/tag121.xml" /><Relationship Id="rId12" Type="http://schemas.openxmlformats.org/officeDocument/2006/relationships/theme" Target="../theme/theme16.xml" /><Relationship Id="rId2" Type="http://schemas.openxmlformats.org/officeDocument/2006/relationships/image" Target="../media/image1.png" /><Relationship Id="rId3" Type="http://schemas.openxmlformats.org/officeDocument/2006/relationships/tags" Target="../tags/tag113.xml" /><Relationship Id="rId4" Type="http://schemas.openxmlformats.org/officeDocument/2006/relationships/tags" Target="../tags/tag114.xml" /><Relationship Id="rId5" Type="http://schemas.openxmlformats.org/officeDocument/2006/relationships/tags" Target="../tags/tag115.xml" /><Relationship Id="rId6" Type="http://schemas.openxmlformats.org/officeDocument/2006/relationships/tags" Target="../tags/tag116.xml" /><Relationship Id="rId7" Type="http://schemas.openxmlformats.org/officeDocument/2006/relationships/tags" Target="../tags/tag117.xml" /><Relationship Id="rId8" Type="http://schemas.openxmlformats.org/officeDocument/2006/relationships/tags" Target="../tags/tag118.xml" /><Relationship Id="rId9" Type="http://schemas.openxmlformats.org/officeDocument/2006/relationships/tags" Target="../tags/tag119.xml" /></Relationships>
</file>

<file path=ppt/slideMasters/_rels/slideMaster17.xml.rels>&#65279;<?xml version="1.0" encoding="utf-8" standalone="yes"?><Relationships xmlns="http://schemas.openxmlformats.org/package/2006/relationships"><Relationship Id="rId1" Type="http://schemas.openxmlformats.org/officeDocument/2006/relationships/tags" Target="../tags/tag122.xml" /><Relationship Id="rId2" Type="http://schemas.openxmlformats.org/officeDocument/2006/relationships/tags" Target="../tags/tag123.xml" /><Relationship Id="rId3" Type="http://schemas.openxmlformats.org/officeDocument/2006/relationships/tags" Target="../tags/tag124.xml" /><Relationship Id="rId4" Type="http://schemas.openxmlformats.org/officeDocument/2006/relationships/tags" Target="../tags/tag125.xml" /><Relationship Id="rId5" Type="http://schemas.openxmlformats.org/officeDocument/2006/relationships/tags" Target="../tags/tag126.xml" /><Relationship Id="rId6" Type="http://schemas.openxmlformats.org/officeDocument/2006/relationships/tags" Target="../tags/tag127.xml" /><Relationship Id="rId7" Type="http://schemas.openxmlformats.org/officeDocument/2006/relationships/theme" Target="../theme/theme17.xml" /></Relationships>
</file>

<file path=ppt/slideMasters/_rels/slideMaster18.xml.rels>&#65279;<?xml version="1.0" encoding="utf-8" standalone="yes"?><Relationships xmlns="http://schemas.openxmlformats.org/package/2006/relationships"><Relationship Id="rId1" Type="http://schemas.openxmlformats.org/officeDocument/2006/relationships/tags" Target="../tags/tag128.xml" /><Relationship Id="rId2" Type="http://schemas.openxmlformats.org/officeDocument/2006/relationships/tags" Target="../tags/tag129.xml" /><Relationship Id="rId3" Type="http://schemas.openxmlformats.org/officeDocument/2006/relationships/tags" Target="../tags/tag130.xml" /><Relationship Id="rId4" Type="http://schemas.openxmlformats.org/officeDocument/2006/relationships/tags" Target="../tags/tag131.xml" /><Relationship Id="rId5" Type="http://schemas.openxmlformats.org/officeDocument/2006/relationships/tags" Target="../tags/tag132.xml" /><Relationship Id="rId6" Type="http://schemas.openxmlformats.org/officeDocument/2006/relationships/tags" Target="../tags/tag133.xml" /><Relationship Id="rId7" Type="http://schemas.openxmlformats.org/officeDocument/2006/relationships/tags" Target="../tags/tag134.xml" /><Relationship Id="rId8" Type="http://schemas.openxmlformats.org/officeDocument/2006/relationships/theme" Target="../theme/theme18.xml" /></Relationships>
</file>

<file path=ppt/slideMasters/_rels/slideMaster19.xml.rels>&#65279;<?xml version="1.0" encoding="utf-8" standalone="yes"?><Relationships xmlns="http://schemas.openxmlformats.org/package/2006/relationships"><Relationship Id="rId1" Type="http://schemas.openxmlformats.org/officeDocument/2006/relationships/tags" Target="../tags/tag135.xml" /><Relationship Id="rId2" Type="http://schemas.openxmlformats.org/officeDocument/2006/relationships/tags" Target="../tags/tag136.xml" /><Relationship Id="rId3" Type="http://schemas.openxmlformats.org/officeDocument/2006/relationships/tags" Target="../tags/tag137.xml" /><Relationship Id="rId4" Type="http://schemas.openxmlformats.org/officeDocument/2006/relationships/tags" Target="../tags/tag138.xml" /><Relationship Id="rId5" Type="http://schemas.openxmlformats.org/officeDocument/2006/relationships/tags" Target="../tags/tag139.xml" /><Relationship Id="rId6" Type="http://schemas.openxmlformats.org/officeDocument/2006/relationships/tags" Target="../tags/tag140.xml" /><Relationship Id="rId7" Type="http://schemas.openxmlformats.org/officeDocument/2006/relationships/tags" Target="../tags/tag141.xml" /><Relationship Id="rId8" Type="http://schemas.openxmlformats.org/officeDocument/2006/relationships/theme" Target="../theme/theme19.xml" /></Relationships>
</file>

<file path=ppt/slideMasters/_rels/slideMaster20.xml.rels>&#65279;<?xml version="1.0" encoding="utf-8" standalone="yes"?><Relationships xmlns="http://schemas.openxmlformats.org/package/2006/relationships"><Relationship Id="rId1" Type="http://schemas.openxmlformats.org/officeDocument/2006/relationships/tags" Target="../tags/tag142.xml" /><Relationship Id="rId2" Type="http://schemas.openxmlformats.org/officeDocument/2006/relationships/tags" Target="../tags/tag143.xml" /><Relationship Id="rId3" Type="http://schemas.openxmlformats.org/officeDocument/2006/relationships/tags" Target="../tags/tag144.xml" /><Relationship Id="rId4" Type="http://schemas.openxmlformats.org/officeDocument/2006/relationships/tags" Target="../tags/tag145.xml" /><Relationship Id="rId5" Type="http://schemas.openxmlformats.org/officeDocument/2006/relationships/tags" Target="../tags/tag146.xml" /><Relationship Id="rId6" Type="http://schemas.openxmlformats.org/officeDocument/2006/relationships/tags" Target="../tags/tag147.xml" /><Relationship Id="rId7" Type="http://schemas.openxmlformats.org/officeDocument/2006/relationships/theme" Target="../theme/theme20.xml" /></Relationships>
</file>

<file path=ppt/slideMasters/_rels/slideMaster21.xml.rels>&#65279;<?xml version="1.0" encoding="utf-8" standalone="yes"?><Relationships xmlns="http://schemas.openxmlformats.org/package/2006/relationships"><Relationship Id="rId1" Type="http://schemas.openxmlformats.org/officeDocument/2006/relationships/tags" Target="../tags/tag148.xml" /><Relationship Id="rId2" Type="http://schemas.openxmlformats.org/officeDocument/2006/relationships/tags" Target="../tags/tag149.xml" /><Relationship Id="rId3" Type="http://schemas.openxmlformats.org/officeDocument/2006/relationships/tags" Target="../tags/tag150.xml" /><Relationship Id="rId4" Type="http://schemas.openxmlformats.org/officeDocument/2006/relationships/tags" Target="../tags/tag151.xml" /><Relationship Id="rId5" Type="http://schemas.openxmlformats.org/officeDocument/2006/relationships/tags" Target="../tags/tag152.xml" /><Relationship Id="rId6" Type="http://schemas.openxmlformats.org/officeDocument/2006/relationships/tags" Target="../tags/tag153.xml" /><Relationship Id="rId7" Type="http://schemas.openxmlformats.org/officeDocument/2006/relationships/theme" Target="../theme/theme21.xml" /></Relationships>
</file>

<file path=ppt/slideMasters/_rels/slideMaster22.xml.rels>&#65279;<?xml version="1.0" encoding="utf-8" standalone="yes"?><Relationships xmlns="http://schemas.openxmlformats.org/package/2006/relationships"><Relationship Id="rId1" Type="http://schemas.openxmlformats.org/officeDocument/2006/relationships/tags" Target="../tags/tag154.xml" /><Relationship Id="rId2" Type="http://schemas.openxmlformats.org/officeDocument/2006/relationships/tags" Target="../tags/tag155.xml" /><Relationship Id="rId3" Type="http://schemas.openxmlformats.org/officeDocument/2006/relationships/tags" Target="../tags/tag156.xml" /><Relationship Id="rId4" Type="http://schemas.openxmlformats.org/officeDocument/2006/relationships/tags" Target="../tags/tag157.xml" /><Relationship Id="rId5" Type="http://schemas.openxmlformats.org/officeDocument/2006/relationships/tags" Target="../tags/tag158.xml" /><Relationship Id="rId6" Type="http://schemas.openxmlformats.org/officeDocument/2006/relationships/tags" Target="../tags/tag159.xml" /><Relationship Id="rId7" Type="http://schemas.openxmlformats.org/officeDocument/2006/relationships/theme" Target="../theme/theme22.xml" /></Relationships>
</file>

<file path=ppt/slideMasters/_rels/slideMaster23.xml.rels>&#65279;<?xml version="1.0" encoding="utf-8" standalone="yes"?><Relationships xmlns="http://schemas.openxmlformats.org/package/2006/relationships"><Relationship Id="rId1" Type="http://schemas.openxmlformats.org/officeDocument/2006/relationships/tags" Target="../tags/tag160.xml" /><Relationship Id="rId2" Type="http://schemas.openxmlformats.org/officeDocument/2006/relationships/image" Target="../media/image2.png" /><Relationship Id="rId3" Type="http://schemas.openxmlformats.org/officeDocument/2006/relationships/tags" Target="../tags/tag161.xml" /><Relationship Id="rId4" Type="http://schemas.openxmlformats.org/officeDocument/2006/relationships/tags" Target="../tags/tag162.xml" /><Relationship Id="rId5" Type="http://schemas.openxmlformats.org/officeDocument/2006/relationships/tags" Target="../tags/tag163.xml" /><Relationship Id="rId6" Type="http://schemas.openxmlformats.org/officeDocument/2006/relationships/tags" Target="../tags/tag164.xml" /><Relationship Id="rId7" Type="http://schemas.openxmlformats.org/officeDocument/2006/relationships/tags" Target="../tags/tag165.xml" /><Relationship Id="rId8" Type="http://schemas.openxmlformats.org/officeDocument/2006/relationships/tags" Target="../tags/tag166.xml" /><Relationship Id="rId9" Type="http://schemas.openxmlformats.org/officeDocument/2006/relationships/theme" Target="../theme/theme23.xml" /></Relationships>
</file>

<file path=ppt/slideMasters/_rels/slideMaster24.xml.rels>&#65279;<?xml version="1.0" encoding="utf-8" standalone="yes"?><Relationships xmlns="http://schemas.openxmlformats.org/package/2006/relationships"><Relationship Id="rId1" Type="http://schemas.openxmlformats.org/officeDocument/2006/relationships/tags" Target="../tags/tag167.xml" /><Relationship Id="rId10" Type="http://schemas.openxmlformats.org/officeDocument/2006/relationships/tags" Target="../tags/tag175.xml" /><Relationship Id="rId11" Type="http://schemas.openxmlformats.org/officeDocument/2006/relationships/tags" Target="../tags/tag176.xml" /><Relationship Id="rId12" Type="http://schemas.openxmlformats.org/officeDocument/2006/relationships/tags" Target="../tags/tag177.xml" /><Relationship Id="rId13" Type="http://schemas.openxmlformats.org/officeDocument/2006/relationships/theme" Target="../theme/theme24.xml" /><Relationship Id="rId2" Type="http://schemas.openxmlformats.org/officeDocument/2006/relationships/tags" Target="../tags/tag168.xml" /><Relationship Id="rId3" Type="http://schemas.openxmlformats.org/officeDocument/2006/relationships/image" Target="../media/image1.png" /><Relationship Id="rId4" Type="http://schemas.openxmlformats.org/officeDocument/2006/relationships/tags" Target="../tags/tag169.xml" /><Relationship Id="rId5" Type="http://schemas.openxmlformats.org/officeDocument/2006/relationships/tags" Target="../tags/tag170.xml" /><Relationship Id="rId6" Type="http://schemas.openxmlformats.org/officeDocument/2006/relationships/tags" Target="../tags/tag171.xml" /><Relationship Id="rId7" Type="http://schemas.openxmlformats.org/officeDocument/2006/relationships/tags" Target="../tags/tag172.xml" /><Relationship Id="rId8" Type="http://schemas.openxmlformats.org/officeDocument/2006/relationships/tags" Target="../tags/tag173.xml" /><Relationship Id="rId9" Type="http://schemas.openxmlformats.org/officeDocument/2006/relationships/tags" Target="../tags/tag174.xml" /></Relationships>
</file>

<file path=ppt/slideMasters/_rels/slideMaster25.xml.rels>&#65279;<?xml version="1.0" encoding="utf-8" standalone="yes"?><Relationships xmlns="http://schemas.openxmlformats.org/package/2006/relationships"><Relationship Id="rId1" Type="http://schemas.openxmlformats.org/officeDocument/2006/relationships/tags" Target="../tags/tag178.xml" /><Relationship Id="rId10" Type="http://schemas.openxmlformats.org/officeDocument/2006/relationships/tags" Target="../tags/tag186.xml" /><Relationship Id="rId11" Type="http://schemas.openxmlformats.org/officeDocument/2006/relationships/tags" Target="../tags/tag187.xml" /><Relationship Id="rId12" Type="http://schemas.openxmlformats.org/officeDocument/2006/relationships/theme" Target="../theme/theme25.xml" /><Relationship Id="rId2" Type="http://schemas.openxmlformats.org/officeDocument/2006/relationships/image" Target="../media/image1.png" /><Relationship Id="rId3" Type="http://schemas.openxmlformats.org/officeDocument/2006/relationships/tags" Target="../tags/tag179.xml" /><Relationship Id="rId4" Type="http://schemas.openxmlformats.org/officeDocument/2006/relationships/tags" Target="../tags/tag180.xml" /><Relationship Id="rId5" Type="http://schemas.openxmlformats.org/officeDocument/2006/relationships/tags" Target="../tags/tag181.xml" /><Relationship Id="rId6" Type="http://schemas.openxmlformats.org/officeDocument/2006/relationships/tags" Target="../tags/tag182.xml" /><Relationship Id="rId7" Type="http://schemas.openxmlformats.org/officeDocument/2006/relationships/tags" Target="../tags/tag183.xml" /><Relationship Id="rId8" Type="http://schemas.openxmlformats.org/officeDocument/2006/relationships/tags" Target="../tags/tag184.xml" /><Relationship Id="rId9" Type="http://schemas.openxmlformats.org/officeDocument/2006/relationships/tags" Target="../tags/tag185.xml" /></Relationships>
</file>

<file path=ppt/slideMasters/_rels/slideMaster26.xml.rels>&#65279;<?xml version="1.0" encoding="utf-8" standalone="yes"?><Relationships xmlns="http://schemas.openxmlformats.org/package/2006/relationships"><Relationship Id="rId1" Type="http://schemas.openxmlformats.org/officeDocument/2006/relationships/tags" Target="../tags/tag188.xml" /><Relationship Id="rId10" Type="http://schemas.openxmlformats.org/officeDocument/2006/relationships/tags" Target="../tags/tag196.xml" /><Relationship Id="rId11" Type="http://schemas.openxmlformats.org/officeDocument/2006/relationships/tags" Target="../tags/tag197.xml" /><Relationship Id="rId12" Type="http://schemas.openxmlformats.org/officeDocument/2006/relationships/theme" Target="../theme/theme26.xml" /><Relationship Id="rId2" Type="http://schemas.openxmlformats.org/officeDocument/2006/relationships/image" Target="../media/image1.png" /><Relationship Id="rId3" Type="http://schemas.openxmlformats.org/officeDocument/2006/relationships/tags" Target="../tags/tag189.xml" /><Relationship Id="rId4" Type="http://schemas.openxmlformats.org/officeDocument/2006/relationships/tags" Target="../tags/tag190.xml" /><Relationship Id="rId5" Type="http://schemas.openxmlformats.org/officeDocument/2006/relationships/tags" Target="../tags/tag191.xml" /><Relationship Id="rId6" Type="http://schemas.openxmlformats.org/officeDocument/2006/relationships/tags" Target="../tags/tag192.xml" /><Relationship Id="rId7" Type="http://schemas.openxmlformats.org/officeDocument/2006/relationships/tags" Target="../tags/tag193.xml" /><Relationship Id="rId8" Type="http://schemas.openxmlformats.org/officeDocument/2006/relationships/tags" Target="../tags/tag194.xml" /><Relationship Id="rId9" Type="http://schemas.openxmlformats.org/officeDocument/2006/relationships/tags" Target="../tags/tag195.xml" /></Relationships>
</file>

<file path=ppt/slideMasters/_rels/slideMaster27.xml.rels>&#65279;<?xml version="1.0" encoding="utf-8" standalone="yes"?><Relationships xmlns="http://schemas.openxmlformats.org/package/2006/relationships"><Relationship Id="rId1" Type="http://schemas.openxmlformats.org/officeDocument/2006/relationships/tags" Target="../tags/tag198.xml" /><Relationship Id="rId2" Type="http://schemas.openxmlformats.org/officeDocument/2006/relationships/tags" Target="../tags/tag199.xml" /><Relationship Id="rId3" Type="http://schemas.openxmlformats.org/officeDocument/2006/relationships/tags" Target="../tags/tag200.xml" /><Relationship Id="rId4" Type="http://schemas.openxmlformats.org/officeDocument/2006/relationships/tags" Target="../tags/tag201.xml" /><Relationship Id="rId5" Type="http://schemas.openxmlformats.org/officeDocument/2006/relationships/tags" Target="../tags/tag202.xml" /><Relationship Id="rId6" Type="http://schemas.openxmlformats.org/officeDocument/2006/relationships/tags" Target="../tags/tag203.xml" /><Relationship Id="rId7" Type="http://schemas.openxmlformats.org/officeDocument/2006/relationships/theme" Target="../theme/theme27.xml" /></Relationships>
</file>

<file path=ppt/slideMasters/_rels/slideMaster28.xml.rels>&#65279;<?xml version="1.0" encoding="utf-8" standalone="yes"?><Relationships xmlns="http://schemas.openxmlformats.org/package/2006/relationships"><Relationship Id="rId1" Type="http://schemas.openxmlformats.org/officeDocument/2006/relationships/tags" Target="../tags/tag204.xml" /><Relationship Id="rId2" Type="http://schemas.openxmlformats.org/officeDocument/2006/relationships/tags" Target="../tags/tag205.xml" /><Relationship Id="rId3" Type="http://schemas.openxmlformats.org/officeDocument/2006/relationships/tags" Target="../tags/tag206.xml" /><Relationship Id="rId4" Type="http://schemas.openxmlformats.org/officeDocument/2006/relationships/tags" Target="../tags/tag207.xml" /><Relationship Id="rId5" Type="http://schemas.openxmlformats.org/officeDocument/2006/relationships/tags" Target="../tags/tag208.xml" /><Relationship Id="rId6" Type="http://schemas.openxmlformats.org/officeDocument/2006/relationships/tags" Target="../tags/tag209.xml" /><Relationship Id="rId7" Type="http://schemas.openxmlformats.org/officeDocument/2006/relationships/tags" Target="../tags/tag210.xml" /><Relationship Id="rId8" Type="http://schemas.openxmlformats.org/officeDocument/2006/relationships/theme" Target="../theme/theme28.xml" /></Relationships>
</file>

<file path=ppt/slideMasters/_rels/slideMaster29.xml.rels>&#65279;<?xml version="1.0" encoding="utf-8" standalone="yes"?><Relationships xmlns="http://schemas.openxmlformats.org/package/2006/relationships"><Relationship Id="rId1" Type="http://schemas.openxmlformats.org/officeDocument/2006/relationships/tags" Target="../tags/tag211.xml" /><Relationship Id="rId2" Type="http://schemas.openxmlformats.org/officeDocument/2006/relationships/tags" Target="../tags/tag212.xml" /><Relationship Id="rId3" Type="http://schemas.openxmlformats.org/officeDocument/2006/relationships/tags" Target="../tags/tag213.xml" /><Relationship Id="rId4" Type="http://schemas.openxmlformats.org/officeDocument/2006/relationships/tags" Target="../tags/tag214.xml" /><Relationship Id="rId5" Type="http://schemas.openxmlformats.org/officeDocument/2006/relationships/tags" Target="../tags/tag215.xml" /><Relationship Id="rId6" Type="http://schemas.openxmlformats.org/officeDocument/2006/relationships/tags" Target="../tags/tag216.xml" /><Relationship Id="rId7" Type="http://schemas.openxmlformats.org/officeDocument/2006/relationships/tags" Target="../tags/tag217.xml" /><Relationship Id="rId8" Type="http://schemas.openxmlformats.org/officeDocument/2006/relationships/theme" Target="../theme/theme29.xml" /></Relationships>
</file>

<file path=ppt/slideMasters/_rels/slideMaster30.xml.rels>&#65279;<?xml version="1.0" encoding="utf-8" standalone="yes"?><Relationships xmlns="http://schemas.openxmlformats.org/package/2006/relationships"><Relationship Id="rId1" Type="http://schemas.openxmlformats.org/officeDocument/2006/relationships/tags" Target="../tags/tag218.xml" /><Relationship Id="rId2" Type="http://schemas.openxmlformats.org/officeDocument/2006/relationships/tags" Target="../tags/tag219.xml" /><Relationship Id="rId3" Type="http://schemas.openxmlformats.org/officeDocument/2006/relationships/tags" Target="../tags/tag220.xml" /><Relationship Id="rId4" Type="http://schemas.openxmlformats.org/officeDocument/2006/relationships/tags" Target="../tags/tag221.xml" /><Relationship Id="rId5" Type="http://schemas.openxmlformats.org/officeDocument/2006/relationships/tags" Target="../tags/tag222.xml" /><Relationship Id="rId6" Type="http://schemas.openxmlformats.org/officeDocument/2006/relationships/tags" Target="../tags/tag223.xml" /><Relationship Id="rId7" Type="http://schemas.openxmlformats.org/officeDocument/2006/relationships/theme" Target="../theme/theme30.xml" /></Relationships>
</file>

<file path=ppt/slideMasters/_rels/slideMaster31.xml.rels>&#65279;<?xml version="1.0" encoding="utf-8" standalone="yes"?><Relationships xmlns="http://schemas.openxmlformats.org/package/2006/relationships"><Relationship Id="rId1" Type="http://schemas.openxmlformats.org/officeDocument/2006/relationships/tags" Target="../tags/tag224.xml" /><Relationship Id="rId2" Type="http://schemas.openxmlformats.org/officeDocument/2006/relationships/tags" Target="../tags/tag225.xml" /><Relationship Id="rId3" Type="http://schemas.openxmlformats.org/officeDocument/2006/relationships/tags" Target="../tags/tag226.xml" /><Relationship Id="rId4" Type="http://schemas.openxmlformats.org/officeDocument/2006/relationships/tags" Target="../tags/tag227.xml" /><Relationship Id="rId5" Type="http://schemas.openxmlformats.org/officeDocument/2006/relationships/tags" Target="../tags/tag228.xml" /><Relationship Id="rId6" Type="http://schemas.openxmlformats.org/officeDocument/2006/relationships/tags" Target="../tags/tag229.xml" /><Relationship Id="rId7" Type="http://schemas.openxmlformats.org/officeDocument/2006/relationships/theme" Target="../theme/theme31.xml" /></Relationships>
</file>

<file path=ppt/slideMasters/_rels/slideMaster32.xml.rels>&#65279;<?xml version="1.0" encoding="utf-8" standalone="yes"?><Relationships xmlns="http://schemas.openxmlformats.org/package/2006/relationships"><Relationship Id="rId1" Type="http://schemas.openxmlformats.org/officeDocument/2006/relationships/tags" Target="../tags/tag230.xml" /><Relationship Id="rId2" Type="http://schemas.openxmlformats.org/officeDocument/2006/relationships/tags" Target="../tags/tag231.xml" /><Relationship Id="rId3" Type="http://schemas.openxmlformats.org/officeDocument/2006/relationships/tags" Target="../tags/tag232.xml" /><Relationship Id="rId4" Type="http://schemas.openxmlformats.org/officeDocument/2006/relationships/tags" Target="../tags/tag233.xml" /><Relationship Id="rId5" Type="http://schemas.openxmlformats.org/officeDocument/2006/relationships/tags" Target="../tags/tag234.xml" /><Relationship Id="rId6" Type="http://schemas.openxmlformats.org/officeDocument/2006/relationships/tags" Target="../tags/tag235.xml" /><Relationship Id="rId7" Type="http://schemas.openxmlformats.org/officeDocument/2006/relationships/theme" Target="../theme/theme32.xml" /></Relationships>
</file>

<file path=ppt/slideMasters/_rels/slideMaster33.xml.rels>&#65279;<?xml version="1.0" encoding="utf-8" standalone="yes"?><Relationships xmlns="http://schemas.openxmlformats.org/package/2006/relationships"><Relationship Id="rId1" Type="http://schemas.openxmlformats.org/officeDocument/2006/relationships/tags" Target="../tags/tag236.xml" /><Relationship Id="rId2" Type="http://schemas.openxmlformats.org/officeDocument/2006/relationships/image" Target="../media/image2.png" /><Relationship Id="rId3" Type="http://schemas.openxmlformats.org/officeDocument/2006/relationships/tags" Target="../tags/tag237.xml" /><Relationship Id="rId4" Type="http://schemas.openxmlformats.org/officeDocument/2006/relationships/tags" Target="../tags/tag238.xml" /><Relationship Id="rId5" Type="http://schemas.openxmlformats.org/officeDocument/2006/relationships/tags" Target="../tags/tag239.xml" /><Relationship Id="rId6" Type="http://schemas.openxmlformats.org/officeDocument/2006/relationships/tags" Target="../tags/tag240.xml" /><Relationship Id="rId7" Type="http://schemas.openxmlformats.org/officeDocument/2006/relationships/tags" Target="../tags/tag241.xml" /><Relationship Id="rId8" Type="http://schemas.openxmlformats.org/officeDocument/2006/relationships/tags" Target="../tags/tag242.xml" /><Relationship Id="rId9" Type="http://schemas.openxmlformats.org/officeDocument/2006/relationships/theme" Target="../theme/theme33.xml" /></Relationships>
</file>

<file path=ppt/slideMasters/_rels/slideMaster3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49.xml" /><Relationship Id="rId3" Type="http://schemas.openxmlformats.org/officeDocument/2006/relationships/tags" Target="../tags/tag250.xml" /><Relationship Id="rId4" Type="http://schemas.openxmlformats.org/officeDocument/2006/relationships/tags" Target="../tags/tag251.xml" /><Relationship Id="rId5" Type="http://schemas.openxmlformats.org/officeDocument/2006/relationships/tags" Target="../tags/tag252.xml" /><Relationship Id="rId6" Type="http://schemas.openxmlformats.org/officeDocument/2006/relationships/tags" Target="../tags/tag253.xml" /><Relationship Id="rId7" Type="http://schemas.openxmlformats.org/officeDocument/2006/relationships/tags" Target="../tags/tag254.xml" /><Relationship Id="rId8" Type="http://schemas.openxmlformats.org/officeDocument/2006/relationships/theme" Target="../theme/theme34.xml" /></Relationships>
</file>

<file path=ppt/slideMasters/_rels/slideMaster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61.xml" /><Relationship Id="rId3" Type="http://schemas.openxmlformats.org/officeDocument/2006/relationships/tags" Target="../tags/tag262.xml" /><Relationship Id="rId4" Type="http://schemas.openxmlformats.org/officeDocument/2006/relationships/tags" Target="../tags/tag263.xml" /><Relationship Id="rId5" Type="http://schemas.openxmlformats.org/officeDocument/2006/relationships/tags" Target="../tags/tag264.xml" /><Relationship Id="rId6" Type="http://schemas.openxmlformats.org/officeDocument/2006/relationships/tags" Target="../tags/tag265.xml" /><Relationship Id="rId7" Type="http://schemas.openxmlformats.org/officeDocument/2006/relationships/tags" Target="../tags/tag266.xml" /><Relationship Id="rId8" Type="http://schemas.openxmlformats.org/officeDocument/2006/relationships/theme" Target="../theme/theme35.xml" /></Relationships>
</file>

<file path=ppt/slideMasters/_rels/slideMaster36.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tags" Target="../tags/tag273.xml" /><Relationship Id="rId3" Type="http://schemas.openxmlformats.org/officeDocument/2006/relationships/tags" Target="../tags/tag274.xml" /><Relationship Id="rId4" Type="http://schemas.openxmlformats.org/officeDocument/2006/relationships/tags" Target="../tags/tag275.xml" /><Relationship Id="rId5" Type="http://schemas.openxmlformats.org/officeDocument/2006/relationships/tags" Target="../tags/tag276.xml" /><Relationship Id="rId6" Type="http://schemas.openxmlformats.org/officeDocument/2006/relationships/tags" Target="../tags/tag277.xml" /><Relationship Id="rId7" Type="http://schemas.openxmlformats.org/officeDocument/2006/relationships/tags" Target="../tags/tag278.xml" /><Relationship Id="rId8" Type="http://schemas.openxmlformats.org/officeDocument/2006/relationships/theme" Target="../theme/theme36.xml" /></Relationships>
</file>

<file path=ppt/slideMasters/_rels/slideMaster37.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tags" Target="../tags/tag286.xml" /><Relationship Id="rId3" Type="http://schemas.openxmlformats.org/officeDocument/2006/relationships/tags" Target="../tags/tag287.xml" /><Relationship Id="rId4" Type="http://schemas.openxmlformats.org/officeDocument/2006/relationships/tags" Target="../tags/tag288.xml" /><Relationship Id="rId5" Type="http://schemas.openxmlformats.org/officeDocument/2006/relationships/tags" Target="../tags/tag289.xml" /><Relationship Id="rId6" Type="http://schemas.openxmlformats.org/officeDocument/2006/relationships/tags" Target="../tags/tag290.xml" /><Relationship Id="rId7" Type="http://schemas.openxmlformats.org/officeDocument/2006/relationships/tags" Target="../tags/tag291.xml" /><Relationship Id="rId8" Type="http://schemas.openxmlformats.org/officeDocument/2006/relationships/theme" Target="../theme/theme37.xml" /></Relationships>
</file>

<file path=ppt/slideMasters/_rels/slideMaster38.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ags" Target="../tags/tag301.xml" /><Relationship Id="rId3" Type="http://schemas.openxmlformats.org/officeDocument/2006/relationships/tags" Target="../tags/tag302.xml" /><Relationship Id="rId4" Type="http://schemas.openxmlformats.org/officeDocument/2006/relationships/tags" Target="../tags/tag303.xml" /><Relationship Id="rId5" Type="http://schemas.openxmlformats.org/officeDocument/2006/relationships/tags" Target="../tags/tag304.xml" /><Relationship Id="rId6" Type="http://schemas.openxmlformats.org/officeDocument/2006/relationships/tags" Target="../tags/tag305.xml" /><Relationship Id="rId7" Type="http://schemas.openxmlformats.org/officeDocument/2006/relationships/tags" Target="../tags/tag306.xml" /><Relationship Id="rId8" Type="http://schemas.openxmlformats.org/officeDocument/2006/relationships/theme" Target="../theme/theme38.xml" /></Relationships>
</file>

<file path=ppt/slideMasters/_rels/slideMaster39.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tags" Target="../tags/tag312.xml" /><Relationship Id="rId3" Type="http://schemas.openxmlformats.org/officeDocument/2006/relationships/tags" Target="../tags/tag313.xml" /><Relationship Id="rId4" Type="http://schemas.openxmlformats.org/officeDocument/2006/relationships/tags" Target="../tags/tag314.xml" /><Relationship Id="rId5" Type="http://schemas.openxmlformats.org/officeDocument/2006/relationships/tags" Target="../tags/tag315.xml" /><Relationship Id="rId6" Type="http://schemas.openxmlformats.org/officeDocument/2006/relationships/tags" Target="../tags/tag316.xml" /><Relationship Id="rId7" Type="http://schemas.openxmlformats.org/officeDocument/2006/relationships/tags" Target="../tags/tag317.xml" /><Relationship Id="rId8" Type="http://schemas.openxmlformats.org/officeDocument/2006/relationships/theme" Target="../theme/theme39.xml" /></Relationships>
</file>

<file path=ppt/slideMasters/_rels/slideMaster4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322.xml" /><Relationship Id="rId3" Type="http://schemas.openxmlformats.org/officeDocument/2006/relationships/tags" Target="../tags/tag323.xml" /><Relationship Id="rId4" Type="http://schemas.openxmlformats.org/officeDocument/2006/relationships/tags" Target="../tags/tag324.xml" /><Relationship Id="rId5" Type="http://schemas.openxmlformats.org/officeDocument/2006/relationships/tags" Target="../tags/tag325.xml" /><Relationship Id="rId6" Type="http://schemas.openxmlformats.org/officeDocument/2006/relationships/tags" Target="../tags/tag326.xml" /><Relationship Id="rId7" Type="http://schemas.openxmlformats.org/officeDocument/2006/relationships/tags" Target="../tags/tag327.xml" /><Relationship Id="rId8" Type="http://schemas.openxmlformats.org/officeDocument/2006/relationships/theme" Target="../theme/theme40.xml" /></Relationships>
</file>

<file path=ppt/slideMasters/_rels/slideMaster41.xml.rels>&#65279;<?xml version="1.0" encoding="utf-8" standalone="yes"?><Relationships xmlns="http://schemas.openxmlformats.org/package/2006/relationships"><Relationship Id="rId1" Type="http://schemas.openxmlformats.org/officeDocument/2006/relationships/slideLayout" Target="../slideLayouts/slideLayout8.xml" /><Relationship Id="rId2" Type="http://schemas.openxmlformats.org/officeDocument/2006/relationships/tags" Target="../tags/tag335.xml" /><Relationship Id="rId3" Type="http://schemas.openxmlformats.org/officeDocument/2006/relationships/tags" Target="../tags/tag336.xml" /><Relationship Id="rId4" Type="http://schemas.openxmlformats.org/officeDocument/2006/relationships/tags" Target="../tags/tag337.xml" /><Relationship Id="rId5" Type="http://schemas.openxmlformats.org/officeDocument/2006/relationships/tags" Target="../tags/tag338.xml" /><Relationship Id="rId6" Type="http://schemas.openxmlformats.org/officeDocument/2006/relationships/tags" Target="../tags/tag339.xml" /><Relationship Id="rId7" Type="http://schemas.openxmlformats.org/officeDocument/2006/relationships/tags" Target="../tags/tag340.xml" /><Relationship Id="rId8" Type="http://schemas.openxmlformats.org/officeDocument/2006/relationships/theme" Target="../theme/theme41.xml" /></Relationships>
</file>

<file path=ppt/slideMasters/_rels/slideMaster42.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tags" Target="../tags/tag348.xml" /><Relationship Id="rId3" Type="http://schemas.openxmlformats.org/officeDocument/2006/relationships/tags" Target="../tags/tag349.xml" /><Relationship Id="rId4" Type="http://schemas.openxmlformats.org/officeDocument/2006/relationships/tags" Target="../tags/tag350.xml" /><Relationship Id="rId5" Type="http://schemas.openxmlformats.org/officeDocument/2006/relationships/tags" Target="../tags/tag351.xml" /><Relationship Id="rId6" Type="http://schemas.openxmlformats.org/officeDocument/2006/relationships/tags" Target="../tags/tag352.xml" /><Relationship Id="rId7" Type="http://schemas.openxmlformats.org/officeDocument/2006/relationships/tags" Target="../tags/tag353.xml" /><Relationship Id="rId8" Type="http://schemas.openxmlformats.org/officeDocument/2006/relationships/theme" Target="../theme/theme42.xml" /></Relationships>
</file>

<file path=ppt/slideMasters/_rels/slideMaster43.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tags" Target="../tags/tag360.xml" /><Relationship Id="rId3" Type="http://schemas.openxmlformats.org/officeDocument/2006/relationships/tags" Target="../tags/tag361.xml" /><Relationship Id="rId4" Type="http://schemas.openxmlformats.org/officeDocument/2006/relationships/tags" Target="../tags/tag362.xml" /><Relationship Id="rId5" Type="http://schemas.openxmlformats.org/officeDocument/2006/relationships/tags" Target="../tags/tag363.xml" /><Relationship Id="rId6" Type="http://schemas.openxmlformats.org/officeDocument/2006/relationships/tags" Target="../tags/tag364.xml" /><Relationship Id="rId7" Type="http://schemas.openxmlformats.org/officeDocument/2006/relationships/tags" Target="../tags/tag365.xml" /><Relationship Id="rId8" Type="http://schemas.openxmlformats.org/officeDocument/2006/relationships/theme" Target="../theme/theme43.xml" /></Relationships>
</file>

<file path=ppt/slideMasters/_rels/slideMaster44.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tags" Target="../tags/tag372.xml" /><Relationship Id="rId3" Type="http://schemas.openxmlformats.org/officeDocument/2006/relationships/tags" Target="../tags/tag373.xml" /><Relationship Id="rId4" Type="http://schemas.openxmlformats.org/officeDocument/2006/relationships/tags" Target="../tags/tag374.xml" /><Relationship Id="rId5" Type="http://schemas.openxmlformats.org/officeDocument/2006/relationships/tags" Target="../tags/tag375.xml" /><Relationship Id="rId6" Type="http://schemas.openxmlformats.org/officeDocument/2006/relationships/tags" Target="../tags/tag376.xml" /><Relationship Id="rId7" Type="http://schemas.openxmlformats.org/officeDocument/2006/relationships/tags" Target="../tags/tag377.xml" /><Relationship Id="rId8" Type="http://schemas.openxmlformats.org/officeDocument/2006/relationships/theme" Target="../theme/theme44.xml" /></Relationships>
</file>

<file path=ppt/slideMasters/_rels/slideMaster4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386.xml" /><Relationship Id="rId3" Type="http://schemas.openxmlformats.org/officeDocument/2006/relationships/tags" Target="../tags/tag387.xml" /><Relationship Id="rId4" Type="http://schemas.openxmlformats.org/officeDocument/2006/relationships/tags" Target="../tags/tag388.xml" /><Relationship Id="rId5" Type="http://schemas.openxmlformats.org/officeDocument/2006/relationships/tags" Target="../tags/tag389.xml" /><Relationship Id="rId6" Type="http://schemas.openxmlformats.org/officeDocument/2006/relationships/tags" Target="../tags/tag390.xml" /><Relationship Id="rId7" Type="http://schemas.openxmlformats.org/officeDocument/2006/relationships/tags" Target="../tags/tag391.xml" /><Relationship Id="rId8" Type="http://schemas.openxmlformats.org/officeDocument/2006/relationships/theme" Target="../theme/theme45.xml" /></Relationships>
</file>

<file path=ppt/slideMasters/_rels/slideMaster4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96.xml" /><Relationship Id="rId3" Type="http://schemas.openxmlformats.org/officeDocument/2006/relationships/tags" Target="../tags/tag397.xml" /><Relationship Id="rId4" Type="http://schemas.openxmlformats.org/officeDocument/2006/relationships/tags" Target="../tags/tag398.xml" /><Relationship Id="rId5" Type="http://schemas.openxmlformats.org/officeDocument/2006/relationships/tags" Target="../tags/tag399.xml" /><Relationship Id="rId6" Type="http://schemas.openxmlformats.org/officeDocument/2006/relationships/tags" Target="../tags/tag400.xml" /><Relationship Id="rId7" Type="http://schemas.openxmlformats.org/officeDocument/2006/relationships/tags" Target="../tags/tag401.xml" /><Relationship Id="rId8" Type="http://schemas.openxmlformats.org/officeDocument/2006/relationships/theme" Target="../theme/theme46.xml" /></Relationships>
</file>

<file path=ppt/slideMasters/_rels/slideMaster47.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406.xml" /><Relationship Id="rId3" Type="http://schemas.openxmlformats.org/officeDocument/2006/relationships/tags" Target="../tags/tag407.xml" /><Relationship Id="rId4" Type="http://schemas.openxmlformats.org/officeDocument/2006/relationships/tags" Target="../tags/tag408.xml" /><Relationship Id="rId5" Type="http://schemas.openxmlformats.org/officeDocument/2006/relationships/tags" Target="../tags/tag409.xml" /><Relationship Id="rId6" Type="http://schemas.openxmlformats.org/officeDocument/2006/relationships/tags" Target="../tags/tag410.xml" /><Relationship Id="rId7" Type="http://schemas.openxmlformats.org/officeDocument/2006/relationships/tags" Target="../tags/tag411.xml" /><Relationship Id="rId8" Type="http://schemas.openxmlformats.org/officeDocument/2006/relationships/theme" Target="../theme/theme47.xml" /></Relationships>
</file>

<file path=ppt/slideMasters/_rels/slideMaster48.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tags" Target="../tags/tag423.xml" /><Relationship Id="rId3" Type="http://schemas.openxmlformats.org/officeDocument/2006/relationships/tags" Target="../tags/tag424.xml" /><Relationship Id="rId4" Type="http://schemas.openxmlformats.org/officeDocument/2006/relationships/tags" Target="../tags/tag425.xml" /><Relationship Id="rId5" Type="http://schemas.openxmlformats.org/officeDocument/2006/relationships/tags" Target="../tags/tag426.xml" /><Relationship Id="rId6" Type="http://schemas.openxmlformats.org/officeDocument/2006/relationships/tags" Target="../tags/tag427.xml" /><Relationship Id="rId7" Type="http://schemas.openxmlformats.org/officeDocument/2006/relationships/tags" Target="../tags/tag428.xml" /><Relationship Id="rId8" Type="http://schemas.openxmlformats.org/officeDocument/2006/relationships/theme" Target="../theme/theme48.xml" /></Relationships>
</file>

<file path=ppt/slideMasters/_rels/slideMaster49.xml.rels>&#65279;<?xml version="1.0" encoding="utf-8" standalone="yes"?><Relationships xmlns="http://schemas.openxmlformats.org/package/2006/relationships"><Relationship Id="rId1" Type="http://schemas.openxmlformats.org/officeDocument/2006/relationships/slideLayout" Target="../slideLayouts/slideLayout16.xml" /><Relationship Id="rId2" Type="http://schemas.openxmlformats.org/officeDocument/2006/relationships/tags" Target="../tags/tag433.xml" /><Relationship Id="rId3" Type="http://schemas.openxmlformats.org/officeDocument/2006/relationships/tags" Target="../tags/tag434.xml" /><Relationship Id="rId4" Type="http://schemas.openxmlformats.org/officeDocument/2006/relationships/tags" Target="../tags/tag435.xml" /><Relationship Id="rId5" Type="http://schemas.openxmlformats.org/officeDocument/2006/relationships/tags" Target="../tags/tag436.xml" /><Relationship Id="rId6" Type="http://schemas.openxmlformats.org/officeDocument/2006/relationships/tags" Target="../tags/tag437.xml" /><Relationship Id="rId7" Type="http://schemas.openxmlformats.org/officeDocument/2006/relationships/tags" Target="../tags/tag438.xml" /><Relationship Id="rId8" Type="http://schemas.openxmlformats.org/officeDocument/2006/relationships/theme" Target="../theme/theme49.xml" /></Relationships>
</file>

<file path=ppt/slideMasters/_rels/slideMaster50.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tags" Target="../tags/tag443.xml" /><Relationship Id="rId3" Type="http://schemas.openxmlformats.org/officeDocument/2006/relationships/tags" Target="../tags/tag444.xml" /><Relationship Id="rId4" Type="http://schemas.openxmlformats.org/officeDocument/2006/relationships/tags" Target="../tags/tag445.xml" /><Relationship Id="rId5" Type="http://schemas.openxmlformats.org/officeDocument/2006/relationships/tags" Target="../tags/tag446.xml" /><Relationship Id="rId6" Type="http://schemas.openxmlformats.org/officeDocument/2006/relationships/tags" Target="../tags/tag447.xml" /><Relationship Id="rId7" Type="http://schemas.openxmlformats.org/officeDocument/2006/relationships/tags" Target="../tags/tag448.xml" /><Relationship Id="rId8" Type="http://schemas.openxmlformats.org/officeDocument/2006/relationships/theme" Target="../theme/theme50.xml" /></Relationships>
</file>

<file path=ppt/slideMasters/_rels/slideMaster51.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tags" Target="../tags/tag455.xml" /><Relationship Id="rId3" Type="http://schemas.openxmlformats.org/officeDocument/2006/relationships/tags" Target="../tags/tag456.xml" /><Relationship Id="rId4" Type="http://schemas.openxmlformats.org/officeDocument/2006/relationships/tags" Target="../tags/tag457.xml" /><Relationship Id="rId5" Type="http://schemas.openxmlformats.org/officeDocument/2006/relationships/tags" Target="../tags/tag458.xml" /><Relationship Id="rId6" Type="http://schemas.openxmlformats.org/officeDocument/2006/relationships/tags" Target="../tags/tag459.xml" /><Relationship Id="rId7" Type="http://schemas.openxmlformats.org/officeDocument/2006/relationships/tags" Target="../tags/tag460.xml" /><Relationship Id="rId8" Type="http://schemas.openxmlformats.org/officeDocument/2006/relationships/theme" Target="../theme/theme51.xml" /></Relationships>
</file>

<file path=ppt/slideMasters/_rels/slideMaster52.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tags" Target="../tags/tag466.xml" /><Relationship Id="rId3" Type="http://schemas.openxmlformats.org/officeDocument/2006/relationships/tags" Target="../tags/tag467.xml" /><Relationship Id="rId4" Type="http://schemas.openxmlformats.org/officeDocument/2006/relationships/tags" Target="../tags/tag468.xml" /><Relationship Id="rId5" Type="http://schemas.openxmlformats.org/officeDocument/2006/relationships/tags" Target="../tags/tag469.xml" /><Relationship Id="rId6" Type="http://schemas.openxmlformats.org/officeDocument/2006/relationships/tags" Target="../tags/tag470.xml" /><Relationship Id="rId7" Type="http://schemas.openxmlformats.org/officeDocument/2006/relationships/tags" Target="../tags/tag471.xml" /><Relationship Id="rId8" Type="http://schemas.openxmlformats.org/officeDocument/2006/relationships/theme" Target="../theme/theme52.xml" /></Relationships>
</file>

<file path=ppt/slideMasters/_rels/slideMaster53.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tags" Target="../tags/tag478.xml" /><Relationship Id="rId3" Type="http://schemas.openxmlformats.org/officeDocument/2006/relationships/tags" Target="../tags/tag479.xml" /><Relationship Id="rId4" Type="http://schemas.openxmlformats.org/officeDocument/2006/relationships/tags" Target="../tags/tag480.xml" /><Relationship Id="rId5" Type="http://schemas.openxmlformats.org/officeDocument/2006/relationships/tags" Target="../tags/tag481.xml" /><Relationship Id="rId6" Type="http://schemas.openxmlformats.org/officeDocument/2006/relationships/tags" Target="../tags/tag482.xml" /><Relationship Id="rId7" Type="http://schemas.openxmlformats.org/officeDocument/2006/relationships/tags" Target="../tags/tag483.xml" /><Relationship Id="rId8" Type="http://schemas.openxmlformats.org/officeDocument/2006/relationships/theme" Target="../theme/theme53.xml" /></Relationships>
</file>

<file path=ppt/slideMasters/_rels/slideMaster54.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tags" Target="../tags/tag490.xml" /><Relationship Id="rId3" Type="http://schemas.openxmlformats.org/officeDocument/2006/relationships/tags" Target="../tags/tag491.xml" /><Relationship Id="rId4" Type="http://schemas.openxmlformats.org/officeDocument/2006/relationships/tags" Target="../tags/tag492.xml" /><Relationship Id="rId5" Type="http://schemas.openxmlformats.org/officeDocument/2006/relationships/tags" Target="../tags/tag493.xml" /><Relationship Id="rId6" Type="http://schemas.openxmlformats.org/officeDocument/2006/relationships/tags" Target="../tags/tag494.xml" /><Relationship Id="rId7" Type="http://schemas.openxmlformats.org/officeDocument/2006/relationships/tags" Target="../tags/tag495.xml" /><Relationship Id="rId8" Type="http://schemas.openxmlformats.org/officeDocument/2006/relationships/theme" Target="../theme/theme54.xml" /></Relationships>
</file>

<file path=ppt/slideMasters/_rels/slideMaster55.xml.rels>&#65279;<?xml version="1.0" encoding="utf-8" standalone="yes"?><Relationships xmlns="http://schemas.openxmlformats.org/package/2006/relationships"><Relationship Id="rId1" Type="http://schemas.openxmlformats.org/officeDocument/2006/relationships/slideLayout" Target="../slideLayouts/slideLayout22.xml" /><Relationship Id="rId2" Type="http://schemas.openxmlformats.org/officeDocument/2006/relationships/tags" Target="../tags/tag502.xml" /><Relationship Id="rId3" Type="http://schemas.openxmlformats.org/officeDocument/2006/relationships/tags" Target="../tags/tag503.xml" /><Relationship Id="rId4" Type="http://schemas.openxmlformats.org/officeDocument/2006/relationships/tags" Target="../tags/tag504.xml" /><Relationship Id="rId5" Type="http://schemas.openxmlformats.org/officeDocument/2006/relationships/tags" Target="../tags/tag505.xml" /><Relationship Id="rId6" Type="http://schemas.openxmlformats.org/officeDocument/2006/relationships/tags" Target="../tags/tag506.xml" /><Relationship Id="rId7" Type="http://schemas.openxmlformats.org/officeDocument/2006/relationships/tags" Target="../tags/tag507.xml" /><Relationship Id="rId8" Type="http://schemas.openxmlformats.org/officeDocument/2006/relationships/theme" Target="../theme/theme55.xml" /></Relationships>
</file>

<file path=ppt/slideMasters/_rels/slideMaster56.xml.rels>&#65279;<?xml version="1.0" encoding="utf-8" standalone="yes"?><Relationships xmlns="http://schemas.openxmlformats.org/package/2006/relationships"><Relationship Id="rId1" Type="http://schemas.openxmlformats.org/officeDocument/2006/relationships/slideLayout" Target="../slideLayouts/slideLayout23.xml" /><Relationship Id="rId2" Type="http://schemas.openxmlformats.org/officeDocument/2006/relationships/tags" Target="../tags/tag515.xml" /><Relationship Id="rId3" Type="http://schemas.openxmlformats.org/officeDocument/2006/relationships/tags" Target="../tags/tag516.xml" /><Relationship Id="rId4" Type="http://schemas.openxmlformats.org/officeDocument/2006/relationships/tags" Target="../tags/tag517.xml" /><Relationship Id="rId5" Type="http://schemas.openxmlformats.org/officeDocument/2006/relationships/tags" Target="../tags/tag518.xml" /><Relationship Id="rId6" Type="http://schemas.openxmlformats.org/officeDocument/2006/relationships/tags" Target="../tags/tag519.xml" /><Relationship Id="rId7" Type="http://schemas.openxmlformats.org/officeDocument/2006/relationships/tags" Target="../tags/tag520.xml" /><Relationship Id="rId8" Type="http://schemas.openxmlformats.org/officeDocument/2006/relationships/theme" Target="../theme/theme56.xml" /></Relationships>
</file>

<file path=ppt/slideMasters/_rels/slideMaster57.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tags" Target="../tags/tag530.xml" /><Relationship Id="rId3" Type="http://schemas.openxmlformats.org/officeDocument/2006/relationships/tags" Target="../tags/tag531.xml" /><Relationship Id="rId4" Type="http://schemas.openxmlformats.org/officeDocument/2006/relationships/tags" Target="../tags/tag532.xml" /><Relationship Id="rId5" Type="http://schemas.openxmlformats.org/officeDocument/2006/relationships/tags" Target="../tags/tag533.xml" /><Relationship Id="rId6" Type="http://schemas.openxmlformats.org/officeDocument/2006/relationships/tags" Target="../tags/tag534.xml" /><Relationship Id="rId7" Type="http://schemas.openxmlformats.org/officeDocument/2006/relationships/tags" Target="../tags/tag535.xml" /><Relationship Id="rId8" Type="http://schemas.openxmlformats.org/officeDocument/2006/relationships/theme" Target="../theme/theme57.xml" /></Relationships>
</file>

<file path=ppt/slideMasters/_rels/slideMaster58.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tags" Target="../tags/tag541.xml" /><Relationship Id="rId3" Type="http://schemas.openxmlformats.org/officeDocument/2006/relationships/tags" Target="../tags/tag542.xml" /><Relationship Id="rId4" Type="http://schemas.openxmlformats.org/officeDocument/2006/relationships/tags" Target="../tags/tag543.xml" /><Relationship Id="rId5" Type="http://schemas.openxmlformats.org/officeDocument/2006/relationships/tags" Target="../tags/tag544.xml" /><Relationship Id="rId6" Type="http://schemas.openxmlformats.org/officeDocument/2006/relationships/tags" Target="../tags/tag545.xml" /><Relationship Id="rId7" Type="http://schemas.openxmlformats.org/officeDocument/2006/relationships/tags" Target="../tags/tag546.xml" /><Relationship Id="rId8" Type="http://schemas.openxmlformats.org/officeDocument/2006/relationships/theme" Target="../theme/theme58.xml" /></Relationships>
</file>

<file path=ppt/slideMasters/_rels/slideMaster59.xml.rels>&#65279;<?xml version="1.0" encoding="utf-8" standalone="yes"?><Relationships xmlns="http://schemas.openxmlformats.org/package/2006/relationships"><Relationship Id="rId1" Type="http://schemas.openxmlformats.org/officeDocument/2006/relationships/slideLayout" Target="../slideLayouts/slideLayout26.xml" /><Relationship Id="rId2" Type="http://schemas.openxmlformats.org/officeDocument/2006/relationships/tags" Target="../tags/tag551.xml" /><Relationship Id="rId3" Type="http://schemas.openxmlformats.org/officeDocument/2006/relationships/tags" Target="../tags/tag552.xml" /><Relationship Id="rId4" Type="http://schemas.openxmlformats.org/officeDocument/2006/relationships/tags" Target="../tags/tag553.xml" /><Relationship Id="rId5" Type="http://schemas.openxmlformats.org/officeDocument/2006/relationships/tags" Target="../tags/tag554.xml" /><Relationship Id="rId6" Type="http://schemas.openxmlformats.org/officeDocument/2006/relationships/tags" Target="../tags/tag555.xml" /><Relationship Id="rId7" Type="http://schemas.openxmlformats.org/officeDocument/2006/relationships/tags" Target="../tags/tag556.xml" /><Relationship Id="rId8" Type="http://schemas.openxmlformats.org/officeDocument/2006/relationships/theme" Target="../theme/theme59.xml" /></Relationships>
</file>

<file path=ppt/slideMasters/_rels/slideMaster60.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tags" Target="../tags/tag564.xml" /><Relationship Id="rId3" Type="http://schemas.openxmlformats.org/officeDocument/2006/relationships/tags" Target="../tags/tag565.xml" /><Relationship Id="rId4" Type="http://schemas.openxmlformats.org/officeDocument/2006/relationships/tags" Target="../tags/tag566.xml" /><Relationship Id="rId5" Type="http://schemas.openxmlformats.org/officeDocument/2006/relationships/tags" Target="../tags/tag567.xml" /><Relationship Id="rId6" Type="http://schemas.openxmlformats.org/officeDocument/2006/relationships/tags" Target="../tags/tag568.xml" /><Relationship Id="rId7" Type="http://schemas.openxmlformats.org/officeDocument/2006/relationships/tags" Target="../tags/tag569.xml" /><Relationship Id="rId8" Type="http://schemas.openxmlformats.org/officeDocument/2006/relationships/theme" Target="../theme/theme60.xml" /></Relationships>
</file>

<file path=ppt/slideMasters/_rels/slideMaster61.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tags" Target="../tags/tag577.xml" /><Relationship Id="rId3" Type="http://schemas.openxmlformats.org/officeDocument/2006/relationships/tags" Target="../tags/tag578.xml" /><Relationship Id="rId4" Type="http://schemas.openxmlformats.org/officeDocument/2006/relationships/tags" Target="../tags/tag579.xml" /><Relationship Id="rId5" Type="http://schemas.openxmlformats.org/officeDocument/2006/relationships/tags" Target="../tags/tag580.xml" /><Relationship Id="rId6" Type="http://schemas.openxmlformats.org/officeDocument/2006/relationships/tags" Target="../tags/tag581.xml" /><Relationship Id="rId7" Type="http://schemas.openxmlformats.org/officeDocument/2006/relationships/tags" Target="../tags/tag582.xml" /><Relationship Id="rId8" Type="http://schemas.openxmlformats.org/officeDocument/2006/relationships/theme" Target="../theme/theme61.xml" /></Relationships>
</file>

<file path=ppt/slideMasters/_rels/slideMaster62.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tags" Target="../tags/tag589.xml" /><Relationship Id="rId3" Type="http://schemas.openxmlformats.org/officeDocument/2006/relationships/tags" Target="../tags/tag590.xml" /><Relationship Id="rId4" Type="http://schemas.openxmlformats.org/officeDocument/2006/relationships/tags" Target="../tags/tag591.xml" /><Relationship Id="rId5" Type="http://schemas.openxmlformats.org/officeDocument/2006/relationships/tags" Target="../tags/tag592.xml" /><Relationship Id="rId6" Type="http://schemas.openxmlformats.org/officeDocument/2006/relationships/tags" Target="../tags/tag593.xml" /><Relationship Id="rId7" Type="http://schemas.openxmlformats.org/officeDocument/2006/relationships/tags" Target="../tags/tag594.xml" /><Relationship Id="rId8" Type="http://schemas.openxmlformats.org/officeDocument/2006/relationships/theme" Target="../theme/theme62.xml" /></Relationships>
</file>

<file path=ppt/slideMasters/_rels/slideMaster63.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tags" Target="../tags/tag601.xml" /><Relationship Id="rId3" Type="http://schemas.openxmlformats.org/officeDocument/2006/relationships/tags" Target="../tags/tag602.xml" /><Relationship Id="rId4" Type="http://schemas.openxmlformats.org/officeDocument/2006/relationships/tags" Target="../tags/tag603.xml" /><Relationship Id="rId5" Type="http://schemas.openxmlformats.org/officeDocument/2006/relationships/tags" Target="../tags/tag604.xml" /><Relationship Id="rId6" Type="http://schemas.openxmlformats.org/officeDocument/2006/relationships/tags" Target="../tags/tag605.xml" /><Relationship Id="rId7" Type="http://schemas.openxmlformats.org/officeDocument/2006/relationships/tags" Target="../tags/tag606.xml" /><Relationship Id="rId8" Type="http://schemas.openxmlformats.org/officeDocument/2006/relationships/theme" Target="../theme/theme63.xml" /></Relationships>
</file>

<file path=ppt/slideMasters/_rels/slideMaster64.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tags" Target="../tags/tag615.xml" /><Relationship Id="rId3" Type="http://schemas.openxmlformats.org/officeDocument/2006/relationships/tags" Target="../tags/tag616.xml" /><Relationship Id="rId4" Type="http://schemas.openxmlformats.org/officeDocument/2006/relationships/tags" Target="../tags/tag617.xml" /><Relationship Id="rId5" Type="http://schemas.openxmlformats.org/officeDocument/2006/relationships/tags" Target="../tags/tag618.xml" /><Relationship Id="rId6" Type="http://schemas.openxmlformats.org/officeDocument/2006/relationships/tags" Target="../tags/tag619.xml" /><Relationship Id="rId7" Type="http://schemas.openxmlformats.org/officeDocument/2006/relationships/tags" Target="../tags/tag620.xml" /><Relationship Id="rId8" Type="http://schemas.openxmlformats.org/officeDocument/2006/relationships/theme" Target="../theme/theme64.xml" /></Relationships>
</file>

<file path=ppt/slideMasters/_rels/slideMaster65.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tags" Target="../tags/tag625.xml" /><Relationship Id="rId3" Type="http://schemas.openxmlformats.org/officeDocument/2006/relationships/tags" Target="../tags/tag626.xml" /><Relationship Id="rId4" Type="http://schemas.openxmlformats.org/officeDocument/2006/relationships/tags" Target="../tags/tag627.xml" /><Relationship Id="rId5" Type="http://schemas.openxmlformats.org/officeDocument/2006/relationships/tags" Target="../tags/tag628.xml" /><Relationship Id="rId6" Type="http://schemas.openxmlformats.org/officeDocument/2006/relationships/tags" Target="../tags/tag629.xml" /><Relationship Id="rId7" Type="http://schemas.openxmlformats.org/officeDocument/2006/relationships/tags" Target="../tags/tag630.xml" /><Relationship Id="rId8" Type="http://schemas.openxmlformats.org/officeDocument/2006/relationships/theme" Target="../theme/theme65.xml" /></Relationships>
</file>

<file path=ppt/slideMasters/_rels/slideMaster66.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tags" Target="../tags/tag635.xml" /><Relationship Id="rId3" Type="http://schemas.openxmlformats.org/officeDocument/2006/relationships/tags" Target="../tags/tag636.xml" /><Relationship Id="rId4" Type="http://schemas.openxmlformats.org/officeDocument/2006/relationships/tags" Target="../tags/tag637.xml" /><Relationship Id="rId5" Type="http://schemas.openxmlformats.org/officeDocument/2006/relationships/tags" Target="../tags/tag638.xml" /><Relationship Id="rId6" Type="http://schemas.openxmlformats.org/officeDocument/2006/relationships/tags" Target="../tags/tag639.xml" /><Relationship Id="rId7" Type="http://schemas.openxmlformats.org/officeDocument/2006/relationships/tags" Target="../tags/tag640.xml" /><Relationship Id="rId8" Type="http://schemas.openxmlformats.org/officeDocument/2006/relationships/theme" Target="../theme/theme66.xml" /></Relationships>
</file>

<file path=ppt/slideMasters/_rels/slideMaster67.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tags" Target="../tags/tag652.xml" /><Relationship Id="rId3" Type="http://schemas.openxmlformats.org/officeDocument/2006/relationships/tags" Target="../tags/tag653.xml" /><Relationship Id="rId4" Type="http://schemas.openxmlformats.org/officeDocument/2006/relationships/tags" Target="../tags/tag654.xml" /><Relationship Id="rId5" Type="http://schemas.openxmlformats.org/officeDocument/2006/relationships/tags" Target="../tags/tag655.xml" /><Relationship Id="rId6" Type="http://schemas.openxmlformats.org/officeDocument/2006/relationships/tags" Target="../tags/tag656.xml" /><Relationship Id="rId7" Type="http://schemas.openxmlformats.org/officeDocument/2006/relationships/tags" Target="../tags/tag657.xml" /><Relationship Id="rId8" Type="http://schemas.openxmlformats.org/officeDocument/2006/relationships/theme" Target="../theme/theme67.xml" /></Relationships>
</file>

<file path=ppt/slideMasters/_rels/slideMaster68.xml.rels>&#65279;<?xml version="1.0" encoding="utf-8" standalone="yes"?><Relationships xmlns="http://schemas.openxmlformats.org/package/2006/relationships"><Relationship Id="rId1" Type="http://schemas.openxmlformats.org/officeDocument/2006/relationships/slideLayout" Target="../slideLayouts/slideLayout35.xml" /><Relationship Id="rId2" Type="http://schemas.openxmlformats.org/officeDocument/2006/relationships/tags" Target="../tags/tag662.xml" /><Relationship Id="rId3" Type="http://schemas.openxmlformats.org/officeDocument/2006/relationships/tags" Target="../tags/tag663.xml" /><Relationship Id="rId4" Type="http://schemas.openxmlformats.org/officeDocument/2006/relationships/tags" Target="../tags/tag664.xml" /><Relationship Id="rId5" Type="http://schemas.openxmlformats.org/officeDocument/2006/relationships/tags" Target="../tags/tag665.xml" /><Relationship Id="rId6" Type="http://schemas.openxmlformats.org/officeDocument/2006/relationships/tags" Target="../tags/tag666.xml" /><Relationship Id="rId7" Type="http://schemas.openxmlformats.org/officeDocument/2006/relationships/tags" Target="../tags/tag667.xml" /><Relationship Id="rId8" Type="http://schemas.openxmlformats.org/officeDocument/2006/relationships/theme" Target="../theme/theme68.xml" /></Relationships>
</file>

<file path=ppt/slideMasters/_rels/slideMaster69.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tags" Target="../tags/tag672.xml" /><Relationship Id="rId3" Type="http://schemas.openxmlformats.org/officeDocument/2006/relationships/tags" Target="../tags/tag673.xml" /><Relationship Id="rId4" Type="http://schemas.openxmlformats.org/officeDocument/2006/relationships/tags" Target="../tags/tag674.xml" /><Relationship Id="rId5" Type="http://schemas.openxmlformats.org/officeDocument/2006/relationships/tags" Target="../tags/tag675.xml" /><Relationship Id="rId6" Type="http://schemas.openxmlformats.org/officeDocument/2006/relationships/tags" Target="../tags/tag676.xml" /><Relationship Id="rId7" Type="http://schemas.openxmlformats.org/officeDocument/2006/relationships/tags" Target="../tags/tag677.xml" /><Relationship Id="rId8" Type="http://schemas.openxmlformats.org/officeDocument/2006/relationships/theme" Target="../theme/theme69.xml" /></Relationships>
</file>

<file path=ppt/slideMasters/_rels/slideMaster70.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tags" Target="../tags/tag684.xml" /><Relationship Id="rId3" Type="http://schemas.openxmlformats.org/officeDocument/2006/relationships/tags" Target="../tags/tag685.xml" /><Relationship Id="rId4" Type="http://schemas.openxmlformats.org/officeDocument/2006/relationships/tags" Target="../tags/tag686.xml" /><Relationship Id="rId5" Type="http://schemas.openxmlformats.org/officeDocument/2006/relationships/tags" Target="../tags/tag687.xml" /><Relationship Id="rId6" Type="http://schemas.openxmlformats.org/officeDocument/2006/relationships/tags" Target="../tags/tag688.xml" /><Relationship Id="rId7" Type="http://schemas.openxmlformats.org/officeDocument/2006/relationships/tags" Target="../tags/tag689.xml" /><Relationship Id="rId8" Type="http://schemas.openxmlformats.org/officeDocument/2006/relationships/theme" Target="../theme/theme70.xml" /></Relationships>
</file>

<file path=ppt/slideMasters/_rels/slideMaster71.xml.rels>&#65279;<?xml version="1.0" encoding="utf-8" standalone="yes"?><Relationships xmlns="http://schemas.openxmlformats.org/package/2006/relationships"><Relationship Id="rId1" Type="http://schemas.openxmlformats.org/officeDocument/2006/relationships/slideLayout" Target="../slideLayouts/slideLayout38.xml" /><Relationship Id="rId2" Type="http://schemas.openxmlformats.org/officeDocument/2006/relationships/tags" Target="../tags/tag695.xml" /><Relationship Id="rId3" Type="http://schemas.openxmlformats.org/officeDocument/2006/relationships/tags" Target="../tags/tag696.xml" /><Relationship Id="rId4" Type="http://schemas.openxmlformats.org/officeDocument/2006/relationships/tags" Target="../tags/tag697.xml" /><Relationship Id="rId5" Type="http://schemas.openxmlformats.org/officeDocument/2006/relationships/tags" Target="../tags/tag698.xml" /><Relationship Id="rId6" Type="http://schemas.openxmlformats.org/officeDocument/2006/relationships/tags" Target="../tags/tag699.xml" /><Relationship Id="rId7" Type="http://schemas.openxmlformats.org/officeDocument/2006/relationships/tags" Target="../tags/tag700.xml" /><Relationship Id="rId8" Type="http://schemas.openxmlformats.org/officeDocument/2006/relationships/theme" Target="../theme/theme71.xml" /></Relationships>
</file>

<file path=ppt/slideMasters/_rels/slideMaster72.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tags" Target="../tags/tag707.xml" /><Relationship Id="rId3" Type="http://schemas.openxmlformats.org/officeDocument/2006/relationships/tags" Target="../tags/tag708.xml" /><Relationship Id="rId4" Type="http://schemas.openxmlformats.org/officeDocument/2006/relationships/tags" Target="../tags/tag709.xml" /><Relationship Id="rId5" Type="http://schemas.openxmlformats.org/officeDocument/2006/relationships/tags" Target="../tags/tag710.xml" /><Relationship Id="rId6" Type="http://schemas.openxmlformats.org/officeDocument/2006/relationships/tags" Target="../tags/tag711.xml" /><Relationship Id="rId7" Type="http://schemas.openxmlformats.org/officeDocument/2006/relationships/tags" Target="../tags/tag712.xml" /><Relationship Id="rId8" Type="http://schemas.openxmlformats.org/officeDocument/2006/relationships/theme" Target="../theme/theme72.xml" /></Relationships>
</file>

<file path=ppt/slideMasters/_rels/slideMaster73.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tags" Target="../tags/tag719.xml" /><Relationship Id="rId3" Type="http://schemas.openxmlformats.org/officeDocument/2006/relationships/tags" Target="../tags/tag720.xml" /><Relationship Id="rId4" Type="http://schemas.openxmlformats.org/officeDocument/2006/relationships/tags" Target="../tags/tag721.xml" /><Relationship Id="rId5" Type="http://schemas.openxmlformats.org/officeDocument/2006/relationships/tags" Target="../tags/tag722.xml" /><Relationship Id="rId6" Type="http://schemas.openxmlformats.org/officeDocument/2006/relationships/tags" Target="../tags/tag723.xml" /><Relationship Id="rId7" Type="http://schemas.openxmlformats.org/officeDocument/2006/relationships/tags" Target="../tags/tag724.xml" /><Relationship Id="rId8" Type="http://schemas.openxmlformats.org/officeDocument/2006/relationships/theme" Target="../theme/theme73.xml" /></Relationships>
</file>

<file path=ppt/slideMasters/_rels/slideMaster74.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tags" Target="../tags/tag731.xml" /><Relationship Id="rId3" Type="http://schemas.openxmlformats.org/officeDocument/2006/relationships/tags" Target="../tags/tag732.xml" /><Relationship Id="rId4" Type="http://schemas.openxmlformats.org/officeDocument/2006/relationships/tags" Target="../tags/tag733.xml" /><Relationship Id="rId5" Type="http://schemas.openxmlformats.org/officeDocument/2006/relationships/tags" Target="../tags/tag734.xml" /><Relationship Id="rId6" Type="http://schemas.openxmlformats.org/officeDocument/2006/relationships/tags" Target="../tags/tag735.xml" /><Relationship Id="rId7" Type="http://schemas.openxmlformats.org/officeDocument/2006/relationships/tags" Target="../tags/tag736.xml" /><Relationship Id="rId8" Type="http://schemas.openxmlformats.org/officeDocument/2006/relationships/theme" Target="../theme/theme74.xml" /></Relationships>
</file>

<file path=ppt/slideMasters/_rels/slideMaster75.xml.rels>&#65279;<?xml version="1.0" encoding="utf-8" standalone="yes"?><Relationships xmlns="http://schemas.openxmlformats.org/package/2006/relationships"><Relationship Id="rId1" Type="http://schemas.openxmlformats.org/officeDocument/2006/relationships/slideLayout" Target="../slideLayouts/slideLayout42.xml" /><Relationship Id="rId2" Type="http://schemas.openxmlformats.org/officeDocument/2006/relationships/tags" Target="../tags/tag744.xml" /><Relationship Id="rId3" Type="http://schemas.openxmlformats.org/officeDocument/2006/relationships/tags" Target="../tags/tag745.xml" /><Relationship Id="rId4" Type="http://schemas.openxmlformats.org/officeDocument/2006/relationships/tags" Target="../tags/tag746.xml" /><Relationship Id="rId5" Type="http://schemas.openxmlformats.org/officeDocument/2006/relationships/tags" Target="../tags/tag747.xml" /><Relationship Id="rId6" Type="http://schemas.openxmlformats.org/officeDocument/2006/relationships/tags" Target="../tags/tag748.xml" /><Relationship Id="rId7" Type="http://schemas.openxmlformats.org/officeDocument/2006/relationships/tags" Target="../tags/tag749.xml" /><Relationship Id="rId8" Type="http://schemas.openxmlformats.org/officeDocument/2006/relationships/theme" Target="../theme/theme75.xml" /></Relationships>
</file>

<file path=ppt/slideMasters/_rels/slideMaster76.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tags" Target="../tags/tag759.xml" /><Relationship Id="rId3" Type="http://schemas.openxmlformats.org/officeDocument/2006/relationships/tags" Target="../tags/tag760.xml" /><Relationship Id="rId4" Type="http://schemas.openxmlformats.org/officeDocument/2006/relationships/tags" Target="../tags/tag761.xml" /><Relationship Id="rId5" Type="http://schemas.openxmlformats.org/officeDocument/2006/relationships/tags" Target="../tags/tag762.xml" /><Relationship Id="rId6" Type="http://schemas.openxmlformats.org/officeDocument/2006/relationships/tags" Target="../tags/tag763.xml" /><Relationship Id="rId7" Type="http://schemas.openxmlformats.org/officeDocument/2006/relationships/tags" Target="../tags/tag764.xml" /><Relationship Id="rId8" Type="http://schemas.openxmlformats.org/officeDocument/2006/relationships/theme" Target="../theme/theme76.xml" /></Relationships>
</file>

<file path=ppt/slideMasters/_rels/slideMaster77.xml.rels>&#65279;<?xml version="1.0" encoding="utf-8" standalone="yes"?><Relationships xmlns="http://schemas.openxmlformats.org/package/2006/relationships"><Relationship Id="rId1" Type="http://schemas.openxmlformats.org/officeDocument/2006/relationships/slideLayout" Target="../slideLayouts/slideLayout44.xml" /><Relationship Id="rId2" Type="http://schemas.openxmlformats.org/officeDocument/2006/relationships/tags" Target="../tags/tag770.xml" /><Relationship Id="rId3" Type="http://schemas.openxmlformats.org/officeDocument/2006/relationships/tags" Target="../tags/tag771.xml" /><Relationship Id="rId4" Type="http://schemas.openxmlformats.org/officeDocument/2006/relationships/tags" Target="../tags/tag772.xml" /><Relationship Id="rId5" Type="http://schemas.openxmlformats.org/officeDocument/2006/relationships/tags" Target="../tags/tag773.xml" /><Relationship Id="rId6" Type="http://schemas.openxmlformats.org/officeDocument/2006/relationships/tags" Target="../tags/tag774.xml" /><Relationship Id="rId7" Type="http://schemas.openxmlformats.org/officeDocument/2006/relationships/tags" Target="../tags/tag775.xml" /><Relationship Id="rId8" Type="http://schemas.openxmlformats.org/officeDocument/2006/relationships/theme" Target="../theme/theme77.xml" /></Relationships>
</file>

<file path=ppt/slideMasters/_rels/slideMaster78.xml.rels>&#65279;<?xml version="1.0" encoding="utf-8" standalone="yes"?><Relationships xmlns="http://schemas.openxmlformats.org/package/2006/relationships"><Relationship Id="rId1" Type="http://schemas.openxmlformats.org/officeDocument/2006/relationships/slideLayout" Target="../slideLayouts/slideLayout45.xml" /><Relationship Id="rId2" Type="http://schemas.openxmlformats.org/officeDocument/2006/relationships/tags" Target="../tags/tag780.xml" /><Relationship Id="rId3" Type="http://schemas.openxmlformats.org/officeDocument/2006/relationships/tags" Target="../tags/tag781.xml" /><Relationship Id="rId4" Type="http://schemas.openxmlformats.org/officeDocument/2006/relationships/tags" Target="../tags/tag782.xml" /><Relationship Id="rId5" Type="http://schemas.openxmlformats.org/officeDocument/2006/relationships/tags" Target="../tags/tag783.xml" /><Relationship Id="rId6" Type="http://schemas.openxmlformats.org/officeDocument/2006/relationships/tags" Target="../tags/tag784.xml" /><Relationship Id="rId7" Type="http://schemas.openxmlformats.org/officeDocument/2006/relationships/tags" Target="../tags/tag785.xml" /><Relationship Id="rId8" Type="http://schemas.openxmlformats.org/officeDocument/2006/relationships/theme" Target="../theme/theme78.xml" /></Relationships>
</file>

<file path=ppt/slideMasters/_rels/slideMaster79.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tags" Target="../tags/tag793.xml" /><Relationship Id="rId3" Type="http://schemas.openxmlformats.org/officeDocument/2006/relationships/tags" Target="../tags/tag794.xml" /><Relationship Id="rId4" Type="http://schemas.openxmlformats.org/officeDocument/2006/relationships/tags" Target="../tags/tag795.xml" /><Relationship Id="rId5" Type="http://schemas.openxmlformats.org/officeDocument/2006/relationships/tags" Target="../tags/tag796.xml" /><Relationship Id="rId6" Type="http://schemas.openxmlformats.org/officeDocument/2006/relationships/tags" Target="../tags/tag797.xml" /><Relationship Id="rId7" Type="http://schemas.openxmlformats.org/officeDocument/2006/relationships/tags" Target="../tags/tag798.xml" /><Relationship Id="rId8" Type="http://schemas.openxmlformats.org/officeDocument/2006/relationships/theme" Target="../theme/theme79.xml" /></Relationships>
</file>

<file path=ppt/slideMasters/_rels/slideMaster80.xml.rels>&#65279;<?xml version="1.0" encoding="utf-8" standalone="yes"?><Relationships xmlns="http://schemas.openxmlformats.org/package/2006/relationships"><Relationship Id="rId1" Type="http://schemas.openxmlformats.org/officeDocument/2006/relationships/slideLayout" Target="../slideLayouts/slideLayout47.xml" /><Relationship Id="rId2" Type="http://schemas.openxmlformats.org/officeDocument/2006/relationships/tags" Target="../tags/tag806.xml" /><Relationship Id="rId3" Type="http://schemas.openxmlformats.org/officeDocument/2006/relationships/tags" Target="../tags/tag807.xml" /><Relationship Id="rId4" Type="http://schemas.openxmlformats.org/officeDocument/2006/relationships/tags" Target="../tags/tag808.xml" /><Relationship Id="rId5" Type="http://schemas.openxmlformats.org/officeDocument/2006/relationships/tags" Target="../tags/tag809.xml" /><Relationship Id="rId6" Type="http://schemas.openxmlformats.org/officeDocument/2006/relationships/tags" Target="../tags/tag810.xml" /><Relationship Id="rId7" Type="http://schemas.openxmlformats.org/officeDocument/2006/relationships/tags" Target="../tags/tag811.xml" /><Relationship Id="rId8" Type="http://schemas.openxmlformats.org/officeDocument/2006/relationships/theme" Target="../theme/theme80.xml" /></Relationships>
</file>

<file path=ppt/slideMasters/_rels/slideMaster81.xml.rels>&#65279;<?xml version="1.0" encoding="utf-8" standalone="yes"?><Relationships xmlns="http://schemas.openxmlformats.org/package/2006/relationships"><Relationship Id="rId1" Type="http://schemas.openxmlformats.org/officeDocument/2006/relationships/slideLayout" Target="../slideLayouts/slideLayout48.xml" /><Relationship Id="rId2" Type="http://schemas.openxmlformats.org/officeDocument/2006/relationships/tags" Target="../tags/tag818.xml" /><Relationship Id="rId3" Type="http://schemas.openxmlformats.org/officeDocument/2006/relationships/tags" Target="../tags/tag819.xml" /><Relationship Id="rId4" Type="http://schemas.openxmlformats.org/officeDocument/2006/relationships/tags" Target="../tags/tag820.xml" /><Relationship Id="rId5" Type="http://schemas.openxmlformats.org/officeDocument/2006/relationships/tags" Target="../tags/tag821.xml" /><Relationship Id="rId6" Type="http://schemas.openxmlformats.org/officeDocument/2006/relationships/tags" Target="../tags/tag822.xml" /><Relationship Id="rId7" Type="http://schemas.openxmlformats.org/officeDocument/2006/relationships/tags" Target="../tags/tag823.xml" /><Relationship Id="rId8" Type="http://schemas.openxmlformats.org/officeDocument/2006/relationships/theme" Target="../theme/theme81.xml" /></Relationships>
</file>

<file path=ppt/slideMasters/_rels/slideMaster82.xml.rels>&#65279;<?xml version="1.0" encoding="utf-8" standalone="yes"?><Relationships xmlns="http://schemas.openxmlformats.org/package/2006/relationships"><Relationship Id="rId1" Type="http://schemas.openxmlformats.org/officeDocument/2006/relationships/slideLayout" Target="../slideLayouts/slideLayout49.xml" /><Relationship Id="rId2" Type="http://schemas.openxmlformats.org/officeDocument/2006/relationships/tags" Target="../tags/tag830.xml" /><Relationship Id="rId3" Type="http://schemas.openxmlformats.org/officeDocument/2006/relationships/tags" Target="../tags/tag831.xml" /><Relationship Id="rId4" Type="http://schemas.openxmlformats.org/officeDocument/2006/relationships/tags" Target="../tags/tag832.xml" /><Relationship Id="rId5" Type="http://schemas.openxmlformats.org/officeDocument/2006/relationships/tags" Target="../tags/tag833.xml" /><Relationship Id="rId6" Type="http://schemas.openxmlformats.org/officeDocument/2006/relationships/tags" Target="../tags/tag834.xml" /><Relationship Id="rId7" Type="http://schemas.openxmlformats.org/officeDocument/2006/relationships/tags" Target="../tags/tag835.xml" /><Relationship Id="rId8" Type="http://schemas.openxmlformats.org/officeDocument/2006/relationships/theme" Target="../theme/theme82.xml" /></Relationships>
</file>

<file path=ppt/slideMasters/_rels/slideMaster83.xml.rels>&#65279;<?xml version="1.0" encoding="utf-8" standalone="yes"?><Relationships xmlns="http://schemas.openxmlformats.org/package/2006/relationships"><Relationship Id="rId1" Type="http://schemas.openxmlformats.org/officeDocument/2006/relationships/slideLayout" Target="../slideLayouts/slideLayout50.xml" /><Relationship Id="rId2" Type="http://schemas.openxmlformats.org/officeDocument/2006/relationships/tags" Target="../tags/tag844.xml" /><Relationship Id="rId3" Type="http://schemas.openxmlformats.org/officeDocument/2006/relationships/tags" Target="../tags/tag845.xml" /><Relationship Id="rId4" Type="http://schemas.openxmlformats.org/officeDocument/2006/relationships/tags" Target="../tags/tag846.xml" /><Relationship Id="rId5" Type="http://schemas.openxmlformats.org/officeDocument/2006/relationships/tags" Target="../tags/tag847.xml" /><Relationship Id="rId6" Type="http://schemas.openxmlformats.org/officeDocument/2006/relationships/tags" Target="../tags/tag848.xml" /><Relationship Id="rId7" Type="http://schemas.openxmlformats.org/officeDocument/2006/relationships/tags" Target="../tags/tag849.xml" /><Relationship Id="rId8" Type="http://schemas.openxmlformats.org/officeDocument/2006/relationships/theme" Target="../theme/theme83.xml" /></Relationships>
</file>

<file path=ppt/slideMasters/_rels/slideMaster84.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tags" Target="../tags/tag854.xml" /><Relationship Id="rId3" Type="http://schemas.openxmlformats.org/officeDocument/2006/relationships/tags" Target="../tags/tag855.xml" /><Relationship Id="rId4" Type="http://schemas.openxmlformats.org/officeDocument/2006/relationships/tags" Target="../tags/tag856.xml" /><Relationship Id="rId5" Type="http://schemas.openxmlformats.org/officeDocument/2006/relationships/tags" Target="../tags/tag857.xml" /><Relationship Id="rId6" Type="http://schemas.openxmlformats.org/officeDocument/2006/relationships/tags" Target="../tags/tag858.xml" /><Relationship Id="rId7" Type="http://schemas.openxmlformats.org/officeDocument/2006/relationships/tags" Target="../tags/tag859.xml" /><Relationship Id="rId8" Type="http://schemas.openxmlformats.org/officeDocument/2006/relationships/theme" Target="../theme/theme84.xml" /></Relationships>
</file>

<file path=ppt/slideMasters/_rels/slideMaster85.xml.rels>&#65279;<?xml version="1.0" encoding="utf-8" standalone="yes"?><Relationships xmlns="http://schemas.openxmlformats.org/package/2006/relationships"><Relationship Id="rId1" Type="http://schemas.openxmlformats.org/officeDocument/2006/relationships/slideLayout" Target="../slideLayouts/slideLayout52.xml" /><Relationship Id="rId2" Type="http://schemas.openxmlformats.org/officeDocument/2006/relationships/tags" Target="../tags/tag864.xml" /><Relationship Id="rId3" Type="http://schemas.openxmlformats.org/officeDocument/2006/relationships/tags" Target="../tags/tag865.xml" /><Relationship Id="rId4" Type="http://schemas.openxmlformats.org/officeDocument/2006/relationships/tags" Target="../tags/tag866.xml" /><Relationship Id="rId5" Type="http://schemas.openxmlformats.org/officeDocument/2006/relationships/tags" Target="../tags/tag867.xml" /><Relationship Id="rId6" Type="http://schemas.openxmlformats.org/officeDocument/2006/relationships/tags" Target="../tags/tag868.xml" /><Relationship Id="rId7" Type="http://schemas.openxmlformats.org/officeDocument/2006/relationships/tags" Target="../tags/tag869.xml" /><Relationship Id="rId8" Type="http://schemas.openxmlformats.org/officeDocument/2006/relationships/theme" Target="../theme/theme85.xml" /></Relationships>
</file>

<file path=ppt/slideMasters/_rels/slideMaster86.xml.rels>&#65279;<?xml version="1.0" encoding="utf-8" standalone="yes"?><Relationships xmlns="http://schemas.openxmlformats.org/package/2006/relationships"><Relationship Id="rId1" Type="http://schemas.openxmlformats.org/officeDocument/2006/relationships/slideLayout" Target="../slideLayouts/slideLayout53.xml" /><Relationship Id="rId2" Type="http://schemas.openxmlformats.org/officeDocument/2006/relationships/tags" Target="../tags/tag881.xml" /><Relationship Id="rId3" Type="http://schemas.openxmlformats.org/officeDocument/2006/relationships/tags" Target="../tags/tag882.xml" /><Relationship Id="rId4" Type="http://schemas.openxmlformats.org/officeDocument/2006/relationships/tags" Target="../tags/tag883.xml" /><Relationship Id="rId5" Type="http://schemas.openxmlformats.org/officeDocument/2006/relationships/tags" Target="../tags/tag884.xml" /><Relationship Id="rId6" Type="http://schemas.openxmlformats.org/officeDocument/2006/relationships/tags" Target="../tags/tag885.xml" /><Relationship Id="rId7" Type="http://schemas.openxmlformats.org/officeDocument/2006/relationships/tags" Target="../tags/tag886.xml" /><Relationship Id="rId8" Type="http://schemas.openxmlformats.org/officeDocument/2006/relationships/theme" Target="../theme/theme86.xml" /></Relationships>
</file>

<file path=ppt/slideMasters/_rels/slideMaster87.xml.rels>&#65279;<?xml version="1.0" encoding="utf-8" standalone="yes"?><Relationships xmlns="http://schemas.openxmlformats.org/package/2006/relationships"><Relationship Id="rId1" Type="http://schemas.openxmlformats.org/officeDocument/2006/relationships/slideLayout" Target="../slideLayouts/slideLayout54.xml" /><Relationship Id="rId2" Type="http://schemas.openxmlformats.org/officeDocument/2006/relationships/tags" Target="../tags/tag891.xml" /><Relationship Id="rId3" Type="http://schemas.openxmlformats.org/officeDocument/2006/relationships/tags" Target="../tags/tag892.xml" /><Relationship Id="rId4" Type="http://schemas.openxmlformats.org/officeDocument/2006/relationships/tags" Target="../tags/tag893.xml" /><Relationship Id="rId5" Type="http://schemas.openxmlformats.org/officeDocument/2006/relationships/tags" Target="../tags/tag894.xml" /><Relationship Id="rId6" Type="http://schemas.openxmlformats.org/officeDocument/2006/relationships/tags" Target="../tags/tag895.xml" /><Relationship Id="rId7" Type="http://schemas.openxmlformats.org/officeDocument/2006/relationships/tags" Target="../tags/tag896.xml" /><Relationship Id="rId8" Type="http://schemas.openxmlformats.org/officeDocument/2006/relationships/theme" Target="../theme/theme87.xml" /></Relationships>
</file>

<file path=ppt/slideMasters/_rels/slideMaster88.xml.rels>&#65279;<?xml version="1.0" encoding="utf-8" standalone="yes"?><Relationships xmlns="http://schemas.openxmlformats.org/package/2006/relationships"><Relationship Id="rId1" Type="http://schemas.openxmlformats.org/officeDocument/2006/relationships/slideLayout" Target="../slideLayouts/slideLayout55.xml" /><Relationship Id="rId2" Type="http://schemas.openxmlformats.org/officeDocument/2006/relationships/tags" Target="../tags/tag901.xml" /><Relationship Id="rId3" Type="http://schemas.openxmlformats.org/officeDocument/2006/relationships/tags" Target="../tags/tag902.xml" /><Relationship Id="rId4" Type="http://schemas.openxmlformats.org/officeDocument/2006/relationships/tags" Target="../tags/tag903.xml" /><Relationship Id="rId5" Type="http://schemas.openxmlformats.org/officeDocument/2006/relationships/tags" Target="../tags/tag904.xml" /><Relationship Id="rId6" Type="http://schemas.openxmlformats.org/officeDocument/2006/relationships/tags" Target="../tags/tag905.xml" /><Relationship Id="rId7" Type="http://schemas.openxmlformats.org/officeDocument/2006/relationships/tags" Target="../tags/tag906.xml" /><Relationship Id="rId8" Type="http://schemas.openxmlformats.org/officeDocument/2006/relationships/theme" Target="../theme/theme88.xml" /></Relationships>
</file>

<file path=ppt/slideMasters/_rels/slideMaster89.xml.rels>&#65279;<?xml version="1.0" encoding="utf-8" standalone="yes"?><Relationships xmlns="http://schemas.openxmlformats.org/package/2006/relationships"><Relationship Id="rId1" Type="http://schemas.openxmlformats.org/officeDocument/2006/relationships/slideLayout" Target="../slideLayouts/slideLayout56.xml" /><Relationship Id="rId2" Type="http://schemas.openxmlformats.org/officeDocument/2006/relationships/tags" Target="../tags/tag913.xml" /><Relationship Id="rId3" Type="http://schemas.openxmlformats.org/officeDocument/2006/relationships/tags" Target="../tags/tag914.xml" /><Relationship Id="rId4" Type="http://schemas.openxmlformats.org/officeDocument/2006/relationships/tags" Target="../tags/tag915.xml" /><Relationship Id="rId5" Type="http://schemas.openxmlformats.org/officeDocument/2006/relationships/tags" Target="../tags/tag916.xml" /><Relationship Id="rId6" Type="http://schemas.openxmlformats.org/officeDocument/2006/relationships/tags" Target="../tags/tag917.xml" /><Relationship Id="rId7" Type="http://schemas.openxmlformats.org/officeDocument/2006/relationships/tags" Target="../tags/tag918.xml" /><Relationship Id="rId8" Type="http://schemas.openxmlformats.org/officeDocument/2006/relationships/theme" Target="../theme/theme89.xml" /></Relationships>
</file>

<file path=ppt/slideMasters/_rels/slideMaster90.xml.rels>&#65279;<?xml version="1.0" encoding="utf-8" standalone="yes"?><Relationships xmlns="http://schemas.openxmlformats.org/package/2006/relationships"><Relationship Id="rId1" Type="http://schemas.openxmlformats.org/officeDocument/2006/relationships/slideLayout" Target="../slideLayouts/slideLayout57.xml" /><Relationship Id="rId2" Type="http://schemas.openxmlformats.org/officeDocument/2006/relationships/tags" Target="../tags/tag924.xml" /><Relationship Id="rId3" Type="http://schemas.openxmlformats.org/officeDocument/2006/relationships/tags" Target="../tags/tag925.xml" /><Relationship Id="rId4" Type="http://schemas.openxmlformats.org/officeDocument/2006/relationships/tags" Target="../tags/tag926.xml" /><Relationship Id="rId5" Type="http://schemas.openxmlformats.org/officeDocument/2006/relationships/tags" Target="../tags/tag927.xml" /><Relationship Id="rId6" Type="http://schemas.openxmlformats.org/officeDocument/2006/relationships/tags" Target="../tags/tag928.xml" /><Relationship Id="rId7" Type="http://schemas.openxmlformats.org/officeDocument/2006/relationships/tags" Target="../tags/tag929.xml" /><Relationship Id="rId8" Type="http://schemas.openxmlformats.org/officeDocument/2006/relationships/theme" Target="../theme/theme90.xml" /></Relationships>
</file>

<file path=ppt/slideMasters/_rels/slideMaster91.xml.rels>&#65279;<?xml version="1.0" encoding="utf-8" standalone="yes"?><Relationships xmlns="http://schemas.openxmlformats.org/package/2006/relationships"><Relationship Id="rId1" Type="http://schemas.openxmlformats.org/officeDocument/2006/relationships/slideLayout" Target="../slideLayouts/slideLayout58.xml" /><Relationship Id="rId10" Type="http://schemas.openxmlformats.org/officeDocument/2006/relationships/tags" Target="../tags/tag941.xml" /><Relationship Id="rId11" Type="http://schemas.openxmlformats.org/officeDocument/2006/relationships/tags" Target="../tags/tag942.xml" /><Relationship Id="rId12" Type="http://schemas.openxmlformats.org/officeDocument/2006/relationships/tags" Target="../tags/tag943.xml" /><Relationship Id="rId13" Type="http://schemas.openxmlformats.org/officeDocument/2006/relationships/tags" Target="../tags/tag944.xml" /><Relationship Id="rId14" Type="http://schemas.openxmlformats.org/officeDocument/2006/relationships/theme" Target="../theme/theme91.xml" /><Relationship Id="rId2" Type="http://schemas.openxmlformats.org/officeDocument/2006/relationships/tags" Target="../tags/tag934.xml" /><Relationship Id="rId3" Type="http://schemas.openxmlformats.org/officeDocument/2006/relationships/tags" Target="../tags/tag935.xml" /><Relationship Id="rId4" Type="http://schemas.openxmlformats.org/officeDocument/2006/relationships/image" Target="../media/image1.png" /><Relationship Id="rId5" Type="http://schemas.openxmlformats.org/officeDocument/2006/relationships/tags" Target="../tags/tag936.xml" /><Relationship Id="rId6" Type="http://schemas.openxmlformats.org/officeDocument/2006/relationships/tags" Target="../tags/tag937.xml" /><Relationship Id="rId7" Type="http://schemas.openxmlformats.org/officeDocument/2006/relationships/tags" Target="../tags/tag938.xml" /><Relationship Id="rId8" Type="http://schemas.openxmlformats.org/officeDocument/2006/relationships/tags" Target="../tags/tag939.xml" /><Relationship Id="rId9" Type="http://schemas.openxmlformats.org/officeDocument/2006/relationships/tags" Target="../tags/tag940.xml" /></Relationships>
</file>

<file path=ppt/slideMasters/_rels/slideMaster92.xml.rels>&#65279;<?xml version="1.0" encoding="utf-8" standalone="yes"?><Relationships xmlns="http://schemas.openxmlformats.org/package/2006/relationships"><Relationship Id="rId1" Type="http://schemas.openxmlformats.org/officeDocument/2006/relationships/slideLayout" Target="../slideLayouts/slideLayout59.xml" /><Relationship Id="rId10" Type="http://schemas.openxmlformats.org/officeDocument/2006/relationships/tags" Target="../tags/tag956.xml" /><Relationship Id="rId11" Type="http://schemas.openxmlformats.org/officeDocument/2006/relationships/tags" Target="../tags/tag957.xml" /><Relationship Id="rId12" Type="http://schemas.openxmlformats.org/officeDocument/2006/relationships/tags" Target="../tags/tag958.xml" /><Relationship Id="rId13" Type="http://schemas.openxmlformats.org/officeDocument/2006/relationships/theme" Target="../theme/theme92.xml" /><Relationship Id="rId2" Type="http://schemas.openxmlformats.org/officeDocument/2006/relationships/tags" Target="../tags/tag949.xml" /><Relationship Id="rId3" Type="http://schemas.openxmlformats.org/officeDocument/2006/relationships/image" Target="../media/image1.png" /><Relationship Id="rId4" Type="http://schemas.openxmlformats.org/officeDocument/2006/relationships/tags" Target="../tags/tag950.xml" /><Relationship Id="rId5" Type="http://schemas.openxmlformats.org/officeDocument/2006/relationships/tags" Target="../tags/tag951.xml" /><Relationship Id="rId6" Type="http://schemas.openxmlformats.org/officeDocument/2006/relationships/tags" Target="../tags/tag952.xml" /><Relationship Id="rId7" Type="http://schemas.openxmlformats.org/officeDocument/2006/relationships/tags" Target="../tags/tag953.xml" /><Relationship Id="rId8" Type="http://schemas.openxmlformats.org/officeDocument/2006/relationships/tags" Target="../tags/tag954.xml" /><Relationship Id="rId9" Type="http://schemas.openxmlformats.org/officeDocument/2006/relationships/tags" Target="../tags/tag955.xml" /></Relationships>
</file>

<file path=ppt/slideMasters/_rels/slideMaster93.xml.rels>&#65279;<?xml version="1.0" encoding="utf-8" standalone="yes"?><Relationships xmlns="http://schemas.openxmlformats.org/package/2006/relationships"><Relationship Id="rId1" Type="http://schemas.openxmlformats.org/officeDocument/2006/relationships/slideLayout" Target="../slideLayouts/slideLayout60.xml" /><Relationship Id="rId2" Type="http://schemas.openxmlformats.org/officeDocument/2006/relationships/tags" Target="../tags/tag971.xml" /><Relationship Id="rId3" Type="http://schemas.openxmlformats.org/officeDocument/2006/relationships/tags" Target="../tags/tag972.xml" /><Relationship Id="rId4" Type="http://schemas.openxmlformats.org/officeDocument/2006/relationships/tags" Target="../tags/tag973.xml" /><Relationship Id="rId5" Type="http://schemas.openxmlformats.org/officeDocument/2006/relationships/tags" Target="../tags/tag974.xml" /><Relationship Id="rId6" Type="http://schemas.openxmlformats.org/officeDocument/2006/relationships/tags" Target="../tags/tag975.xml" /><Relationship Id="rId7" Type="http://schemas.openxmlformats.org/officeDocument/2006/relationships/tags" Target="../tags/tag976.xml" /><Relationship Id="rId8" Type="http://schemas.openxmlformats.org/officeDocument/2006/relationships/theme" Target="../theme/theme93.xml" /></Relationships>
</file>

<file path=ppt/slideMasters/_rels/slideMaster94.xml.rels>&#65279;<?xml version="1.0" encoding="utf-8" standalone="yes"?><Relationships xmlns="http://schemas.openxmlformats.org/package/2006/relationships"><Relationship Id="rId1" Type="http://schemas.openxmlformats.org/officeDocument/2006/relationships/slideLayout" Target="../slideLayouts/slideLayout61.xml" /><Relationship Id="rId2" Type="http://schemas.openxmlformats.org/officeDocument/2006/relationships/tags" Target="../tags/tag981.xml" /><Relationship Id="rId3" Type="http://schemas.openxmlformats.org/officeDocument/2006/relationships/tags" Target="../tags/tag982.xml" /><Relationship Id="rId4" Type="http://schemas.openxmlformats.org/officeDocument/2006/relationships/tags" Target="../tags/tag983.xml" /><Relationship Id="rId5" Type="http://schemas.openxmlformats.org/officeDocument/2006/relationships/tags" Target="../tags/tag984.xml" /><Relationship Id="rId6" Type="http://schemas.openxmlformats.org/officeDocument/2006/relationships/tags" Target="../tags/tag985.xml" /><Relationship Id="rId7" Type="http://schemas.openxmlformats.org/officeDocument/2006/relationships/tags" Target="../tags/tag986.xml" /><Relationship Id="rId8" Type="http://schemas.openxmlformats.org/officeDocument/2006/relationships/tags" Target="../tags/tag987.xml" /><Relationship Id="rId9" Type="http://schemas.openxmlformats.org/officeDocument/2006/relationships/theme" Target="../theme/theme94.xml" /></Relationships>
</file>

<file path=ppt/slideMasters/_rels/slideMaster95.xml.rels>&#65279;<?xml version="1.0" encoding="utf-8" standalone="yes"?><Relationships xmlns="http://schemas.openxmlformats.org/package/2006/relationships"><Relationship Id="rId1" Type="http://schemas.openxmlformats.org/officeDocument/2006/relationships/slideLayout" Target="../slideLayouts/slideLayout62.xml" /><Relationship Id="rId2" Type="http://schemas.openxmlformats.org/officeDocument/2006/relationships/tags" Target="../tags/tag993.xml" /><Relationship Id="rId3" Type="http://schemas.openxmlformats.org/officeDocument/2006/relationships/tags" Target="../tags/tag994.xml" /><Relationship Id="rId4" Type="http://schemas.openxmlformats.org/officeDocument/2006/relationships/tags" Target="../tags/tag995.xml" /><Relationship Id="rId5" Type="http://schemas.openxmlformats.org/officeDocument/2006/relationships/tags" Target="../tags/tag996.xml" /><Relationship Id="rId6" Type="http://schemas.openxmlformats.org/officeDocument/2006/relationships/tags" Target="../tags/tag997.xml" /><Relationship Id="rId7" Type="http://schemas.openxmlformats.org/officeDocument/2006/relationships/tags" Target="../tags/tag998.xml" /><Relationship Id="rId8" Type="http://schemas.openxmlformats.org/officeDocument/2006/relationships/tags" Target="../tags/tag999.xml" /><Relationship Id="rId9" Type="http://schemas.openxmlformats.org/officeDocument/2006/relationships/theme" Target="../theme/theme95.xml" /></Relationships>
</file>

<file path=ppt/slideMasters/_rels/slideMaster96.xml.rels>&#65279;<?xml version="1.0" encoding="utf-8" standalone="yes"?><Relationships xmlns="http://schemas.openxmlformats.org/package/2006/relationships"><Relationship Id="rId1" Type="http://schemas.openxmlformats.org/officeDocument/2006/relationships/slideLayout" Target="../slideLayouts/slideLayout63.xml" /><Relationship Id="rId2" Type="http://schemas.openxmlformats.org/officeDocument/2006/relationships/tags" Target="../tags/tag1004.xml" /><Relationship Id="rId3" Type="http://schemas.openxmlformats.org/officeDocument/2006/relationships/tags" Target="../tags/tag1005.xml" /><Relationship Id="rId4" Type="http://schemas.openxmlformats.org/officeDocument/2006/relationships/tags" Target="../tags/tag1006.xml" /><Relationship Id="rId5" Type="http://schemas.openxmlformats.org/officeDocument/2006/relationships/tags" Target="../tags/tag1007.xml" /><Relationship Id="rId6" Type="http://schemas.openxmlformats.org/officeDocument/2006/relationships/tags" Target="../tags/tag1008.xml" /><Relationship Id="rId7" Type="http://schemas.openxmlformats.org/officeDocument/2006/relationships/tags" Target="../tags/tag1009.xml" /><Relationship Id="rId8" Type="http://schemas.openxmlformats.org/officeDocument/2006/relationships/tags" Target="../tags/tag1010.xml" /><Relationship Id="rId9" Type="http://schemas.openxmlformats.org/officeDocument/2006/relationships/theme" Target="../theme/theme96.xml" /></Relationships>
</file>

<file path=ppt/slideMasters/_rels/slideMaster97.xml.rels>&#65279;<?xml version="1.0" encoding="utf-8" standalone="yes"?><Relationships xmlns="http://schemas.openxmlformats.org/package/2006/relationships"><Relationship Id="rId1" Type="http://schemas.openxmlformats.org/officeDocument/2006/relationships/slideLayout" Target="../slideLayouts/slideLayout64.xml" /><Relationship Id="rId2" Type="http://schemas.openxmlformats.org/officeDocument/2006/relationships/tags" Target="../tags/tag1017.xml" /><Relationship Id="rId3" Type="http://schemas.openxmlformats.org/officeDocument/2006/relationships/tags" Target="../tags/tag1018.xml" /><Relationship Id="rId4" Type="http://schemas.openxmlformats.org/officeDocument/2006/relationships/tags" Target="../tags/tag1019.xml" /><Relationship Id="rId5" Type="http://schemas.openxmlformats.org/officeDocument/2006/relationships/tags" Target="../tags/tag1020.xml" /><Relationship Id="rId6" Type="http://schemas.openxmlformats.org/officeDocument/2006/relationships/tags" Target="../tags/tag1021.xml" /><Relationship Id="rId7" Type="http://schemas.openxmlformats.org/officeDocument/2006/relationships/tags" Target="../tags/tag1022.xml" /><Relationship Id="rId8" Type="http://schemas.openxmlformats.org/officeDocument/2006/relationships/theme" Target="../theme/theme97.xml" /></Relationships>
</file>

<file path=ppt/slideMasters/_rels/slideMaster98.xml.rels>&#65279;<?xml version="1.0" encoding="utf-8" standalone="yes"?><Relationships xmlns="http://schemas.openxmlformats.org/package/2006/relationships"><Relationship Id="rId1" Type="http://schemas.openxmlformats.org/officeDocument/2006/relationships/slideLayout" Target="../slideLayouts/slideLayout65.xml" /><Relationship Id="rId2" Type="http://schemas.openxmlformats.org/officeDocument/2006/relationships/tags" Target="../tags/tag1028.xml" /><Relationship Id="rId3" Type="http://schemas.openxmlformats.org/officeDocument/2006/relationships/tags" Target="../tags/tag1029.xml" /><Relationship Id="rId4" Type="http://schemas.openxmlformats.org/officeDocument/2006/relationships/tags" Target="../tags/tag1030.xml" /><Relationship Id="rId5" Type="http://schemas.openxmlformats.org/officeDocument/2006/relationships/tags" Target="../tags/tag1031.xml" /><Relationship Id="rId6" Type="http://schemas.openxmlformats.org/officeDocument/2006/relationships/tags" Target="../tags/tag1032.xml" /><Relationship Id="rId7" Type="http://schemas.openxmlformats.org/officeDocument/2006/relationships/tags" Target="../tags/tag1033.xml" /><Relationship Id="rId8" Type="http://schemas.openxmlformats.org/officeDocument/2006/relationships/theme" Target="../theme/theme98.xml" /></Relationships>
</file>

<file path=ppt/slideMasters/_rels/slideMaster99.xml.rels>&#65279;<?xml version="1.0" encoding="utf-8" standalone="yes"?><Relationships xmlns="http://schemas.openxmlformats.org/package/2006/relationships"><Relationship Id="rId1" Type="http://schemas.openxmlformats.org/officeDocument/2006/relationships/slideLayout" Target="../slideLayouts/slideLayout66.xml" /><Relationship Id="rId2" Type="http://schemas.openxmlformats.org/officeDocument/2006/relationships/tags" Target="../tags/tag1039.xml" /><Relationship Id="rId3" Type="http://schemas.openxmlformats.org/officeDocument/2006/relationships/tags" Target="../tags/tag1040.xml" /><Relationship Id="rId4" Type="http://schemas.openxmlformats.org/officeDocument/2006/relationships/tags" Target="../tags/tag1041.xml" /><Relationship Id="rId5" Type="http://schemas.openxmlformats.org/officeDocument/2006/relationships/tags" Target="../tags/tag1042.xml" /><Relationship Id="rId6" Type="http://schemas.openxmlformats.org/officeDocument/2006/relationships/tags" Target="../tags/tag1043.xml" /><Relationship Id="rId7" Type="http://schemas.openxmlformats.org/officeDocument/2006/relationships/tags" Target="../tags/tag1044.xml" /><Relationship Id="rId8" Type="http://schemas.openxmlformats.org/officeDocument/2006/relationships/theme" Target="../theme/theme99.xml" /></Relationships>
</file>

<file path=ppt/slideMasters/_rels/slideMaster100.xml.rels>&#65279;<?xml version="1.0" encoding="utf-8" standalone="yes"?><Relationships xmlns="http://schemas.openxmlformats.org/package/2006/relationships"><Relationship Id="rId1" Type="http://schemas.openxmlformats.org/officeDocument/2006/relationships/slideLayout" Target="../slideLayouts/slideLayout67.xml" /><Relationship Id="rId2" Type="http://schemas.openxmlformats.org/officeDocument/2006/relationships/tags" Target="../tags/tag1049.xml" /><Relationship Id="rId3" Type="http://schemas.openxmlformats.org/officeDocument/2006/relationships/tags" Target="../tags/tag1050.xml" /><Relationship Id="rId4" Type="http://schemas.openxmlformats.org/officeDocument/2006/relationships/tags" Target="../tags/tag1051.xml" /><Relationship Id="rId5" Type="http://schemas.openxmlformats.org/officeDocument/2006/relationships/tags" Target="../tags/tag1052.xml" /><Relationship Id="rId6" Type="http://schemas.openxmlformats.org/officeDocument/2006/relationships/tags" Target="../tags/tag1053.xml" /><Relationship Id="rId7" Type="http://schemas.openxmlformats.org/officeDocument/2006/relationships/tags" Target="../tags/tag1054.xml" /><Relationship Id="rId8" Type="http://schemas.openxmlformats.org/officeDocument/2006/relationships/theme" Target="../theme/theme100.xml" /></Relationships>
</file>

<file path=ppt/slideMasters/_rels/slideMaster101.xml.rels>&#65279;<?xml version="1.0" encoding="utf-8" standalone="yes"?><Relationships xmlns="http://schemas.openxmlformats.org/package/2006/relationships"><Relationship Id="rId1" Type="http://schemas.openxmlformats.org/officeDocument/2006/relationships/slideLayout" Target="../slideLayouts/slideLayout68.xml" /><Relationship Id="rId10" Type="http://schemas.openxmlformats.org/officeDocument/2006/relationships/theme" Target="../theme/theme101.xml" /><Relationship Id="rId2" Type="http://schemas.openxmlformats.org/officeDocument/2006/relationships/tags" Target="../tags/tag1060.xml" /><Relationship Id="rId3" Type="http://schemas.openxmlformats.org/officeDocument/2006/relationships/image" Target="../media/image2.png" /><Relationship Id="rId4" Type="http://schemas.openxmlformats.org/officeDocument/2006/relationships/tags" Target="../tags/tag1061.xml" /><Relationship Id="rId5" Type="http://schemas.openxmlformats.org/officeDocument/2006/relationships/tags" Target="../tags/tag1062.xml" /><Relationship Id="rId6" Type="http://schemas.openxmlformats.org/officeDocument/2006/relationships/tags" Target="../tags/tag1063.xml" /><Relationship Id="rId7" Type="http://schemas.openxmlformats.org/officeDocument/2006/relationships/tags" Target="../tags/tag1064.xml" /><Relationship Id="rId8" Type="http://schemas.openxmlformats.org/officeDocument/2006/relationships/tags" Target="../tags/tag1065.xml" /><Relationship Id="rId9" Type="http://schemas.openxmlformats.org/officeDocument/2006/relationships/tags" Target="../tags/tag1066.xml" /></Relationships>
</file>

<file path=ppt/slideMasters/_rels/slideMaster102.xml.rels>&#65279;<?xml version="1.0" encoding="utf-8" standalone="yes"?><Relationships xmlns="http://schemas.openxmlformats.org/package/2006/relationships"><Relationship Id="rId1" Type="http://schemas.openxmlformats.org/officeDocument/2006/relationships/slideLayout" Target="../slideLayouts/slideLayout69.xml" /><Relationship Id="rId2" Type="http://schemas.openxmlformats.org/officeDocument/2006/relationships/tags" Target="../tags/tag1072.xml" /><Relationship Id="rId3" Type="http://schemas.openxmlformats.org/officeDocument/2006/relationships/tags" Target="../tags/tag1073.xml" /><Relationship Id="rId4" Type="http://schemas.openxmlformats.org/officeDocument/2006/relationships/tags" Target="../tags/tag1074.xml" /><Relationship Id="rId5" Type="http://schemas.openxmlformats.org/officeDocument/2006/relationships/tags" Target="../tags/tag1075.xml" /><Relationship Id="rId6" Type="http://schemas.openxmlformats.org/officeDocument/2006/relationships/tags" Target="../tags/tag1076.xml" /><Relationship Id="rId7" Type="http://schemas.openxmlformats.org/officeDocument/2006/relationships/tags" Target="../tags/tag1077.xml" /><Relationship Id="rId8" Type="http://schemas.openxmlformats.org/officeDocument/2006/relationships/theme" Target="../theme/theme102.xml" /></Relationships>
</file>

<file path=ppt/slideMasters/_rels/slideMaster103.xml.rels>&#65279;<?xml version="1.0" encoding="utf-8" standalone="yes"?><Relationships xmlns="http://schemas.openxmlformats.org/package/2006/relationships"><Relationship Id="rId1" Type="http://schemas.openxmlformats.org/officeDocument/2006/relationships/slideLayout" Target="../slideLayouts/slideLayout70.xml" /><Relationship Id="rId10" Type="http://schemas.openxmlformats.org/officeDocument/2006/relationships/tags" Target="../tags/tag1089.xml" /><Relationship Id="rId11" Type="http://schemas.openxmlformats.org/officeDocument/2006/relationships/tags" Target="../tags/tag1090.xml" /><Relationship Id="rId12" Type="http://schemas.openxmlformats.org/officeDocument/2006/relationships/tags" Target="../tags/tag1091.xml" /><Relationship Id="rId13" Type="http://schemas.openxmlformats.org/officeDocument/2006/relationships/tags" Target="../tags/tag1092.xml" /><Relationship Id="rId14" Type="http://schemas.openxmlformats.org/officeDocument/2006/relationships/theme" Target="../theme/theme103.xml" /><Relationship Id="rId2" Type="http://schemas.openxmlformats.org/officeDocument/2006/relationships/tags" Target="../tags/tag1082.xml" /><Relationship Id="rId3" Type="http://schemas.openxmlformats.org/officeDocument/2006/relationships/tags" Target="../tags/tag1083.xml" /><Relationship Id="rId4" Type="http://schemas.openxmlformats.org/officeDocument/2006/relationships/image" Target="../media/image1.png" /><Relationship Id="rId5" Type="http://schemas.openxmlformats.org/officeDocument/2006/relationships/tags" Target="../tags/tag1084.xml" /><Relationship Id="rId6" Type="http://schemas.openxmlformats.org/officeDocument/2006/relationships/tags" Target="../tags/tag1085.xml" /><Relationship Id="rId7" Type="http://schemas.openxmlformats.org/officeDocument/2006/relationships/tags" Target="../tags/tag1086.xml" /><Relationship Id="rId8" Type="http://schemas.openxmlformats.org/officeDocument/2006/relationships/tags" Target="../tags/tag1087.xml" /><Relationship Id="rId9" Type="http://schemas.openxmlformats.org/officeDocument/2006/relationships/tags" Target="../tags/tag1088.xml" /></Relationships>
</file>

<file path=ppt/slideMasters/_rels/slideMaster104.xml.rels>&#65279;<?xml version="1.0" encoding="utf-8" standalone="yes"?><Relationships xmlns="http://schemas.openxmlformats.org/package/2006/relationships"><Relationship Id="rId1" Type="http://schemas.openxmlformats.org/officeDocument/2006/relationships/slideLayout" Target="../slideLayouts/slideLayout71.xml" /><Relationship Id="rId10" Type="http://schemas.openxmlformats.org/officeDocument/2006/relationships/tags" Target="../tags/tag1104.xml" /><Relationship Id="rId11" Type="http://schemas.openxmlformats.org/officeDocument/2006/relationships/tags" Target="../tags/tag1105.xml" /><Relationship Id="rId12" Type="http://schemas.openxmlformats.org/officeDocument/2006/relationships/tags" Target="../tags/tag1106.xml" /><Relationship Id="rId13" Type="http://schemas.openxmlformats.org/officeDocument/2006/relationships/theme" Target="../theme/theme104.xml" /><Relationship Id="rId2" Type="http://schemas.openxmlformats.org/officeDocument/2006/relationships/tags" Target="../tags/tag1097.xml" /><Relationship Id="rId3" Type="http://schemas.openxmlformats.org/officeDocument/2006/relationships/image" Target="../media/image1.png" /><Relationship Id="rId4" Type="http://schemas.openxmlformats.org/officeDocument/2006/relationships/tags" Target="../tags/tag1098.xml" /><Relationship Id="rId5" Type="http://schemas.openxmlformats.org/officeDocument/2006/relationships/tags" Target="../tags/tag1099.xml" /><Relationship Id="rId6" Type="http://schemas.openxmlformats.org/officeDocument/2006/relationships/tags" Target="../tags/tag1100.xml" /><Relationship Id="rId7" Type="http://schemas.openxmlformats.org/officeDocument/2006/relationships/tags" Target="../tags/tag1101.xml" /><Relationship Id="rId8" Type="http://schemas.openxmlformats.org/officeDocument/2006/relationships/tags" Target="../tags/tag1102.xml" /><Relationship Id="rId9" Type="http://schemas.openxmlformats.org/officeDocument/2006/relationships/tags" Target="../tags/tag1103.xml" /></Relationships>
</file>

<file path=ppt/slideMasters/_rels/slideMaster105.xml.rels>&#65279;<?xml version="1.0" encoding="utf-8" standalone="yes"?><Relationships xmlns="http://schemas.openxmlformats.org/package/2006/relationships"><Relationship Id="rId1" Type="http://schemas.openxmlformats.org/officeDocument/2006/relationships/slideLayout" Target="../slideLayouts/slideLayout72.xml" /><Relationship Id="rId10" Type="http://schemas.openxmlformats.org/officeDocument/2006/relationships/tags" Target="../tags/tag1118.xml" /><Relationship Id="rId11" Type="http://schemas.openxmlformats.org/officeDocument/2006/relationships/tags" Target="../tags/tag1119.xml" /><Relationship Id="rId12" Type="http://schemas.openxmlformats.org/officeDocument/2006/relationships/tags" Target="../tags/tag1120.xml" /><Relationship Id="rId13" Type="http://schemas.openxmlformats.org/officeDocument/2006/relationships/theme" Target="../theme/theme105.xml" /><Relationship Id="rId2" Type="http://schemas.openxmlformats.org/officeDocument/2006/relationships/tags" Target="../tags/tag1111.xml" /><Relationship Id="rId3" Type="http://schemas.openxmlformats.org/officeDocument/2006/relationships/image" Target="../media/image1.png" /><Relationship Id="rId4" Type="http://schemas.openxmlformats.org/officeDocument/2006/relationships/tags" Target="../tags/tag1112.xml" /><Relationship Id="rId5" Type="http://schemas.openxmlformats.org/officeDocument/2006/relationships/tags" Target="../tags/tag1113.xml" /><Relationship Id="rId6" Type="http://schemas.openxmlformats.org/officeDocument/2006/relationships/tags" Target="../tags/tag1114.xml" /><Relationship Id="rId7" Type="http://schemas.openxmlformats.org/officeDocument/2006/relationships/tags" Target="../tags/tag1115.xml" /><Relationship Id="rId8" Type="http://schemas.openxmlformats.org/officeDocument/2006/relationships/tags" Target="../tags/tag1116.xml" /><Relationship Id="rId9" Type="http://schemas.openxmlformats.org/officeDocument/2006/relationships/tags" Target="../tags/tag1117.xml" /></Relationships>
</file>

<file path=ppt/slideMasters/_rels/slideMaster106.xml.rels>&#65279;<?xml version="1.0" encoding="utf-8" standalone="yes"?><Relationships xmlns="http://schemas.openxmlformats.org/package/2006/relationships"><Relationship Id="rId1" Type="http://schemas.openxmlformats.org/officeDocument/2006/relationships/slideLayout" Target="../slideLayouts/slideLayout73.xml" /><Relationship Id="rId2" Type="http://schemas.openxmlformats.org/officeDocument/2006/relationships/tags" Target="../tags/tag1133.xml" /><Relationship Id="rId3" Type="http://schemas.openxmlformats.org/officeDocument/2006/relationships/tags" Target="../tags/tag1134.xml" /><Relationship Id="rId4" Type="http://schemas.openxmlformats.org/officeDocument/2006/relationships/tags" Target="../tags/tag1135.xml" /><Relationship Id="rId5" Type="http://schemas.openxmlformats.org/officeDocument/2006/relationships/tags" Target="../tags/tag1136.xml" /><Relationship Id="rId6" Type="http://schemas.openxmlformats.org/officeDocument/2006/relationships/tags" Target="../tags/tag1137.xml" /><Relationship Id="rId7" Type="http://schemas.openxmlformats.org/officeDocument/2006/relationships/tags" Target="../tags/tag1138.xml" /><Relationship Id="rId8" Type="http://schemas.openxmlformats.org/officeDocument/2006/relationships/theme" Target="../theme/theme106.xml" /></Relationships>
</file>

<file path=ppt/slideMasters/_rels/slideMaster107.xml.rels>&#65279;<?xml version="1.0" encoding="utf-8" standalone="yes"?><Relationships xmlns="http://schemas.openxmlformats.org/package/2006/relationships"><Relationship Id="rId1" Type="http://schemas.openxmlformats.org/officeDocument/2006/relationships/slideLayout" Target="../slideLayouts/slideLayout74.xml" /><Relationship Id="rId2" Type="http://schemas.openxmlformats.org/officeDocument/2006/relationships/tags" Target="../tags/tag1143.xml" /><Relationship Id="rId3" Type="http://schemas.openxmlformats.org/officeDocument/2006/relationships/tags" Target="../tags/tag1144.xml" /><Relationship Id="rId4" Type="http://schemas.openxmlformats.org/officeDocument/2006/relationships/tags" Target="../tags/tag1145.xml" /><Relationship Id="rId5" Type="http://schemas.openxmlformats.org/officeDocument/2006/relationships/tags" Target="../tags/tag1146.xml" /><Relationship Id="rId6" Type="http://schemas.openxmlformats.org/officeDocument/2006/relationships/tags" Target="../tags/tag1147.xml" /><Relationship Id="rId7" Type="http://schemas.openxmlformats.org/officeDocument/2006/relationships/tags" Target="../tags/tag1148.xml" /><Relationship Id="rId8" Type="http://schemas.openxmlformats.org/officeDocument/2006/relationships/tags" Target="../tags/tag1149.xml" /><Relationship Id="rId9" Type="http://schemas.openxmlformats.org/officeDocument/2006/relationships/theme" Target="../theme/theme107.xml" /></Relationships>
</file>

<file path=ppt/slideMasters/_rels/slideMaster108.xml.rels>&#65279;<?xml version="1.0" encoding="utf-8" standalone="yes"?><Relationships xmlns="http://schemas.openxmlformats.org/package/2006/relationships"><Relationship Id="rId1" Type="http://schemas.openxmlformats.org/officeDocument/2006/relationships/slideLayout" Target="../slideLayouts/slideLayout75.xml" /><Relationship Id="rId2" Type="http://schemas.openxmlformats.org/officeDocument/2006/relationships/tags" Target="../tags/tag1155.xml" /><Relationship Id="rId3" Type="http://schemas.openxmlformats.org/officeDocument/2006/relationships/tags" Target="../tags/tag1156.xml" /><Relationship Id="rId4" Type="http://schemas.openxmlformats.org/officeDocument/2006/relationships/tags" Target="../tags/tag1157.xml" /><Relationship Id="rId5" Type="http://schemas.openxmlformats.org/officeDocument/2006/relationships/tags" Target="../tags/tag1158.xml" /><Relationship Id="rId6" Type="http://schemas.openxmlformats.org/officeDocument/2006/relationships/tags" Target="../tags/tag1159.xml" /><Relationship Id="rId7" Type="http://schemas.openxmlformats.org/officeDocument/2006/relationships/tags" Target="../tags/tag1160.xml" /><Relationship Id="rId8" Type="http://schemas.openxmlformats.org/officeDocument/2006/relationships/tags" Target="../tags/tag1161.xml" /><Relationship Id="rId9" Type="http://schemas.openxmlformats.org/officeDocument/2006/relationships/theme" Target="../theme/theme108.xml" /></Relationships>
</file>

<file path=ppt/slideMasters/_rels/slideMaster109.xml.rels>&#65279;<?xml version="1.0" encoding="utf-8" standalone="yes"?><Relationships xmlns="http://schemas.openxmlformats.org/package/2006/relationships"><Relationship Id="rId1" Type="http://schemas.openxmlformats.org/officeDocument/2006/relationships/slideLayout" Target="../slideLayouts/slideLayout76.xml" /><Relationship Id="rId2" Type="http://schemas.openxmlformats.org/officeDocument/2006/relationships/tags" Target="../tags/tag1168.xml" /><Relationship Id="rId3" Type="http://schemas.openxmlformats.org/officeDocument/2006/relationships/tags" Target="../tags/tag1169.xml" /><Relationship Id="rId4" Type="http://schemas.openxmlformats.org/officeDocument/2006/relationships/tags" Target="../tags/tag1170.xml" /><Relationship Id="rId5" Type="http://schemas.openxmlformats.org/officeDocument/2006/relationships/tags" Target="../tags/tag1171.xml" /><Relationship Id="rId6" Type="http://schemas.openxmlformats.org/officeDocument/2006/relationships/tags" Target="../tags/tag1172.xml" /><Relationship Id="rId7" Type="http://schemas.openxmlformats.org/officeDocument/2006/relationships/tags" Target="../tags/tag1173.xml" /><Relationship Id="rId8" Type="http://schemas.openxmlformats.org/officeDocument/2006/relationships/theme" Target="../theme/theme109.xml" /></Relationships>
</file>

<file path=ppt/slideMasters/_rels/slideMaster110.xml.rels>&#65279;<?xml version="1.0" encoding="utf-8" standalone="yes"?><Relationships xmlns="http://schemas.openxmlformats.org/package/2006/relationships"><Relationship Id="rId1" Type="http://schemas.openxmlformats.org/officeDocument/2006/relationships/slideLayout" Target="../slideLayouts/slideLayout77.xml" /><Relationship Id="rId2" Type="http://schemas.openxmlformats.org/officeDocument/2006/relationships/tags" Target="../tags/tag1179.xml" /><Relationship Id="rId3" Type="http://schemas.openxmlformats.org/officeDocument/2006/relationships/tags" Target="../tags/tag1180.xml" /><Relationship Id="rId4" Type="http://schemas.openxmlformats.org/officeDocument/2006/relationships/tags" Target="../tags/tag1181.xml" /><Relationship Id="rId5" Type="http://schemas.openxmlformats.org/officeDocument/2006/relationships/tags" Target="../tags/tag1182.xml" /><Relationship Id="rId6" Type="http://schemas.openxmlformats.org/officeDocument/2006/relationships/tags" Target="../tags/tag1183.xml" /><Relationship Id="rId7" Type="http://schemas.openxmlformats.org/officeDocument/2006/relationships/tags" Target="../tags/tag1184.xml" /><Relationship Id="rId8" Type="http://schemas.openxmlformats.org/officeDocument/2006/relationships/theme" Target="../theme/theme110.xml" /></Relationships>
</file>

<file path=ppt/slideMasters/_rels/slideMaster111.xml.rels>&#65279;<?xml version="1.0" encoding="utf-8" standalone="yes"?><Relationships xmlns="http://schemas.openxmlformats.org/package/2006/relationships"><Relationship Id="rId1" Type="http://schemas.openxmlformats.org/officeDocument/2006/relationships/slideLayout" Target="../slideLayouts/slideLayout78.xml" /><Relationship Id="rId2" Type="http://schemas.openxmlformats.org/officeDocument/2006/relationships/tags" Target="../tags/tag1190.xml" /><Relationship Id="rId3" Type="http://schemas.openxmlformats.org/officeDocument/2006/relationships/tags" Target="../tags/tag1191.xml" /><Relationship Id="rId4" Type="http://schemas.openxmlformats.org/officeDocument/2006/relationships/tags" Target="../tags/tag1192.xml" /><Relationship Id="rId5" Type="http://schemas.openxmlformats.org/officeDocument/2006/relationships/tags" Target="../tags/tag1193.xml" /><Relationship Id="rId6" Type="http://schemas.openxmlformats.org/officeDocument/2006/relationships/tags" Target="../tags/tag1194.xml" /><Relationship Id="rId7" Type="http://schemas.openxmlformats.org/officeDocument/2006/relationships/tags" Target="../tags/tag1195.xml" /><Relationship Id="rId8" Type="http://schemas.openxmlformats.org/officeDocument/2006/relationships/theme" Target="../theme/theme111.xml" /></Relationships>
</file>

<file path=ppt/slideMasters/_rels/slideMaster112.xml.rels>&#65279;<?xml version="1.0" encoding="utf-8" standalone="yes"?><Relationships xmlns="http://schemas.openxmlformats.org/package/2006/relationships"><Relationship Id="rId1" Type="http://schemas.openxmlformats.org/officeDocument/2006/relationships/slideLayout" Target="../slideLayouts/slideLayout79.xml" /><Relationship Id="rId10" Type="http://schemas.openxmlformats.org/officeDocument/2006/relationships/theme" Target="../theme/theme112.xml" /><Relationship Id="rId2" Type="http://schemas.openxmlformats.org/officeDocument/2006/relationships/tags" Target="../tags/tag1201.xml" /><Relationship Id="rId3" Type="http://schemas.openxmlformats.org/officeDocument/2006/relationships/image" Target="../media/image2.png" /><Relationship Id="rId4" Type="http://schemas.openxmlformats.org/officeDocument/2006/relationships/tags" Target="../tags/tag1202.xml" /><Relationship Id="rId5" Type="http://schemas.openxmlformats.org/officeDocument/2006/relationships/tags" Target="../tags/tag1203.xml" /><Relationship Id="rId6" Type="http://schemas.openxmlformats.org/officeDocument/2006/relationships/tags" Target="../tags/tag1204.xml" /><Relationship Id="rId7" Type="http://schemas.openxmlformats.org/officeDocument/2006/relationships/tags" Target="../tags/tag1205.xml" /><Relationship Id="rId8" Type="http://schemas.openxmlformats.org/officeDocument/2006/relationships/tags" Target="../tags/tag1206.xml" /><Relationship Id="rId9" Type="http://schemas.openxmlformats.org/officeDocument/2006/relationships/tags" Target="../tags/tag1207.xml" /></Relationships>
</file>

<file path=ppt/slideMasters/_rels/slideMaster113.xml.rels>&#65279;<?xml version="1.0" encoding="utf-8" standalone="yes"?><Relationships xmlns="http://schemas.openxmlformats.org/package/2006/relationships"><Relationship Id="rId1" Type="http://schemas.openxmlformats.org/officeDocument/2006/relationships/slideLayout" Target="../slideLayouts/slideLayout80.xml" /><Relationship Id="rId10" Type="http://schemas.openxmlformats.org/officeDocument/2006/relationships/tags" Target="../tags/tag1219.xml" /><Relationship Id="rId11" Type="http://schemas.openxmlformats.org/officeDocument/2006/relationships/tags" Target="../tags/tag1220.xml" /><Relationship Id="rId12" Type="http://schemas.openxmlformats.org/officeDocument/2006/relationships/tags" Target="../tags/tag1221.xml" /><Relationship Id="rId13" Type="http://schemas.openxmlformats.org/officeDocument/2006/relationships/tags" Target="../tags/tag1222.xml" /><Relationship Id="rId14" Type="http://schemas.openxmlformats.org/officeDocument/2006/relationships/theme" Target="../theme/theme113.xml" /><Relationship Id="rId2" Type="http://schemas.openxmlformats.org/officeDocument/2006/relationships/tags" Target="../tags/tag1212.xml" /><Relationship Id="rId3" Type="http://schemas.openxmlformats.org/officeDocument/2006/relationships/tags" Target="../tags/tag1213.xml" /><Relationship Id="rId4" Type="http://schemas.openxmlformats.org/officeDocument/2006/relationships/image" Target="../media/image1.png" /><Relationship Id="rId5" Type="http://schemas.openxmlformats.org/officeDocument/2006/relationships/tags" Target="../tags/tag1214.xml" /><Relationship Id="rId6" Type="http://schemas.openxmlformats.org/officeDocument/2006/relationships/tags" Target="../tags/tag1215.xml" /><Relationship Id="rId7" Type="http://schemas.openxmlformats.org/officeDocument/2006/relationships/tags" Target="../tags/tag1216.xml" /><Relationship Id="rId8" Type="http://schemas.openxmlformats.org/officeDocument/2006/relationships/tags" Target="../tags/tag1217.xml" /><Relationship Id="rId9" Type="http://schemas.openxmlformats.org/officeDocument/2006/relationships/tags" Target="../tags/tag1218.xml" /></Relationships>
</file>

<file path=ppt/slideMasters/_rels/slideMaster114.xml.rels>&#65279;<?xml version="1.0" encoding="utf-8" standalone="yes"?><Relationships xmlns="http://schemas.openxmlformats.org/package/2006/relationships"><Relationship Id="rId1" Type="http://schemas.openxmlformats.org/officeDocument/2006/relationships/slideLayout" Target="../slideLayouts/slideLayout81.xml" /><Relationship Id="rId10" Type="http://schemas.openxmlformats.org/officeDocument/2006/relationships/tags" Target="../tags/tag1234.xml" /><Relationship Id="rId11" Type="http://schemas.openxmlformats.org/officeDocument/2006/relationships/tags" Target="../tags/tag1235.xml" /><Relationship Id="rId12" Type="http://schemas.openxmlformats.org/officeDocument/2006/relationships/tags" Target="../tags/tag1236.xml" /><Relationship Id="rId13" Type="http://schemas.openxmlformats.org/officeDocument/2006/relationships/theme" Target="../theme/theme114.xml" /><Relationship Id="rId2" Type="http://schemas.openxmlformats.org/officeDocument/2006/relationships/tags" Target="../tags/tag1227.xml" /><Relationship Id="rId3" Type="http://schemas.openxmlformats.org/officeDocument/2006/relationships/image" Target="../media/image1.png" /><Relationship Id="rId4" Type="http://schemas.openxmlformats.org/officeDocument/2006/relationships/tags" Target="../tags/tag1228.xml" /><Relationship Id="rId5" Type="http://schemas.openxmlformats.org/officeDocument/2006/relationships/tags" Target="../tags/tag1229.xml" /><Relationship Id="rId6" Type="http://schemas.openxmlformats.org/officeDocument/2006/relationships/tags" Target="../tags/tag1230.xml" /><Relationship Id="rId7" Type="http://schemas.openxmlformats.org/officeDocument/2006/relationships/tags" Target="../tags/tag1231.xml" /><Relationship Id="rId8" Type="http://schemas.openxmlformats.org/officeDocument/2006/relationships/tags" Target="../tags/tag1232.xml" /><Relationship Id="rId9" Type="http://schemas.openxmlformats.org/officeDocument/2006/relationships/tags" Target="../tags/tag1233.xml" /></Relationships>
</file>

<file path=ppt/slideMasters/_rels/slideMaster115.xml.rels>&#65279;<?xml version="1.0" encoding="utf-8" standalone="yes"?><Relationships xmlns="http://schemas.openxmlformats.org/package/2006/relationships"><Relationship Id="rId1" Type="http://schemas.openxmlformats.org/officeDocument/2006/relationships/slideLayout" Target="../slideLayouts/slideLayout82.xml" /><Relationship Id="rId10" Type="http://schemas.openxmlformats.org/officeDocument/2006/relationships/tags" Target="../tags/tag1248.xml" /><Relationship Id="rId11" Type="http://schemas.openxmlformats.org/officeDocument/2006/relationships/tags" Target="../tags/tag1249.xml" /><Relationship Id="rId12" Type="http://schemas.openxmlformats.org/officeDocument/2006/relationships/tags" Target="../tags/tag1250.xml" /><Relationship Id="rId13" Type="http://schemas.openxmlformats.org/officeDocument/2006/relationships/theme" Target="../theme/theme115.xml" /><Relationship Id="rId2" Type="http://schemas.openxmlformats.org/officeDocument/2006/relationships/tags" Target="../tags/tag1241.xml" /><Relationship Id="rId3" Type="http://schemas.openxmlformats.org/officeDocument/2006/relationships/image" Target="../media/image1.png" /><Relationship Id="rId4" Type="http://schemas.openxmlformats.org/officeDocument/2006/relationships/tags" Target="../tags/tag1242.xml" /><Relationship Id="rId5" Type="http://schemas.openxmlformats.org/officeDocument/2006/relationships/tags" Target="../tags/tag1243.xml" /><Relationship Id="rId6" Type="http://schemas.openxmlformats.org/officeDocument/2006/relationships/tags" Target="../tags/tag1244.xml" /><Relationship Id="rId7" Type="http://schemas.openxmlformats.org/officeDocument/2006/relationships/tags" Target="../tags/tag1245.xml" /><Relationship Id="rId8" Type="http://schemas.openxmlformats.org/officeDocument/2006/relationships/tags" Target="../tags/tag1246.xml" /><Relationship Id="rId9" Type="http://schemas.openxmlformats.org/officeDocument/2006/relationships/tags" Target="../tags/tag1247.xml" /></Relationships>
</file>

<file path=ppt/slideMasters/_rels/slideMaster116.xml.rels>&#65279;<?xml version="1.0" encoding="utf-8" standalone="yes"?><Relationships xmlns="http://schemas.openxmlformats.org/package/2006/relationships"><Relationship Id="rId1" Type="http://schemas.openxmlformats.org/officeDocument/2006/relationships/slideLayout" Target="../slideLayouts/slideLayout83.xml" /><Relationship Id="rId2" Type="http://schemas.openxmlformats.org/officeDocument/2006/relationships/tags" Target="../tags/tag1263.xml" /><Relationship Id="rId3" Type="http://schemas.openxmlformats.org/officeDocument/2006/relationships/tags" Target="../tags/tag1264.xml" /><Relationship Id="rId4" Type="http://schemas.openxmlformats.org/officeDocument/2006/relationships/tags" Target="../tags/tag1265.xml" /><Relationship Id="rId5" Type="http://schemas.openxmlformats.org/officeDocument/2006/relationships/tags" Target="../tags/tag1266.xml" /><Relationship Id="rId6" Type="http://schemas.openxmlformats.org/officeDocument/2006/relationships/tags" Target="../tags/tag1267.xml" /><Relationship Id="rId7" Type="http://schemas.openxmlformats.org/officeDocument/2006/relationships/tags" Target="../tags/tag1268.xml" /><Relationship Id="rId8" Type="http://schemas.openxmlformats.org/officeDocument/2006/relationships/theme" Target="../theme/theme116.xml" /></Relationships>
</file>

<file path=ppt/slideMasters/_rels/slideMaster117.xml.rels>&#65279;<?xml version="1.0" encoding="utf-8" standalone="yes"?><Relationships xmlns="http://schemas.openxmlformats.org/package/2006/relationships"><Relationship Id="rId1" Type="http://schemas.openxmlformats.org/officeDocument/2006/relationships/slideLayout" Target="../slideLayouts/slideLayout84.xml" /><Relationship Id="rId2" Type="http://schemas.openxmlformats.org/officeDocument/2006/relationships/tags" Target="../tags/tag1273.xml" /><Relationship Id="rId3" Type="http://schemas.openxmlformats.org/officeDocument/2006/relationships/tags" Target="../tags/tag1274.xml" /><Relationship Id="rId4" Type="http://schemas.openxmlformats.org/officeDocument/2006/relationships/tags" Target="../tags/tag1275.xml" /><Relationship Id="rId5" Type="http://schemas.openxmlformats.org/officeDocument/2006/relationships/tags" Target="../tags/tag1276.xml" /><Relationship Id="rId6" Type="http://schemas.openxmlformats.org/officeDocument/2006/relationships/tags" Target="../tags/tag1277.xml" /><Relationship Id="rId7" Type="http://schemas.openxmlformats.org/officeDocument/2006/relationships/tags" Target="../tags/tag1278.xml" /><Relationship Id="rId8" Type="http://schemas.openxmlformats.org/officeDocument/2006/relationships/tags" Target="../tags/tag1279.xml" /><Relationship Id="rId9" Type="http://schemas.openxmlformats.org/officeDocument/2006/relationships/theme" Target="../theme/theme117.xml" /></Relationships>
</file>

<file path=ppt/slideMasters/_rels/slideMaster118.xml.rels>&#65279;<?xml version="1.0" encoding="utf-8" standalone="yes"?><Relationships xmlns="http://schemas.openxmlformats.org/package/2006/relationships"><Relationship Id="rId1" Type="http://schemas.openxmlformats.org/officeDocument/2006/relationships/slideLayout" Target="../slideLayouts/slideLayout85.xml" /><Relationship Id="rId2" Type="http://schemas.openxmlformats.org/officeDocument/2006/relationships/tags" Target="../tags/tag1285.xml" /><Relationship Id="rId3" Type="http://schemas.openxmlformats.org/officeDocument/2006/relationships/tags" Target="../tags/tag1286.xml" /><Relationship Id="rId4" Type="http://schemas.openxmlformats.org/officeDocument/2006/relationships/tags" Target="../tags/tag1287.xml" /><Relationship Id="rId5" Type="http://schemas.openxmlformats.org/officeDocument/2006/relationships/tags" Target="../tags/tag1288.xml" /><Relationship Id="rId6" Type="http://schemas.openxmlformats.org/officeDocument/2006/relationships/tags" Target="../tags/tag1289.xml" /><Relationship Id="rId7" Type="http://schemas.openxmlformats.org/officeDocument/2006/relationships/tags" Target="../tags/tag1290.xml" /><Relationship Id="rId8" Type="http://schemas.openxmlformats.org/officeDocument/2006/relationships/tags" Target="../tags/tag1291.xml" /><Relationship Id="rId9" Type="http://schemas.openxmlformats.org/officeDocument/2006/relationships/theme" Target="../theme/theme118.xml" /></Relationships>
</file>

<file path=ppt/slideMasters/_rels/slideMaster119.xml.rels>&#65279;<?xml version="1.0" encoding="utf-8" standalone="yes"?><Relationships xmlns="http://schemas.openxmlformats.org/package/2006/relationships"><Relationship Id="rId1" Type="http://schemas.openxmlformats.org/officeDocument/2006/relationships/slideLayout" Target="../slideLayouts/slideLayout86.xml" /><Relationship Id="rId2" Type="http://schemas.openxmlformats.org/officeDocument/2006/relationships/tags" Target="../tags/tag1298.xml" /><Relationship Id="rId3" Type="http://schemas.openxmlformats.org/officeDocument/2006/relationships/tags" Target="../tags/tag1299.xml" /><Relationship Id="rId4" Type="http://schemas.openxmlformats.org/officeDocument/2006/relationships/tags" Target="../tags/tag1300.xml" /><Relationship Id="rId5" Type="http://schemas.openxmlformats.org/officeDocument/2006/relationships/tags" Target="../tags/tag1301.xml" /><Relationship Id="rId6" Type="http://schemas.openxmlformats.org/officeDocument/2006/relationships/tags" Target="../tags/tag1302.xml" /><Relationship Id="rId7" Type="http://schemas.openxmlformats.org/officeDocument/2006/relationships/tags" Target="../tags/tag1303.xml" /><Relationship Id="rId8" Type="http://schemas.openxmlformats.org/officeDocument/2006/relationships/theme" Target="../theme/theme119.xml" /></Relationships>
</file>

<file path=ppt/slideMasters/_rels/slideMaster120.xml.rels>&#65279;<?xml version="1.0" encoding="utf-8" standalone="yes"?><Relationships xmlns="http://schemas.openxmlformats.org/package/2006/relationships"><Relationship Id="rId1" Type="http://schemas.openxmlformats.org/officeDocument/2006/relationships/slideLayout" Target="../slideLayouts/slideLayout87.xml" /><Relationship Id="rId2" Type="http://schemas.openxmlformats.org/officeDocument/2006/relationships/tags" Target="../tags/tag1309.xml" /><Relationship Id="rId3" Type="http://schemas.openxmlformats.org/officeDocument/2006/relationships/tags" Target="../tags/tag1310.xml" /><Relationship Id="rId4" Type="http://schemas.openxmlformats.org/officeDocument/2006/relationships/tags" Target="../tags/tag1311.xml" /><Relationship Id="rId5" Type="http://schemas.openxmlformats.org/officeDocument/2006/relationships/tags" Target="../tags/tag1312.xml" /><Relationship Id="rId6" Type="http://schemas.openxmlformats.org/officeDocument/2006/relationships/tags" Target="../tags/tag1313.xml" /><Relationship Id="rId7" Type="http://schemas.openxmlformats.org/officeDocument/2006/relationships/tags" Target="../tags/tag1314.xml" /><Relationship Id="rId8" Type="http://schemas.openxmlformats.org/officeDocument/2006/relationships/theme" Target="../theme/theme120.xml" /></Relationships>
</file>

<file path=ppt/slideMasters/_rels/slideMaster121.xml.rels>&#65279;<?xml version="1.0" encoding="utf-8" standalone="yes"?><Relationships xmlns="http://schemas.openxmlformats.org/package/2006/relationships"><Relationship Id="rId1" Type="http://schemas.openxmlformats.org/officeDocument/2006/relationships/slideLayout" Target="../slideLayouts/slideLayout88.xml" /><Relationship Id="rId2" Type="http://schemas.openxmlformats.org/officeDocument/2006/relationships/tags" Target="../tags/tag1320.xml" /><Relationship Id="rId3" Type="http://schemas.openxmlformats.org/officeDocument/2006/relationships/tags" Target="../tags/tag1321.xml" /><Relationship Id="rId4" Type="http://schemas.openxmlformats.org/officeDocument/2006/relationships/tags" Target="../tags/tag1322.xml" /><Relationship Id="rId5" Type="http://schemas.openxmlformats.org/officeDocument/2006/relationships/tags" Target="../tags/tag1323.xml" /><Relationship Id="rId6" Type="http://schemas.openxmlformats.org/officeDocument/2006/relationships/tags" Target="../tags/tag1324.xml" /><Relationship Id="rId7" Type="http://schemas.openxmlformats.org/officeDocument/2006/relationships/tags" Target="../tags/tag1325.xml" /><Relationship Id="rId8" Type="http://schemas.openxmlformats.org/officeDocument/2006/relationships/theme" Target="../theme/theme121.xml" /></Relationships>
</file>

<file path=ppt/slideMasters/_rels/slideMaster122.xml.rels>&#65279;<?xml version="1.0" encoding="utf-8" standalone="yes"?><Relationships xmlns="http://schemas.openxmlformats.org/package/2006/relationships"><Relationship Id="rId1" Type="http://schemas.openxmlformats.org/officeDocument/2006/relationships/slideLayout" Target="../slideLayouts/slideLayout89.xml" /><Relationship Id="rId10" Type="http://schemas.openxmlformats.org/officeDocument/2006/relationships/theme" Target="../theme/theme122.xml" /><Relationship Id="rId2" Type="http://schemas.openxmlformats.org/officeDocument/2006/relationships/tags" Target="../tags/tag1331.xml" /><Relationship Id="rId3" Type="http://schemas.openxmlformats.org/officeDocument/2006/relationships/image" Target="../media/image2.png" /><Relationship Id="rId4" Type="http://schemas.openxmlformats.org/officeDocument/2006/relationships/tags" Target="../tags/tag1332.xml" /><Relationship Id="rId5" Type="http://schemas.openxmlformats.org/officeDocument/2006/relationships/tags" Target="../tags/tag1333.xml" /><Relationship Id="rId6" Type="http://schemas.openxmlformats.org/officeDocument/2006/relationships/tags" Target="../tags/tag1334.xml" /><Relationship Id="rId7" Type="http://schemas.openxmlformats.org/officeDocument/2006/relationships/tags" Target="../tags/tag1335.xml" /><Relationship Id="rId8" Type="http://schemas.openxmlformats.org/officeDocument/2006/relationships/tags" Target="../tags/tag1336.xml" /><Relationship Id="rId9" Type="http://schemas.openxmlformats.org/officeDocument/2006/relationships/tags" Target="../tags/tag1337.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1026" name="Title Placeholder 1"/>
          <p:cNvSpPr/>
          <p:nvPr>
            <p:ph type="title"/>
            <p:custDataLst>
              <p:tags r:id="rId2"/>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kern="1200">
                <a:solidFill>
                  <a:schemeClr val="tx1"/>
                </a:solidFill>
                <a:latin typeface="Arial" pitchFamily="34" charset="0"/>
                <a:ea typeface="微软雅黑" charset="-122"/>
                <a:cs typeface="微软雅黑" panose="020b0503020204020204" charset="-122"/>
              </a:defRPr>
            </a:lvl1pPr>
          </a:lstStyle>
          <a:p>
            <a:pPr lvl="0"/>
            <a:r>
              <a:t>单击此处编辑母版标题样式</a:t>
            </a:r>
          </a:p>
        </p:txBody>
      </p:sp>
      <p:sp>
        <p:nvSpPr>
          <p:cNvPr id="1027" name="Text Placeholder 2"/>
          <p:cNvSpPr/>
          <p:nvPr>
            <p:ph type="body" idx="1"/>
            <p:custDataLst>
              <p:tags r:id="rId3"/>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kern="1200">
                <a:solidFill>
                  <a:schemeClr val="tx1"/>
                </a:solidFill>
                <a:latin typeface="+mn-lt"/>
                <a:ea typeface="+mn-ea"/>
                <a:cs typeface="微软雅黑" panose="020b0503020204020204"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kern="1200">
                <a:solidFill>
                  <a:schemeClr val="tx1"/>
                </a:solidFill>
                <a:latin typeface="+mn-lt"/>
                <a:ea typeface="+mn-ea"/>
                <a:cs typeface="微软雅黑" panose="020b0503020204020204"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kern="1200">
                <a:solidFill>
                  <a:schemeClr val="tx1"/>
                </a:solidFill>
                <a:latin typeface="+mn-lt"/>
                <a:ea typeface="+mn-ea"/>
                <a:cs typeface="微软雅黑" panose="020b0503020204020204"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kern="1200">
                <a:solidFill>
                  <a:schemeClr val="tx1"/>
                </a:solidFill>
                <a:latin typeface="+mn-lt"/>
                <a:ea typeface="+mn-ea"/>
                <a:cs typeface="微软雅黑" panose="020b0503020204020204"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kern="1200">
                <a:solidFill>
                  <a:schemeClr val="tx1"/>
                </a:solidFill>
                <a:latin typeface="+mn-lt"/>
                <a:ea typeface="+mn-ea"/>
                <a:cs typeface="微软雅黑" panose="020b0503020204020204" charset="-122"/>
              </a:defRPr>
            </a:lvl5pPr>
            <a:lvl6pPr marL="1885950" indent="-171450" algn="l" defTabSz="685800" rtl="0" eaLnBrk="1" latinLnBrk="0" hangingPunct="1">
              <a:lnSpc>
                <a:spcPct val="90000"/>
              </a:lnSpc>
              <a:spcBef>
                <a:spcPts val="375"/>
              </a:spcBef>
              <a:buFont typeface="Arial" pitchFamily="34" charset="0"/>
              <a:buChar char="•"/>
              <a:defRPr lang="en-US" altLang="en-US"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lang="en-US" altLang="en-US"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lang="en-US" altLang="en-US"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lang="en-US" altLang="en-US" sz="1350" kern="1200">
                <a:solidFill>
                  <a:schemeClr val="tx1"/>
                </a:solidFill>
                <a:latin typeface="+mn-lt"/>
                <a:ea typeface="+mn-ea"/>
                <a:cs typeface="+mn-cs"/>
              </a:defRPr>
            </a:lvl9pPr>
          </a:lstStyle>
          <a:p>
            <a:pPr lvl="0"/>
            <a:r>
              <a:t>编辑母版文本样式</a:t>
            </a:r>
          </a:p>
          <a:p>
            <a:pPr lvl="1"/>
            <a:r>
              <a:t>第二级</a:t>
            </a:r>
          </a:p>
          <a:p>
            <a:pPr lvl="2"/>
            <a:r>
              <a:t>第三级</a:t>
            </a:r>
          </a:p>
          <a:p>
            <a:pPr lvl="3"/>
            <a:r>
              <a:t>第四级</a:t>
            </a:r>
          </a:p>
          <a:p>
            <a:pPr lvl="4"/>
            <a:r>
              <a:t>第五级</a:t>
            </a:r>
          </a:p>
        </p:txBody>
      </p:sp>
      <p:sp>
        <p:nvSpPr>
          <p:cNvPr id="1028" name="Date Placeholder 3"/>
          <p:cNvSpPr/>
          <p:nvPr>
            <p:ph type="dt" sz="half" idx="2"/>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97526DB-8FA8-4A9B-B370-4DFC609E9F7C}" type="datetime1">
              <a:rPr lang="zh-CN" altLang="en-US" sz="900">
                <a:solidFill>
                  <a:srgbClr val="898989"/>
                </a:solidFill>
              </a:rPr>
              <a:t>*</a:t>
            </a:fld>
            <a:endParaRPr lang="zh-CN" altLang="en-US" sz="900">
              <a:solidFill>
                <a:srgbClr val="898989"/>
              </a:solidFill>
            </a:endParaRPr>
          </a:p>
        </p:txBody>
      </p:sp>
      <p:sp>
        <p:nvSpPr>
          <p:cNvPr id="1029" name="Footer Placeholder 4"/>
          <p:cNvSpPr/>
          <p:nvPr>
            <p:ph type="ftr" sz="quarter" idx="3"/>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1030" name="Slide Number Placeholder 5"/>
          <p:cNvSpPr/>
          <p:nvPr>
            <p:ph type="sldNum" sz="quarter" idx="4"/>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1BA0D9BE-0512-4B72-AA65-8CA5FC149F70}"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kern="1200">
          <a:solidFill>
            <a:schemeClr val="tx1"/>
          </a:solidFill>
          <a:latin typeface="Arial" pitchFamily="34" charset="0"/>
          <a:ea typeface="微软雅黑" charset="-122"/>
          <a:cs typeface="微软雅黑" panose="020b0503020204020204"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kern="1200">
          <a:solidFill>
            <a:schemeClr val="tx1"/>
          </a:solidFill>
          <a:latin typeface="+mn-lt"/>
          <a:ea typeface="+mn-ea"/>
          <a:cs typeface="微软雅黑" panose="020b0503020204020204"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kern="1200">
          <a:solidFill>
            <a:schemeClr val="tx1"/>
          </a:solidFill>
          <a:latin typeface="+mn-lt"/>
          <a:ea typeface="+mn-ea"/>
          <a:cs typeface="微软雅黑" panose="020b0503020204020204"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kern="1200">
          <a:solidFill>
            <a:schemeClr val="tx1"/>
          </a:solidFill>
          <a:latin typeface="+mn-lt"/>
          <a:ea typeface="+mn-ea"/>
          <a:cs typeface="微软雅黑" panose="020b0503020204020204"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kern="1200">
          <a:solidFill>
            <a:schemeClr val="tx1"/>
          </a:solidFill>
          <a:latin typeface="+mn-lt"/>
          <a:ea typeface="+mn-ea"/>
          <a:cs typeface="微软雅黑" panose="020b0503020204020204"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kern="1200">
          <a:solidFill>
            <a:schemeClr val="tx1"/>
          </a:solidFill>
          <a:latin typeface="+mn-lt"/>
          <a:ea typeface="+mn-ea"/>
          <a:cs typeface="微软雅黑" panose="020b0503020204020204" charset="-122"/>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p:bodyStyle>
    <p:otherStyle>
      <a:defPPr>
        <a:defRPr lang="en-US"/>
      </a:defPPr>
      <a:lvl1pPr marL="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2050" name="Title Placeholder 1"/>
          <p:cNvSpPr/>
          <p:nvPr>
            <p:ph type="title"/>
            <p:custDataLst>
              <p:tags r:id="rId2"/>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kern="1200">
                <a:solidFill>
                  <a:schemeClr val="tx1"/>
                </a:solidFill>
                <a:latin typeface="Arial" pitchFamily="34" charset="0"/>
                <a:ea typeface="微软雅黑" charset="-122"/>
                <a:cs typeface="微软雅黑" panose="020b0503020204020204" charset="-122"/>
              </a:defRPr>
            </a:lvl1pPr>
          </a:lstStyle>
          <a:p>
            <a:pPr lvl="0"/>
            <a:r>
              <a:t>单击此处编辑母版标题样式</a:t>
            </a:r>
          </a:p>
        </p:txBody>
      </p:sp>
      <p:sp>
        <p:nvSpPr>
          <p:cNvPr id="2051" name="Text Placeholder 2"/>
          <p:cNvSpPr/>
          <p:nvPr>
            <p:ph type="body" idx="1"/>
            <p:custDataLst>
              <p:tags r:id="rId3"/>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kern="1200">
                <a:solidFill>
                  <a:schemeClr val="tx1"/>
                </a:solidFill>
                <a:latin typeface="+mn-lt"/>
                <a:ea typeface="+mn-ea"/>
                <a:cs typeface="微软雅黑" panose="020b0503020204020204"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kern="1200">
                <a:solidFill>
                  <a:schemeClr val="tx1"/>
                </a:solidFill>
                <a:latin typeface="+mn-lt"/>
                <a:ea typeface="+mn-ea"/>
                <a:cs typeface="微软雅黑" panose="020b0503020204020204"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kern="1200">
                <a:solidFill>
                  <a:schemeClr val="tx1"/>
                </a:solidFill>
                <a:latin typeface="+mn-lt"/>
                <a:ea typeface="+mn-ea"/>
                <a:cs typeface="微软雅黑" panose="020b0503020204020204"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kern="1200">
                <a:solidFill>
                  <a:schemeClr val="tx1"/>
                </a:solidFill>
                <a:latin typeface="+mn-lt"/>
                <a:ea typeface="+mn-ea"/>
                <a:cs typeface="微软雅黑" panose="020b0503020204020204"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kern="1200">
                <a:solidFill>
                  <a:schemeClr val="tx1"/>
                </a:solidFill>
                <a:latin typeface="+mn-lt"/>
                <a:ea typeface="+mn-ea"/>
                <a:cs typeface="微软雅黑" panose="020b0503020204020204" charset="-122"/>
              </a:defRPr>
            </a:lvl5pPr>
            <a:lvl6pPr marL="1885950" indent="-171450" algn="l" defTabSz="685800" rtl="0" eaLnBrk="1" latinLnBrk="0" hangingPunct="1">
              <a:lnSpc>
                <a:spcPct val="90000"/>
              </a:lnSpc>
              <a:spcBef>
                <a:spcPts val="375"/>
              </a:spcBef>
              <a:buFont typeface="Arial" pitchFamily="34" charset="0"/>
              <a:buChar char="•"/>
              <a:defRPr lang="en-US" altLang="en-US"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lang="en-US" altLang="en-US"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lang="en-US" altLang="en-US"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lang="en-US" altLang="en-US" sz="1350" kern="1200">
                <a:solidFill>
                  <a:schemeClr val="tx1"/>
                </a:solidFill>
                <a:latin typeface="+mn-lt"/>
                <a:ea typeface="+mn-ea"/>
                <a:cs typeface="+mn-cs"/>
              </a:defRPr>
            </a:lvl9pPr>
          </a:lstStyle>
          <a:p>
            <a:pPr lvl="0"/>
            <a:r>
              <a:t>编辑母版文本样式</a:t>
            </a:r>
          </a:p>
          <a:p>
            <a:pPr lvl="1"/>
            <a:r>
              <a:t>第二级</a:t>
            </a:r>
          </a:p>
          <a:p>
            <a:pPr lvl="2"/>
            <a:r>
              <a:t>第三级</a:t>
            </a:r>
          </a:p>
          <a:p>
            <a:pPr lvl="3"/>
            <a:r>
              <a:t>第四级</a:t>
            </a:r>
          </a:p>
          <a:p>
            <a:pPr lvl="4"/>
            <a:r>
              <a:t>第五级</a:t>
            </a:r>
          </a:p>
        </p:txBody>
      </p:sp>
      <p:sp>
        <p:nvSpPr>
          <p:cNvPr id="2052" name="Date Placeholder 3"/>
          <p:cNvSpPr/>
          <p:nvPr>
            <p:ph type="dt" sz="half" idx="2"/>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836A6A63-82B0-4D21-9C11-F6228F817CD1}" type="datetime1">
              <a:rPr lang="zh-CN" altLang="en-US" sz="900">
                <a:solidFill>
                  <a:srgbClr val="898989"/>
                </a:solidFill>
              </a:rPr>
              <a:t>*</a:t>
            </a:fld>
            <a:endParaRPr lang="zh-CN" altLang="en-US" sz="900">
              <a:solidFill>
                <a:srgbClr val="898989"/>
              </a:solidFill>
            </a:endParaRPr>
          </a:p>
        </p:txBody>
      </p:sp>
      <p:sp>
        <p:nvSpPr>
          <p:cNvPr id="2053" name="Footer Placeholder 4"/>
          <p:cNvSpPr/>
          <p:nvPr>
            <p:ph type="ftr" sz="quarter" idx="3"/>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2054" name="Slide Number Placeholder 5"/>
          <p:cNvSpPr/>
          <p:nvPr>
            <p:ph type="sldNum" sz="quarter" idx="4"/>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A56DCC63-464A-4A99-AEFD-41904D8057FE}"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kern="1200">
          <a:solidFill>
            <a:schemeClr val="tx1"/>
          </a:solidFill>
          <a:latin typeface="Arial" pitchFamily="34" charset="0"/>
          <a:ea typeface="微软雅黑" charset="-122"/>
          <a:cs typeface="微软雅黑" panose="020b0503020204020204"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kern="1200">
          <a:solidFill>
            <a:schemeClr val="tx1"/>
          </a:solidFill>
          <a:latin typeface="+mn-lt"/>
          <a:ea typeface="+mn-ea"/>
          <a:cs typeface="微软雅黑" panose="020b0503020204020204"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kern="1200">
          <a:solidFill>
            <a:schemeClr val="tx1"/>
          </a:solidFill>
          <a:latin typeface="+mn-lt"/>
          <a:ea typeface="+mn-ea"/>
          <a:cs typeface="微软雅黑" panose="020b0503020204020204"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kern="1200">
          <a:solidFill>
            <a:schemeClr val="tx1"/>
          </a:solidFill>
          <a:latin typeface="+mn-lt"/>
          <a:ea typeface="+mn-ea"/>
          <a:cs typeface="微软雅黑" panose="020b0503020204020204"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kern="1200">
          <a:solidFill>
            <a:schemeClr val="tx1"/>
          </a:solidFill>
          <a:latin typeface="+mn-lt"/>
          <a:ea typeface="+mn-ea"/>
          <a:cs typeface="微软雅黑" panose="020b0503020204020204"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kern="1200">
          <a:solidFill>
            <a:schemeClr val="tx1"/>
          </a:solidFill>
          <a:latin typeface="+mn-lt"/>
          <a:ea typeface="+mn-ea"/>
          <a:cs typeface="微软雅黑" panose="020b0503020204020204" charset="-122"/>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p:bodyStyle>
    <p:otherStyle>
      <a:defPPr>
        <a:defRPr lang="en-US"/>
      </a:defPPr>
      <a:lvl1pPr marL="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3074" name="Title Placeholder 1"/>
          <p:cNvSpPr/>
          <p:nvPr>
            <p:ph type="title"/>
            <p:custDataLst>
              <p:tags r:id="rId2"/>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kern="1200">
                <a:solidFill>
                  <a:schemeClr val="tx1"/>
                </a:solidFill>
                <a:latin typeface="Arial" pitchFamily="34" charset="0"/>
                <a:ea typeface="微软雅黑" charset="-122"/>
                <a:cs typeface="微软雅黑" panose="020b0503020204020204" charset="-122"/>
              </a:defRPr>
            </a:lvl1pPr>
          </a:lstStyle>
          <a:p>
            <a:pPr lvl="0"/>
            <a:r>
              <a:t>单击此处编辑母版标题样式</a:t>
            </a:r>
          </a:p>
        </p:txBody>
      </p:sp>
      <p:sp>
        <p:nvSpPr>
          <p:cNvPr id="3075" name="Text Placeholder 2"/>
          <p:cNvSpPr/>
          <p:nvPr>
            <p:ph type="body" idx="1"/>
            <p:custDataLst>
              <p:tags r:id="rId3"/>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kern="1200">
                <a:solidFill>
                  <a:schemeClr val="tx1"/>
                </a:solidFill>
                <a:latin typeface="+mn-lt"/>
                <a:ea typeface="+mn-ea"/>
                <a:cs typeface="微软雅黑" panose="020b0503020204020204"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kern="1200">
                <a:solidFill>
                  <a:schemeClr val="tx1"/>
                </a:solidFill>
                <a:latin typeface="+mn-lt"/>
                <a:ea typeface="+mn-ea"/>
                <a:cs typeface="微软雅黑" panose="020b0503020204020204"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kern="1200">
                <a:solidFill>
                  <a:schemeClr val="tx1"/>
                </a:solidFill>
                <a:latin typeface="+mn-lt"/>
                <a:ea typeface="+mn-ea"/>
                <a:cs typeface="微软雅黑" panose="020b0503020204020204"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kern="1200">
                <a:solidFill>
                  <a:schemeClr val="tx1"/>
                </a:solidFill>
                <a:latin typeface="+mn-lt"/>
                <a:ea typeface="+mn-ea"/>
                <a:cs typeface="微软雅黑" panose="020b0503020204020204"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kern="1200">
                <a:solidFill>
                  <a:schemeClr val="tx1"/>
                </a:solidFill>
                <a:latin typeface="+mn-lt"/>
                <a:ea typeface="+mn-ea"/>
                <a:cs typeface="微软雅黑" panose="020b0503020204020204" charset="-122"/>
              </a:defRPr>
            </a:lvl5pPr>
            <a:lvl6pPr marL="1885950" indent="-171450" algn="l" defTabSz="685800" rtl="0" eaLnBrk="1" latinLnBrk="0" hangingPunct="1">
              <a:lnSpc>
                <a:spcPct val="90000"/>
              </a:lnSpc>
              <a:spcBef>
                <a:spcPts val="375"/>
              </a:spcBef>
              <a:buFont typeface="Arial" pitchFamily="34" charset="0"/>
              <a:buChar char="•"/>
              <a:defRPr lang="en-US" altLang="en-US"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lang="en-US" altLang="en-US"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lang="en-US" altLang="en-US"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lang="en-US" altLang="en-US" sz="1350" kern="1200">
                <a:solidFill>
                  <a:schemeClr val="tx1"/>
                </a:solidFill>
                <a:latin typeface="+mn-lt"/>
                <a:ea typeface="+mn-ea"/>
                <a:cs typeface="+mn-cs"/>
              </a:defRPr>
            </a:lvl9pPr>
          </a:lstStyle>
          <a:p>
            <a:pPr lvl="0"/>
            <a:r>
              <a:t>编辑母版文本样式</a:t>
            </a:r>
          </a:p>
          <a:p>
            <a:pPr lvl="1"/>
            <a:r>
              <a:t>第二级</a:t>
            </a:r>
          </a:p>
          <a:p>
            <a:pPr lvl="2"/>
            <a:r>
              <a:t>第三级</a:t>
            </a:r>
          </a:p>
          <a:p>
            <a:pPr lvl="3"/>
            <a:r>
              <a:t>第四级</a:t>
            </a:r>
          </a:p>
          <a:p>
            <a:pPr lvl="4"/>
            <a:r>
              <a:t>第五级</a:t>
            </a:r>
          </a:p>
        </p:txBody>
      </p:sp>
      <p:sp>
        <p:nvSpPr>
          <p:cNvPr id="3076" name="Date Placeholder 3"/>
          <p:cNvSpPr/>
          <p:nvPr>
            <p:ph type="dt" sz="half" idx="2"/>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defTabSz="685800" eaLnBrk="1" fontAlgn="base" hangingPunct="1">
              <a:spcBef>
                <a:spcPct val="0"/>
              </a:spcBef>
              <a:spcAft>
                <a:spcPct val="0"/>
              </a:spcAft>
            </a:pPr>
            <a:fld id="{56C07034-0599-4376-B071-DA303A7ECD31}" type="datetime1">
              <a:rPr lang="zh-CN" altLang="en-US" sz="900">
                <a:solidFill>
                  <a:srgbClr val="898989"/>
                </a:solidFill>
              </a:rPr>
              <a:t>*</a:t>
            </a:fld>
            <a:endParaRPr lang="zh-CN" altLang="en-US" sz="900">
              <a:solidFill>
                <a:srgbClr val="898989"/>
              </a:solidFill>
            </a:endParaRPr>
          </a:p>
        </p:txBody>
      </p:sp>
      <p:sp>
        <p:nvSpPr>
          <p:cNvPr id="3077" name="Footer Placeholder 4"/>
          <p:cNvSpPr/>
          <p:nvPr>
            <p:ph type="ftr" sz="quarter" idx="3"/>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3078" name="Slide Number Placeholder 5"/>
          <p:cNvSpPr/>
          <p:nvPr>
            <p:ph type="sldNum" sz="quarter" idx="4"/>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defPPr>
              <a:defRPr lang="en-US"/>
            </a:defPPr>
            <a:lvl1pPr marL="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en-US" altLang="en-US" sz="1350" kern="1200">
                <a:solidFill>
                  <a:schemeClr val="tx1"/>
                </a:solidFill>
                <a:latin typeface="+mn-lt"/>
                <a:ea typeface="+mn-ea"/>
                <a:cs typeface="+mn-cs"/>
              </a:defRPr>
            </a:lvl5pPr>
            <a:lvl6pPr marL="1714500" algn="l" defTabSz="685800" rtl="0" eaLnBrk="1" latinLnBrk="0" hangingPunct="1">
              <a:defRPr lang="en-US" altLang="en-US" sz="1350" kern="1200">
                <a:solidFill>
                  <a:schemeClr val="tx1"/>
                </a:solidFill>
                <a:latin typeface="+mn-lt"/>
                <a:ea typeface="+mn-ea"/>
                <a:cs typeface="+mn-cs"/>
              </a:defRPr>
            </a:lvl6pPr>
            <a:lvl7pPr marL="2057400" algn="l" defTabSz="685800" rtl="0" eaLnBrk="1" latinLnBrk="0" hangingPunct="1">
              <a:defRPr lang="en-US" altLang="en-US" sz="1350" kern="1200">
                <a:solidFill>
                  <a:schemeClr val="tx1"/>
                </a:solidFill>
                <a:latin typeface="+mn-lt"/>
                <a:ea typeface="+mn-ea"/>
                <a:cs typeface="+mn-cs"/>
              </a:defRPr>
            </a:lvl7pPr>
            <a:lvl8pPr marL="2400300" algn="l" defTabSz="685800" rtl="0" eaLnBrk="1" latinLnBrk="0" hangingPunct="1">
              <a:defRPr lang="en-US" altLang="en-US" sz="1350" kern="1200">
                <a:solidFill>
                  <a:schemeClr val="tx1"/>
                </a:solidFill>
                <a:latin typeface="+mn-lt"/>
                <a:ea typeface="+mn-ea"/>
                <a:cs typeface="+mn-cs"/>
              </a:defRPr>
            </a:lvl8pPr>
            <a:lvl9pPr marL="2743200" algn="l" defTabSz="685800" rtl="0" eaLnBrk="1" latinLnBrk="0" hangingPunct="1">
              <a:defRPr lang="en-US" altLang="en-US" sz="1350" kern="1200">
                <a:solidFill>
                  <a:schemeClr val="tx1"/>
                </a:solidFill>
                <a:latin typeface="+mn-lt"/>
                <a:ea typeface="+mn-ea"/>
                <a:cs typeface="+mn-cs"/>
              </a:defRPr>
            </a:lvl9pPr>
          </a:lstStyle>
          <a:p>
            <a:pPr marL="0" lvl="0" indent="0" algn="r" defTabSz="685800" eaLnBrk="1" fontAlgn="base" hangingPunct="1">
              <a:spcBef>
                <a:spcPct val="0"/>
              </a:spcBef>
              <a:spcAft>
                <a:spcPct val="0"/>
              </a:spcAft>
            </a:pPr>
            <a:fld id="{CF4884BE-36B0-42A6-84C3-6ED7F94B1C87}"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kern="1200">
          <a:solidFill>
            <a:schemeClr val="tx1"/>
          </a:solidFill>
          <a:latin typeface="Arial" pitchFamily="34" charset="0"/>
          <a:ea typeface="微软雅黑" charset="-122"/>
          <a:cs typeface="微软雅黑" panose="020b0503020204020204"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kern="1200">
          <a:solidFill>
            <a:schemeClr val="tx1"/>
          </a:solidFill>
          <a:latin typeface="+mn-lt"/>
          <a:ea typeface="+mn-ea"/>
          <a:cs typeface="微软雅黑" panose="020b0503020204020204"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kern="1200">
          <a:solidFill>
            <a:schemeClr val="tx1"/>
          </a:solidFill>
          <a:latin typeface="+mn-lt"/>
          <a:ea typeface="+mn-ea"/>
          <a:cs typeface="微软雅黑" panose="020b0503020204020204"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kern="1200">
          <a:solidFill>
            <a:schemeClr val="tx1"/>
          </a:solidFill>
          <a:latin typeface="+mn-lt"/>
          <a:ea typeface="+mn-ea"/>
          <a:cs typeface="微软雅黑" panose="020b0503020204020204"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kern="1200">
          <a:solidFill>
            <a:schemeClr val="tx1"/>
          </a:solidFill>
          <a:latin typeface="+mn-lt"/>
          <a:ea typeface="+mn-ea"/>
          <a:cs typeface="微软雅黑" panose="020b0503020204020204"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kern="1200">
          <a:solidFill>
            <a:schemeClr val="tx1"/>
          </a:solidFill>
          <a:latin typeface="+mn-lt"/>
          <a:ea typeface="+mn-ea"/>
          <a:cs typeface="微软雅黑" panose="020b0503020204020204" charset="-122"/>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p:bodyStyle>
    <p:otherStyle>
      <a:defPPr>
        <a:defRPr lang="en-US"/>
      </a:defPPr>
      <a:lvl1pPr marL="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4098" name="矩形 8"/>
          <p:cNvSpPr/>
          <p:nvPr>
            <p:custDataLst>
              <p:tags r:id="rId2"/>
            </p:custDataLst>
          </p:nvPr>
        </p:nvSpPr>
        <p:spPr>
          <a:xfrm>
            <a:off x="41275" y="3492500"/>
            <a:ext cx="774700" cy="246062"/>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模板下载：</a:t>
            </a:r>
            <a:r>
              <a:rPr lang="en-US" altLang="zh-CN" sz="100">
                <a:solidFill>
                  <a:srgbClr val="FFFFFF"/>
                </a:solidFill>
                <a:latin typeface="Calibri"/>
                <a:ea typeface="宋体" pitchFamily="2" charset="-122"/>
              </a:rPr>
              <a:t>www.1ppt.com/moban/     </a:t>
            </a:r>
            <a:r>
              <a:rPr lang="zh-CN" altLang="en-US" sz="100">
                <a:solidFill>
                  <a:srgbClr val="FFFFFF"/>
                </a:solidFill>
                <a:latin typeface="Calibri"/>
                <a:ea typeface="宋体" pitchFamily="2" charset="-122"/>
              </a:rPr>
              <a:t>行业</a:t>
            </a:r>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模板：</a:t>
            </a:r>
            <a:r>
              <a:rPr lang="en-US" altLang="zh-CN" sz="100">
                <a:solidFill>
                  <a:srgbClr val="FFFFFF"/>
                </a:solidFill>
                <a:latin typeface="Calibri"/>
                <a:ea typeface="宋体" pitchFamily="2" charset="-122"/>
              </a:rPr>
              <a:t>www.1ppt.com/hangye/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节日</a:t>
            </a:r>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模板：</a:t>
            </a:r>
            <a:r>
              <a:rPr lang="en-US" altLang="zh-CN" sz="100">
                <a:solidFill>
                  <a:srgbClr val="FFFFFF"/>
                </a:solidFill>
                <a:latin typeface="Calibri"/>
                <a:ea typeface="宋体" pitchFamily="2" charset="-122"/>
              </a:rPr>
              <a:t>www.1ppt.com/jieri/           PPT</a:t>
            </a:r>
            <a:r>
              <a:rPr lang="zh-CN" altLang="en-US" sz="100">
                <a:solidFill>
                  <a:srgbClr val="FFFFFF"/>
                </a:solidFill>
                <a:latin typeface="Calibri"/>
                <a:ea typeface="宋体" pitchFamily="2" charset="-122"/>
              </a:rPr>
              <a:t>素材下载：</a:t>
            </a:r>
            <a:r>
              <a:rPr lang="en-US" altLang="zh-CN" sz="100">
                <a:solidFill>
                  <a:srgbClr val="FFFFFF"/>
                </a:solidFill>
                <a:latin typeface="Calibri"/>
                <a:ea typeface="宋体" pitchFamily="2" charset="-122"/>
              </a:rPr>
              <a:t>www.1ppt.com/sucai/</a:t>
            </a:r>
            <a:endParaRPr lang="en-US" altLang="zh-CN" sz="100">
              <a:solidFill>
                <a:srgbClr val="FFFFFF"/>
              </a:solidFill>
              <a:latin typeface="Calibri"/>
              <a:ea typeface="宋体" pitchFamily="2" charset="-122"/>
            </a:endParaRPr>
          </a:p>
          <a:p>
            <a:pPr marL="0" lvl="0" indent="0" defTabSz="914400"/>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背景图片：</a:t>
            </a:r>
            <a:r>
              <a:rPr lang="en-US" altLang="zh-CN" sz="100">
                <a:solidFill>
                  <a:srgbClr val="FFFFFF"/>
                </a:solidFill>
                <a:latin typeface="Calibri"/>
                <a:ea typeface="宋体" pitchFamily="2" charset="-122"/>
              </a:rPr>
              <a:t>www.1ppt.com/beijing/      PPT</a:t>
            </a:r>
            <a:r>
              <a:rPr lang="zh-CN" altLang="en-US" sz="100">
                <a:solidFill>
                  <a:srgbClr val="FFFFFF"/>
                </a:solidFill>
                <a:latin typeface="Calibri"/>
                <a:ea typeface="宋体" pitchFamily="2" charset="-122"/>
              </a:rPr>
              <a:t>图表下载：</a:t>
            </a:r>
            <a:r>
              <a:rPr lang="en-US" altLang="zh-CN" sz="100">
                <a:solidFill>
                  <a:srgbClr val="FFFFFF"/>
                </a:solidFill>
                <a:latin typeface="Calibri"/>
                <a:ea typeface="宋体" pitchFamily="2" charset="-122"/>
              </a:rPr>
              <a:t>www.1ppt.com/tubiao/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优秀</a:t>
            </a:r>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下载：</a:t>
            </a:r>
            <a:r>
              <a:rPr lang="en-US" altLang="zh-CN" sz="100">
                <a:solidFill>
                  <a:srgbClr val="FFFFFF"/>
                </a:solidFill>
                <a:latin typeface="Calibri"/>
                <a:ea typeface="宋体" pitchFamily="2" charset="-122"/>
              </a:rPr>
              <a:t>www.1ppt.com/xiazai/        PPT</a:t>
            </a:r>
            <a:r>
              <a:rPr lang="zh-CN" altLang="en-US" sz="100">
                <a:solidFill>
                  <a:srgbClr val="FFFFFF"/>
                </a:solidFill>
                <a:latin typeface="Calibri"/>
                <a:ea typeface="宋体" pitchFamily="2" charset="-122"/>
              </a:rPr>
              <a:t>教程： </a:t>
            </a:r>
            <a:r>
              <a:rPr lang="en-US" altLang="zh-CN" sz="100">
                <a:solidFill>
                  <a:srgbClr val="FFFFFF"/>
                </a:solidFill>
                <a:latin typeface="Calibri"/>
                <a:ea typeface="宋体" pitchFamily="2" charset="-122"/>
              </a:rPr>
              <a:t>www.1ppt.com/powerpoint/      </a:t>
            </a:r>
            <a:endParaRPr lang="en-US" altLang="zh-CN" sz="100">
              <a:solidFill>
                <a:srgbClr val="FFFFFF"/>
              </a:solidFill>
              <a:latin typeface="Calibri"/>
              <a:ea typeface="宋体" pitchFamily="2" charset="-122"/>
            </a:endParaRPr>
          </a:p>
          <a:p>
            <a:pPr marL="0" lvl="0" indent="0" defTabSz="914400"/>
            <a:r>
              <a:rPr lang="en-US" altLang="zh-CN" sz="100">
                <a:solidFill>
                  <a:srgbClr val="FFFFFF"/>
                </a:solidFill>
                <a:latin typeface="Calibri"/>
                <a:ea typeface="宋体" pitchFamily="2" charset="-122"/>
              </a:rPr>
              <a:t>Word</a:t>
            </a:r>
            <a:r>
              <a:rPr lang="zh-CN" altLang="en-US" sz="100">
                <a:solidFill>
                  <a:srgbClr val="FFFFFF"/>
                </a:solidFill>
                <a:latin typeface="Calibri"/>
                <a:ea typeface="宋体" pitchFamily="2" charset="-122"/>
              </a:rPr>
              <a:t>教程： </a:t>
            </a:r>
            <a:r>
              <a:rPr lang="en-US" altLang="zh-CN" sz="100">
                <a:solidFill>
                  <a:srgbClr val="FFFFFF"/>
                </a:solidFill>
                <a:latin typeface="Calibri"/>
                <a:ea typeface="宋体" pitchFamily="2" charset="-122"/>
              </a:rPr>
              <a:t>www.1ppt.com/word/              Excel</a:t>
            </a:r>
            <a:r>
              <a:rPr lang="zh-CN" altLang="en-US" sz="100">
                <a:solidFill>
                  <a:srgbClr val="FFFFFF"/>
                </a:solidFill>
                <a:latin typeface="Calibri"/>
                <a:ea typeface="宋体" pitchFamily="2" charset="-122"/>
              </a:rPr>
              <a:t>教程：</a:t>
            </a:r>
            <a:r>
              <a:rPr lang="en-US" altLang="zh-CN" sz="100">
                <a:solidFill>
                  <a:srgbClr val="FFFFFF"/>
                </a:solidFill>
                <a:latin typeface="Calibri"/>
                <a:ea typeface="宋体" pitchFamily="2" charset="-122"/>
              </a:rPr>
              <a:t>www.1ppt.com/excel/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资料下载：</a:t>
            </a:r>
            <a:r>
              <a:rPr lang="en-US" altLang="zh-CN" sz="100">
                <a:solidFill>
                  <a:srgbClr val="FFFFFF"/>
                </a:solidFill>
                <a:latin typeface="Calibri"/>
                <a:ea typeface="宋体" pitchFamily="2" charset="-122"/>
              </a:rPr>
              <a:t>www.1ppt.com/ziliao/                PPT</a:t>
            </a:r>
            <a:r>
              <a:rPr lang="zh-CN" altLang="en-US" sz="100">
                <a:solidFill>
                  <a:srgbClr val="FFFFFF"/>
                </a:solidFill>
                <a:latin typeface="Calibri"/>
                <a:ea typeface="宋体" pitchFamily="2" charset="-122"/>
              </a:rPr>
              <a:t>课件下载：</a:t>
            </a:r>
            <a:r>
              <a:rPr lang="en-US" altLang="zh-CN" sz="100">
                <a:solidFill>
                  <a:srgbClr val="FFFFFF"/>
                </a:solidFill>
                <a:latin typeface="Calibri"/>
                <a:ea typeface="宋体" pitchFamily="2" charset="-122"/>
              </a:rPr>
              <a:t>www.1ppt.com/kejian/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范文下载：</a:t>
            </a:r>
            <a:r>
              <a:rPr lang="en-US" altLang="zh-CN" sz="100">
                <a:solidFill>
                  <a:srgbClr val="FFFFFF"/>
                </a:solidFill>
                <a:latin typeface="Calibri"/>
                <a:ea typeface="宋体" pitchFamily="2" charset="-122"/>
              </a:rPr>
              <a:t>www.1ppt.com/fanwen/             </a:t>
            </a:r>
            <a:r>
              <a:rPr lang="zh-CN" altLang="en-US" sz="100">
                <a:solidFill>
                  <a:srgbClr val="FFFFFF"/>
                </a:solidFill>
                <a:latin typeface="Calibri"/>
                <a:ea typeface="宋体" pitchFamily="2" charset="-122"/>
              </a:rPr>
              <a:t>试卷下载：</a:t>
            </a:r>
            <a:r>
              <a:rPr lang="en-US" altLang="zh-CN" sz="100">
                <a:solidFill>
                  <a:srgbClr val="FFFFFF"/>
                </a:solidFill>
                <a:latin typeface="Calibri"/>
                <a:ea typeface="宋体" pitchFamily="2" charset="-122"/>
              </a:rPr>
              <a:t>www.1ppt.com/shiti/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教案下载：</a:t>
            </a:r>
            <a:r>
              <a:rPr lang="en-US" altLang="zh-CN" sz="100">
                <a:solidFill>
                  <a:srgbClr val="FFFFFF"/>
                </a:solidFill>
                <a:latin typeface="Calibri"/>
                <a:ea typeface="宋体" pitchFamily="2" charset="-122"/>
              </a:rPr>
              <a:t>www.1ppt.com/jiaoan/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字体下载：</a:t>
            </a:r>
            <a:r>
              <a:rPr lang="en-US" altLang="zh-CN" sz="100">
                <a:solidFill>
                  <a:srgbClr val="FFFFFF"/>
                </a:solidFill>
                <a:latin typeface="Calibri"/>
                <a:ea typeface="宋体" pitchFamily="2" charset="-122"/>
              </a:rPr>
              <a:t>www.1ppt.com/ziti/</a:t>
            </a:r>
            <a:endParaRPr lang="en-US" altLang="zh-CN" sz="100">
              <a:solidFill>
                <a:srgbClr val="FFFFFF"/>
              </a:solidFill>
              <a:latin typeface="Calibri"/>
              <a:ea typeface="宋体" pitchFamily="2" charset="-122"/>
            </a:endParaRPr>
          </a:p>
          <a:p>
            <a:pPr marL="0" lvl="0" indent="0" defTabSz="914400"/>
            <a:r>
              <a:rPr lang="en-US" altLang="zh-CN" sz="100">
                <a:solidFill>
                  <a:srgbClr val="FFFFFF"/>
                </a:solidFill>
                <a:latin typeface="Calibri"/>
                <a:ea typeface="宋体" pitchFamily="2" charset="-122"/>
              </a:rPr>
              <a:t> </a:t>
            </a:r>
            <a:endParaRPr lang="zh-CN" altLang="en-US" sz="100">
              <a:solidFill>
                <a:srgbClr val="FFFFFF"/>
              </a:solidFill>
              <a:latin typeface="Calibri"/>
              <a:ea typeface="宋体" pitchFamily="2" charset="-122"/>
            </a:endParaRPr>
          </a:p>
        </p:txBody>
      </p:sp>
      <p:pic>
        <p:nvPicPr>
          <p:cNvPr id="4099" name="图片 6"/>
          <p:cNvPicPr/>
          <p:nvPr>
            <p:custDataLst>
              <p:tags r:id="rId4"/>
            </p:custDataLst>
          </p:nvPr>
        </p:nvPicPr>
        <p:blipFill>
          <a:blip r:embed="rId3"/>
          <a:stretch>
            <a:fillRect/>
          </a:stretch>
        </p:blipFill>
        <p:spPr>
          <a:xfrm>
            <a:off x="3175" y="1588"/>
            <a:ext cx="9137650" cy="5160962"/>
          </a:xfrm>
          <a:prstGeom prst="rect">
            <a:avLst/>
          </a:prstGeom>
          <a:noFill/>
          <a:ln>
            <a:noFill/>
            <a:miter lim="800000"/>
          </a:ln>
        </p:spPr>
      </p:pic>
      <p:sp>
        <p:nvSpPr>
          <p:cNvPr id="4100" name="矩形 7"/>
          <p:cNvSpPr/>
          <p:nvPr userDrawn="1">
            <p:custDataLst>
              <p:tags r:id="rId5"/>
            </p:custDataLst>
          </p:nvPr>
        </p:nvSpPr>
        <p:spPr>
          <a:xfrm>
            <a:off x="246062" y="206375"/>
            <a:ext cx="8623300" cy="4749800"/>
          </a:xfrm>
          <a:prstGeom prst="rect">
            <a:avLst/>
          </a:prstGeom>
          <a:solidFill>
            <a:srgbClr val="FFFFFF"/>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4101" name="文本框 37"/>
          <p:cNvSpPr/>
          <p:nvPr>
            <p:custDataLst>
              <p:tags r:id="rId6"/>
            </p:custDataLst>
          </p:nvPr>
        </p:nvSpPr>
        <p:spPr>
          <a:xfrm>
            <a:off x="1049338" y="307975"/>
            <a:ext cx="1119188" cy="374650"/>
          </a:xfrm>
          <a:prstGeom prst="rect">
            <a:avLst/>
          </a:prstGeom>
          <a:noFill/>
          <a:ln>
            <a:noFill/>
            <a:miter lim="800000"/>
          </a:ln>
        </p:spPr>
        <p:txBody>
          <a:bodyPr wrap="none" lIns="96434" tIns="48217" rIns="96434" bIns="48217"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a:solidFill>
                  <a:schemeClr val="accent1"/>
                </a:solidFill>
                <a:latin typeface="微软雅黑" charset="-122"/>
              </a:rPr>
              <a:t>工作回顾</a:t>
            </a:r>
            <a:endParaRPr lang="zh-CN" altLang="en-US">
              <a:solidFill>
                <a:schemeClr val="accent1"/>
              </a:solidFill>
              <a:latin typeface="微软雅黑" charset="-122"/>
            </a:endParaRPr>
          </a:p>
        </p:txBody>
      </p:sp>
      <p:sp>
        <p:nvSpPr>
          <p:cNvPr id="4102" name="椭圆 9"/>
          <p:cNvSpPr/>
          <p:nvPr userDrawn="1">
            <p:custDataLst>
              <p:tags r:id="rId7"/>
            </p:custDataLst>
          </p:nvPr>
        </p:nvSpPr>
        <p:spPr>
          <a:xfrm>
            <a:off x="628650" y="307975"/>
            <a:ext cx="374650" cy="374650"/>
          </a:xfrm>
          <a:prstGeom prst="ellipse">
            <a:avLst/>
          </a:prstGeom>
          <a:solidFill>
            <a:srgbClr val="21563C"/>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4103" name="Title Placeholder 1"/>
          <p:cNvSpPr/>
          <p:nvPr>
            <p:ph type="title"/>
            <p:custDataLst>
              <p:tags r:id="rId8"/>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4104" name="Text Placeholder 2"/>
          <p:cNvSpPr/>
          <p:nvPr>
            <p:ph type="body" idx="1"/>
            <p:custDataLst>
              <p:tags r:id="rId9"/>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4105" name="日期占位符 1"/>
          <p:cNvSpPr/>
          <p:nvPr>
            <p:ph type="dt" sz="half" idx="2"/>
            <p:custDataLst>
              <p:tags r:id="rId10"/>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6286C8B7-093F-478A-8548-C01EDBBBC5E0}" type="datetime1">
              <a:rPr lang="zh-CN" altLang="en-US" sz="900">
                <a:solidFill>
                  <a:srgbClr val="898989"/>
                </a:solidFill>
              </a:rPr>
              <a:t>*</a:t>
            </a:fld>
            <a:endParaRPr lang="zh-CN" altLang="en-US" sz="900">
              <a:solidFill>
                <a:srgbClr val="898989"/>
              </a:solidFill>
            </a:endParaRPr>
          </a:p>
        </p:txBody>
      </p:sp>
      <p:sp>
        <p:nvSpPr>
          <p:cNvPr id="4106" name="页脚占位符 2"/>
          <p:cNvSpPr/>
          <p:nvPr>
            <p:ph type="ftr" sz="quarter" idx="3"/>
            <p:custDataLst>
              <p:tags r:id="rId11"/>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4107" name="灯片编号占位符 3"/>
          <p:cNvSpPr/>
          <p:nvPr>
            <p:ph type="sldNum" sz="quarter" idx="4"/>
            <p:custDataLst>
              <p:tags r:id="rId12"/>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CD70A2F7-890F-4429-9C95-FDC3AD6C11AC}"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pic>
        <p:nvPicPr>
          <p:cNvPr id="5122" name="图片 6"/>
          <p:cNvPicPr/>
          <p:nvPr>
            <p:custDataLst>
              <p:tags r:id="rId3"/>
            </p:custDataLst>
          </p:nvPr>
        </p:nvPicPr>
        <p:blipFill>
          <a:blip r:embed="rId2"/>
          <a:stretch>
            <a:fillRect/>
          </a:stretch>
        </p:blipFill>
        <p:spPr>
          <a:xfrm>
            <a:off x="3175" y="1588"/>
            <a:ext cx="9137650" cy="5160962"/>
          </a:xfrm>
          <a:prstGeom prst="rect">
            <a:avLst/>
          </a:prstGeom>
          <a:noFill/>
          <a:ln>
            <a:noFill/>
            <a:miter lim="800000"/>
          </a:ln>
        </p:spPr>
      </p:pic>
      <p:sp>
        <p:nvSpPr>
          <p:cNvPr id="5123" name="矩形 7"/>
          <p:cNvSpPr/>
          <p:nvPr userDrawn="1">
            <p:custDataLst>
              <p:tags r:id="rId4"/>
            </p:custDataLst>
          </p:nvPr>
        </p:nvSpPr>
        <p:spPr>
          <a:xfrm>
            <a:off x="246062" y="206375"/>
            <a:ext cx="8623300" cy="4749800"/>
          </a:xfrm>
          <a:prstGeom prst="rect">
            <a:avLst/>
          </a:prstGeom>
          <a:solidFill>
            <a:srgbClr val="FFFFFF"/>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5124" name="文本框 37"/>
          <p:cNvSpPr/>
          <p:nvPr>
            <p:custDataLst>
              <p:tags r:id="rId5"/>
            </p:custDataLst>
          </p:nvPr>
        </p:nvSpPr>
        <p:spPr>
          <a:xfrm>
            <a:off x="1022350" y="307975"/>
            <a:ext cx="1119188" cy="374650"/>
          </a:xfrm>
          <a:prstGeom prst="rect">
            <a:avLst/>
          </a:prstGeom>
          <a:noFill/>
          <a:ln>
            <a:noFill/>
            <a:miter lim="800000"/>
          </a:ln>
        </p:spPr>
        <p:txBody>
          <a:bodyPr wrap="none" lIns="96434" tIns="48217" rIns="96434" bIns="48217"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a:solidFill>
                  <a:schemeClr val="accent1"/>
                </a:solidFill>
                <a:latin typeface="微软雅黑" charset="-122"/>
              </a:rPr>
              <a:t>自我评价</a:t>
            </a:r>
            <a:endParaRPr lang="zh-CN" altLang="en-US">
              <a:solidFill>
                <a:schemeClr val="accent1"/>
              </a:solidFill>
              <a:latin typeface="微软雅黑" charset="-122"/>
            </a:endParaRPr>
          </a:p>
        </p:txBody>
      </p:sp>
      <p:sp>
        <p:nvSpPr>
          <p:cNvPr id="5125" name="椭圆 5"/>
          <p:cNvSpPr/>
          <p:nvPr userDrawn="1">
            <p:custDataLst>
              <p:tags r:id="rId6"/>
            </p:custDataLst>
          </p:nvPr>
        </p:nvSpPr>
        <p:spPr>
          <a:xfrm>
            <a:off x="628650" y="307975"/>
            <a:ext cx="374650" cy="374650"/>
          </a:xfrm>
          <a:prstGeom prst="ellipse">
            <a:avLst/>
          </a:prstGeom>
          <a:solidFill>
            <a:srgbClr val="21563C"/>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5126" name="Title Placeholder 1"/>
          <p:cNvSpPr/>
          <p:nvPr>
            <p:ph type="title"/>
            <p:custDataLst>
              <p:tags r:id="rId7"/>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5127" name="Text Placeholder 2"/>
          <p:cNvSpPr/>
          <p:nvPr>
            <p:ph type="body" idx="1"/>
            <p:custDataLst>
              <p:tags r:id="rId8"/>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5128" name="日期占位符 1"/>
          <p:cNvSpPr/>
          <p:nvPr>
            <p:ph type="dt" sz="half" idx="2"/>
            <p:custDataLst>
              <p:tags r:id="rId9"/>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1FB6A684-6031-43F7-826C-530E93463AD8}" type="datetime1">
              <a:rPr lang="zh-CN" altLang="en-US" sz="900">
                <a:solidFill>
                  <a:srgbClr val="898989"/>
                </a:solidFill>
              </a:rPr>
              <a:t>*</a:t>
            </a:fld>
            <a:endParaRPr lang="zh-CN" altLang="en-US" sz="900">
              <a:solidFill>
                <a:srgbClr val="898989"/>
              </a:solidFill>
            </a:endParaRPr>
          </a:p>
        </p:txBody>
      </p:sp>
      <p:sp>
        <p:nvSpPr>
          <p:cNvPr id="5129" name="页脚占位符 2"/>
          <p:cNvSpPr/>
          <p:nvPr>
            <p:ph type="ftr" sz="quarter" idx="3"/>
            <p:custDataLst>
              <p:tags r:id="rId10"/>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5130" name="灯片编号占位符 3"/>
          <p:cNvSpPr/>
          <p:nvPr>
            <p:ph type="sldNum" sz="quarter" idx="4"/>
            <p:custDataLst>
              <p:tags r:id="rId11"/>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94EAE261-1D40-4900-A989-54FCAD208116}"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6.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6146" name="Title Placeholder 1"/>
          <p:cNvSpPr/>
          <p:nvPr>
            <p:ph type="title"/>
            <p:custDataLst>
              <p:tags r:id="rId2"/>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6147" name="Text Placeholder 2"/>
          <p:cNvSpPr/>
          <p:nvPr>
            <p:ph type="body" idx="1"/>
            <p:custDataLst>
              <p:tags r:id="rId3"/>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6148" name="Slide Number Placeholder 5"/>
          <p:cNvSpPr/>
          <p:nvPr>
            <p:ph type="sldNum" sz="quarter" idx="4"/>
            <p:custDataLst>
              <p:tags r:id="rId4"/>
            </p:custDataLst>
          </p:nvPr>
        </p:nvSpPr>
        <p:spPr>
          <a:xfrm>
            <a:off x="4381500" y="4870450"/>
            <a:ext cx="381000" cy="274638"/>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fld id="{4B03D8BA-65EC-4B0D-8DA2-CFF38193AEEC}" type="slidenum">
              <a:rPr lang="en-US" altLang="zh-CN" sz="1000">
                <a:solidFill>
                  <a:srgbClr val="FFFFFF"/>
                </a:solidFill>
                <a:latin typeface="Glegoo"/>
                <a:ea typeface="Glegoo"/>
              </a:rPr>
              <a:t>*</a:t>
            </a:fld>
            <a:endParaRPr lang="en-US" altLang="zh-CN" sz="1000">
              <a:solidFill>
                <a:srgbClr val="FFFFFF"/>
              </a:solidFill>
              <a:latin typeface="Glegoo"/>
              <a:ea typeface="Glegoo"/>
            </a:endParaRPr>
          </a:p>
        </p:txBody>
      </p:sp>
      <p:sp>
        <p:nvSpPr>
          <p:cNvPr id="6149" name="日期占位符 1"/>
          <p:cNvSpPr/>
          <p:nvPr>
            <p:ph type="dt" sz="half" idx="2"/>
            <p:custDataLst>
              <p:tags r:id="rId5"/>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89C70006-0399-415A-AB49-0FCC741A4486}" type="datetime1">
              <a:rPr lang="zh-CN" altLang="en-US" sz="900">
                <a:solidFill>
                  <a:srgbClr val="898989"/>
                </a:solidFill>
              </a:rPr>
              <a:t>*</a:t>
            </a:fld>
            <a:endParaRPr lang="zh-CN" altLang="en-US" sz="900">
              <a:solidFill>
                <a:srgbClr val="898989"/>
              </a:solidFill>
            </a:endParaRPr>
          </a:p>
        </p:txBody>
      </p:sp>
      <p:sp>
        <p:nvSpPr>
          <p:cNvPr id="6150" name="页脚占位符 2"/>
          <p:cNvSpPr/>
          <p:nvPr>
            <p:ph type="ftr" sz="quarter" idx="3"/>
            <p:custDataLst>
              <p:tags r:id="rId6"/>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7.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7170" name="矩形 1"/>
          <p:cNvSpPr/>
          <p:nvPr>
            <p:custDataLst>
              <p:tags r:id="rId2"/>
            </p:custDataLst>
          </p:nvPr>
        </p:nvSpPr>
        <p:spPr>
          <a:xfrm>
            <a:off x="0" y="0"/>
            <a:ext cx="9144000" cy="5145088"/>
          </a:xfrm>
          <a:prstGeom prst="rect">
            <a:avLst/>
          </a:prstGeom>
          <a:gradFill rotWithShape="1">
            <a:gsLst>
              <a:gs pos="0">
                <a:srgbClr val="F1FAF5">
                  <a:alpha val="69803"/>
                </a:srgbClr>
              </a:gs>
              <a:gs pos="56000">
                <a:srgbClr val="FCFDFA">
                  <a:alpha val="77709"/>
                </a:srgbClr>
              </a:gs>
              <a:gs pos="100000">
                <a:srgbClr val="FFFFFF">
                  <a:alpha val="83922"/>
                </a:srgbClr>
              </a:gs>
            </a:gsLst>
            <a:lin ang="5400000" scaled="1"/>
          </a:gradFill>
          <a:ln w="12700">
            <a:noFill/>
            <a:round/>
          </a:ln>
        </p:spPr>
        <p:txBody>
          <a:bodyPr lIns="68577" tIns="34289" rIns="68577" bIns="34289" anchor="ctr"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endParaRPr lang="zh-CN" altLang="en-US">
              <a:solidFill>
                <a:srgbClr val="FFFFFF"/>
              </a:solidFill>
            </a:endParaRPr>
          </a:p>
        </p:txBody>
      </p:sp>
      <p:sp>
        <p:nvSpPr>
          <p:cNvPr id="7171" name="Title Placeholder 1"/>
          <p:cNvSpPr/>
          <p:nvPr>
            <p:ph type="title"/>
            <p:custDataLst>
              <p:tags r:id="rId3"/>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7172" name="Text Placeholder 2"/>
          <p:cNvSpPr/>
          <p:nvPr>
            <p:ph type="body" idx="1"/>
            <p:custDataLst>
              <p:tags r:id="rId4"/>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7173" name="日期占位符 2"/>
          <p:cNvSpPr/>
          <p:nvPr>
            <p:ph type="dt" sz="half" idx="2"/>
            <p:custDataLst>
              <p:tags r:id="rId5"/>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79FC962E-B265-4BDC-9778-13086E717BC3}" type="datetime1">
              <a:rPr lang="zh-CN" altLang="en-US" sz="900">
                <a:solidFill>
                  <a:srgbClr val="898989"/>
                </a:solidFill>
              </a:rPr>
              <a:t>*</a:t>
            </a:fld>
            <a:endParaRPr lang="zh-CN" altLang="en-US" sz="900">
              <a:solidFill>
                <a:srgbClr val="898989"/>
              </a:solidFill>
            </a:endParaRPr>
          </a:p>
        </p:txBody>
      </p:sp>
      <p:sp>
        <p:nvSpPr>
          <p:cNvPr id="7174" name="页脚占位符 3"/>
          <p:cNvSpPr/>
          <p:nvPr>
            <p:ph type="ftr" sz="quarter" idx="3"/>
            <p:custDataLst>
              <p:tags r:id="rId6"/>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7175" name="灯片编号占位符 4"/>
          <p:cNvSpPr/>
          <p:nvPr>
            <p:ph type="sldNum" sz="quarter" idx="4"/>
            <p:custDataLst>
              <p:tags r:id="rId7"/>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8E2643F1-A695-4561-8502-D68C6B751841}"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8.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8194" name="矩形 5"/>
          <p:cNvSpPr/>
          <p:nvPr>
            <p:custDataLst>
              <p:tags r:id="rId2"/>
            </p:custDataLst>
          </p:nvPr>
        </p:nvSpPr>
        <p:spPr>
          <a:xfrm>
            <a:off x="7385050" y="4175125"/>
            <a:ext cx="774700" cy="246062"/>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en-US" altLang="zh-CN" sz="100">
                <a:solidFill>
                  <a:schemeClr val="bg1"/>
                </a:solidFill>
              </a:rPr>
              <a:t>PPT</a:t>
            </a:r>
            <a:r>
              <a:rPr lang="zh-CN" altLang="en-US" sz="100">
                <a:solidFill>
                  <a:schemeClr val="bg1"/>
                </a:solidFill>
              </a:rPr>
              <a:t>模板下载：</a:t>
            </a:r>
            <a:r>
              <a:rPr lang="en-US" altLang="zh-CN" sz="100">
                <a:solidFill>
                  <a:schemeClr val="bg1"/>
                </a:solidFill>
              </a:rPr>
              <a:t>www.1ppt.com/moban/     </a:t>
            </a:r>
            <a:r>
              <a:rPr lang="zh-CN" altLang="en-US" sz="100">
                <a:solidFill>
                  <a:schemeClr val="bg1"/>
                </a:solidFill>
              </a:rPr>
              <a:t>行业</a:t>
            </a:r>
            <a:r>
              <a:rPr lang="en-US" altLang="zh-CN" sz="100">
                <a:solidFill>
                  <a:schemeClr val="bg1"/>
                </a:solidFill>
              </a:rPr>
              <a:t>PPT</a:t>
            </a:r>
            <a:r>
              <a:rPr lang="zh-CN" altLang="en-US" sz="100">
                <a:solidFill>
                  <a:schemeClr val="bg1"/>
                </a:solidFill>
              </a:rPr>
              <a:t>模板：</a:t>
            </a:r>
            <a:r>
              <a:rPr lang="en-US" altLang="zh-CN" sz="100">
                <a:solidFill>
                  <a:schemeClr val="bg1"/>
                </a:solidFill>
              </a:rPr>
              <a:t>www.1ppt.com/hangye/ </a:t>
            </a:r>
            <a:endParaRPr lang="en-US" altLang="zh-CN" sz="100">
              <a:solidFill>
                <a:schemeClr val="bg1"/>
              </a:solidFill>
            </a:endParaRPr>
          </a:p>
          <a:p>
            <a:pPr lvl="0"/>
            <a:r>
              <a:rPr lang="zh-CN" altLang="en-US" sz="100">
                <a:solidFill>
                  <a:schemeClr val="bg1"/>
                </a:solidFill>
              </a:rPr>
              <a:t>节日</a:t>
            </a:r>
            <a:r>
              <a:rPr lang="en-US" altLang="zh-CN" sz="100">
                <a:solidFill>
                  <a:schemeClr val="bg1"/>
                </a:solidFill>
              </a:rPr>
              <a:t>PPT</a:t>
            </a:r>
            <a:r>
              <a:rPr lang="zh-CN" altLang="en-US" sz="100">
                <a:solidFill>
                  <a:schemeClr val="bg1"/>
                </a:solidFill>
              </a:rPr>
              <a:t>模板：</a:t>
            </a:r>
            <a:r>
              <a:rPr lang="en-US" altLang="zh-CN" sz="100">
                <a:solidFill>
                  <a:schemeClr val="bg1"/>
                </a:solidFill>
              </a:rPr>
              <a:t>www.1ppt.com/jieri/           PPT</a:t>
            </a:r>
            <a:r>
              <a:rPr lang="zh-CN" altLang="en-US" sz="100">
                <a:solidFill>
                  <a:schemeClr val="bg1"/>
                </a:solidFill>
              </a:rPr>
              <a:t>素材下载：</a:t>
            </a:r>
            <a:r>
              <a:rPr lang="en-US" altLang="zh-CN" sz="100">
                <a:solidFill>
                  <a:schemeClr val="bg1"/>
                </a:solidFill>
              </a:rPr>
              <a:t>www.1ppt.com/sucai/</a:t>
            </a:r>
            <a:endParaRPr lang="en-US" altLang="zh-CN" sz="100">
              <a:solidFill>
                <a:schemeClr val="bg1"/>
              </a:solidFill>
            </a:endParaRPr>
          </a:p>
          <a:p>
            <a:pPr lvl="0"/>
            <a:r>
              <a:rPr lang="en-US" altLang="zh-CN" sz="100">
                <a:solidFill>
                  <a:schemeClr val="bg1"/>
                </a:solidFill>
              </a:rPr>
              <a:t>PPT</a:t>
            </a:r>
            <a:r>
              <a:rPr lang="zh-CN" altLang="en-US" sz="100">
                <a:solidFill>
                  <a:schemeClr val="bg1"/>
                </a:solidFill>
              </a:rPr>
              <a:t>背景图片：</a:t>
            </a:r>
            <a:r>
              <a:rPr lang="en-US" altLang="zh-CN" sz="100">
                <a:solidFill>
                  <a:schemeClr val="bg1"/>
                </a:solidFill>
              </a:rPr>
              <a:t>www.1ppt.com/beijing/      PPT</a:t>
            </a:r>
            <a:r>
              <a:rPr lang="zh-CN" altLang="en-US" sz="100">
                <a:solidFill>
                  <a:schemeClr val="bg1"/>
                </a:solidFill>
              </a:rPr>
              <a:t>图表下载：</a:t>
            </a:r>
            <a:r>
              <a:rPr lang="en-US" altLang="zh-CN" sz="100">
                <a:solidFill>
                  <a:schemeClr val="bg1"/>
                </a:solidFill>
              </a:rPr>
              <a:t>www.1ppt.com/tubiao/      </a:t>
            </a:r>
            <a:endParaRPr lang="en-US" altLang="zh-CN" sz="100">
              <a:solidFill>
                <a:schemeClr val="bg1"/>
              </a:solidFill>
            </a:endParaRPr>
          </a:p>
          <a:p>
            <a:pPr lvl="0"/>
            <a:r>
              <a:rPr lang="zh-CN" altLang="en-US" sz="100">
                <a:solidFill>
                  <a:schemeClr val="bg1"/>
                </a:solidFill>
              </a:rPr>
              <a:t>优秀</a:t>
            </a:r>
            <a:r>
              <a:rPr lang="en-US" altLang="zh-CN" sz="100">
                <a:solidFill>
                  <a:schemeClr val="bg1"/>
                </a:solidFill>
              </a:rPr>
              <a:t>PPT</a:t>
            </a:r>
            <a:r>
              <a:rPr lang="zh-CN" altLang="en-US" sz="100">
                <a:solidFill>
                  <a:schemeClr val="bg1"/>
                </a:solidFill>
              </a:rPr>
              <a:t>下载：</a:t>
            </a:r>
            <a:r>
              <a:rPr lang="en-US" altLang="zh-CN" sz="100">
                <a:solidFill>
                  <a:schemeClr val="bg1"/>
                </a:solidFill>
              </a:rPr>
              <a:t>www.1ppt.com/xiazai/        PPT</a:t>
            </a:r>
            <a:r>
              <a:rPr lang="zh-CN" altLang="en-US" sz="100">
                <a:solidFill>
                  <a:schemeClr val="bg1"/>
                </a:solidFill>
              </a:rPr>
              <a:t>教程： </a:t>
            </a:r>
            <a:r>
              <a:rPr lang="en-US" altLang="zh-CN" sz="100">
                <a:solidFill>
                  <a:schemeClr val="bg1"/>
                </a:solidFill>
              </a:rPr>
              <a:t>www.1ppt.com/powerpoint/      </a:t>
            </a:r>
            <a:endParaRPr lang="en-US" altLang="zh-CN" sz="100">
              <a:solidFill>
                <a:schemeClr val="bg1"/>
              </a:solidFill>
            </a:endParaRPr>
          </a:p>
          <a:p>
            <a:pPr lvl="0"/>
            <a:r>
              <a:rPr lang="en-US" altLang="zh-CN" sz="100">
                <a:solidFill>
                  <a:schemeClr val="bg1"/>
                </a:solidFill>
              </a:rPr>
              <a:t>Word</a:t>
            </a:r>
            <a:r>
              <a:rPr lang="zh-CN" altLang="en-US" sz="100">
                <a:solidFill>
                  <a:schemeClr val="bg1"/>
                </a:solidFill>
              </a:rPr>
              <a:t>教程： </a:t>
            </a:r>
            <a:r>
              <a:rPr lang="en-US" altLang="zh-CN" sz="100">
                <a:solidFill>
                  <a:schemeClr val="bg1"/>
                </a:solidFill>
              </a:rPr>
              <a:t>www.1ppt.com/word/              Excel</a:t>
            </a:r>
            <a:r>
              <a:rPr lang="zh-CN" altLang="en-US" sz="100">
                <a:solidFill>
                  <a:schemeClr val="bg1"/>
                </a:solidFill>
              </a:rPr>
              <a:t>教程：</a:t>
            </a:r>
            <a:r>
              <a:rPr lang="en-US" altLang="zh-CN" sz="100">
                <a:solidFill>
                  <a:schemeClr val="bg1"/>
                </a:solidFill>
              </a:rPr>
              <a:t>www.1ppt.com/excel/  </a:t>
            </a:r>
            <a:endParaRPr lang="en-US" altLang="zh-CN" sz="100">
              <a:solidFill>
                <a:schemeClr val="bg1"/>
              </a:solidFill>
            </a:endParaRPr>
          </a:p>
          <a:p>
            <a:pPr lvl="0"/>
            <a:r>
              <a:rPr lang="zh-CN" altLang="en-US" sz="100">
                <a:solidFill>
                  <a:schemeClr val="bg1"/>
                </a:solidFill>
              </a:rPr>
              <a:t>资料下载：</a:t>
            </a:r>
            <a:r>
              <a:rPr lang="en-US" altLang="zh-CN" sz="100">
                <a:solidFill>
                  <a:schemeClr val="bg1"/>
                </a:solidFill>
              </a:rPr>
              <a:t>www.1ppt.com/ziliao/                PPT</a:t>
            </a:r>
            <a:r>
              <a:rPr lang="zh-CN" altLang="en-US" sz="100">
                <a:solidFill>
                  <a:schemeClr val="bg1"/>
                </a:solidFill>
              </a:rPr>
              <a:t>课件下载：</a:t>
            </a:r>
            <a:r>
              <a:rPr lang="en-US" altLang="zh-CN" sz="100">
                <a:solidFill>
                  <a:schemeClr val="bg1"/>
                </a:solidFill>
              </a:rPr>
              <a:t>www.1ppt.com/kejian/ </a:t>
            </a:r>
            <a:endParaRPr lang="en-US" altLang="zh-CN" sz="100">
              <a:solidFill>
                <a:schemeClr val="bg1"/>
              </a:solidFill>
            </a:endParaRPr>
          </a:p>
          <a:p>
            <a:pPr lvl="0"/>
            <a:r>
              <a:rPr lang="zh-CN" altLang="en-US" sz="100">
                <a:solidFill>
                  <a:schemeClr val="bg1"/>
                </a:solidFill>
              </a:rPr>
              <a:t>范文下载：</a:t>
            </a:r>
            <a:r>
              <a:rPr lang="en-US" altLang="zh-CN" sz="100">
                <a:solidFill>
                  <a:schemeClr val="bg1"/>
                </a:solidFill>
              </a:rPr>
              <a:t>www.1ppt.com/fanwen/             </a:t>
            </a:r>
            <a:r>
              <a:rPr lang="zh-CN" altLang="en-US" sz="100">
                <a:solidFill>
                  <a:schemeClr val="bg1"/>
                </a:solidFill>
              </a:rPr>
              <a:t>试卷下载：</a:t>
            </a:r>
            <a:r>
              <a:rPr lang="en-US" altLang="zh-CN" sz="100">
                <a:solidFill>
                  <a:schemeClr val="bg1"/>
                </a:solidFill>
              </a:rPr>
              <a:t>www.1ppt.com/shiti/  </a:t>
            </a:r>
            <a:endParaRPr lang="en-US" altLang="zh-CN" sz="100">
              <a:solidFill>
                <a:schemeClr val="bg1"/>
              </a:solidFill>
            </a:endParaRPr>
          </a:p>
          <a:p>
            <a:pPr lvl="0"/>
            <a:r>
              <a:rPr lang="zh-CN" altLang="en-US" sz="100">
                <a:solidFill>
                  <a:schemeClr val="bg1"/>
                </a:solidFill>
              </a:rPr>
              <a:t>教案下载：</a:t>
            </a:r>
            <a:r>
              <a:rPr lang="en-US" altLang="zh-CN" sz="100">
                <a:solidFill>
                  <a:schemeClr val="bg1"/>
                </a:solidFill>
              </a:rPr>
              <a:t>www.1ppt.com/jiaoan/        </a:t>
            </a:r>
            <a:endParaRPr lang="en-US" altLang="zh-CN" sz="100">
              <a:solidFill>
                <a:schemeClr val="bg1"/>
              </a:solidFill>
            </a:endParaRPr>
          </a:p>
          <a:p>
            <a:pPr lvl="0"/>
            <a:r>
              <a:rPr lang="zh-CN" altLang="en-US" sz="100">
                <a:solidFill>
                  <a:schemeClr val="bg1"/>
                </a:solidFill>
              </a:rPr>
              <a:t>字体下载：</a:t>
            </a:r>
            <a:r>
              <a:rPr lang="en-US" altLang="zh-CN" sz="100">
                <a:solidFill>
                  <a:schemeClr val="bg1"/>
                </a:solidFill>
              </a:rPr>
              <a:t>www.1ppt.com/ziti/</a:t>
            </a:r>
            <a:endParaRPr lang="en-US" altLang="zh-CN" sz="100">
              <a:solidFill>
                <a:schemeClr val="bg1"/>
              </a:solidFill>
            </a:endParaRPr>
          </a:p>
          <a:p>
            <a:pPr lvl="0"/>
            <a:r>
              <a:rPr lang="en-US" altLang="zh-CN" sz="100">
                <a:solidFill>
                  <a:schemeClr val="bg1"/>
                </a:solidFill>
              </a:rPr>
              <a:t> </a:t>
            </a:r>
            <a:endParaRPr lang="zh-CN" altLang="en-US" sz="100">
              <a:solidFill>
                <a:schemeClr val="bg1"/>
              </a:solidFill>
            </a:endParaRPr>
          </a:p>
        </p:txBody>
      </p:sp>
      <p:sp>
        <p:nvSpPr>
          <p:cNvPr id="8195" name="Title Placeholder 1"/>
          <p:cNvSpPr/>
          <p:nvPr>
            <p:ph type="title"/>
            <p:custDataLst>
              <p:tags r:id="rId3"/>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8196" name="Text Placeholder 2"/>
          <p:cNvSpPr/>
          <p:nvPr>
            <p:ph type="body" idx="1"/>
            <p:custDataLst>
              <p:tags r:id="rId4"/>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8197" name="日期占位符 2"/>
          <p:cNvSpPr/>
          <p:nvPr>
            <p:ph type="dt" sz="half" idx="2"/>
            <p:custDataLst>
              <p:tags r:id="rId5"/>
            </p:custDataLst>
          </p:nvPr>
        </p:nvSpPr>
        <p:spPr>
          <a:xfrm>
            <a:off x="6286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fld id="{6096A340-77D0-4777-8052-A68B4ADB0A8B}" type="datetime1">
              <a:rPr lang="zh-CN" altLang="en-US" sz="900">
                <a:solidFill>
                  <a:srgbClr val="898989"/>
                </a:solidFill>
              </a:rPr>
              <a:t>*</a:t>
            </a:fld>
            <a:endParaRPr lang="zh-CN" altLang="en-US" sz="900">
              <a:solidFill>
                <a:srgbClr val="898989"/>
              </a:solidFill>
            </a:endParaRPr>
          </a:p>
        </p:txBody>
      </p:sp>
      <p:sp>
        <p:nvSpPr>
          <p:cNvPr id="8198" name="页脚占位符 3"/>
          <p:cNvSpPr/>
          <p:nvPr>
            <p:ph type="ftr" sz="quarter" idx="3"/>
            <p:custDataLst>
              <p:tags r:id="rId6"/>
            </p:custDataLst>
          </p:nvPr>
        </p:nvSpPr>
        <p:spPr>
          <a:xfrm>
            <a:off x="3028950" y="4768850"/>
            <a:ext cx="30861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endParaRPr lang="zh-CN" altLang="en-US" sz="900">
              <a:solidFill>
                <a:srgbClr val="898989"/>
              </a:solidFill>
            </a:endParaRPr>
          </a:p>
        </p:txBody>
      </p:sp>
      <p:sp>
        <p:nvSpPr>
          <p:cNvPr id="8199" name="灯片编号占位符 4"/>
          <p:cNvSpPr/>
          <p:nvPr>
            <p:ph type="sldNum" sz="quarter" idx="4"/>
            <p:custDataLst>
              <p:tags r:id="rId7"/>
            </p:custDataLst>
          </p:nvPr>
        </p:nvSpPr>
        <p:spPr>
          <a:xfrm>
            <a:off x="64579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fld id="{092F3DF3-9D12-46E7-B431-F1A05E6B3216}"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9.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9218" name="Title Placeholder 1"/>
          <p:cNvSpPr/>
          <p:nvPr>
            <p:ph type="title"/>
            <p:custDataLst>
              <p:tags r:id="rId2"/>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9219" name="Text Placeholder 2"/>
          <p:cNvSpPr/>
          <p:nvPr>
            <p:ph type="body" idx="1"/>
            <p:custDataLst>
              <p:tags r:id="rId3"/>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9220" name="Rectangle 4"/>
          <p:cNvSpPr/>
          <p:nvPr>
            <p:ph type="dt" sz="half" idx="2"/>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endParaRPr lang="en-US" altLang="zh-CN" sz="900">
              <a:solidFill>
                <a:srgbClr val="898989"/>
              </a:solidFill>
            </a:endParaRPr>
          </a:p>
        </p:txBody>
      </p:sp>
      <p:sp>
        <p:nvSpPr>
          <p:cNvPr id="9221" name="Rectangle 5"/>
          <p:cNvSpPr/>
          <p:nvPr>
            <p:ph type="ftr" sz="quarter" idx="3"/>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en-US" altLang="zh-CN" sz="900">
              <a:solidFill>
                <a:srgbClr val="898989"/>
              </a:solidFill>
            </a:endParaRPr>
          </a:p>
        </p:txBody>
      </p:sp>
      <p:sp>
        <p:nvSpPr>
          <p:cNvPr id="9222" name="Rectangle 6"/>
          <p:cNvSpPr/>
          <p:nvPr>
            <p:ph type="sldNum" sz="quarter" idx="4"/>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13B34FFF-B984-42BE-A7C1-080FB2928D7A}" type="slidenum">
              <a:rPr lang="en-US" altLang="zh-CN" sz="900">
                <a:solidFill>
                  <a:srgbClr val="898989"/>
                </a:solidFill>
              </a:rPr>
              <a:t>*</a:t>
            </a:fld>
            <a:endParaRPr lang="en-US" altLang="zh-CN" sz="900">
              <a:solidFill>
                <a:srgbClr val="898989"/>
              </a:solidFill>
            </a:endParaRPr>
          </a:p>
        </p:txBody>
      </p:sp>
    </p:spTree>
  </p:cSld>
  <p:clrMap bg1="lt1" tx1="dk1" bg2="lt2" tx2="dk2" accent1="accent1" accent2="accent2" accent3="accent3" accent4="accent4" accent5="accent5" accent6="accent6" hlink="hlink" folHlink="folHlink"/>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0.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10242" name="Title Placeholder 1"/>
          <p:cNvSpPr/>
          <p:nvPr>
            <p:ph type="title"/>
            <p:custDataLst>
              <p:tags r:id="rId2"/>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0243" name="Text Placeholder 2"/>
          <p:cNvSpPr/>
          <p:nvPr>
            <p:ph type="body" idx="1"/>
            <p:custDataLst>
              <p:tags r:id="rId3"/>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0244" name="日期占位符 2"/>
          <p:cNvSpPr/>
          <p:nvPr>
            <p:ph type="dt" sz="half" idx="2"/>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2B1C475A-269F-4305-ABE0-6BD3E8290E35}" type="datetime1">
              <a:rPr lang="zh-CN" altLang="en-US" sz="900">
                <a:solidFill>
                  <a:srgbClr val="898989"/>
                </a:solidFill>
                <a:latin typeface="Calibri"/>
                <a:ea typeface="宋体" pitchFamily="2" charset="-122"/>
              </a:rPr>
              <a:t>*</a:t>
            </a:fld>
            <a:endParaRPr lang="zh-CN" altLang="en-US" sz="900">
              <a:solidFill>
                <a:srgbClr val="898989"/>
              </a:solidFill>
              <a:latin typeface="Calibri"/>
              <a:ea typeface="宋体" pitchFamily="2" charset="-122"/>
            </a:endParaRPr>
          </a:p>
        </p:txBody>
      </p:sp>
      <p:sp>
        <p:nvSpPr>
          <p:cNvPr id="10245" name="页脚占位符 3"/>
          <p:cNvSpPr/>
          <p:nvPr>
            <p:ph type="ftr" sz="quarter" idx="3"/>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10246" name="灯片编号占位符 4"/>
          <p:cNvSpPr/>
          <p:nvPr>
            <p:ph type="sldNum" sz="quarter" idx="4"/>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5084077C-453A-483F-B488-E479A3CE83B7}" type="slidenum">
              <a:rPr lang="zh-CN" altLang="en-US" sz="900">
                <a:solidFill>
                  <a:srgbClr val="898989"/>
                </a:solidFill>
                <a:latin typeface="Calibri"/>
                <a:ea typeface="宋体" pitchFamily="2" charset="-122"/>
              </a:rPr>
              <a:t>*</a:t>
            </a:fld>
            <a:endParaRPr lang="zh-CN" altLang="en-US" sz="900">
              <a:solidFill>
                <a:srgbClr val="898989"/>
              </a:solidFill>
              <a:latin typeface="Calibri"/>
              <a:ea typeface="宋体" pitchFamily="2" charset="-122"/>
            </a:endParaRPr>
          </a:p>
        </p:txBody>
      </p:sp>
    </p:spTree>
  </p:cSld>
  <p:clrMap bg1="lt1" tx1="dk1" bg2="lt2" tx2="dk2" accent1="accent1" accent2="accent2" accent3="accent3" accent4="accent4" accent5="accent5" accent6="accent6" hlink="hlink" folHlink="folHlink"/>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11266" name="Title Placeholder 1"/>
          <p:cNvSpPr/>
          <p:nvPr>
            <p:ph type="title"/>
            <p:custDataLst>
              <p:tags r:id="rId2"/>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1267" name="Text Placeholder 2"/>
          <p:cNvSpPr/>
          <p:nvPr>
            <p:ph type="body" idx="1"/>
            <p:custDataLst>
              <p:tags r:id="rId3"/>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1268" name="日期占位符 2"/>
          <p:cNvSpPr/>
          <p:nvPr>
            <p:ph type="dt" sz="half" idx="2"/>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11189C1A-2566-42C2-80D0-60EBA264C157}" type="datetime1">
              <a:rPr lang="zh-CN" altLang="en-US" sz="900">
                <a:solidFill>
                  <a:srgbClr val="898989"/>
                </a:solidFill>
                <a:latin typeface="Calibri"/>
                <a:ea typeface="宋体" pitchFamily="2" charset="-122"/>
              </a:rPr>
              <a:t>*</a:t>
            </a:fld>
            <a:endParaRPr lang="zh-CN" altLang="en-US" sz="900">
              <a:solidFill>
                <a:srgbClr val="898989"/>
              </a:solidFill>
              <a:latin typeface="Calibri"/>
              <a:ea typeface="宋体" pitchFamily="2" charset="-122"/>
            </a:endParaRPr>
          </a:p>
        </p:txBody>
      </p:sp>
      <p:sp>
        <p:nvSpPr>
          <p:cNvPr id="11269" name="页脚占位符 3"/>
          <p:cNvSpPr/>
          <p:nvPr>
            <p:ph type="ftr" sz="quarter" idx="3"/>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11270" name="灯片编号占位符 4"/>
          <p:cNvSpPr/>
          <p:nvPr>
            <p:ph type="sldNum" sz="quarter" idx="4"/>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4A7EDF36-77E1-4DD9-A3A9-E9873AF36299}" type="slidenum">
              <a:rPr lang="zh-CN" altLang="en-US" sz="900">
                <a:solidFill>
                  <a:srgbClr val="898989"/>
                </a:solidFill>
                <a:latin typeface="Calibri"/>
                <a:ea typeface="宋体" pitchFamily="2" charset="-122"/>
              </a:rPr>
              <a:t>*</a:t>
            </a:fld>
            <a:endParaRPr lang="zh-CN" altLang="en-US" sz="900">
              <a:solidFill>
                <a:srgbClr val="898989"/>
              </a:solidFill>
              <a:latin typeface="Calibri"/>
              <a:ea typeface="宋体" pitchFamily="2" charset="-122"/>
            </a:endParaRPr>
          </a:p>
        </p:txBody>
      </p:sp>
    </p:spTree>
  </p:cSld>
  <p:clrMap bg1="lt1" tx1="dk1" bg2="lt2" tx2="dk2" accent1="accent1" accent2="accent2" accent3="accent3" accent4="accent4" accent5="accent5" accent6="accent6" hlink="hlink" folHlink="folHlink"/>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2"/>
        </a:solidFill>
      </p:bgPr>
    </p:bg>
    <p:spTree>
      <p:nvGrpSpPr>
        <p:cNvPr id="1" name=""/>
        <p:cNvGrpSpPr/>
        <p:nvPr>
          <p:custDataLst>
            <p:tags r:id="rId1"/>
          </p:custDataLst>
        </p:nvPr>
      </p:nvGrpSpPr>
      <p:grpSpPr/>
      <p:pic>
        <p:nvPicPr>
          <p:cNvPr id="12290" name="图片 3"/>
          <p:cNvPicPr/>
          <p:nvPr>
            <p:custDataLst>
              <p:tags r:id="rId3"/>
            </p:custDataLst>
          </p:nvPr>
        </p:nvPicPr>
        <p:blipFill>
          <a:blip r:embed="rId2"/>
          <a:srcRect l="20000" t="28148" r="20742" b="22963"/>
          <a:stretch>
            <a:fillRect/>
          </a:stretch>
        </p:blipFill>
        <p:spPr>
          <a:xfrm>
            <a:off x="76200" y="57150"/>
            <a:ext cx="1676400" cy="790575"/>
          </a:xfrm>
          <a:prstGeom prst="rect">
            <a:avLst/>
          </a:prstGeom>
          <a:noFill/>
          <a:ln>
            <a:noFill/>
            <a:miter lim="800000"/>
          </a:ln>
        </p:spPr>
      </p:pic>
      <p:sp>
        <p:nvSpPr>
          <p:cNvPr id="12291"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2292"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2293" name="日期占位符 1"/>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D8908D4A-30C8-48F9-9DCF-3A158C0048B7}" type="datetime1">
              <a:rPr lang="zh-CN" altLang="en-US" sz="900">
                <a:solidFill>
                  <a:srgbClr val="898989"/>
                </a:solidFill>
              </a:rPr>
              <a:t>*</a:t>
            </a:fld>
            <a:endParaRPr lang="zh-CN" altLang="en-US" sz="900">
              <a:solidFill>
                <a:srgbClr val="898989"/>
              </a:solidFill>
            </a:endParaRPr>
          </a:p>
        </p:txBody>
      </p:sp>
      <p:sp>
        <p:nvSpPr>
          <p:cNvPr id="12294" name="页脚占位符 2"/>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12295" name="灯片编号占位符 3"/>
          <p:cNvSpPr/>
          <p:nvPr>
            <p:ph type="sldNum" sz="quarter" idx="4"/>
            <p:custDataLst>
              <p:tags r:id="rId8"/>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6A7860C3-B677-48DB-B0B4-AB1801A28711}"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13314" name="Title Placeholder 1"/>
          <p:cNvSpPr/>
          <p:nvPr>
            <p:ph type="title"/>
            <p:custDataLst>
              <p:tags r:id="rId2"/>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3315" name="Text Placeholder 2"/>
          <p:cNvSpPr/>
          <p:nvPr>
            <p:ph type="body" idx="1"/>
            <p:custDataLst>
              <p:tags r:id="rId3"/>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3316" name="日期占位符 2"/>
          <p:cNvSpPr/>
          <p:nvPr>
            <p:ph type="dt" sz="half" idx="2"/>
            <p:custDataLst>
              <p:tags r:id="rId4"/>
            </p:custDataLst>
          </p:nvPr>
        </p:nvSpPr>
        <p:spPr>
          <a:xfrm>
            <a:off x="628650" y="4768850"/>
            <a:ext cx="2057400" cy="274638"/>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CFB4FCBA-CD3C-45B0-9782-7ED19A66EB86}" type="datetime1">
              <a:rPr lang="zh-CN" altLang="en-US" sz="900">
                <a:solidFill>
                  <a:srgbClr val="898989"/>
                </a:solidFill>
                <a:latin typeface="Calibri"/>
                <a:ea typeface="宋体" pitchFamily="2" charset="-122"/>
              </a:rPr>
              <a:t>*</a:t>
            </a:fld>
            <a:endParaRPr lang="zh-CN" altLang="en-US" sz="900">
              <a:solidFill>
                <a:srgbClr val="898989"/>
              </a:solidFill>
              <a:latin typeface="Calibri"/>
              <a:ea typeface="宋体" pitchFamily="2" charset="-122"/>
            </a:endParaRPr>
          </a:p>
        </p:txBody>
      </p:sp>
      <p:sp>
        <p:nvSpPr>
          <p:cNvPr id="13317" name="页脚占位符 3"/>
          <p:cNvSpPr/>
          <p:nvPr>
            <p:ph type="ftr" sz="quarter" idx="3"/>
            <p:custDataLst>
              <p:tags r:id="rId5"/>
            </p:custDataLst>
          </p:nvPr>
        </p:nvSpPr>
        <p:spPr>
          <a:xfrm>
            <a:off x="3028950" y="4768850"/>
            <a:ext cx="3086100" cy="274638"/>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13318" name="灯片编号占位符 4"/>
          <p:cNvSpPr/>
          <p:nvPr>
            <p:ph type="sldNum" sz="quarter" idx="4"/>
            <p:custDataLst>
              <p:tags r:id="rId6"/>
            </p:custDataLst>
          </p:nvPr>
        </p:nvSpPr>
        <p:spPr>
          <a:xfrm>
            <a:off x="6457950" y="4768850"/>
            <a:ext cx="2057400" cy="274638"/>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C5DAEEB7-4969-41EC-A0AC-D18245087755}" type="slidenum">
              <a:rPr lang="zh-CN" altLang="en-US" sz="900">
                <a:solidFill>
                  <a:srgbClr val="898989"/>
                </a:solidFill>
                <a:latin typeface="Calibri"/>
                <a:ea typeface="宋体" pitchFamily="2" charset="-122"/>
              </a:rPr>
              <a:t>*</a:t>
            </a:fld>
            <a:endParaRPr lang="zh-CN" altLang="en-US" sz="900">
              <a:solidFill>
                <a:srgbClr val="898989"/>
              </a:solidFill>
              <a:latin typeface="Calibri"/>
              <a:ea typeface="宋体" pitchFamily="2" charset="-122"/>
            </a:endParaRPr>
          </a:p>
        </p:txBody>
      </p:sp>
    </p:spTree>
  </p:cSld>
  <p:clrMap bg1="lt1" tx1="dk1" bg2="lt2" tx2="dk2" accent1="accent1" accent2="accent2" accent3="accent3" accent4="accent4" accent5="accent5" accent6="accent6" hlink="hlink" folHlink="folHlink"/>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14338" name="矩形 8"/>
          <p:cNvSpPr/>
          <p:nvPr>
            <p:custDataLst>
              <p:tags r:id="rId2"/>
            </p:custDataLst>
          </p:nvPr>
        </p:nvSpPr>
        <p:spPr>
          <a:xfrm>
            <a:off x="41275" y="3492500"/>
            <a:ext cx="774700" cy="246062"/>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模板下载：</a:t>
            </a:r>
            <a:r>
              <a:rPr lang="en-US" altLang="zh-CN" sz="100">
                <a:solidFill>
                  <a:srgbClr val="FFFFFF"/>
                </a:solidFill>
                <a:latin typeface="Calibri"/>
                <a:ea typeface="宋体" pitchFamily="2" charset="-122"/>
              </a:rPr>
              <a:t>www.1ppt.com/moban/     </a:t>
            </a:r>
            <a:r>
              <a:rPr lang="zh-CN" altLang="en-US" sz="100">
                <a:solidFill>
                  <a:srgbClr val="FFFFFF"/>
                </a:solidFill>
                <a:latin typeface="Calibri"/>
                <a:ea typeface="宋体" pitchFamily="2" charset="-122"/>
              </a:rPr>
              <a:t>行业</a:t>
            </a:r>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模板：</a:t>
            </a:r>
            <a:r>
              <a:rPr lang="en-US" altLang="zh-CN" sz="100">
                <a:solidFill>
                  <a:srgbClr val="FFFFFF"/>
                </a:solidFill>
                <a:latin typeface="Calibri"/>
                <a:ea typeface="宋体" pitchFamily="2" charset="-122"/>
              </a:rPr>
              <a:t>www.1ppt.com/hangye/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节日</a:t>
            </a:r>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模板：</a:t>
            </a:r>
            <a:r>
              <a:rPr lang="en-US" altLang="zh-CN" sz="100">
                <a:solidFill>
                  <a:srgbClr val="FFFFFF"/>
                </a:solidFill>
                <a:latin typeface="Calibri"/>
                <a:ea typeface="宋体" pitchFamily="2" charset="-122"/>
              </a:rPr>
              <a:t>www.1ppt.com/jieri/           PPT</a:t>
            </a:r>
            <a:r>
              <a:rPr lang="zh-CN" altLang="en-US" sz="100">
                <a:solidFill>
                  <a:srgbClr val="FFFFFF"/>
                </a:solidFill>
                <a:latin typeface="Calibri"/>
                <a:ea typeface="宋体" pitchFamily="2" charset="-122"/>
              </a:rPr>
              <a:t>素材下载：</a:t>
            </a:r>
            <a:r>
              <a:rPr lang="en-US" altLang="zh-CN" sz="100">
                <a:solidFill>
                  <a:srgbClr val="FFFFFF"/>
                </a:solidFill>
                <a:latin typeface="Calibri"/>
                <a:ea typeface="宋体" pitchFamily="2" charset="-122"/>
              </a:rPr>
              <a:t>www.1ppt.com/sucai/</a:t>
            </a:r>
            <a:endParaRPr lang="en-US" altLang="zh-CN" sz="100">
              <a:solidFill>
                <a:srgbClr val="FFFFFF"/>
              </a:solidFill>
              <a:latin typeface="Calibri"/>
              <a:ea typeface="宋体" pitchFamily="2" charset="-122"/>
            </a:endParaRPr>
          </a:p>
          <a:p>
            <a:pPr marL="0" lvl="0" indent="0" defTabSz="914400"/>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背景图片：</a:t>
            </a:r>
            <a:r>
              <a:rPr lang="en-US" altLang="zh-CN" sz="100">
                <a:solidFill>
                  <a:srgbClr val="FFFFFF"/>
                </a:solidFill>
                <a:latin typeface="Calibri"/>
                <a:ea typeface="宋体" pitchFamily="2" charset="-122"/>
              </a:rPr>
              <a:t>www.1ppt.com/beijing/      PPT</a:t>
            </a:r>
            <a:r>
              <a:rPr lang="zh-CN" altLang="en-US" sz="100">
                <a:solidFill>
                  <a:srgbClr val="FFFFFF"/>
                </a:solidFill>
                <a:latin typeface="Calibri"/>
                <a:ea typeface="宋体" pitchFamily="2" charset="-122"/>
              </a:rPr>
              <a:t>图表下载：</a:t>
            </a:r>
            <a:r>
              <a:rPr lang="en-US" altLang="zh-CN" sz="100">
                <a:solidFill>
                  <a:srgbClr val="FFFFFF"/>
                </a:solidFill>
                <a:latin typeface="Calibri"/>
                <a:ea typeface="宋体" pitchFamily="2" charset="-122"/>
              </a:rPr>
              <a:t>www.1ppt.com/tubiao/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优秀</a:t>
            </a:r>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下载：</a:t>
            </a:r>
            <a:r>
              <a:rPr lang="en-US" altLang="zh-CN" sz="100">
                <a:solidFill>
                  <a:srgbClr val="FFFFFF"/>
                </a:solidFill>
                <a:latin typeface="Calibri"/>
                <a:ea typeface="宋体" pitchFamily="2" charset="-122"/>
              </a:rPr>
              <a:t>www.1ppt.com/xiazai/        PPT</a:t>
            </a:r>
            <a:r>
              <a:rPr lang="zh-CN" altLang="en-US" sz="100">
                <a:solidFill>
                  <a:srgbClr val="FFFFFF"/>
                </a:solidFill>
                <a:latin typeface="Calibri"/>
                <a:ea typeface="宋体" pitchFamily="2" charset="-122"/>
              </a:rPr>
              <a:t>教程： </a:t>
            </a:r>
            <a:r>
              <a:rPr lang="en-US" altLang="zh-CN" sz="100">
                <a:solidFill>
                  <a:srgbClr val="FFFFFF"/>
                </a:solidFill>
                <a:latin typeface="Calibri"/>
                <a:ea typeface="宋体" pitchFamily="2" charset="-122"/>
              </a:rPr>
              <a:t>www.1ppt.com/powerpoint/      </a:t>
            </a:r>
            <a:endParaRPr lang="en-US" altLang="zh-CN" sz="100">
              <a:solidFill>
                <a:srgbClr val="FFFFFF"/>
              </a:solidFill>
              <a:latin typeface="Calibri"/>
              <a:ea typeface="宋体" pitchFamily="2" charset="-122"/>
            </a:endParaRPr>
          </a:p>
          <a:p>
            <a:pPr marL="0" lvl="0" indent="0" defTabSz="914400"/>
            <a:r>
              <a:rPr lang="en-US" altLang="zh-CN" sz="100">
                <a:solidFill>
                  <a:srgbClr val="FFFFFF"/>
                </a:solidFill>
                <a:latin typeface="Calibri"/>
                <a:ea typeface="宋体" pitchFamily="2" charset="-122"/>
              </a:rPr>
              <a:t>Word</a:t>
            </a:r>
            <a:r>
              <a:rPr lang="zh-CN" altLang="en-US" sz="100">
                <a:solidFill>
                  <a:srgbClr val="FFFFFF"/>
                </a:solidFill>
                <a:latin typeface="Calibri"/>
                <a:ea typeface="宋体" pitchFamily="2" charset="-122"/>
              </a:rPr>
              <a:t>教程： </a:t>
            </a:r>
            <a:r>
              <a:rPr lang="en-US" altLang="zh-CN" sz="100">
                <a:solidFill>
                  <a:srgbClr val="FFFFFF"/>
                </a:solidFill>
                <a:latin typeface="Calibri"/>
                <a:ea typeface="宋体" pitchFamily="2" charset="-122"/>
              </a:rPr>
              <a:t>www.1ppt.com/word/              Excel</a:t>
            </a:r>
            <a:r>
              <a:rPr lang="zh-CN" altLang="en-US" sz="100">
                <a:solidFill>
                  <a:srgbClr val="FFFFFF"/>
                </a:solidFill>
                <a:latin typeface="Calibri"/>
                <a:ea typeface="宋体" pitchFamily="2" charset="-122"/>
              </a:rPr>
              <a:t>教程：</a:t>
            </a:r>
            <a:r>
              <a:rPr lang="en-US" altLang="zh-CN" sz="100">
                <a:solidFill>
                  <a:srgbClr val="FFFFFF"/>
                </a:solidFill>
                <a:latin typeface="Calibri"/>
                <a:ea typeface="宋体" pitchFamily="2" charset="-122"/>
              </a:rPr>
              <a:t>www.1ppt.com/excel/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资料下载：</a:t>
            </a:r>
            <a:r>
              <a:rPr lang="en-US" altLang="zh-CN" sz="100">
                <a:solidFill>
                  <a:srgbClr val="FFFFFF"/>
                </a:solidFill>
                <a:latin typeface="Calibri"/>
                <a:ea typeface="宋体" pitchFamily="2" charset="-122"/>
              </a:rPr>
              <a:t>www.1ppt.com/ziliao/                PPT</a:t>
            </a:r>
            <a:r>
              <a:rPr lang="zh-CN" altLang="en-US" sz="100">
                <a:solidFill>
                  <a:srgbClr val="FFFFFF"/>
                </a:solidFill>
                <a:latin typeface="Calibri"/>
                <a:ea typeface="宋体" pitchFamily="2" charset="-122"/>
              </a:rPr>
              <a:t>课件下载：</a:t>
            </a:r>
            <a:r>
              <a:rPr lang="en-US" altLang="zh-CN" sz="100">
                <a:solidFill>
                  <a:srgbClr val="FFFFFF"/>
                </a:solidFill>
                <a:latin typeface="Calibri"/>
                <a:ea typeface="宋体" pitchFamily="2" charset="-122"/>
              </a:rPr>
              <a:t>www.1ppt.com/kejian/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范文下载：</a:t>
            </a:r>
            <a:r>
              <a:rPr lang="en-US" altLang="zh-CN" sz="100">
                <a:solidFill>
                  <a:srgbClr val="FFFFFF"/>
                </a:solidFill>
                <a:latin typeface="Calibri"/>
                <a:ea typeface="宋体" pitchFamily="2" charset="-122"/>
              </a:rPr>
              <a:t>www.1ppt.com/fanwen/             </a:t>
            </a:r>
            <a:r>
              <a:rPr lang="zh-CN" altLang="en-US" sz="100">
                <a:solidFill>
                  <a:srgbClr val="FFFFFF"/>
                </a:solidFill>
                <a:latin typeface="Calibri"/>
                <a:ea typeface="宋体" pitchFamily="2" charset="-122"/>
              </a:rPr>
              <a:t>试卷下载：</a:t>
            </a:r>
            <a:r>
              <a:rPr lang="en-US" altLang="zh-CN" sz="100">
                <a:solidFill>
                  <a:srgbClr val="FFFFFF"/>
                </a:solidFill>
                <a:latin typeface="Calibri"/>
                <a:ea typeface="宋体" pitchFamily="2" charset="-122"/>
              </a:rPr>
              <a:t>www.1ppt.com/shiti/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教案下载：</a:t>
            </a:r>
            <a:r>
              <a:rPr lang="en-US" altLang="zh-CN" sz="100">
                <a:solidFill>
                  <a:srgbClr val="FFFFFF"/>
                </a:solidFill>
                <a:latin typeface="Calibri"/>
                <a:ea typeface="宋体" pitchFamily="2" charset="-122"/>
              </a:rPr>
              <a:t>www.1ppt.com/jiaoan/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字体下载：</a:t>
            </a:r>
            <a:r>
              <a:rPr lang="en-US" altLang="zh-CN" sz="100">
                <a:solidFill>
                  <a:srgbClr val="FFFFFF"/>
                </a:solidFill>
                <a:latin typeface="Calibri"/>
                <a:ea typeface="宋体" pitchFamily="2" charset="-122"/>
              </a:rPr>
              <a:t>www.1ppt.com/ziti/</a:t>
            </a:r>
            <a:endParaRPr lang="en-US" altLang="zh-CN" sz="100">
              <a:solidFill>
                <a:srgbClr val="FFFFFF"/>
              </a:solidFill>
              <a:latin typeface="Calibri"/>
              <a:ea typeface="宋体" pitchFamily="2" charset="-122"/>
            </a:endParaRPr>
          </a:p>
          <a:p>
            <a:pPr marL="0" lvl="0" indent="0" defTabSz="914400"/>
            <a:r>
              <a:rPr lang="en-US" altLang="zh-CN" sz="100">
                <a:solidFill>
                  <a:srgbClr val="FFFFFF"/>
                </a:solidFill>
                <a:latin typeface="Calibri"/>
                <a:ea typeface="宋体" pitchFamily="2" charset="-122"/>
              </a:rPr>
              <a:t> </a:t>
            </a:r>
            <a:endParaRPr lang="zh-CN" altLang="en-US" sz="100">
              <a:solidFill>
                <a:srgbClr val="FFFFFF"/>
              </a:solidFill>
              <a:latin typeface="Calibri"/>
              <a:ea typeface="宋体" pitchFamily="2" charset="-122"/>
            </a:endParaRPr>
          </a:p>
        </p:txBody>
      </p:sp>
      <p:pic>
        <p:nvPicPr>
          <p:cNvPr id="14339" name="图片 6"/>
          <p:cNvPicPr/>
          <p:nvPr>
            <p:custDataLst>
              <p:tags r:id="rId4"/>
            </p:custDataLst>
          </p:nvPr>
        </p:nvPicPr>
        <p:blipFill>
          <a:blip r:embed="rId3"/>
          <a:stretch>
            <a:fillRect/>
          </a:stretch>
        </p:blipFill>
        <p:spPr>
          <a:xfrm>
            <a:off x="3175" y="1588"/>
            <a:ext cx="9137650" cy="5160962"/>
          </a:xfrm>
          <a:prstGeom prst="rect">
            <a:avLst/>
          </a:prstGeom>
          <a:noFill/>
          <a:ln>
            <a:noFill/>
            <a:miter lim="800000"/>
          </a:ln>
        </p:spPr>
      </p:pic>
      <p:sp>
        <p:nvSpPr>
          <p:cNvPr id="14340" name="矩形 7"/>
          <p:cNvSpPr/>
          <p:nvPr userDrawn="1">
            <p:custDataLst>
              <p:tags r:id="rId5"/>
            </p:custDataLst>
          </p:nvPr>
        </p:nvSpPr>
        <p:spPr>
          <a:xfrm>
            <a:off x="246062" y="206375"/>
            <a:ext cx="8623300" cy="4749800"/>
          </a:xfrm>
          <a:prstGeom prst="rect">
            <a:avLst/>
          </a:prstGeom>
          <a:solidFill>
            <a:srgbClr val="FFFFFF"/>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14341" name="文本框 37"/>
          <p:cNvSpPr/>
          <p:nvPr>
            <p:custDataLst>
              <p:tags r:id="rId6"/>
            </p:custDataLst>
          </p:nvPr>
        </p:nvSpPr>
        <p:spPr>
          <a:xfrm>
            <a:off x="1049338" y="307975"/>
            <a:ext cx="1119188" cy="374650"/>
          </a:xfrm>
          <a:prstGeom prst="rect">
            <a:avLst/>
          </a:prstGeom>
          <a:noFill/>
          <a:ln>
            <a:noFill/>
            <a:miter lim="800000"/>
          </a:ln>
        </p:spPr>
        <p:txBody>
          <a:bodyPr wrap="none" lIns="96434" tIns="48217" rIns="96434" bIns="48217"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a:solidFill>
                  <a:schemeClr val="accent1"/>
                </a:solidFill>
                <a:latin typeface="微软雅黑" charset="-122"/>
              </a:rPr>
              <a:t>工作回顾</a:t>
            </a:r>
            <a:endParaRPr lang="zh-CN" altLang="en-US">
              <a:solidFill>
                <a:schemeClr val="accent1"/>
              </a:solidFill>
              <a:latin typeface="微软雅黑" charset="-122"/>
            </a:endParaRPr>
          </a:p>
        </p:txBody>
      </p:sp>
      <p:sp>
        <p:nvSpPr>
          <p:cNvPr id="14342" name="椭圆 9"/>
          <p:cNvSpPr/>
          <p:nvPr userDrawn="1">
            <p:custDataLst>
              <p:tags r:id="rId7"/>
            </p:custDataLst>
          </p:nvPr>
        </p:nvSpPr>
        <p:spPr>
          <a:xfrm>
            <a:off x="628650" y="307975"/>
            <a:ext cx="374650" cy="374650"/>
          </a:xfrm>
          <a:prstGeom prst="ellipse">
            <a:avLst/>
          </a:prstGeom>
          <a:solidFill>
            <a:srgbClr val="21563C"/>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14343" name="Title Placeholder 1"/>
          <p:cNvSpPr/>
          <p:nvPr>
            <p:ph type="title"/>
            <p:custDataLst>
              <p:tags r:id="rId8"/>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4344" name="Text Placeholder 2"/>
          <p:cNvSpPr/>
          <p:nvPr>
            <p:ph type="body" idx="1"/>
            <p:custDataLst>
              <p:tags r:id="rId9"/>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4345" name="日期占位符 1"/>
          <p:cNvSpPr/>
          <p:nvPr>
            <p:ph type="dt" sz="half" idx="2"/>
            <p:custDataLst>
              <p:tags r:id="rId10"/>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BD7988C1-A6CE-4BC6-B0A7-3F22716AD0B0}" type="datetime1">
              <a:rPr lang="zh-CN" altLang="en-US" sz="900">
                <a:solidFill>
                  <a:srgbClr val="898989"/>
                </a:solidFill>
              </a:rPr>
              <a:t>*</a:t>
            </a:fld>
            <a:endParaRPr lang="zh-CN" altLang="en-US" sz="900">
              <a:solidFill>
                <a:srgbClr val="898989"/>
              </a:solidFill>
            </a:endParaRPr>
          </a:p>
        </p:txBody>
      </p:sp>
      <p:sp>
        <p:nvSpPr>
          <p:cNvPr id="14346" name="页脚占位符 2"/>
          <p:cNvSpPr/>
          <p:nvPr>
            <p:ph type="ftr" sz="quarter" idx="3"/>
            <p:custDataLst>
              <p:tags r:id="rId11"/>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14347" name="灯片编号占位符 3"/>
          <p:cNvSpPr/>
          <p:nvPr>
            <p:ph type="sldNum" sz="quarter" idx="4"/>
            <p:custDataLst>
              <p:tags r:id="rId12"/>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FDD0D524-85C7-4A9F-B241-8DB310B2911B}"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pic>
        <p:nvPicPr>
          <p:cNvPr id="15362" name="图片 6"/>
          <p:cNvPicPr/>
          <p:nvPr>
            <p:custDataLst>
              <p:tags r:id="rId3"/>
            </p:custDataLst>
          </p:nvPr>
        </p:nvPicPr>
        <p:blipFill>
          <a:blip r:embed="rId2"/>
          <a:stretch>
            <a:fillRect/>
          </a:stretch>
        </p:blipFill>
        <p:spPr>
          <a:xfrm>
            <a:off x="3175" y="1588"/>
            <a:ext cx="9137650" cy="5160962"/>
          </a:xfrm>
          <a:prstGeom prst="rect">
            <a:avLst/>
          </a:prstGeom>
          <a:noFill/>
          <a:ln>
            <a:noFill/>
            <a:miter lim="800000"/>
          </a:ln>
        </p:spPr>
      </p:pic>
      <p:sp>
        <p:nvSpPr>
          <p:cNvPr id="15363" name="矩形 7"/>
          <p:cNvSpPr/>
          <p:nvPr userDrawn="1">
            <p:custDataLst>
              <p:tags r:id="rId4"/>
            </p:custDataLst>
          </p:nvPr>
        </p:nvSpPr>
        <p:spPr>
          <a:xfrm>
            <a:off x="246062" y="206375"/>
            <a:ext cx="8623300" cy="4749800"/>
          </a:xfrm>
          <a:prstGeom prst="rect">
            <a:avLst/>
          </a:prstGeom>
          <a:solidFill>
            <a:srgbClr val="FFFFFF"/>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15364" name="文本框 37"/>
          <p:cNvSpPr/>
          <p:nvPr>
            <p:custDataLst>
              <p:tags r:id="rId5"/>
            </p:custDataLst>
          </p:nvPr>
        </p:nvSpPr>
        <p:spPr>
          <a:xfrm>
            <a:off x="1022350" y="307975"/>
            <a:ext cx="1119188" cy="374650"/>
          </a:xfrm>
          <a:prstGeom prst="rect">
            <a:avLst/>
          </a:prstGeom>
          <a:noFill/>
          <a:ln>
            <a:noFill/>
            <a:miter lim="800000"/>
          </a:ln>
        </p:spPr>
        <p:txBody>
          <a:bodyPr wrap="none" lIns="96434" tIns="48217" rIns="96434" bIns="48217"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a:solidFill>
                  <a:schemeClr val="accent1"/>
                </a:solidFill>
                <a:latin typeface="微软雅黑" charset="-122"/>
              </a:rPr>
              <a:t>自我评价</a:t>
            </a:r>
            <a:endParaRPr lang="zh-CN" altLang="en-US">
              <a:solidFill>
                <a:schemeClr val="accent1"/>
              </a:solidFill>
              <a:latin typeface="微软雅黑" charset="-122"/>
            </a:endParaRPr>
          </a:p>
        </p:txBody>
      </p:sp>
      <p:sp>
        <p:nvSpPr>
          <p:cNvPr id="15365" name="椭圆 5"/>
          <p:cNvSpPr/>
          <p:nvPr userDrawn="1">
            <p:custDataLst>
              <p:tags r:id="rId6"/>
            </p:custDataLst>
          </p:nvPr>
        </p:nvSpPr>
        <p:spPr>
          <a:xfrm>
            <a:off x="628650" y="307975"/>
            <a:ext cx="374650" cy="374650"/>
          </a:xfrm>
          <a:prstGeom prst="ellipse">
            <a:avLst/>
          </a:prstGeom>
          <a:solidFill>
            <a:srgbClr val="21563C"/>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15366" name="Title Placeholder 1"/>
          <p:cNvSpPr/>
          <p:nvPr>
            <p:ph type="title"/>
            <p:custDataLst>
              <p:tags r:id="rId7"/>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5367" name="Text Placeholder 2"/>
          <p:cNvSpPr/>
          <p:nvPr>
            <p:ph type="body" idx="1"/>
            <p:custDataLst>
              <p:tags r:id="rId8"/>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5368" name="日期占位符 1"/>
          <p:cNvSpPr/>
          <p:nvPr>
            <p:ph type="dt" sz="half" idx="2"/>
            <p:custDataLst>
              <p:tags r:id="rId9"/>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2249D511-3A6D-47A2-9D43-BA0AEA697B45}" type="datetime1">
              <a:rPr lang="zh-CN" altLang="en-US" sz="900">
                <a:solidFill>
                  <a:srgbClr val="898989"/>
                </a:solidFill>
              </a:rPr>
              <a:t>*</a:t>
            </a:fld>
            <a:endParaRPr lang="zh-CN" altLang="en-US" sz="900">
              <a:solidFill>
                <a:srgbClr val="898989"/>
              </a:solidFill>
            </a:endParaRPr>
          </a:p>
        </p:txBody>
      </p:sp>
      <p:sp>
        <p:nvSpPr>
          <p:cNvPr id="15369" name="页脚占位符 2"/>
          <p:cNvSpPr/>
          <p:nvPr>
            <p:ph type="ftr" sz="quarter" idx="3"/>
            <p:custDataLst>
              <p:tags r:id="rId10"/>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15370" name="灯片编号占位符 3"/>
          <p:cNvSpPr/>
          <p:nvPr>
            <p:ph type="sldNum" sz="quarter" idx="4"/>
            <p:custDataLst>
              <p:tags r:id="rId11"/>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3DF6A204-CFB4-4EEC-AC71-6F77375C0637}"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6.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pic>
        <p:nvPicPr>
          <p:cNvPr id="16386" name="图片 6"/>
          <p:cNvPicPr/>
          <p:nvPr>
            <p:custDataLst>
              <p:tags r:id="rId3"/>
            </p:custDataLst>
          </p:nvPr>
        </p:nvPicPr>
        <p:blipFill>
          <a:blip r:embed="rId2"/>
          <a:stretch>
            <a:fillRect/>
          </a:stretch>
        </p:blipFill>
        <p:spPr>
          <a:xfrm>
            <a:off x="3175" y="1588"/>
            <a:ext cx="9137650" cy="5160962"/>
          </a:xfrm>
          <a:prstGeom prst="rect">
            <a:avLst/>
          </a:prstGeom>
          <a:noFill/>
          <a:ln>
            <a:noFill/>
            <a:miter lim="800000"/>
          </a:ln>
        </p:spPr>
      </p:pic>
      <p:sp>
        <p:nvSpPr>
          <p:cNvPr id="16387" name="矩形 7"/>
          <p:cNvSpPr/>
          <p:nvPr userDrawn="1">
            <p:custDataLst>
              <p:tags r:id="rId4"/>
            </p:custDataLst>
          </p:nvPr>
        </p:nvSpPr>
        <p:spPr>
          <a:xfrm>
            <a:off x="246062" y="206375"/>
            <a:ext cx="8623300" cy="4749800"/>
          </a:xfrm>
          <a:prstGeom prst="rect">
            <a:avLst/>
          </a:prstGeom>
          <a:solidFill>
            <a:srgbClr val="FFFFFF"/>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16388" name="文本框 37"/>
          <p:cNvSpPr/>
          <p:nvPr>
            <p:custDataLst>
              <p:tags r:id="rId5"/>
            </p:custDataLst>
          </p:nvPr>
        </p:nvSpPr>
        <p:spPr>
          <a:xfrm>
            <a:off x="1158875" y="317500"/>
            <a:ext cx="1117600" cy="374650"/>
          </a:xfrm>
          <a:prstGeom prst="rect">
            <a:avLst/>
          </a:prstGeom>
          <a:noFill/>
          <a:ln>
            <a:noFill/>
            <a:miter lim="800000"/>
          </a:ln>
        </p:spPr>
        <p:txBody>
          <a:bodyPr wrap="none" lIns="96434" tIns="48217" rIns="96434" bIns="48217"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a:solidFill>
                  <a:schemeClr val="accent1"/>
                </a:solidFill>
                <a:latin typeface="微软雅黑" charset="-122"/>
              </a:rPr>
              <a:t>工作体会</a:t>
            </a:r>
            <a:endParaRPr lang="zh-CN" altLang="en-US">
              <a:solidFill>
                <a:schemeClr val="accent1"/>
              </a:solidFill>
              <a:latin typeface="微软雅黑" charset="-122"/>
            </a:endParaRPr>
          </a:p>
        </p:txBody>
      </p:sp>
      <p:sp>
        <p:nvSpPr>
          <p:cNvPr id="16389" name="椭圆 5"/>
          <p:cNvSpPr/>
          <p:nvPr userDrawn="1">
            <p:custDataLst>
              <p:tags r:id="rId6"/>
            </p:custDataLst>
          </p:nvPr>
        </p:nvSpPr>
        <p:spPr>
          <a:xfrm>
            <a:off x="717550" y="317500"/>
            <a:ext cx="374650" cy="374650"/>
          </a:xfrm>
          <a:prstGeom prst="ellipse">
            <a:avLst/>
          </a:prstGeom>
          <a:solidFill>
            <a:srgbClr val="21563C"/>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16390" name="Title Placeholder 1"/>
          <p:cNvSpPr/>
          <p:nvPr>
            <p:ph type="title"/>
            <p:custDataLst>
              <p:tags r:id="rId7"/>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6391" name="Text Placeholder 2"/>
          <p:cNvSpPr/>
          <p:nvPr>
            <p:ph type="body" idx="1"/>
            <p:custDataLst>
              <p:tags r:id="rId8"/>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6392" name="日期占位符 1"/>
          <p:cNvSpPr/>
          <p:nvPr>
            <p:ph type="dt" sz="half" idx="2"/>
            <p:custDataLst>
              <p:tags r:id="rId9"/>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DF095FDF-1FFE-414A-B32D-D2AD35C56223}" type="datetime1">
              <a:rPr lang="zh-CN" altLang="en-US" sz="900">
                <a:solidFill>
                  <a:srgbClr val="898989"/>
                </a:solidFill>
              </a:rPr>
              <a:t>*</a:t>
            </a:fld>
            <a:endParaRPr lang="zh-CN" altLang="en-US" sz="900">
              <a:solidFill>
                <a:srgbClr val="898989"/>
              </a:solidFill>
            </a:endParaRPr>
          </a:p>
        </p:txBody>
      </p:sp>
      <p:sp>
        <p:nvSpPr>
          <p:cNvPr id="16393" name="页脚占位符 2"/>
          <p:cNvSpPr/>
          <p:nvPr>
            <p:ph type="ftr" sz="quarter" idx="3"/>
            <p:custDataLst>
              <p:tags r:id="rId10"/>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16394" name="灯片编号占位符 3"/>
          <p:cNvSpPr/>
          <p:nvPr>
            <p:ph type="sldNum" sz="quarter" idx="4"/>
            <p:custDataLst>
              <p:tags r:id="rId11"/>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A6561667-7CA5-4903-96D8-83DDE0C71EAF}"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7.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17410" name="Title Placeholder 1"/>
          <p:cNvSpPr/>
          <p:nvPr>
            <p:ph type="title"/>
            <p:custDataLst>
              <p:tags r:id="rId2"/>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7411" name="Text Placeholder 2"/>
          <p:cNvSpPr/>
          <p:nvPr>
            <p:ph type="body" idx="1"/>
            <p:custDataLst>
              <p:tags r:id="rId3"/>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7412" name="Slide Number Placeholder 5"/>
          <p:cNvSpPr/>
          <p:nvPr>
            <p:ph type="sldNum" sz="quarter" idx="4"/>
            <p:custDataLst>
              <p:tags r:id="rId4"/>
            </p:custDataLst>
          </p:nvPr>
        </p:nvSpPr>
        <p:spPr>
          <a:xfrm>
            <a:off x="4381500" y="4870450"/>
            <a:ext cx="381000" cy="274638"/>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fld id="{E05B40C2-A31E-4928-B410-91695CCF71B9}" type="slidenum">
              <a:rPr lang="en-US" altLang="zh-CN" sz="1000">
                <a:solidFill>
                  <a:srgbClr val="FFFFFF"/>
                </a:solidFill>
                <a:latin typeface="Glegoo"/>
                <a:ea typeface="Glegoo"/>
              </a:rPr>
              <a:t>*</a:t>
            </a:fld>
            <a:endParaRPr lang="en-US" altLang="zh-CN" sz="1000">
              <a:solidFill>
                <a:srgbClr val="FFFFFF"/>
              </a:solidFill>
              <a:latin typeface="Glegoo"/>
              <a:ea typeface="Glegoo"/>
            </a:endParaRPr>
          </a:p>
        </p:txBody>
      </p:sp>
      <p:sp>
        <p:nvSpPr>
          <p:cNvPr id="17413" name="日期占位符 1"/>
          <p:cNvSpPr/>
          <p:nvPr>
            <p:ph type="dt" sz="half" idx="2"/>
            <p:custDataLst>
              <p:tags r:id="rId5"/>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36806361-CA9F-4E92-BCBA-7AB4ECCA01B9}" type="datetime1">
              <a:rPr lang="zh-CN" altLang="en-US" sz="900">
                <a:solidFill>
                  <a:srgbClr val="898989"/>
                </a:solidFill>
              </a:rPr>
              <a:t>*</a:t>
            </a:fld>
            <a:endParaRPr lang="zh-CN" altLang="en-US" sz="900">
              <a:solidFill>
                <a:srgbClr val="898989"/>
              </a:solidFill>
            </a:endParaRPr>
          </a:p>
        </p:txBody>
      </p:sp>
      <p:sp>
        <p:nvSpPr>
          <p:cNvPr id="17414" name="页脚占位符 2"/>
          <p:cNvSpPr/>
          <p:nvPr>
            <p:ph type="ftr" sz="quarter" idx="3"/>
            <p:custDataLst>
              <p:tags r:id="rId6"/>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8.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18434" name="矩形 1"/>
          <p:cNvSpPr/>
          <p:nvPr>
            <p:custDataLst>
              <p:tags r:id="rId2"/>
            </p:custDataLst>
          </p:nvPr>
        </p:nvSpPr>
        <p:spPr>
          <a:xfrm>
            <a:off x="0" y="0"/>
            <a:ext cx="9144000" cy="5145088"/>
          </a:xfrm>
          <a:prstGeom prst="rect">
            <a:avLst/>
          </a:prstGeom>
          <a:gradFill rotWithShape="1">
            <a:gsLst>
              <a:gs pos="0">
                <a:srgbClr val="F1FAF5">
                  <a:alpha val="69803"/>
                </a:srgbClr>
              </a:gs>
              <a:gs pos="56000">
                <a:srgbClr val="FCFDFA">
                  <a:alpha val="77709"/>
                </a:srgbClr>
              </a:gs>
              <a:gs pos="100000">
                <a:srgbClr val="FFFFFF">
                  <a:alpha val="83922"/>
                </a:srgbClr>
              </a:gs>
            </a:gsLst>
            <a:lin ang="5400000" scaled="1"/>
          </a:gradFill>
          <a:ln w="12700">
            <a:noFill/>
            <a:round/>
          </a:ln>
        </p:spPr>
        <p:txBody>
          <a:bodyPr lIns="68577" tIns="34289" rIns="68577" bIns="34289" anchor="ctr"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endParaRPr lang="zh-CN" altLang="en-US">
              <a:solidFill>
                <a:srgbClr val="FFFFFF"/>
              </a:solidFill>
            </a:endParaRPr>
          </a:p>
        </p:txBody>
      </p:sp>
      <p:sp>
        <p:nvSpPr>
          <p:cNvPr id="18435" name="Title Placeholder 1"/>
          <p:cNvSpPr/>
          <p:nvPr>
            <p:ph type="title"/>
            <p:custDataLst>
              <p:tags r:id="rId3"/>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8436" name="Text Placeholder 2"/>
          <p:cNvSpPr/>
          <p:nvPr>
            <p:ph type="body" idx="1"/>
            <p:custDataLst>
              <p:tags r:id="rId4"/>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8437" name="日期占位符 2"/>
          <p:cNvSpPr/>
          <p:nvPr>
            <p:ph type="dt" sz="half" idx="2"/>
            <p:custDataLst>
              <p:tags r:id="rId5"/>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3F3A4376-9CDC-4C4F-A2B2-138346C3F0EB}" type="datetime1">
              <a:rPr lang="zh-CN" altLang="en-US" sz="900">
                <a:solidFill>
                  <a:srgbClr val="898989"/>
                </a:solidFill>
              </a:rPr>
              <a:t>*</a:t>
            </a:fld>
            <a:endParaRPr lang="zh-CN" altLang="en-US" sz="900">
              <a:solidFill>
                <a:srgbClr val="898989"/>
              </a:solidFill>
            </a:endParaRPr>
          </a:p>
        </p:txBody>
      </p:sp>
      <p:sp>
        <p:nvSpPr>
          <p:cNvPr id="18438" name="页脚占位符 3"/>
          <p:cNvSpPr/>
          <p:nvPr>
            <p:ph type="ftr" sz="quarter" idx="3"/>
            <p:custDataLst>
              <p:tags r:id="rId6"/>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18439" name="灯片编号占位符 4"/>
          <p:cNvSpPr/>
          <p:nvPr>
            <p:ph type="sldNum" sz="quarter" idx="4"/>
            <p:custDataLst>
              <p:tags r:id="rId7"/>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4645097D-55D6-4D5E-82D4-BA6235D142AB}"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9.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19458" name="矩形 5"/>
          <p:cNvSpPr/>
          <p:nvPr>
            <p:custDataLst>
              <p:tags r:id="rId2"/>
            </p:custDataLst>
          </p:nvPr>
        </p:nvSpPr>
        <p:spPr>
          <a:xfrm>
            <a:off x="7385050" y="4175125"/>
            <a:ext cx="774700" cy="246062"/>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en-US" altLang="zh-CN" sz="100">
                <a:solidFill>
                  <a:schemeClr val="bg1"/>
                </a:solidFill>
              </a:rPr>
              <a:t>PPT</a:t>
            </a:r>
            <a:r>
              <a:rPr lang="zh-CN" altLang="en-US" sz="100">
                <a:solidFill>
                  <a:schemeClr val="bg1"/>
                </a:solidFill>
              </a:rPr>
              <a:t>模板下载：</a:t>
            </a:r>
            <a:r>
              <a:rPr lang="en-US" altLang="zh-CN" sz="100">
                <a:solidFill>
                  <a:schemeClr val="bg1"/>
                </a:solidFill>
              </a:rPr>
              <a:t>www.1ppt.com/moban/     </a:t>
            </a:r>
            <a:r>
              <a:rPr lang="zh-CN" altLang="en-US" sz="100">
                <a:solidFill>
                  <a:schemeClr val="bg1"/>
                </a:solidFill>
              </a:rPr>
              <a:t>行业</a:t>
            </a:r>
            <a:r>
              <a:rPr lang="en-US" altLang="zh-CN" sz="100">
                <a:solidFill>
                  <a:schemeClr val="bg1"/>
                </a:solidFill>
              </a:rPr>
              <a:t>PPT</a:t>
            </a:r>
            <a:r>
              <a:rPr lang="zh-CN" altLang="en-US" sz="100">
                <a:solidFill>
                  <a:schemeClr val="bg1"/>
                </a:solidFill>
              </a:rPr>
              <a:t>模板：</a:t>
            </a:r>
            <a:r>
              <a:rPr lang="en-US" altLang="zh-CN" sz="100">
                <a:solidFill>
                  <a:schemeClr val="bg1"/>
                </a:solidFill>
              </a:rPr>
              <a:t>www.1ppt.com/hangye/ </a:t>
            </a:r>
            <a:endParaRPr lang="en-US" altLang="zh-CN" sz="100">
              <a:solidFill>
                <a:schemeClr val="bg1"/>
              </a:solidFill>
            </a:endParaRPr>
          </a:p>
          <a:p>
            <a:pPr lvl="0"/>
            <a:r>
              <a:rPr lang="zh-CN" altLang="en-US" sz="100">
                <a:solidFill>
                  <a:schemeClr val="bg1"/>
                </a:solidFill>
              </a:rPr>
              <a:t>节日</a:t>
            </a:r>
            <a:r>
              <a:rPr lang="en-US" altLang="zh-CN" sz="100">
                <a:solidFill>
                  <a:schemeClr val="bg1"/>
                </a:solidFill>
              </a:rPr>
              <a:t>PPT</a:t>
            </a:r>
            <a:r>
              <a:rPr lang="zh-CN" altLang="en-US" sz="100">
                <a:solidFill>
                  <a:schemeClr val="bg1"/>
                </a:solidFill>
              </a:rPr>
              <a:t>模板：</a:t>
            </a:r>
            <a:r>
              <a:rPr lang="en-US" altLang="zh-CN" sz="100">
                <a:solidFill>
                  <a:schemeClr val="bg1"/>
                </a:solidFill>
              </a:rPr>
              <a:t>www.1ppt.com/jieri/           PPT</a:t>
            </a:r>
            <a:r>
              <a:rPr lang="zh-CN" altLang="en-US" sz="100">
                <a:solidFill>
                  <a:schemeClr val="bg1"/>
                </a:solidFill>
              </a:rPr>
              <a:t>素材下载：</a:t>
            </a:r>
            <a:r>
              <a:rPr lang="en-US" altLang="zh-CN" sz="100">
                <a:solidFill>
                  <a:schemeClr val="bg1"/>
                </a:solidFill>
              </a:rPr>
              <a:t>www.1ppt.com/sucai/</a:t>
            </a:r>
            <a:endParaRPr lang="en-US" altLang="zh-CN" sz="100">
              <a:solidFill>
                <a:schemeClr val="bg1"/>
              </a:solidFill>
            </a:endParaRPr>
          </a:p>
          <a:p>
            <a:pPr lvl="0"/>
            <a:r>
              <a:rPr lang="en-US" altLang="zh-CN" sz="100">
                <a:solidFill>
                  <a:schemeClr val="bg1"/>
                </a:solidFill>
              </a:rPr>
              <a:t>PPT</a:t>
            </a:r>
            <a:r>
              <a:rPr lang="zh-CN" altLang="en-US" sz="100">
                <a:solidFill>
                  <a:schemeClr val="bg1"/>
                </a:solidFill>
              </a:rPr>
              <a:t>背景图片：</a:t>
            </a:r>
            <a:r>
              <a:rPr lang="en-US" altLang="zh-CN" sz="100">
                <a:solidFill>
                  <a:schemeClr val="bg1"/>
                </a:solidFill>
              </a:rPr>
              <a:t>www.1ppt.com/beijing/      PPT</a:t>
            </a:r>
            <a:r>
              <a:rPr lang="zh-CN" altLang="en-US" sz="100">
                <a:solidFill>
                  <a:schemeClr val="bg1"/>
                </a:solidFill>
              </a:rPr>
              <a:t>图表下载：</a:t>
            </a:r>
            <a:r>
              <a:rPr lang="en-US" altLang="zh-CN" sz="100">
                <a:solidFill>
                  <a:schemeClr val="bg1"/>
                </a:solidFill>
              </a:rPr>
              <a:t>www.1ppt.com/tubiao/      </a:t>
            </a:r>
            <a:endParaRPr lang="en-US" altLang="zh-CN" sz="100">
              <a:solidFill>
                <a:schemeClr val="bg1"/>
              </a:solidFill>
            </a:endParaRPr>
          </a:p>
          <a:p>
            <a:pPr lvl="0"/>
            <a:r>
              <a:rPr lang="zh-CN" altLang="en-US" sz="100">
                <a:solidFill>
                  <a:schemeClr val="bg1"/>
                </a:solidFill>
              </a:rPr>
              <a:t>优秀</a:t>
            </a:r>
            <a:r>
              <a:rPr lang="en-US" altLang="zh-CN" sz="100">
                <a:solidFill>
                  <a:schemeClr val="bg1"/>
                </a:solidFill>
              </a:rPr>
              <a:t>PPT</a:t>
            </a:r>
            <a:r>
              <a:rPr lang="zh-CN" altLang="en-US" sz="100">
                <a:solidFill>
                  <a:schemeClr val="bg1"/>
                </a:solidFill>
              </a:rPr>
              <a:t>下载：</a:t>
            </a:r>
            <a:r>
              <a:rPr lang="en-US" altLang="zh-CN" sz="100">
                <a:solidFill>
                  <a:schemeClr val="bg1"/>
                </a:solidFill>
              </a:rPr>
              <a:t>www.1ppt.com/xiazai/        PPT</a:t>
            </a:r>
            <a:r>
              <a:rPr lang="zh-CN" altLang="en-US" sz="100">
                <a:solidFill>
                  <a:schemeClr val="bg1"/>
                </a:solidFill>
              </a:rPr>
              <a:t>教程： </a:t>
            </a:r>
            <a:r>
              <a:rPr lang="en-US" altLang="zh-CN" sz="100">
                <a:solidFill>
                  <a:schemeClr val="bg1"/>
                </a:solidFill>
              </a:rPr>
              <a:t>www.1ppt.com/powerpoint/      </a:t>
            </a:r>
            <a:endParaRPr lang="en-US" altLang="zh-CN" sz="100">
              <a:solidFill>
                <a:schemeClr val="bg1"/>
              </a:solidFill>
            </a:endParaRPr>
          </a:p>
          <a:p>
            <a:pPr lvl="0"/>
            <a:r>
              <a:rPr lang="en-US" altLang="zh-CN" sz="100">
                <a:solidFill>
                  <a:schemeClr val="bg1"/>
                </a:solidFill>
              </a:rPr>
              <a:t>Word</a:t>
            </a:r>
            <a:r>
              <a:rPr lang="zh-CN" altLang="en-US" sz="100">
                <a:solidFill>
                  <a:schemeClr val="bg1"/>
                </a:solidFill>
              </a:rPr>
              <a:t>教程： </a:t>
            </a:r>
            <a:r>
              <a:rPr lang="en-US" altLang="zh-CN" sz="100">
                <a:solidFill>
                  <a:schemeClr val="bg1"/>
                </a:solidFill>
              </a:rPr>
              <a:t>www.1ppt.com/word/              Excel</a:t>
            </a:r>
            <a:r>
              <a:rPr lang="zh-CN" altLang="en-US" sz="100">
                <a:solidFill>
                  <a:schemeClr val="bg1"/>
                </a:solidFill>
              </a:rPr>
              <a:t>教程：</a:t>
            </a:r>
            <a:r>
              <a:rPr lang="en-US" altLang="zh-CN" sz="100">
                <a:solidFill>
                  <a:schemeClr val="bg1"/>
                </a:solidFill>
              </a:rPr>
              <a:t>www.1ppt.com/excel/  </a:t>
            </a:r>
            <a:endParaRPr lang="en-US" altLang="zh-CN" sz="100">
              <a:solidFill>
                <a:schemeClr val="bg1"/>
              </a:solidFill>
            </a:endParaRPr>
          </a:p>
          <a:p>
            <a:pPr lvl="0"/>
            <a:r>
              <a:rPr lang="zh-CN" altLang="en-US" sz="100">
                <a:solidFill>
                  <a:schemeClr val="bg1"/>
                </a:solidFill>
              </a:rPr>
              <a:t>资料下载：</a:t>
            </a:r>
            <a:r>
              <a:rPr lang="en-US" altLang="zh-CN" sz="100">
                <a:solidFill>
                  <a:schemeClr val="bg1"/>
                </a:solidFill>
              </a:rPr>
              <a:t>www.1ppt.com/ziliao/                PPT</a:t>
            </a:r>
            <a:r>
              <a:rPr lang="zh-CN" altLang="en-US" sz="100">
                <a:solidFill>
                  <a:schemeClr val="bg1"/>
                </a:solidFill>
              </a:rPr>
              <a:t>课件下载：</a:t>
            </a:r>
            <a:r>
              <a:rPr lang="en-US" altLang="zh-CN" sz="100">
                <a:solidFill>
                  <a:schemeClr val="bg1"/>
                </a:solidFill>
              </a:rPr>
              <a:t>www.1ppt.com/kejian/ </a:t>
            </a:r>
            <a:endParaRPr lang="en-US" altLang="zh-CN" sz="100">
              <a:solidFill>
                <a:schemeClr val="bg1"/>
              </a:solidFill>
            </a:endParaRPr>
          </a:p>
          <a:p>
            <a:pPr lvl="0"/>
            <a:r>
              <a:rPr lang="zh-CN" altLang="en-US" sz="100">
                <a:solidFill>
                  <a:schemeClr val="bg1"/>
                </a:solidFill>
              </a:rPr>
              <a:t>范文下载：</a:t>
            </a:r>
            <a:r>
              <a:rPr lang="en-US" altLang="zh-CN" sz="100">
                <a:solidFill>
                  <a:schemeClr val="bg1"/>
                </a:solidFill>
              </a:rPr>
              <a:t>www.1ppt.com/fanwen/             </a:t>
            </a:r>
            <a:r>
              <a:rPr lang="zh-CN" altLang="en-US" sz="100">
                <a:solidFill>
                  <a:schemeClr val="bg1"/>
                </a:solidFill>
              </a:rPr>
              <a:t>试卷下载：</a:t>
            </a:r>
            <a:r>
              <a:rPr lang="en-US" altLang="zh-CN" sz="100">
                <a:solidFill>
                  <a:schemeClr val="bg1"/>
                </a:solidFill>
              </a:rPr>
              <a:t>www.1ppt.com/shiti/  </a:t>
            </a:r>
            <a:endParaRPr lang="en-US" altLang="zh-CN" sz="100">
              <a:solidFill>
                <a:schemeClr val="bg1"/>
              </a:solidFill>
            </a:endParaRPr>
          </a:p>
          <a:p>
            <a:pPr lvl="0"/>
            <a:r>
              <a:rPr lang="zh-CN" altLang="en-US" sz="100">
                <a:solidFill>
                  <a:schemeClr val="bg1"/>
                </a:solidFill>
              </a:rPr>
              <a:t>教案下载：</a:t>
            </a:r>
            <a:r>
              <a:rPr lang="en-US" altLang="zh-CN" sz="100">
                <a:solidFill>
                  <a:schemeClr val="bg1"/>
                </a:solidFill>
              </a:rPr>
              <a:t>www.1ppt.com/jiaoan/        </a:t>
            </a:r>
            <a:endParaRPr lang="en-US" altLang="zh-CN" sz="100">
              <a:solidFill>
                <a:schemeClr val="bg1"/>
              </a:solidFill>
            </a:endParaRPr>
          </a:p>
          <a:p>
            <a:pPr lvl="0"/>
            <a:r>
              <a:rPr lang="zh-CN" altLang="en-US" sz="100">
                <a:solidFill>
                  <a:schemeClr val="bg1"/>
                </a:solidFill>
              </a:rPr>
              <a:t>字体下载：</a:t>
            </a:r>
            <a:r>
              <a:rPr lang="en-US" altLang="zh-CN" sz="100">
                <a:solidFill>
                  <a:schemeClr val="bg1"/>
                </a:solidFill>
              </a:rPr>
              <a:t>www.1ppt.com/ziti/</a:t>
            </a:r>
            <a:endParaRPr lang="en-US" altLang="zh-CN" sz="100">
              <a:solidFill>
                <a:schemeClr val="bg1"/>
              </a:solidFill>
            </a:endParaRPr>
          </a:p>
          <a:p>
            <a:pPr lvl="0"/>
            <a:r>
              <a:rPr lang="en-US" altLang="zh-CN" sz="100">
                <a:solidFill>
                  <a:schemeClr val="bg1"/>
                </a:solidFill>
              </a:rPr>
              <a:t> </a:t>
            </a:r>
            <a:endParaRPr lang="zh-CN" altLang="en-US" sz="100">
              <a:solidFill>
                <a:schemeClr val="bg1"/>
              </a:solidFill>
            </a:endParaRPr>
          </a:p>
        </p:txBody>
      </p:sp>
      <p:sp>
        <p:nvSpPr>
          <p:cNvPr id="19459" name="Title Placeholder 1"/>
          <p:cNvSpPr/>
          <p:nvPr>
            <p:ph type="title"/>
            <p:custDataLst>
              <p:tags r:id="rId3"/>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9460" name="Text Placeholder 2"/>
          <p:cNvSpPr/>
          <p:nvPr>
            <p:ph type="body" idx="1"/>
            <p:custDataLst>
              <p:tags r:id="rId4"/>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9461" name="日期占位符 2"/>
          <p:cNvSpPr/>
          <p:nvPr>
            <p:ph type="dt" sz="half" idx="2"/>
            <p:custDataLst>
              <p:tags r:id="rId5"/>
            </p:custDataLst>
          </p:nvPr>
        </p:nvSpPr>
        <p:spPr>
          <a:xfrm>
            <a:off x="6286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fld id="{8DEDFDA2-47CD-4BBC-9DC4-01AB85DAC29C}" type="datetime1">
              <a:rPr lang="zh-CN" altLang="en-US" sz="900">
                <a:solidFill>
                  <a:srgbClr val="898989"/>
                </a:solidFill>
              </a:rPr>
              <a:t>*</a:t>
            </a:fld>
            <a:endParaRPr lang="zh-CN" altLang="en-US" sz="900">
              <a:solidFill>
                <a:srgbClr val="898989"/>
              </a:solidFill>
            </a:endParaRPr>
          </a:p>
        </p:txBody>
      </p:sp>
      <p:sp>
        <p:nvSpPr>
          <p:cNvPr id="19462" name="页脚占位符 3"/>
          <p:cNvSpPr/>
          <p:nvPr>
            <p:ph type="ftr" sz="quarter" idx="3"/>
            <p:custDataLst>
              <p:tags r:id="rId6"/>
            </p:custDataLst>
          </p:nvPr>
        </p:nvSpPr>
        <p:spPr>
          <a:xfrm>
            <a:off x="3028950" y="4768850"/>
            <a:ext cx="30861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endParaRPr lang="zh-CN" altLang="en-US" sz="900">
              <a:solidFill>
                <a:srgbClr val="898989"/>
              </a:solidFill>
            </a:endParaRPr>
          </a:p>
        </p:txBody>
      </p:sp>
      <p:sp>
        <p:nvSpPr>
          <p:cNvPr id="19463" name="灯片编号占位符 4"/>
          <p:cNvSpPr/>
          <p:nvPr>
            <p:ph type="sldNum" sz="quarter" idx="4"/>
            <p:custDataLst>
              <p:tags r:id="rId7"/>
            </p:custDataLst>
          </p:nvPr>
        </p:nvSpPr>
        <p:spPr>
          <a:xfrm>
            <a:off x="64579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fld id="{704300EB-C1A5-44A6-9A7C-E7947213A63F}"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20.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20482" name="Title Placeholder 1"/>
          <p:cNvSpPr/>
          <p:nvPr>
            <p:ph type="title"/>
            <p:custDataLst>
              <p:tags r:id="rId2"/>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20483" name="Text Placeholder 2"/>
          <p:cNvSpPr/>
          <p:nvPr>
            <p:ph type="body" idx="1"/>
            <p:custDataLst>
              <p:tags r:id="rId3"/>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20484" name="Rectangle 4"/>
          <p:cNvSpPr/>
          <p:nvPr>
            <p:ph type="dt" sz="half" idx="2"/>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endParaRPr lang="en-US" altLang="zh-CN" sz="900">
              <a:solidFill>
                <a:srgbClr val="898989"/>
              </a:solidFill>
            </a:endParaRPr>
          </a:p>
        </p:txBody>
      </p:sp>
      <p:sp>
        <p:nvSpPr>
          <p:cNvPr id="20485" name="Rectangle 5"/>
          <p:cNvSpPr/>
          <p:nvPr>
            <p:ph type="ftr" sz="quarter" idx="3"/>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en-US" altLang="zh-CN" sz="900">
              <a:solidFill>
                <a:srgbClr val="898989"/>
              </a:solidFill>
            </a:endParaRPr>
          </a:p>
        </p:txBody>
      </p:sp>
      <p:sp>
        <p:nvSpPr>
          <p:cNvPr id="20486" name="Rectangle 6"/>
          <p:cNvSpPr/>
          <p:nvPr>
            <p:ph type="sldNum" sz="quarter" idx="4"/>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96B97F06-8BD2-4D41-ABA0-EBC1F47BBAB9}" type="slidenum">
              <a:rPr lang="en-US" altLang="zh-CN" sz="900">
                <a:solidFill>
                  <a:srgbClr val="898989"/>
                </a:solidFill>
              </a:rPr>
              <a:t>*</a:t>
            </a:fld>
            <a:endParaRPr lang="en-US" altLang="zh-CN" sz="900">
              <a:solidFill>
                <a:srgbClr val="898989"/>
              </a:solidFill>
            </a:endParaRPr>
          </a:p>
        </p:txBody>
      </p:sp>
    </p:spTree>
  </p:cSld>
  <p:clrMap bg1="lt1" tx1="dk1" bg2="lt2" tx2="dk2" accent1="accent1" accent2="accent2" accent3="accent3" accent4="accent4" accent5="accent5" accent6="accent6" hlink="hlink" folHlink="folHlink"/>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2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21506" name="Title Placeholder 1"/>
          <p:cNvSpPr/>
          <p:nvPr>
            <p:ph type="title"/>
            <p:custDataLst>
              <p:tags r:id="rId2"/>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21507" name="Text Placeholder 2"/>
          <p:cNvSpPr/>
          <p:nvPr>
            <p:ph type="body" idx="1"/>
            <p:custDataLst>
              <p:tags r:id="rId3"/>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21508" name="日期占位符 2"/>
          <p:cNvSpPr/>
          <p:nvPr>
            <p:ph type="dt" sz="half" idx="2"/>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1AD0FE42-9B7A-412A-AF3B-02EB515D8F0F}" type="datetime1">
              <a:rPr lang="zh-CN" altLang="en-US" sz="900">
                <a:solidFill>
                  <a:srgbClr val="898989"/>
                </a:solidFill>
                <a:latin typeface="Calibri"/>
                <a:ea typeface="宋体" pitchFamily="2" charset="-122"/>
              </a:rPr>
              <a:t>*</a:t>
            </a:fld>
            <a:endParaRPr lang="zh-CN" altLang="en-US" sz="900">
              <a:solidFill>
                <a:srgbClr val="898989"/>
              </a:solidFill>
              <a:latin typeface="Calibri"/>
              <a:ea typeface="宋体" pitchFamily="2" charset="-122"/>
            </a:endParaRPr>
          </a:p>
        </p:txBody>
      </p:sp>
      <p:sp>
        <p:nvSpPr>
          <p:cNvPr id="21509" name="页脚占位符 3"/>
          <p:cNvSpPr/>
          <p:nvPr>
            <p:ph type="ftr" sz="quarter" idx="3"/>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21510" name="灯片编号占位符 4"/>
          <p:cNvSpPr/>
          <p:nvPr>
            <p:ph type="sldNum" sz="quarter" idx="4"/>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4754F02A-8F4E-48F4-9F50-ADEC82CDCAF8}" type="slidenum">
              <a:rPr lang="zh-CN" altLang="en-US" sz="900">
                <a:solidFill>
                  <a:srgbClr val="898989"/>
                </a:solidFill>
                <a:latin typeface="Calibri"/>
                <a:ea typeface="宋体" pitchFamily="2" charset="-122"/>
              </a:rPr>
              <a:t>*</a:t>
            </a:fld>
            <a:endParaRPr lang="zh-CN" altLang="en-US" sz="900">
              <a:solidFill>
                <a:srgbClr val="898989"/>
              </a:solidFill>
              <a:latin typeface="Calibri"/>
              <a:ea typeface="宋体" pitchFamily="2" charset="-122"/>
            </a:endParaRPr>
          </a:p>
        </p:txBody>
      </p:sp>
    </p:spTree>
  </p:cSld>
  <p:clrMap bg1="lt1" tx1="dk1" bg2="lt2" tx2="dk2" accent1="accent1" accent2="accent2" accent3="accent3" accent4="accent4" accent5="accent5" accent6="accent6" hlink="hlink" folHlink="folHlink"/>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2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22530" name="Title Placeholder 1"/>
          <p:cNvSpPr/>
          <p:nvPr>
            <p:ph type="title"/>
            <p:custDataLst>
              <p:tags r:id="rId2"/>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22531" name="Text Placeholder 2"/>
          <p:cNvSpPr/>
          <p:nvPr>
            <p:ph type="body" idx="1"/>
            <p:custDataLst>
              <p:tags r:id="rId3"/>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22532" name="日期占位符 2"/>
          <p:cNvSpPr/>
          <p:nvPr>
            <p:ph type="dt" sz="half" idx="2"/>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9B2A998A-3292-4697-BE3F-FD9CB202E020}" type="datetime1">
              <a:rPr lang="zh-CN" altLang="en-US" sz="900">
                <a:solidFill>
                  <a:srgbClr val="898989"/>
                </a:solidFill>
                <a:latin typeface="Calibri"/>
                <a:ea typeface="宋体" pitchFamily="2" charset="-122"/>
              </a:rPr>
              <a:t>*</a:t>
            </a:fld>
            <a:endParaRPr lang="zh-CN" altLang="en-US" sz="900">
              <a:solidFill>
                <a:srgbClr val="898989"/>
              </a:solidFill>
              <a:latin typeface="Calibri"/>
              <a:ea typeface="宋体" pitchFamily="2" charset="-122"/>
            </a:endParaRPr>
          </a:p>
        </p:txBody>
      </p:sp>
      <p:sp>
        <p:nvSpPr>
          <p:cNvPr id="22533" name="页脚占位符 3"/>
          <p:cNvSpPr/>
          <p:nvPr>
            <p:ph type="ftr" sz="quarter" idx="3"/>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22534" name="灯片编号占位符 4"/>
          <p:cNvSpPr/>
          <p:nvPr>
            <p:ph type="sldNum" sz="quarter" idx="4"/>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37CF70A5-8B0B-45BE-B8E8-E7E00740F257}" type="slidenum">
              <a:rPr lang="zh-CN" altLang="en-US" sz="900">
                <a:solidFill>
                  <a:srgbClr val="898989"/>
                </a:solidFill>
                <a:latin typeface="Calibri"/>
                <a:ea typeface="宋体" pitchFamily="2" charset="-122"/>
              </a:rPr>
              <a:t>*</a:t>
            </a:fld>
            <a:endParaRPr lang="zh-CN" altLang="en-US" sz="900">
              <a:solidFill>
                <a:srgbClr val="898989"/>
              </a:solidFill>
              <a:latin typeface="Calibri"/>
              <a:ea typeface="宋体" pitchFamily="2" charset="-122"/>
            </a:endParaRPr>
          </a:p>
        </p:txBody>
      </p:sp>
    </p:spTree>
  </p:cSld>
  <p:clrMap bg1="lt1" tx1="dk1" bg2="lt2" tx2="dk2" accent1="accent1" accent2="accent2" accent3="accent3" accent4="accent4" accent5="accent5" accent6="accent6" hlink="hlink" folHlink="folHlink"/>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2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2"/>
        </a:solidFill>
      </p:bgPr>
    </p:bg>
    <p:spTree>
      <p:nvGrpSpPr>
        <p:cNvPr id="1" name=""/>
        <p:cNvGrpSpPr/>
        <p:nvPr>
          <p:custDataLst>
            <p:tags r:id="rId1"/>
          </p:custDataLst>
        </p:nvPr>
      </p:nvGrpSpPr>
      <p:grpSpPr/>
      <p:pic>
        <p:nvPicPr>
          <p:cNvPr id="23554" name="图片 3"/>
          <p:cNvPicPr/>
          <p:nvPr>
            <p:custDataLst>
              <p:tags r:id="rId3"/>
            </p:custDataLst>
          </p:nvPr>
        </p:nvPicPr>
        <p:blipFill>
          <a:blip r:embed="rId2"/>
          <a:srcRect l="20000" t="28148" r="20742" b="22963"/>
          <a:stretch>
            <a:fillRect/>
          </a:stretch>
        </p:blipFill>
        <p:spPr>
          <a:xfrm>
            <a:off x="76200" y="57150"/>
            <a:ext cx="1676400" cy="790575"/>
          </a:xfrm>
          <a:prstGeom prst="rect">
            <a:avLst/>
          </a:prstGeom>
          <a:noFill/>
          <a:ln>
            <a:noFill/>
            <a:miter lim="800000"/>
          </a:ln>
        </p:spPr>
      </p:pic>
      <p:sp>
        <p:nvSpPr>
          <p:cNvPr id="23555"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23556"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23557" name="日期占位符 1"/>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03079A37-49DE-40C6-883C-46BC421AE513}" type="datetime1">
              <a:rPr lang="zh-CN" altLang="en-US" sz="900">
                <a:solidFill>
                  <a:srgbClr val="898989"/>
                </a:solidFill>
              </a:rPr>
              <a:t>*</a:t>
            </a:fld>
            <a:endParaRPr lang="zh-CN" altLang="en-US" sz="900">
              <a:solidFill>
                <a:srgbClr val="898989"/>
              </a:solidFill>
            </a:endParaRPr>
          </a:p>
        </p:txBody>
      </p:sp>
      <p:sp>
        <p:nvSpPr>
          <p:cNvPr id="23558" name="页脚占位符 2"/>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23559" name="灯片编号占位符 3"/>
          <p:cNvSpPr/>
          <p:nvPr>
            <p:ph type="sldNum" sz="quarter" idx="4"/>
            <p:custDataLst>
              <p:tags r:id="rId8"/>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727A74CA-C3BB-4930-B0C6-7C181DE5609E}"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2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24578" name="矩形 8"/>
          <p:cNvSpPr/>
          <p:nvPr>
            <p:custDataLst>
              <p:tags r:id="rId2"/>
            </p:custDataLst>
          </p:nvPr>
        </p:nvSpPr>
        <p:spPr>
          <a:xfrm>
            <a:off x="41275" y="3492500"/>
            <a:ext cx="774700" cy="246062"/>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模板下载：</a:t>
            </a:r>
            <a:r>
              <a:rPr lang="en-US" altLang="zh-CN" sz="100">
                <a:solidFill>
                  <a:srgbClr val="FFFFFF"/>
                </a:solidFill>
                <a:latin typeface="Calibri"/>
                <a:ea typeface="宋体" pitchFamily="2" charset="-122"/>
              </a:rPr>
              <a:t>www.1ppt.com/moban/     </a:t>
            </a:r>
            <a:r>
              <a:rPr lang="zh-CN" altLang="en-US" sz="100">
                <a:solidFill>
                  <a:srgbClr val="FFFFFF"/>
                </a:solidFill>
                <a:latin typeface="Calibri"/>
                <a:ea typeface="宋体" pitchFamily="2" charset="-122"/>
              </a:rPr>
              <a:t>行业</a:t>
            </a:r>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模板：</a:t>
            </a:r>
            <a:r>
              <a:rPr lang="en-US" altLang="zh-CN" sz="100">
                <a:solidFill>
                  <a:srgbClr val="FFFFFF"/>
                </a:solidFill>
                <a:latin typeface="Calibri"/>
                <a:ea typeface="宋体" pitchFamily="2" charset="-122"/>
              </a:rPr>
              <a:t>www.1ppt.com/hangye/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节日</a:t>
            </a:r>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模板：</a:t>
            </a:r>
            <a:r>
              <a:rPr lang="en-US" altLang="zh-CN" sz="100">
                <a:solidFill>
                  <a:srgbClr val="FFFFFF"/>
                </a:solidFill>
                <a:latin typeface="Calibri"/>
                <a:ea typeface="宋体" pitchFamily="2" charset="-122"/>
              </a:rPr>
              <a:t>www.1ppt.com/jieri/           PPT</a:t>
            </a:r>
            <a:r>
              <a:rPr lang="zh-CN" altLang="en-US" sz="100">
                <a:solidFill>
                  <a:srgbClr val="FFFFFF"/>
                </a:solidFill>
                <a:latin typeface="Calibri"/>
                <a:ea typeface="宋体" pitchFamily="2" charset="-122"/>
              </a:rPr>
              <a:t>素材下载：</a:t>
            </a:r>
            <a:r>
              <a:rPr lang="en-US" altLang="zh-CN" sz="100">
                <a:solidFill>
                  <a:srgbClr val="FFFFFF"/>
                </a:solidFill>
                <a:latin typeface="Calibri"/>
                <a:ea typeface="宋体" pitchFamily="2" charset="-122"/>
              </a:rPr>
              <a:t>www.1ppt.com/sucai/</a:t>
            </a:r>
            <a:endParaRPr lang="en-US" altLang="zh-CN" sz="100">
              <a:solidFill>
                <a:srgbClr val="FFFFFF"/>
              </a:solidFill>
              <a:latin typeface="Calibri"/>
              <a:ea typeface="宋体" pitchFamily="2" charset="-122"/>
            </a:endParaRPr>
          </a:p>
          <a:p>
            <a:pPr marL="0" lvl="0" indent="0" defTabSz="914400"/>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背景图片：</a:t>
            </a:r>
            <a:r>
              <a:rPr lang="en-US" altLang="zh-CN" sz="100">
                <a:solidFill>
                  <a:srgbClr val="FFFFFF"/>
                </a:solidFill>
                <a:latin typeface="Calibri"/>
                <a:ea typeface="宋体" pitchFamily="2" charset="-122"/>
              </a:rPr>
              <a:t>www.1ppt.com/beijing/      PPT</a:t>
            </a:r>
            <a:r>
              <a:rPr lang="zh-CN" altLang="en-US" sz="100">
                <a:solidFill>
                  <a:srgbClr val="FFFFFF"/>
                </a:solidFill>
                <a:latin typeface="Calibri"/>
                <a:ea typeface="宋体" pitchFamily="2" charset="-122"/>
              </a:rPr>
              <a:t>图表下载：</a:t>
            </a:r>
            <a:r>
              <a:rPr lang="en-US" altLang="zh-CN" sz="100">
                <a:solidFill>
                  <a:srgbClr val="FFFFFF"/>
                </a:solidFill>
                <a:latin typeface="Calibri"/>
                <a:ea typeface="宋体" pitchFamily="2" charset="-122"/>
              </a:rPr>
              <a:t>www.1ppt.com/tubiao/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优秀</a:t>
            </a:r>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下载：</a:t>
            </a:r>
            <a:r>
              <a:rPr lang="en-US" altLang="zh-CN" sz="100">
                <a:solidFill>
                  <a:srgbClr val="FFFFFF"/>
                </a:solidFill>
                <a:latin typeface="Calibri"/>
                <a:ea typeface="宋体" pitchFamily="2" charset="-122"/>
              </a:rPr>
              <a:t>www.1ppt.com/xiazai/        PPT</a:t>
            </a:r>
            <a:r>
              <a:rPr lang="zh-CN" altLang="en-US" sz="100">
                <a:solidFill>
                  <a:srgbClr val="FFFFFF"/>
                </a:solidFill>
                <a:latin typeface="Calibri"/>
                <a:ea typeface="宋体" pitchFamily="2" charset="-122"/>
              </a:rPr>
              <a:t>教程： </a:t>
            </a:r>
            <a:r>
              <a:rPr lang="en-US" altLang="zh-CN" sz="100">
                <a:solidFill>
                  <a:srgbClr val="FFFFFF"/>
                </a:solidFill>
                <a:latin typeface="Calibri"/>
                <a:ea typeface="宋体" pitchFamily="2" charset="-122"/>
              </a:rPr>
              <a:t>www.1ppt.com/powerpoint/      </a:t>
            </a:r>
            <a:endParaRPr lang="en-US" altLang="zh-CN" sz="100">
              <a:solidFill>
                <a:srgbClr val="FFFFFF"/>
              </a:solidFill>
              <a:latin typeface="Calibri"/>
              <a:ea typeface="宋体" pitchFamily="2" charset="-122"/>
            </a:endParaRPr>
          </a:p>
          <a:p>
            <a:pPr marL="0" lvl="0" indent="0" defTabSz="914400"/>
            <a:r>
              <a:rPr lang="en-US" altLang="zh-CN" sz="100">
                <a:solidFill>
                  <a:srgbClr val="FFFFFF"/>
                </a:solidFill>
                <a:latin typeface="Calibri"/>
                <a:ea typeface="宋体" pitchFamily="2" charset="-122"/>
              </a:rPr>
              <a:t>Word</a:t>
            </a:r>
            <a:r>
              <a:rPr lang="zh-CN" altLang="en-US" sz="100">
                <a:solidFill>
                  <a:srgbClr val="FFFFFF"/>
                </a:solidFill>
                <a:latin typeface="Calibri"/>
                <a:ea typeface="宋体" pitchFamily="2" charset="-122"/>
              </a:rPr>
              <a:t>教程： </a:t>
            </a:r>
            <a:r>
              <a:rPr lang="en-US" altLang="zh-CN" sz="100">
                <a:solidFill>
                  <a:srgbClr val="FFFFFF"/>
                </a:solidFill>
                <a:latin typeface="Calibri"/>
                <a:ea typeface="宋体" pitchFamily="2" charset="-122"/>
              </a:rPr>
              <a:t>www.1ppt.com/word/              Excel</a:t>
            </a:r>
            <a:r>
              <a:rPr lang="zh-CN" altLang="en-US" sz="100">
                <a:solidFill>
                  <a:srgbClr val="FFFFFF"/>
                </a:solidFill>
                <a:latin typeface="Calibri"/>
                <a:ea typeface="宋体" pitchFamily="2" charset="-122"/>
              </a:rPr>
              <a:t>教程：</a:t>
            </a:r>
            <a:r>
              <a:rPr lang="en-US" altLang="zh-CN" sz="100">
                <a:solidFill>
                  <a:srgbClr val="FFFFFF"/>
                </a:solidFill>
                <a:latin typeface="Calibri"/>
                <a:ea typeface="宋体" pitchFamily="2" charset="-122"/>
              </a:rPr>
              <a:t>www.1ppt.com/excel/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资料下载：</a:t>
            </a:r>
            <a:r>
              <a:rPr lang="en-US" altLang="zh-CN" sz="100">
                <a:solidFill>
                  <a:srgbClr val="FFFFFF"/>
                </a:solidFill>
                <a:latin typeface="Calibri"/>
                <a:ea typeface="宋体" pitchFamily="2" charset="-122"/>
              </a:rPr>
              <a:t>www.1ppt.com/ziliao/                PPT</a:t>
            </a:r>
            <a:r>
              <a:rPr lang="zh-CN" altLang="en-US" sz="100">
                <a:solidFill>
                  <a:srgbClr val="FFFFFF"/>
                </a:solidFill>
                <a:latin typeface="Calibri"/>
                <a:ea typeface="宋体" pitchFamily="2" charset="-122"/>
              </a:rPr>
              <a:t>课件下载：</a:t>
            </a:r>
            <a:r>
              <a:rPr lang="en-US" altLang="zh-CN" sz="100">
                <a:solidFill>
                  <a:srgbClr val="FFFFFF"/>
                </a:solidFill>
                <a:latin typeface="Calibri"/>
                <a:ea typeface="宋体" pitchFamily="2" charset="-122"/>
              </a:rPr>
              <a:t>www.1ppt.com/kejian/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范文下载：</a:t>
            </a:r>
            <a:r>
              <a:rPr lang="en-US" altLang="zh-CN" sz="100">
                <a:solidFill>
                  <a:srgbClr val="FFFFFF"/>
                </a:solidFill>
                <a:latin typeface="Calibri"/>
                <a:ea typeface="宋体" pitchFamily="2" charset="-122"/>
              </a:rPr>
              <a:t>www.1ppt.com/fanwen/             </a:t>
            </a:r>
            <a:r>
              <a:rPr lang="zh-CN" altLang="en-US" sz="100">
                <a:solidFill>
                  <a:srgbClr val="FFFFFF"/>
                </a:solidFill>
                <a:latin typeface="Calibri"/>
                <a:ea typeface="宋体" pitchFamily="2" charset="-122"/>
              </a:rPr>
              <a:t>试卷下载：</a:t>
            </a:r>
            <a:r>
              <a:rPr lang="en-US" altLang="zh-CN" sz="100">
                <a:solidFill>
                  <a:srgbClr val="FFFFFF"/>
                </a:solidFill>
                <a:latin typeface="Calibri"/>
                <a:ea typeface="宋体" pitchFamily="2" charset="-122"/>
              </a:rPr>
              <a:t>www.1ppt.com/shiti/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教案下载：</a:t>
            </a:r>
            <a:r>
              <a:rPr lang="en-US" altLang="zh-CN" sz="100">
                <a:solidFill>
                  <a:srgbClr val="FFFFFF"/>
                </a:solidFill>
                <a:latin typeface="Calibri"/>
                <a:ea typeface="宋体" pitchFamily="2" charset="-122"/>
              </a:rPr>
              <a:t>www.1ppt.com/jiaoan/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字体下载：</a:t>
            </a:r>
            <a:r>
              <a:rPr lang="en-US" altLang="zh-CN" sz="100">
                <a:solidFill>
                  <a:srgbClr val="FFFFFF"/>
                </a:solidFill>
                <a:latin typeface="Calibri"/>
                <a:ea typeface="宋体" pitchFamily="2" charset="-122"/>
              </a:rPr>
              <a:t>www.1ppt.com/ziti/</a:t>
            </a:r>
            <a:endParaRPr lang="en-US" altLang="zh-CN" sz="100">
              <a:solidFill>
                <a:srgbClr val="FFFFFF"/>
              </a:solidFill>
              <a:latin typeface="Calibri"/>
              <a:ea typeface="宋体" pitchFamily="2" charset="-122"/>
            </a:endParaRPr>
          </a:p>
          <a:p>
            <a:pPr marL="0" lvl="0" indent="0" defTabSz="914400"/>
            <a:r>
              <a:rPr lang="en-US" altLang="zh-CN" sz="100">
                <a:solidFill>
                  <a:srgbClr val="FFFFFF"/>
                </a:solidFill>
                <a:latin typeface="Calibri"/>
                <a:ea typeface="宋体" pitchFamily="2" charset="-122"/>
              </a:rPr>
              <a:t> </a:t>
            </a:r>
            <a:endParaRPr lang="zh-CN" altLang="en-US" sz="100">
              <a:solidFill>
                <a:srgbClr val="FFFFFF"/>
              </a:solidFill>
              <a:latin typeface="Calibri"/>
              <a:ea typeface="宋体" pitchFamily="2" charset="-122"/>
            </a:endParaRPr>
          </a:p>
        </p:txBody>
      </p:sp>
      <p:pic>
        <p:nvPicPr>
          <p:cNvPr id="24579" name="图片 6"/>
          <p:cNvPicPr/>
          <p:nvPr>
            <p:custDataLst>
              <p:tags r:id="rId4"/>
            </p:custDataLst>
          </p:nvPr>
        </p:nvPicPr>
        <p:blipFill>
          <a:blip r:embed="rId3"/>
          <a:stretch>
            <a:fillRect/>
          </a:stretch>
        </p:blipFill>
        <p:spPr>
          <a:xfrm>
            <a:off x="3175" y="1588"/>
            <a:ext cx="9137650" cy="5160962"/>
          </a:xfrm>
          <a:prstGeom prst="rect">
            <a:avLst/>
          </a:prstGeom>
          <a:noFill/>
          <a:ln>
            <a:noFill/>
            <a:miter lim="800000"/>
          </a:ln>
        </p:spPr>
      </p:pic>
      <p:sp>
        <p:nvSpPr>
          <p:cNvPr id="24580" name="矩形 7"/>
          <p:cNvSpPr/>
          <p:nvPr userDrawn="1">
            <p:custDataLst>
              <p:tags r:id="rId5"/>
            </p:custDataLst>
          </p:nvPr>
        </p:nvSpPr>
        <p:spPr>
          <a:xfrm>
            <a:off x="246062" y="206375"/>
            <a:ext cx="8623300" cy="4749800"/>
          </a:xfrm>
          <a:prstGeom prst="rect">
            <a:avLst/>
          </a:prstGeom>
          <a:solidFill>
            <a:srgbClr val="FFFFFF"/>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24581" name="文本框 37"/>
          <p:cNvSpPr/>
          <p:nvPr>
            <p:custDataLst>
              <p:tags r:id="rId6"/>
            </p:custDataLst>
          </p:nvPr>
        </p:nvSpPr>
        <p:spPr>
          <a:xfrm>
            <a:off x="1049338" y="307975"/>
            <a:ext cx="1119188" cy="374650"/>
          </a:xfrm>
          <a:prstGeom prst="rect">
            <a:avLst/>
          </a:prstGeom>
          <a:noFill/>
          <a:ln>
            <a:noFill/>
            <a:miter lim="800000"/>
          </a:ln>
        </p:spPr>
        <p:txBody>
          <a:bodyPr wrap="none" lIns="96434" tIns="48217" rIns="96434" bIns="48217"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a:solidFill>
                  <a:schemeClr val="accent1"/>
                </a:solidFill>
                <a:latin typeface="微软雅黑" charset="-122"/>
              </a:rPr>
              <a:t>工作回顾</a:t>
            </a:r>
            <a:endParaRPr lang="zh-CN" altLang="en-US">
              <a:solidFill>
                <a:schemeClr val="accent1"/>
              </a:solidFill>
              <a:latin typeface="微软雅黑" charset="-122"/>
            </a:endParaRPr>
          </a:p>
        </p:txBody>
      </p:sp>
      <p:sp>
        <p:nvSpPr>
          <p:cNvPr id="24582" name="椭圆 9"/>
          <p:cNvSpPr/>
          <p:nvPr userDrawn="1">
            <p:custDataLst>
              <p:tags r:id="rId7"/>
            </p:custDataLst>
          </p:nvPr>
        </p:nvSpPr>
        <p:spPr>
          <a:xfrm>
            <a:off x="628650" y="307975"/>
            <a:ext cx="374650" cy="374650"/>
          </a:xfrm>
          <a:prstGeom prst="ellipse">
            <a:avLst/>
          </a:prstGeom>
          <a:solidFill>
            <a:srgbClr val="21563C"/>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24583" name="Title Placeholder 1"/>
          <p:cNvSpPr/>
          <p:nvPr>
            <p:ph type="title"/>
            <p:custDataLst>
              <p:tags r:id="rId8"/>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24584" name="Text Placeholder 2"/>
          <p:cNvSpPr/>
          <p:nvPr>
            <p:ph type="body" idx="1"/>
            <p:custDataLst>
              <p:tags r:id="rId9"/>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24585" name="日期占位符 1"/>
          <p:cNvSpPr/>
          <p:nvPr>
            <p:ph type="dt" sz="half" idx="2"/>
            <p:custDataLst>
              <p:tags r:id="rId10"/>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E8205E2C-5775-452F-8CD5-8F71A83B0687}" type="datetime1">
              <a:rPr lang="zh-CN" altLang="en-US" sz="900">
                <a:solidFill>
                  <a:srgbClr val="898989"/>
                </a:solidFill>
              </a:rPr>
              <a:t>*</a:t>
            </a:fld>
            <a:endParaRPr lang="zh-CN" altLang="en-US" sz="900">
              <a:solidFill>
                <a:srgbClr val="898989"/>
              </a:solidFill>
            </a:endParaRPr>
          </a:p>
        </p:txBody>
      </p:sp>
      <p:sp>
        <p:nvSpPr>
          <p:cNvPr id="24586" name="页脚占位符 2"/>
          <p:cNvSpPr/>
          <p:nvPr>
            <p:ph type="ftr" sz="quarter" idx="3"/>
            <p:custDataLst>
              <p:tags r:id="rId11"/>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24587" name="灯片编号占位符 3"/>
          <p:cNvSpPr/>
          <p:nvPr>
            <p:ph type="sldNum" sz="quarter" idx="4"/>
            <p:custDataLst>
              <p:tags r:id="rId12"/>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2FD3DD71-5F61-4339-99AB-179C418CCFB1}"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2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pic>
        <p:nvPicPr>
          <p:cNvPr id="25602" name="图片 6"/>
          <p:cNvPicPr/>
          <p:nvPr>
            <p:custDataLst>
              <p:tags r:id="rId3"/>
            </p:custDataLst>
          </p:nvPr>
        </p:nvPicPr>
        <p:blipFill>
          <a:blip r:embed="rId2"/>
          <a:stretch>
            <a:fillRect/>
          </a:stretch>
        </p:blipFill>
        <p:spPr>
          <a:xfrm>
            <a:off x="3175" y="1588"/>
            <a:ext cx="9137650" cy="5160962"/>
          </a:xfrm>
          <a:prstGeom prst="rect">
            <a:avLst/>
          </a:prstGeom>
          <a:noFill/>
          <a:ln>
            <a:noFill/>
            <a:miter lim="800000"/>
          </a:ln>
        </p:spPr>
      </p:pic>
      <p:sp>
        <p:nvSpPr>
          <p:cNvPr id="25603" name="矩形 7"/>
          <p:cNvSpPr/>
          <p:nvPr userDrawn="1">
            <p:custDataLst>
              <p:tags r:id="rId4"/>
            </p:custDataLst>
          </p:nvPr>
        </p:nvSpPr>
        <p:spPr>
          <a:xfrm>
            <a:off x="246062" y="206375"/>
            <a:ext cx="8623300" cy="4749800"/>
          </a:xfrm>
          <a:prstGeom prst="rect">
            <a:avLst/>
          </a:prstGeom>
          <a:solidFill>
            <a:srgbClr val="FFFFFF"/>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25604" name="文本框 37"/>
          <p:cNvSpPr/>
          <p:nvPr>
            <p:custDataLst>
              <p:tags r:id="rId5"/>
            </p:custDataLst>
          </p:nvPr>
        </p:nvSpPr>
        <p:spPr>
          <a:xfrm>
            <a:off x="1022350" y="307975"/>
            <a:ext cx="1119188" cy="374650"/>
          </a:xfrm>
          <a:prstGeom prst="rect">
            <a:avLst/>
          </a:prstGeom>
          <a:noFill/>
          <a:ln>
            <a:noFill/>
            <a:miter lim="800000"/>
          </a:ln>
        </p:spPr>
        <p:txBody>
          <a:bodyPr wrap="none" lIns="96434" tIns="48217" rIns="96434" bIns="48217"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a:solidFill>
                  <a:schemeClr val="accent1"/>
                </a:solidFill>
                <a:latin typeface="微软雅黑" charset="-122"/>
              </a:rPr>
              <a:t>自我评价</a:t>
            </a:r>
            <a:endParaRPr lang="zh-CN" altLang="en-US">
              <a:solidFill>
                <a:schemeClr val="accent1"/>
              </a:solidFill>
              <a:latin typeface="微软雅黑" charset="-122"/>
            </a:endParaRPr>
          </a:p>
        </p:txBody>
      </p:sp>
      <p:sp>
        <p:nvSpPr>
          <p:cNvPr id="25605" name="椭圆 5"/>
          <p:cNvSpPr/>
          <p:nvPr userDrawn="1">
            <p:custDataLst>
              <p:tags r:id="rId6"/>
            </p:custDataLst>
          </p:nvPr>
        </p:nvSpPr>
        <p:spPr>
          <a:xfrm>
            <a:off x="628650" y="307975"/>
            <a:ext cx="374650" cy="374650"/>
          </a:xfrm>
          <a:prstGeom prst="ellipse">
            <a:avLst/>
          </a:prstGeom>
          <a:solidFill>
            <a:srgbClr val="21563C"/>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25606" name="Title Placeholder 1"/>
          <p:cNvSpPr/>
          <p:nvPr>
            <p:ph type="title"/>
            <p:custDataLst>
              <p:tags r:id="rId7"/>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25607" name="Text Placeholder 2"/>
          <p:cNvSpPr/>
          <p:nvPr>
            <p:ph type="body" idx="1"/>
            <p:custDataLst>
              <p:tags r:id="rId8"/>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25608" name="日期占位符 1"/>
          <p:cNvSpPr/>
          <p:nvPr>
            <p:ph type="dt" sz="half" idx="2"/>
            <p:custDataLst>
              <p:tags r:id="rId9"/>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9CD9E05E-164D-4568-9FA8-CD0CF03407EB}" type="datetime1">
              <a:rPr lang="zh-CN" altLang="en-US" sz="900">
                <a:solidFill>
                  <a:srgbClr val="898989"/>
                </a:solidFill>
              </a:rPr>
              <a:t>*</a:t>
            </a:fld>
            <a:endParaRPr lang="zh-CN" altLang="en-US" sz="900">
              <a:solidFill>
                <a:srgbClr val="898989"/>
              </a:solidFill>
            </a:endParaRPr>
          </a:p>
        </p:txBody>
      </p:sp>
      <p:sp>
        <p:nvSpPr>
          <p:cNvPr id="25609" name="页脚占位符 2"/>
          <p:cNvSpPr/>
          <p:nvPr>
            <p:ph type="ftr" sz="quarter" idx="3"/>
            <p:custDataLst>
              <p:tags r:id="rId10"/>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25610" name="灯片编号占位符 3"/>
          <p:cNvSpPr/>
          <p:nvPr>
            <p:ph type="sldNum" sz="quarter" idx="4"/>
            <p:custDataLst>
              <p:tags r:id="rId11"/>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70707949-8BAD-4FF4-B301-05323F57EC10}"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26.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pic>
        <p:nvPicPr>
          <p:cNvPr id="26626" name="图片 6"/>
          <p:cNvPicPr/>
          <p:nvPr>
            <p:custDataLst>
              <p:tags r:id="rId3"/>
            </p:custDataLst>
          </p:nvPr>
        </p:nvPicPr>
        <p:blipFill>
          <a:blip r:embed="rId2"/>
          <a:stretch>
            <a:fillRect/>
          </a:stretch>
        </p:blipFill>
        <p:spPr>
          <a:xfrm>
            <a:off x="3175" y="1588"/>
            <a:ext cx="9137650" cy="5160962"/>
          </a:xfrm>
          <a:prstGeom prst="rect">
            <a:avLst/>
          </a:prstGeom>
          <a:noFill/>
          <a:ln>
            <a:noFill/>
            <a:miter lim="800000"/>
          </a:ln>
        </p:spPr>
      </p:pic>
      <p:sp>
        <p:nvSpPr>
          <p:cNvPr id="26627" name="矩形 7"/>
          <p:cNvSpPr/>
          <p:nvPr userDrawn="1">
            <p:custDataLst>
              <p:tags r:id="rId4"/>
            </p:custDataLst>
          </p:nvPr>
        </p:nvSpPr>
        <p:spPr>
          <a:xfrm>
            <a:off x="246062" y="206375"/>
            <a:ext cx="8623300" cy="4749800"/>
          </a:xfrm>
          <a:prstGeom prst="rect">
            <a:avLst/>
          </a:prstGeom>
          <a:solidFill>
            <a:srgbClr val="FFFFFF"/>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26628" name="文本框 37"/>
          <p:cNvSpPr/>
          <p:nvPr>
            <p:custDataLst>
              <p:tags r:id="rId5"/>
            </p:custDataLst>
          </p:nvPr>
        </p:nvSpPr>
        <p:spPr>
          <a:xfrm>
            <a:off x="1158875" y="317500"/>
            <a:ext cx="1117600" cy="374650"/>
          </a:xfrm>
          <a:prstGeom prst="rect">
            <a:avLst/>
          </a:prstGeom>
          <a:noFill/>
          <a:ln>
            <a:noFill/>
            <a:miter lim="800000"/>
          </a:ln>
        </p:spPr>
        <p:txBody>
          <a:bodyPr wrap="none" lIns="96434" tIns="48217" rIns="96434" bIns="48217"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a:solidFill>
                  <a:schemeClr val="accent1"/>
                </a:solidFill>
                <a:latin typeface="微软雅黑" charset="-122"/>
              </a:rPr>
              <a:t>工作体会</a:t>
            </a:r>
            <a:endParaRPr lang="zh-CN" altLang="en-US">
              <a:solidFill>
                <a:schemeClr val="accent1"/>
              </a:solidFill>
              <a:latin typeface="微软雅黑" charset="-122"/>
            </a:endParaRPr>
          </a:p>
        </p:txBody>
      </p:sp>
      <p:sp>
        <p:nvSpPr>
          <p:cNvPr id="26629" name="椭圆 5"/>
          <p:cNvSpPr/>
          <p:nvPr userDrawn="1">
            <p:custDataLst>
              <p:tags r:id="rId6"/>
            </p:custDataLst>
          </p:nvPr>
        </p:nvSpPr>
        <p:spPr>
          <a:xfrm>
            <a:off x="717550" y="317500"/>
            <a:ext cx="374650" cy="374650"/>
          </a:xfrm>
          <a:prstGeom prst="ellipse">
            <a:avLst/>
          </a:prstGeom>
          <a:solidFill>
            <a:srgbClr val="21563C"/>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26630" name="Title Placeholder 1"/>
          <p:cNvSpPr/>
          <p:nvPr>
            <p:ph type="title"/>
            <p:custDataLst>
              <p:tags r:id="rId7"/>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26631" name="Text Placeholder 2"/>
          <p:cNvSpPr/>
          <p:nvPr>
            <p:ph type="body" idx="1"/>
            <p:custDataLst>
              <p:tags r:id="rId8"/>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26632" name="日期占位符 1"/>
          <p:cNvSpPr/>
          <p:nvPr>
            <p:ph type="dt" sz="half" idx="2"/>
            <p:custDataLst>
              <p:tags r:id="rId9"/>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7715C4F1-AD46-494A-8DCB-21F48DEC8E63}" type="datetime1">
              <a:rPr lang="zh-CN" altLang="en-US" sz="900">
                <a:solidFill>
                  <a:srgbClr val="898989"/>
                </a:solidFill>
              </a:rPr>
              <a:t>*</a:t>
            </a:fld>
            <a:endParaRPr lang="zh-CN" altLang="en-US" sz="900">
              <a:solidFill>
                <a:srgbClr val="898989"/>
              </a:solidFill>
            </a:endParaRPr>
          </a:p>
        </p:txBody>
      </p:sp>
      <p:sp>
        <p:nvSpPr>
          <p:cNvPr id="26633" name="页脚占位符 2"/>
          <p:cNvSpPr/>
          <p:nvPr>
            <p:ph type="ftr" sz="quarter" idx="3"/>
            <p:custDataLst>
              <p:tags r:id="rId10"/>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26634" name="灯片编号占位符 3"/>
          <p:cNvSpPr/>
          <p:nvPr>
            <p:ph type="sldNum" sz="quarter" idx="4"/>
            <p:custDataLst>
              <p:tags r:id="rId11"/>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F1898E21-6531-45EB-ABC5-B10266005682}"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27.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27650" name="Title Placeholder 1"/>
          <p:cNvSpPr/>
          <p:nvPr>
            <p:ph type="title"/>
            <p:custDataLst>
              <p:tags r:id="rId2"/>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27651" name="Text Placeholder 2"/>
          <p:cNvSpPr/>
          <p:nvPr>
            <p:ph type="body" idx="1"/>
            <p:custDataLst>
              <p:tags r:id="rId3"/>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27652" name="Slide Number Placeholder 5"/>
          <p:cNvSpPr/>
          <p:nvPr>
            <p:ph type="sldNum" sz="quarter" idx="4"/>
            <p:custDataLst>
              <p:tags r:id="rId4"/>
            </p:custDataLst>
          </p:nvPr>
        </p:nvSpPr>
        <p:spPr>
          <a:xfrm>
            <a:off x="4381500" y="4870450"/>
            <a:ext cx="381000" cy="274638"/>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fld id="{A8EC58E7-0CB2-4798-9814-B779FDA3EDAB}" type="slidenum">
              <a:rPr lang="en-US" altLang="zh-CN" sz="1000">
                <a:solidFill>
                  <a:srgbClr val="FFFFFF"/>
                </a:solidFill>
                <a:latin typeface="Glegoo"/>
                <a:ea typeface="Glegoo"/>
              </a:rPr>
              <a:t>*</a:t>
            </a:fld>
            <a:endParaRPr lang="en-US" altLang="zh-CN" sz="1000">
              <a:solidFill>
                <a:srgbClr val="FFFFFF"/>
              </a:solidFill>
              <a:latin typeface="Glegoo"/>
              <a:ea typeface="Glegoo"/>
            </a:endParaRPr>
          </a:p>
        </p:txBody>
      </p:sp>
      <p:sp>
        <p:nvSpPr>
          <p:cNvPr id="27653" name="日期占位符 1"/>
          <p:cNvSpPr/>
          <p:nvPr>
            <p:ph type="dt" sz="half" idx="2"/>
            <p:custDataLst>
              <p:tags r:id="rId5"/>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24F2D154-006D-4CE0-809A-C2B739C62D35}" type="datetime1">
              <a:rPr lang="zh-CN" altLang="en-US" sz="900">
                <a:solidFill>
                  <a:srgbClr val="898989"/>
                </a:solidFill>
              </a:rPr>
              <a:t>*</a:t>
            </a:fld>
            <a:endParaRPr lang="zh-CN" altLang="en-US" sz="900">
              <a:solidFill>
                <a:srgbClr val="898989"/>
              </a:solidFill>
            </a:endParaRPr>
          </a:p>
        </p:txBody>
      </p:sp>
      <p:sp>
        <p:nvSpPr>
          <p:cNvPr id="27654" name="页脚占位符 2"/>
          <p:cNvSpPr/>
          <p:nvPr>
            <p:ph type="ftr" sz="quarter" idx="3"/>
            <p:custDataLst>
              <p:tags r:id="rId6"/>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28.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28674" name="矩形 1"/>
          <p:cNvSpPr/>
          <p:nvPr>
            <p:custDataLst>
              <p:tags r:id="rId2"/>
            </p:custDataLst>
          </p:nvPr>
        </p:nvSpPr>
        <p:spPr>
          <a:xfrm>
            <a:off x="0" y="0"/>
            <a:ext cx="9144000" cy="5145088"/>
          </a:xfrm>
          <a:prstGeom prst="rect">
            <a:avLst/>
          </a:prstGeom>
          <a:gradFill rotWithShape="1">
            <a:gsLst>
              <a:gs pos="0">
                <a:srgbClr val="F1FAF5">
                  <a:alpha val="69803"/>
                </a:srgbClr>
              </a:gs>
              <a:gs pos="56000">
                <a:srgbClr val="FCFDFA">
                  <a:alpha val="77709"/>
                </a:srgbClr>
              </a:gs>
              <a:gs pos="100000">
                <a:srgbClr val="FFFFFF">
                  <a:alpha val="83922"/>
                </a:srgbClr>
              </a:gs>
            </a:gsLst>
            <a:lin ang="5400000" scaled="1"/>
          </a:gradFill>
          <a:ln w="12700">
            <a:noFill/>
            <a:round/>
          </a:ln>
        </p:spPr>
        <p:txBody>
          <a:bodyPr lIns="68577" tIns="34289" rIns="68577" bIns="34289" anchor="ctr"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endParaRPr lang="zh-CN" altLang="en-US">
              <a:solidFill>
                <a:srgbClr val="FFFFFF"/>
              </a:solidFill>
            </a:endParaRPr>
          </a:p>
        </p:txBody>
      </p:sp>
      <p:sp>
        <p:nvSpPr>
          <p:cNvPr id="28675" name="Title Placeholder 1"/>
          <p:cNvSpPr/>
          <p:nvPr>
            <p:ph type="title"/>
            <p:custDataLst>
              <p:tags r:id="rId3"/>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28676" name="Text Placeholder 2"/>
          <p:cNvSpPr/>
          <p:nvPr>
            <p:ph type="body" idx="1"/>
            <p:custDataLst>
              <p:tags r:id="rId4"/>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28677" name="日期占位符 2"/>
          <p:cNvSpPr/>
          <p:nvPr>
            <p:ph type="dt" sz="half" idx="2"/>
            <p:custDataLst>
              <p:tags r:id="rId5"/>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785EA662-A34F-4693-B7AC-F05246D13F28}" type="datetime1">
              <a:rPr lang="zh-CN" altLang="en-US" sz="900">
                <a:solidFill>
                  <a:srgbClr val="898989"/>
                </a:solidFill>
              </a:rPr>
              <a:t>*</a:t>
            </a:fld>
            <a:endParaRPr lang="zh-CN" altLang="en-US" sz="900">
              <a:solidFill>
                <a:srgbClr val="898989"/>
              </a:solidFill>
            </a:endParaRPr>
          </a:p>
        </p:txBody>
      </p:sp>
      <p:sp>
        <p:nvSpPr>
          <p:cNvPr id="28678" name="页脚占位符 3"/>
          <p:cNvSpPr/>
          <p:nvPr>
            <p:ph type="ftr" sz="quarter" idx="3"/>
            <p:custDataLst>
              <p:tags r:id="rId6"/>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28679" name="灯片编号占位符 4"/>
          <p:cNvSpPr/>
          <p:nvPr>
            <p:ph type="sldNum" sz="quarter" idx="4"/>
            <p:custDataLst>
              <p:tags r:id="rId7"/>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6E34D70D-3873-4DC5-8853-3EA62A1439F1}"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29.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29698" name="矩形 5"/>
          <p:cNvSpPr/>
          <p:nvPr>
            <p:custDataLst>
              <p:tags r:id="rId2"/>
            </p:custDataLst>
          </p:nvPr>
        </p:nvSpPr>
        <p:spPr>
          <a:xfrm>
            <a:off x="7385050" y="4175125"/>
            <a:ext cx="774700" cy="246062"/>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en-US" altLang="zh-CN" sz="100">
                <a:solidFill>
                  <a:schemeClr val="bg1"/>
                </a:solidFill>
              </a:rPr>
              <a:t>PPT</a:t>
            </a:r>
            <a:r>
              <a:rPr lang="zh-CN" altLang="en-US" sz="100">
                <a:solidFill>
                  <a:schemeClr val="bg1"/>
                </a:solidFill>
              </a:rPr>
              <a:t>模板下载：</a:t>
            </a:r>
            <a:r>
              <a:rPr lang="en-US" altLang="zh-CN" sz="100">
                <a:solidFill>
                  <a:schemeClr val="bg1"/>
                </a:solidFill>
              </a:rPr>
              <a:t>www.1ppt.com/moban/     </a:t>
            </a:r>
            <a:r>
              <a:rPr lang="zh-CN" altLang="en-US" sz="100">
                <a:solidFill>
                  <a:schemeClr val="bg1"/>
                </a:solidFill>
              </a:rPr>
              <a:t>行业</a:t>
            </a:r>
            <a:r>
              <a:rPr lang="en-US" altLang="zh-CN" sz="100">
                <a:solidFill>
                  <a:schemeClr val="bg1"/>
                </a:solidFill>
              </a:rPr>
              <a:t>PPT</a:t>
            </a:r>
            <a:r>
              <a:rPr lang="zh-CN" altLang="en-US" sz="100">
                <a:solidFill>
                  <a:schemeClr val="bg1"/>
                </a:solidFill>
              </a:rPr>
              <a:t>模板：</a:t>
            </a:r>
            <a:r>
              <a:rPr lang="en-US" altLang="zh-CN" sz="100">
                <a:solidFill>
                  <a:schemeClr val="bg1"/>
                </a:solidFill>
              </a:rPr>
              <a:t>www.1ppt.com/hangye/ </a:t>
            </a:r>
            <a:endParaRPr lang="en-US" altLang="zh-CN" sz="100">
              <a:solidFill>
                <a:schemeClr val="bg1"/>
              </a:solidFill>
            </a:endParaRPr>
          </a:p>
          <a:p>
            <a:pPr lvl="0"/>
            <a:r>
              <a:rPr lang="zh-CN" altLang="en-US" sz="100">
                <a:solidFill>
                  <a:schemeClr val="bg1"/>
                </a:solidFill>
              </a:rPr>
              <a:t>节日</a:t>
            </a:r>
            <a:r>
              <a:rPr lang="en-US" altLang="zh-CN" sz="100">
                <a:solidFill>
                  <a:schemeClr val="bg1"/>
                </a:solidFill>
              </a:rPr>
              <a:t>PPT</a:t>
            </a:r>
            <a:r>
              <a:rPr lang="zh-CN" altLang="en-US" sz="100">
                <a:solidFill>
                  <a:schemeClr val="bg1"/>
                </a:solidFill>
              </a:rPr>
              <a:t>模板：</a:t>
            </a:r>
            <a:r>
              <a:rPr lang="en-US" altLang="zh-CN" sz="100">
                <a:solidFill>
                  <a:schemeClr val="bg1"/>
                </a:solidFill>
              </a:rPr>
              <a:t>www.1ppt.com/jieri/           PPT</a:t>
            </a:r>
            <a:r>
              <a:rPr lang="zh-CN" altLang="en-US" sz="100">
                <a:solidFill>
                  <a:schemeClr val="bg1"/>
                </a:solidFill>
              </a:rPr>
              <a:t>素材下载：</a:t>
            </a:r>
            <a:r>
              <a:rPr lang="en-US" altLang="zh-CN" sz="100">
                <a:solidFill>
                  <a:schemeClr val="bg1"/>
                </a:solidFill>
              </a:rPr>
              <a:t>www.1ppt.com/sucai/</a:t>
            </a:r>
            <a:endParaRPr lang="en-US" altLang="zh-CN" sz="100">
              <a:solidFill>
                <a:schemeClr val="bg1"/>
              </a:solidFill>
            </a:endParaRPr>
          </a:p>
          <a:p>
            <a:pPr lvl="0"/>
            <a:r>
              <a:rPr lang="en-US" altLang="zh-CN" sz="100">
                <a:solidFill>
                  <a:schemeClr val="bg1"/>
                </a:solidFill>
              </a:rPr>
              <a:t>PPT</a:t>
            </a:r>
            <a:r>
              <a:rPr lang="zh-CN" altLang="en-US" sz="100">
                <a:solidFill>
                  <a:schemeClr val="bg1"/>
                </a:solidFill>
              </a:rPr>
              <a:t>背景图片：</a:t>
            </a:r>
            <a:r>
              <a:rPr lang="en-US" altLang="zh-CN" sz="100">
                <a:solidFill>
                  <a:schemeClr val="bg1"/>
                </a:solidFill>
              </a:rPr>
              <a:t>www.1ppt.com/beijing/      PPT</a:t>
            </a:r>
            <a:r>
              <a:rPr lang="zh-CN" altLang="en-US" sz="100">
                <a:solidFill>
                  <a:schemeClr val="bg1"/>
                </a:solidFill>
              </a:rPr>
              <a:t>图表下载：</a:t>
            </a:r>
            <a:r>
              <a:rPr lang="en-US" altLang="zh-CN" sz="100">
                <a:solidFill>
                  <a:schemeClr val="bg1"/>
                </a:solidFill>
              </a:rPr>
              <a:t>www.1ppt.com/tubiao/      </a:t>
            </a:r>
            <a:endParaRPr lang="en-US" altLang="zh-CN" sz="100">
              <a:solidFill>
                <a:schemeClr val="bg1"/>
              </a:solidFill>
            </a:endParaRPr>
          </a:p>
          <a:p>
            <a:pPr lvl="0"/>
            <a:r>
              <a:rPr lang="zh-CN" altLang="en-US" sz="100">
                <a:solidFill>
                  <a:schemeClr val="bg1"/>
                </a:solidFill>
              </a:rPr>
              <a:t>优秀</a:t>
            </a:r>
            <a:r>
              <a:rPr lang="en-US" altLang="zh-CN" sz="100">
                <a:solidFill>
                  <a:schemeClr val="bg1"/>
                </a:solidFill>
              </a:rPr>
              <a:t>PPT</a:t>
            </a:r>
            <a:r>
              <a:rPr lang="zh-CN" altLang="en-US" sz="100">
                <a:solidFill>
                  <a:schemeClr val="bg1"/>
                </a:solidFill>
              </a:rPr>
              <a:t>下载：</a:t>
            </a:r>
            <a:r>
              <a:rPr lang="en-US" altLang="zh-CN" sz="100">
                <a:solidFill>
                  <a:schemeClr val="bg1"/>
                </a:solidFill>
              </a:rPr>
              <a:t>www.1ppt.com/xiazai/        PPT</a:t>
            </a:r>
            <a:r>
              <a:rPr lang="zh-CN" altLang="en-US" sz="100">
                <a:solidFill>
                  <a:schemeClr val="bg1"/>
                </a:solidFill>
              </a:rPr>
              <a:t>教程： </a:t>
            </a:r>
            <a:r>
              <a:rPr lang="en-US" altLang="zh-CN" sz="100">
                <a:solidFill>
                  <a:schemeClr val="bg1"/>
                </a:solidFill>
              </a:rPr>
              <a:t>www.1ppt.com/powerpoint/      </a:t>
            </a:r>
            <a:endParaRPr lang="en-US" altLang="zh-CN" sz="100">
              <a:solidFill>
                <a:schemeClr val="bg1"/>
              </a:solidFill>
            </a:endParaRPr>
          </a:p>
          <a:p>
            <a:pPr lvl="0"/>
            <a:r>
              <a:rPr lang="en-US" altLang="zh-CN" sz="100">
                <a:solidFill>
                  <a:schemeClr val="bg1"/>
                </a:solidFill>
              </a:rPr>
              <a:t>Word</a:t>
            </a:r>
            <a:r>
              <a:rPr lang="zh-CN" altLang="en-US" sz="100">
                <a:solidFill>
                  <a:schemeClr val="bg1"/>
                </a:solidFill>
              </a:rPr>
              <a:t>教程： </a:t>
            </a:r>
            <a:r>
              <a:rPr lang="en-US" altLang="zh-CN" sz="100">
                <a:solidFill>
                  <a:schemeClr val="bg1"/>
                </a:solidFill>
              </a:rPr>
              <a:t>www.1ppt.com/word/              Excel</a:t>
            </a:r>
            <a:r>
              <a:rPr lang="zh-CN" altLang="en-US" sz="100">
                <a:solidFill>
                  <a:schemeClr val="bg1"/>
                </a:solidFill>
              </a:rPr>
              <a:t>教程：</a:t>
            </a:r>
            <a:r>
              <a:rPr lang="en-US" altLang="zh-CN" sz="100">
                <a:solidFill>
                  <a:schemeClr val="bg1"/>
                </a:solidFill>
              </a:rPr>
              <a:t>www.1ppt.com/excel/  </a:t>
            </a:r>
            <a:endParaRPr lang="en-US" altLang="zh-CN" sz="100">
              <a:solidFill>
                <a:schemeClr val="bg1"/>
              </a:solidFill>
            </a:endParaRPr>
          </a:p>
          <a:p>
            <a:pPr lvl="0"/>
            <a:r>
              <a:rPr lang="zh-CN" altLang="en-US" sz="100">
                <a:solidFill>
                  <a:schemeClr val="bg1"/>
                </a:solidFill>
              </a:rPr>
              <a:t>资料下载：</a:t>
            </a:r>
            <a:r>
              <a:rPr lang="en-US" altLang="zh-CN" sz="100">
                <a:solidFill>
                  <a:schemeClr val="bg1"/>
                </a:solidFill>
              </a:rPr>
              <a:t>www.1ppt.com/ziliao/                PPT</a:t>
            </a:r>
            <a:r>
              <a:rPr lang="zh-CN" altLang="en-US" sz="100">
                <a:solidFill>
                  <a:schemeClr val="bg1"/>
                </a:solidFill>
              </a:rPr>
              <a:t>课件下载：</a:t>
            </a:r>
            <a:r>
              <a:rPr lang="en-US" altLang="zh-CN" sz="100">
                <a:solidFill>
                  <a:schemeClr val="bg1"/>
                </a:solidFill>
              </a:rPr>
              <a:t>www.1ppt.com/kejian/ </a:t>
            </a:r>
            <a:endParaRPr lang="en-US" altLang="zh-CN" sz="100">
              <a:solidFill>
                <a:schemeClr val="bg1"/>
              </a:solidFill>
            </a:endParaRPr>
          </a:p>
          <a:p>
            <a:pPr lvl="0"/>
            <a:r>
              <a:rPr lang="zh-CN" altLang="en-US" sz="100">
                <a:solidFill>
                  <a:schemeClr val="bg1"/>
                </a:solidFill>
              </a:rPr>
              <a:t>范文下载：</a:t>
            </a:r>
            <a:r>
              <a:rPr lang="en-US" altLang="zh-CN" sz="100">
                <a:solidFill>
                  <a:schemeClr val="bg1"/>
                </a:solidFill>
              </a:rPr>
              <a:t>www.1ppt.com/fanwen/             </a:t>
            </a:r>
            <a:r>
              <a:rPr lang="zh-CN" altLang="en-US" sz="100">
                <a:solidFill>
                  <a:schemeClr val="bg1"/>
                </a:solidFill>
              </a:rPr>
              <a:t>试卷下载：</a:t>
            </a:r>
            <a:r>
              <a:rPr lang="en-US" altLang="zh-CN" sz="100">
                <a:solidFill>
                  <a:schemeClr val="bg1"/>
                </a:solidFill>
              </a:rPr>
              <a:t>www.1ppt.com/shiti/  </a:t>
            </a:r>
            <a:endParaRPr lang="en-US" altLang="zh-CN" sz="100">
              <a:solidFill>
                <a:schemeClr val="bg1"/>
              </a:solidFill>
            </a:endParaRPr>
          </a:p>
          <a:p>
            <a:pPr lvl="0"/>
            <a:r>
              <a:rPr lang="zh-CN" altLang="en-US" sz="100">
                <a:solidFill>
                  <a:schemeClr val="bg1"/>
                </a:solidFill>
              </a:rPr>
              <a:t>教案下载：</a:t>
            </a:r>
            <a:r>
              <a:rPr lang="en-US" altLang="zh-CN" sz="100">
                <a:solidFill>
                  <a:schemeClr val="bg1"/>
                </a:solidFill>
              </a:rPr>
              <a:t>www.1ppt.com/jiaoan/        </a:t>
            </a:r>
            <a:endParaRPr lang="en-US" altLang="zh-CN" sz="100">
              <a:solidFill>
                <a:schemeClr val="bg1"/>
              </a:solidFill>
            </a:endParaRPr>
          </a:p>
          <a:p>
            <a:pPr lvl="0"/>
            <a:r>
              <a:rPr lang="zh-CN" altLang="en-US" sz="100">
                <a:solidFill>
                  <a:schemeClr val="bg1"/>
                </a:solidFill>
              </a:rPr>
              <a:t>字体下载：</a:t>
            </a:r>
            <a:r>
              <a:rPr lang="en-US" altLang="zh-CN" sz="100">
                <a:solidFill>
                  <a:schemeClr val="bg1"/>
                </a:solidFill>
              </a:rPr>
              <a:t>www.1ppt.com/ziti/</a:t>
            </a:r>
            <a:endParaRPr lang="en-US" altLang="zh-CN" sz="100">
              <a:solidFill>
                <a:schemeClr val="bg1"/>
              </a:solidFill>
            </a:endParaRPr>
          </a:p>
          <a:p>
            <a:pPr lvl="0"/>
            <a:r>
              <a:rPr lang="en-US" altLang="zh-CN" sz="100">
                <a:solidFill>
                  <a:schemeClr val="bg1"/>
                </a:solidFill>
              </a:rPr>
              <a:t> </a:t>
            </a:r>
            <a:endParaRPr lang="zh-CN" altLang="en-US" sz="100">
              <a:solidFill>
                <a:schemeClr val="bg1"/>
              </a:solidFill>
            </a:endParaRPr>
          </a:p>
        </p:txBody>
      </p:sp>
      <p:sp>
        <p:nvSpPr>
          <p:cNvPr id="29699" name="Title Placeholder 1"/>
          <p:cNvSpPr/>
          <p:nvPr>
            <p:ph type="title"/>
            <p:custDataLst>
              <p:tags r:id="rId3"/>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29700" name="Text Placeholder 2"/>
          <p:cNvSpPr/>
          <p:nvPr>
            <p:ph type="body" idx="1"/>
            <p:custDataLst>
              <p:tags r:id="rId4"/>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29701" name="日期占位符 2"/>
          <p:cNvSpPr/>
          <p:nvPr>
            <p:ph type="dt" sz="half" idx="2"/>
            <p:custDataLst>
              <p:tags r:id="rId5"/>
            </p:custDataLst>
          </p:nvPr>
        </p:nvSpPr>
        <p:spPr>
          <a:xfrm>
            <a:off x="6286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fld id="{13EEACEF-320B-4635-AA2B-C17190E441D5}" type="datetime1">
              <a:rPr lang="zh-CN" altLang="en-US" sz="900">
                <a:solidFill>
                  <a:srgbClr val="898989"/>
                </a:solidFill>
              </a:rPr>
              <a:t>*</a:t>
            </a:fld>
            <a:endParaRPr lang="zh-CN" altLang="en-US" sz="900">
              <a:solidFill>
                <a:srgbClr val="898989"/>
              </a:solidFill>
            </a:endParaRPr>
          </a:p>
        </p:txBody>
      </p:sp>
      <p:sp>
        <p:nvSpPr>
          <p:cNvPr id="29702" name="页脚占位符 3"/>
          <p:cNvSpPr/>
          <p:nvPr>
            <p:ph type="ftr" sz="quarter" idx="3"/>
            <p:custDataLst>
              <p:tags r:id="rId6"/>
            </p:custDataLst>
          </p:nvPr>
        </p:nvSpPr>
        <p:spPr>
          <a:xfrm>
            <a:off x="3028950" y="4768850"/>
            <a:ext cx="30861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endParaRPr lang="zh-CN" altLang="en-US" sz="900">
              <a:solidFill>
                <a:srgbClr val="898989"/>
              </a:solidFill>
            </a:endParaRPr>
          </a:p>
        </p:txBody>
      </p:sp>
      <p:sp>
        <p:nvSpPr>
          <p:cNvPr id="29703" name="灯片编号占位符 4"/>
          <p:cNvSpPr/>
          <p:nvPr>
            <p:ph type="sldNum" sz="quarter" idx="4"/>
            <p:custDataLst>
              <p:tags r:id="rId7"/>
            </p:custDataLst>
          </p:nvPr>
        </p:nvSpPr>
        <p:spPr>
          <a:xfrm>
            <a:off x="64579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fld id="{FBA7E124-C6FE-40BB-8647-8A025B8D17C7}"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30.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30722" name="Title Placeholder 1"/>
          <p:cNvSpPr/>
          <p:nvPr>
            <p:ph type="title"/>
            <p:custDataLst>
              <p:tags r:id="rId2"/>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30723" name="Text Placeholder 2"/>
          <p:cNvSpPr/>
          <p:nvPr>
            <p:ph type="body" idx="1"/>
            <p:custDataLst>
              <p:tags r:id="rId3"/>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30724" name="Rectangle 4"/>
          <p:cNvSpPr/>
          <p:nvPr>
            <p:ph type="dt" sz="half" idx="2"/>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endParaRPr lang="en-US" altLang="zh-CN" sz="900">
              <a:solidFill>
                <a:srgbClr val="898989"/>
              </a:solidFill>
            </a:endParaRPr>
          </a:p>
        </p:txBody>
      </p:sp>
      <p:sp>
        <p:nvSpPr>
          <p:cNvPr id="30725" name="Rectangle 5"/>
          <p:cNvSpPr/>
          <p:nvPr>
            <p:ph type="ftr" sz="quarter" idx="3"/>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en-US" altLang="zh-CN" sz="900">
              <a:solidFill>
                <a:srgbClr val="898989"/>
              </a:solidFill>
            </a:endParaRPr>
          </a:p>
        </p:txBody>
      </p:sp>
      <p:sp>
        <p:nvSpPr>
          <p:cNvPr id="30726" name="Rectangle 6"/>
          <p:cNvSpPr/>
          <p:nvPr>
            <p:ph type="sldNum" sz="quarter" idx="4"/>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F6F14EEF-9E1A-41DC-B0C7-7D6FE7664121}" type="slidenum">
              <a:rPr lang="en-US" altLang="zh-CN" sz="900">
                <a:solidFill>
                  <a:srgbClr val="898989"/>
                </a:solidFill>
              </a:rPr>
              <a:t>*</a:t>
            </a:fld>
            <a:endParaRPr lang="en-US" altLang="zh-CN" sz="900">
              <a:solidFill>
                <a:srgbClr val="898989"/>
              </a:solidFill>
            </a:endParaRPr>
          </a:p>
        </p:txBody>
      </p:sp>
    </p:spTree>
  </p:cSld>
  <p:clrMap bg1="lt1" tx1="dk1" bg2="lt2" tx2="dk2" accent1="accent1" accent2="accent2" accent3="accent3" accent4="accent4" accent5="accent5" accent6="accent6" hlink="hlink" folHlink="folHlink"/>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3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31746" name="Title Placeholder 1"/>
          <p:cNvSpPr/>
          <p:nvPr>
            <p:ph type="title"/>
            <p:custDataLst>
              <p:tags r:id="rId2"/>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31747" name="Text Placeholder 2"/>
          <p:cNvSpPr/>
          <p:nvPr>
            <p:ph type="body" idx="1"/>
            <p:custDataLst>
              <p:tags r:id="rId3"/>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31748" name="日期占位符 2"/>
          <p:cNvSpPr/>
          <p:nvPr>
            <p:ph type="dt" sz="half" idx="2"/>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CC62772D-8078-4EDA-8F3A-E7E7F4FC6AA2}" type="datetime1">
              <a:rPr lang="zh-CN" altLang="en-US" sz="900">
                <a:solidFill>
                  <a:srgbClr val="898989"/>
                </a:solidFill>
                <a:latin typeface="Calibri"/>
                <a:ea typeface="宋体" pitchFamily="2" charset="-122"/>
              </a:rPr>
              <a:t>*</a:t>
            </a:fld>
            <a:endParaRPr lang="zh-CN" altLang="en-US" sz="900">
              <a:solidFill>
                <a:srgbClr val="898989"/>
              </a:solidFill>
              <a:latin typeface="Calibri"/>
              <a:ea typeface="宋体" pitchFamily="2" charset="-122"/>
            </a:endParaRPr>
          </a:p>
        </p:txBody>
      </p:sp>
      <p:sp>
        <p:nvSpPr>
          <p:cNvPr id="31749" name="页脚占位符 3"/>
          <p:cNvSpPr/>
          <p:nvPr>
            <p:ph type="ftr" sz="quarter" idx="3"/>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31750" name="灯片编号占位符 4"/>
          <p:cNvSpPr/>
          <p:nvPr>
            <p:ph type="sldNum" sz="quarter" idx="4"/>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FF780FDC-C834-411C-A4AD-4CBDC45391BC}" type="slidenum">
              <a:rPr lang="zh-CN" altLang="en-US" sz="900">
                <a:solidFill>
                  <a:srgbClr val="898989"/>
                </a:solidFill>
                <a:latin typeface="Calibri"/>
                <a:ea typeface="宋体" pitchFamily="2" charset="-122"/>
              </a:rPr>
              <a:t>*</a:t>
            </a:fld>
            <a:endParaRPr lang="zh-CN" altLang="en-US" sz="900">
              <a:solidFill>
                <a:srgbClr val="898989"/>
              </a:solidFill>
              <a:latin typeface="Calibri"/>
              <a:ea typeface="宋体" pitchFamily="2" charset="-122"/>
            </a:endParaRPr>
          </a:p>
        </p:txBody>
      </p:sp>
    </p:spTree>
  </p:cSld>
  <p:clrMap bg1="lt1" tx1="dk1" bg2="lt2" tx2="dk2" accent1="accent1" accent2="accent2" accent3="accent3" accent4="accent4" accent5="accent5" accent6="accent6" hlink="hlink" folHlink="folHlink"/>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3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1"/>
          </p:custDataLst>
        </p:nvPr>
      </p:nvGrpSpPr>
      <p:grpSpPr/>
      <p:sp>
        <p:nvSpPr>
          <p:cNvPr id="32770" name="Title Placeholder 1"/>
          <p:cNvSpPr/>
          <p:nvPr>
            <p:ph type="title"/>
            <p:custDataLst>
              <p:tags r:id="rId2"/>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32771" name="Text Placeholder 2"/>
          <p:cNvSpPr/>
          <p:nvPr>
            <p:ph type="body" idx="1"/>
            <p:custDataLst>
              <p:tags r:id="rId3"/>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32772" name="日期占位符 2"/>
          <p:cNvSpPr/>
          <p:nvPr>
            <p:ph type="dt" sz="half" idx="2"/>
            <p:custDataLst>
              <p:tags r:id="rId4"/>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0A8DAA3E-78AF-4D2B-AA71-61AE64737467}" type="datetime1">
              <a:rPr lang="zh-CN" altLang="en-US" sz="900">
                <a:solidFill>
                  <a:srgbClr val="898989"/>
                </a:solidFill>
                <a:latin typeface="Calibri"/>
                <a:ea typeface="宋体" pitchFamily="2" charset="-122"/>
              </a:rPr>
              <a:t>*</a:t>
            </a:fld>
            <a:endParaRPr lang="zh-CN" altLang="en-US" sz="900">
              <a:solidFill>
                <a:srgbClr val="898989"/>
              </a:solidFill>
              <a:latin typeface="Calibri"/>
              <a:ea typeface="宋体" pitchFamily="2" charset="-122"/>
            </a:endParaRPr>
          </a:p>
        </p:txBody>
      </p:sp>
      <p:sp>
        <p:nvSpPr>
          <p:cNvPr id="32773" name="页脚占位符 3"/>
          <p:cNvSpPr/>
          <p:nvPr>
            <p:ph type="ftr" sz="quarter" idx="3"/>
            <p:custDataLst>
              <p:tags r:id="rId5"/>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32774" name="灯片编号占位符 4"/>
          <p:cNvSpPr/>
          <p:nvPr>
            <p:ph type="sldNum" sz="quarter" idx="4"/>
            <p:custDataLst>
              <p:tags r:id="rId6"/>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17DBDA1E-1B76-4969-BFFB-A7D4C0331B09}" type="slidenum">
              <a:rPr lang="zh-CN" altLang="en-US" sz="900">
                <a:solidFill>
                  <a:srgbClr val="898989"/>
                </a:solidFill>
                <a:latin typeface="Calibri"/>
                <a:ea typeface="宋体" pitchFamily="2" charset="-122"/>
              </a:rPr>
              <a:t>*</a:t>
            </a:fld>
            <a:endParaRPr lang="zh-CN" altLang="en-US" sz="900">
              <a:solidFill>
                <a:srgbClr val="898989"/>
              </a:solidFill>
              <a:latin typeface="Calibri"/>
              <a:ea typeface="宋体" pitchFamily="2" charset="-122"/>
            </a:endParaRPr>
          </a:p>
        </p:txBody>
      </p:sp>
    </p:spTree>
  </p:cSld>
  <p:clrMap bg1="lt1" tx1="dk1" bg2="lt2" tx2="dk2" accent1="accent1" accent2="accent2" accent3="accent3" accent4="accent4" accent5="accent5" accent6="accent6" hlink="hlink" folHlink="folHlink"/>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3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2"/>
        </a:solidFill>
      </p:bgPr>
    </p:bg>
    <p:spTree>
      <p:nvGrpSpPr>
        <p:cNvPr id="1" name=""/>
        <p:cNvGrpSpPr/>
        <p:nvPr>
          <p:custDataLst>
            <p:tags r:id="rId1"/>
          </p:custDataLst>
        </p:nvPr>
      </p:nvGrpSpPr>
      <p:grpSpPr/>
      <p:pic>
        <p:nvPicPr>
          <p:cNvPr id="33794" name="图片 3"/>
          <p:cNvPicPr/>
          <p:nvPr>
            <p:custDataLst>
              <p:tags r:id="rId3"/>
            </p:custDataLst>
          </p:nvPr>
        </p:nvPicPr>
        <p:blipFill>
          <a:blip r:embed="rId2"/>
          <a:srcRect l="20000" t="28148" r="20742" b="22963"/>
          <a:stretch>
            <a:fillRect/>
          </a:stretch>
        </p:blipFill>
        <p:spPr>
          <a:xfrm>
            <a:off x="76200" y="57150"/>
            <a:ext cx="1676400" cy="790575"/>
          </a:xfrm>
          <a:prstGeom prst="rect">
            <a:avLst/>
          </a:prstGeom>
          <a:noFill/>
          <a:ln>
            <a:noFill/>
            <a:miter lim="800000"/>
          </a:ln>
        </p:spPr>
      </p:pic>
      <p:sp>
        <p:nvSpPr>
          <p:cNvPr id="33795"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33796"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33797" name="日期占位符 1"/>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E4CF686B-B7F3-40E5-9E5A-895C063DF57F}" type="datetime1">
              <a:rPr lang="zh-CN" altLang="en-US" sz="900">
                <a:solidFill>
                  <a:srgbClr val="898989"/>
                </a:solidFill>
              </a:rPr>
              <a:t>*</a:t>
            </a:fld>
            <a:endParaRPr lang="zh-CN" altLang="en-US" sz="900">
              <a:solidFill>
                <a:srgbClr val="898989"/>
              </a:solidFill>
            </a:endParaRPr>
          </a:p>
        </p:txBody>
      </p:sp>
      <p:sp>
        <p:nvSpPr>
          <p:cNvPr id="33798" name="页脚占位符 2"/>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
        <p:nvSpPr>
          <p:cNvPr id="33799" name="灯片编号占位符 3"/>
          <p:cNvSpPr/>
          <p:nvPr>
            <p:ph type="sldNum" sz="quarter" idx="4"/>
            <p:custDataLst>
              <p:tags r:id="rId8"/>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0D049207-1451-4A58-8B68-500AB15E0C11}"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3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34818"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D8B044F6-8176-49FC-97B6-C8FF6A60D9B5}" type="slidenum">
              <a:rPr lang="zh-CN" altLang="en-US" sz="900">
                <a:solidFill>
                  <a:srgbClr val="898989"/>
                </a:solidFill>
              </a:rPr>
              <a:t>*</a:t>
            </a:fld>
            <a:endParaRPr lang="zh-CN" altLang="en-US" sz="900">
              <a:solidFill>
                <a:srgbClr val="898989"/>
              </a:solidFill>
            </a:endParaRPr>
          </a:p>
        </p:txBody>
      </p:sp>
      <p:sp>
        <p:nvSpPr>
          <p:cNvPr id="34819"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34820"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34821"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197D03FA-1AAD-4D39-854A-6482D6C42C81}" type="datetime1">
              <a:rPr lang="zh-CN" altLang="en-US" sz="900">
                <a:solidFill>
                  <a:srgbClr val="898989"/>
                </a:solidFill>
              </a:rPr>
              <a:t>*</a:t>
            </a:fld>
            <a:endParaRPr lang="zh-CN" altLang="en-US" sz="900">
              <a:solidFill>
                <a:srgbClr val="898989"/>
              </a:solidFill>
            </a:endParaRPr>
          </a:p>
        </p:txBody>
      </p:sp>
      <p:sp>
        <p:nvSpPr>
          <p:cNvPr id="34822"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12"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3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35842"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EADBEBCD-50D7-43B5-B495-71BCD2FC7413}" type="slidenum">
              <a:rPr lang="zh-CN" altLang="en-US" sz="900">
                <a:solidFill>
                  <a:srgbClr val="898989"/>
                </a:solidFill>
              </a:rPr>
              <a:t>*</a:t>
            </a:fld>
            <a:endParaRPr lang="zh-CN" altLang="en-US" sz="900">
              <a:solidFill>
                <a:srgbClr val="898989"/>
              </a:solidFill>
            </a:endParaRPr>
          </a:p>
        </p:txBody>
      </p:sp>
      <p:sp>
        <p:nvSpPr>
          <p:cNvPr id="35843"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35844"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35845"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8CD2AE97-A637-4489-8255-BAC1F07F5589}" type="datetime1">
              <a:rPr lang="zh-CN" altLang="en-US" sz="900">
                <a:solidFill>
                  <a:srgbClr val="898989"/>
                </a:solidFill>
              </a:rPr>
              <a:t>*</a:t>
            </a:fld>
            <a:endParaRPr lang="zh-CN" altLang="en-US" sz="900">
              <a:solidFill>
                <a:srgbClr val="898989"/>
              </a:solidFill>
            </a:endParaRPr>
          </a:p>
        </p:txBody>
      </p:sp>
      <p:sp>
        <p:nvSpPr>
          <p:cNvPr id="35846"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13"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36.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36866"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9E40664C-C51D-469A-8361-194A38BEAE61}" type="slidenum">
              <a:rPr lang="zh-CN" altLang="en-US" sz="900">
                <a:solidFill>
                  <a:srgbClr val="898989"/>
                </a:solidFill>
              </a:rPr>
              <a:t>*</a:t>
            </a:fld>
            <a:endParaRPr lang="zh-CN" altLang="en-US" sz="900">
              <a:solidFill>
                <a:srgbClr val="898989"/>
              </a:solidFill>
            </a:endParaRPr>
          </a:p>
        </p:txBody>
      </p:sp>
      <p:sp>
        <p:nvSpPr>
          <p:cNvPr id="36867"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36868"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36869"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1CB444CC-8DF5-4757-A062-6EB4990CF63E}" type="datetime1">
              <a:rPr lang="zh-CN" altLang="en-US" sz="900">
                <a:solidFill>
                  <a:srgbClr val="898989"/>
                </a:solidFill>
              </a:rPr>
              <a:t>*</a:t>
            </a:fld>
            <a:endParaRPr lang="zh-CN" altLang="en-US" sz="900">
              <a:solidFill>
                <a:srgbClr val="898989"/>
              </a:solidFill>
            </a:endParaRPr>
          </a:p>
        </p:txBody>
      </p:sp>
      <p:sp>
        <p:nvSpPr>
          <p:cNvPr id="36870"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14"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37.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37890"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3B1A3EA8-60D4-4C73-A679-79CEB3C2CF08}" type="slidenum">
              <a:rPr lang="zh-CN" altLang="en-US" sz="900">
                <a:solidFill>
                  <a:srgbClr val="898989"/>
                </a:solidFill>
              </a:rPr>
              <a:t>*</a:t>
            </a:fld>
            <a:endParaRPr lang="zh-CN" altLang="en-US" sz="900">
              <a:solidFill>
                <a:srgbClr val="898989"/>
              </a:solidFill>
            </a:endParaRPr>
          </a:p>
        </p:txBody>
      </p:sp>
      <p:sp>
        <p:nvSpPr>
          <p:cNvPr id="37891"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37892"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37893"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985D8175-C951-4183-8687-F37AC2642445}" type="datetime1">
              <a:rPr lang="zh-CN" altLang="en-US" sz="900">
                <a:solidFill>
                  <a:srgbClr val="898989"/>
                </a:solidFill>
              </a:rPr>
              <a:t>*</a:t>
            </a:fld>
            <a:endParaRPr lang="zh-CN" altLang="en-US" sz="900">
              <a:solidFill>
                <a:srgbClr val="898989"/>
              </a:solidFill>
            </a:endParaRPr>
          </a:p>
        </p:txBody>
      </p:sp>
      <p:sp>
        <p:nvSpPr>
          <p:cNvPr id="37894"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15"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38.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38914"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03D4DD72-3DB3-41A9-A5A8-7082555A6651}" type="slidenum">
              <a:rPr lang="zh-CN" altLang="en-US" sz="900">
                <a:solidFill>
                  <a:srgbClr val="898989"/>
                </a:solidFill>
              </a:rPr>
              <a:t>*</a:t>
            </a:fld>
            <a:endParaRPr lang="zh-CN" altLang="en-US" sz="900">
              <a:solidFill>
                <a:srgbClr val="898989"/>
              </a:solidFill>
            </a:endParaRPr>
          </a:p>
        </p:txBody>
      </p:sp>
      <p:sp>
        <p:nvSpPr>
          <p:cNvPr id="38915"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38916"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38917"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7FF9F846-8D9B-4553-BC8F-69ED16BF4493}" type="datetime1">
              <a:rPr lang="zh-CN" altLang="en-US" sz="900">
                <a:solidFill>
                  <a:srgbClr val="898989"/>
                </a:solidFill>
              </a:rPr>
              <a:t>*</a:t>
            </a:fld>
            <a:endParaRPr lang="zh-CN" altLang="en-US" sz="900">
              <a:solidFill>
                <a:srgbClr val="898989"/>
              </a:solidFill>
            </a:endParaRPr>
          </a:p>
        </p:txBody>
      </p:sp>
      <p:sp>
        <p:nvSpPr>
          <p:cNvPr id="38918"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16"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39.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39938"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942089C2-61F6-4939-88D8-BB7E5A78C06E}" type="slidenum">
              <a:rPr lang="zh-CN" altLang="en-US" sz="900">
                <a:solidFill>
                  <a:srgbClr val="898989"/>
                </a:solidFill>
              </a:rPr>
              <a:t>*</a:t>
            </a:fld>
            <a:endParaRPr lang="zh-CN" altLang="en-US" sz="900">
              <a:solidFill>
                <a:srgbClr val="898989"/>
              </a:solidFill>
            </a:endParaRPr>
          </a:p>
        </p:txBody>
      </p:sp>
      <p:sp>
        <p:nvSpPr>
          <p:cNvPr id="39939"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39940"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39941"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598025D9-3E42-447A-8151-C40E76357E38}" type="datetime1">
              <a:rPr lang="zh-CN" altLang="en-US" sz="900">
                <a:solidFill>
                  <a:srgbClr val="898989"/>
                </a:solidFill>
              </a:rPr>
              <a:t>*</a:t>
            </a:fld>
            <a:endParaRPr lang="zh-CN" altLang="en-US" sz="900">
              <a:solidFill>
                <a:srgbClr val="898989"/>
              </a:solidFill>
            </a:endParaRPr>
          </a:p>
        </p:txBody>
      </p:sp>
      <p:sp>
        <p:nvSpPr>
          <p:cNvPr id="39942"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17"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40.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40962"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CFBCD84A-2608-4280-9198-B7B83FA0C273}" type="slidenum">
              <a:rPr lang="zh-CN" altLang="en-US" sz="900">
                <a:solidFill>
                  <a:srgbClr val="898989"/>
                </a:solidFill>
              </a:rPr>
              <a:t>*</a:t>
            </a:fld>
            <a:endParaRPr lang="zh-CN" altLang="en-US" sz="900">
              <a:solidFill>
                <a:srgbClr val="898989"/>
              </a:solidFill>
            </a:endParaRPr>
          </a:p>
        </p:txBody>
      </p:sp>
      <p:sp>
        <p:nvSpPr>
          <p:cNvPr id="40963"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40964"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40965"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9FA2B9BC-B697-4184-99DC-1E0B7C543B02}" type="datetime1">
              <a:rPr lang="zh-CN" altLang="en-US" sz="900">
                <a:solidFill>
                  <a:srgbClr val="898989"/>
                </a:solidFill>
              </a:rPr>
              <a:t>*</a:t>
            </a:fld>
            <a:endParaRPr lang="zh-CN" altLang="en-US" sz="900">
              <a:solidFill>
                <a:srgbClr val="898989"/>
              </a:solidFill>
            </a:endParaRPr>
          </a:p>
        </p:txBody>
      </p:sp>
      <p:sp>
        <p:nvSpPr>
          <p:cNvPr id="40966"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18"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4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41986"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975D9FC6-CE90-4D4A-9BAF-A108389EB972}" type="slidenum">
              <a:rPr lang="zh-CN" altLang="en-US" sz="900">
                <a:solidFill>
                  <a:srgbClr val="898989"/>
                </a:solidFill>
              </a:rPr>
              <a:t>*</a:t>
            </a:fld>
            <a:endParaRPr lang="zh-CN" altLang="en-US" sz="900">
              <a:solidFill>
                <a:srgbClr val="898989"/>
              </a:solidFill>
            </a:endParaRPr>
          </a:p>
        </p:txBody>
      </p:sp>
      <p:sp>
        <p:nvSpPr>
          <p:cNvPr id="41987"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41988"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41989"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F7BC8E7D-C442-46FF-BA85-889ACD88CF72}" type="datetime1">
              <a:rPr lang="zh-CN" altLang="en-US" sz="900">
                <a:solidFill>
                  <a:srgbClr val="898989"/>
                </a:solidFill>
              </a:rPr>
              <a:t>*</a:t>
            </a:fld>
            <a:endParaRPr lang="zh-CN" altLang="en-US" sz="900">
              <a:solidFill>
                <a:srgbClr val="898989"/>
              </a:solidFill>
            </a:endParaRPr>
          </a:p>
        </p:txBody>
      </p:sp>
      <p:sp>
        <p:nvSpPr>
          <p:cNvPr id="41990"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19"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4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43010"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C8F13B72-D254-41C2-A648-94B239336075}" type="slidenum">
              <a:rPr lang="zh-CN" altLang="en-US" sz="900">
                <a:solidFill>
                  <a:srgbClr val="898989"/>
                </a:solidFill>
              </a:rPr>
              <a:t>*</a:t>
            </a:fld>
            <a:endParaRPr lang="zh-CN" altLang="en-US" sz="900">
              <a:solidFill>
                <a:srgbClr val="898989"/>
              </a:solidFill>
            </a:endParaRPr>
          </a:p>
        </p:txBody>
      </p:sp>
      <p:sp>
        <p:nvSpPr>
          <p:cNvPr id="43011"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43012"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43013"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3E548895-9B16-4B8B-89AF-73718E56E051}" type="datetime1">
              <a:rPr lang="zh-CN" altLang="en-US" sz="900">
                <a:solidFill>
                  <a:srgbClr val="898989"/>
                </a:solidFill>
              </a:rPr>
              <a:t>*</a:t>
            </a:fld>
            <a:endParaRPr lang="zh-CN" altLang="en-US" sz="900">
              <a:solidFill>
                <a:srgbClr val="898989"/>
              </a:solidFill>
            </a:endParaRPr>
          </a:p>
        </p:txBody>
      </p:sp>
      <p:sp>
        <p:nvSpPr>
          <p:cNvPr id="43014"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20"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4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44034"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C67790CF-05A3-4511-B3A7-642F147D1212}" type="slidenum">
              <a:rPr lang="zh-CN" altLang="en-US" sz="900">
                <a:solidFill>
                  <a:srgbClr val="898989"/>
                </a:solidFill>
              </a:rPr>
              <a:t>*</a:t>
            </a:fld>
            <a:endParaRPr lang="zh-CN" altLang="en-US" sz="900">
              <a:solidFill>
                <a:srgbClr val="898989"/>
              </a:solidFill>
            </a:endParaRPr>
          </a:p>
        </p:txBody>
      </p:sp>
      <p:sp>
        <p:nvSpPr>
          <p:cNvPr id="44035"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44036"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44037"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87C2617E-6904-4A84-871D-BC859D83FAAD}" type="datetime1">
              <a:rPr lang="zh-CN" altLang="en-US" sz="900">
                <a:solidFill>
                  <a:srgbClr val="898989"/>
                </a:solidFill>
              </a:rPr>
              <a:t>*</a:t>
            </a:fld>
            <a:endParaRPr lang="zh-CN" altLang="en-US" sz="900">
              <a:solidFill>
                <a:srgbClr val="898989"/>
              </a:solidFill>
            </a:endParaRPr>
          </a:p>
        </p:txBody>
      </p:sp>
      <p:sp>
        <p:nvSpPr>
          <p:cNvPr id="44038"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21"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4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45058"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74BB424E-1E96-45FA-8831-029DF1A20867}" type="slidenum">
              <a:rPr lang="zh-CN" altLang="en-US" sz="900">
                <a:solidFill>
                  <a:srgbClr val="898989"/>
                </a:solidFill>
              </a:rPr>
              <a:t>*</a:t>
            </a:fld>
            <a:endParaRPr lang="zh-CN" altLang="en-US" sz="900">
              <a:solidFill>
                <a:srgbClr val="898989"/>
              </a:solidFill>
            </a:endParaRPr>
          </a:p>
        </p:txBody>
      </p:sp>
      <p:sp>
        <p:nvSpPr>
          <p:cNvPr id="45059"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45060"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45061"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C997AE06-30CC-402D-960A-6D01637E70D0}" type="datetime1">
              <a:rPr lang="zh-CN" altLang="en-US" sz="900">
                <a:solidFill>
                  <a:srgbClr val="898989"/>
                </a:solidFill>
              </a:rPr>
              <a:t>*</a:t>
            </a:fld>
            <a:endParaRPr lang="zh-CN" altLang="en-US" sz="900">
              <a:solidFill>
                <a:srgbClr val="898989"/>
              </a:solidFill>
            </a:endParaRPr>
          </a:p>
        </p:txBody>
      </p:sp>
      <p:sp>
        <p:nvSpPr>
          <p:cNvPr id="45062"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22"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4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46082"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AE5B5E14-6785-4587-9D95-BA9696BFB749}" type="slidenum">
              <a:rPr lang="zh-CN" altLang="en-US" sz="900">
                <a:solidFill>
                  <a:srgbClr val="898989"/>
                </a:solidFill>
              </a:rPr>
              <a:t>*</a:t>
            </a:fld>
            <a:endParaRPr lang="zh-CN" altLang="en-US" sz="900">
              <a:solidFill>
                <a:srgbClr val="898989"/>
              </a:solidFill>
            </a:endParaRPr>
          </a:p>
        </p:txBody>
      </p:sp>
      <p:sp>
        <p:nvSpPr>
          <p:cNvPr id="46083"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46084"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46085"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F1AF9A94-3B65-40CD-9D84-5E4B90156C7C}" type="datetime1">
              <a:rPr lang="zh-CN" altLang="en-US" sz="900">
                <a:solidFill>
                  <a:srgbClr val="898989"/>
                </a:solidFill>
              </a:rPr>
              <a:t>*</a:t>
            </a:fld>
            <a:endParaRPr lang="zh-CN" altLang="en-US" sz="900">
              <a:solidFill>
                <a:srgbClr val="898989"/>
              </a:solidFill>
            </a:endParaRPr>
          </a:p>
        </p:txBody>
      </p:sp>
      <p:sp>
        <p:nvSpPr>
          <p:cNvPr id="46086"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23" r:id="rId1"/>
  </p:sldLayoutIdLst>
  <mc:AlternateContent xmlns:mc="http://schemas.openxmlformats.org/markup-compatibility/2006">
    <mc:Choice xmlns:p14="http://schemas.microsoft.com/office/powerpoint/2010/main" Requires="p14">
      <p:transition spd="med" advClick="0" p14:dur="700">
        <p:fade/>
      </p:transition>
    </mc:Choice>
    <mc:Fallback>
      <p:transition spd="med" advClick="0">
        <p:fade/>
      </p:transition>
    </mc:Fallback>
  </mc:AlternateContent>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46.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47106"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56241EC1-2C3F-44D4-9F11-C7A986244A43}" type="slidenum">
              <a:rPr lang="zh-CN" altLang="en-US" sz="900">
                <a:solidFill>
                  <a:srgbClr val="898989"/>
                </a:solidFill>
              </a:rPr>
              <a:t>*</a:t>
            </a:fld>
            <a:endParaRPr lang="zh-CN" altLang="en-US" sz="900">
              <a:solidFill>
                <a:srgbClr val="898989"/>
              </a:solidFill>
            </a:endParaRPr>
          </a:p>
        </p:txBody>
      </p:sp>
      <p:sp>
        <p:nvSpPr>
          <p:cNvPr id="47107"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47108"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47109"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AE456473-83E3-4C99-B3D2-22F2A98B8F1E}" type="datetime1">
              <a:rPr lang="zh-CN" altLang="en-US" sz="900">
                <a:solidFill>
                  <a:srgbClr val="898989"/>
                </a:solidFill>
              </a:rPr>
              <a:t>*</a:t>
            </a:fld>
            <a:endParaRPr lang="zh-CN" altLang="en-US" sz="900">
              <a:solidFill>
                <a:srgbClr val="898989"/>
              </a:solidFill>
            </a:endParaRPr>
          </a:p>
        </p:txBody>
      </p:sp>
      <p:sp>
        <p:nvSpPr>
          <p:cNvPr id="47110"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24"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47.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48130"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5003EDDC-1E8D-479D-A683-541FAD3E6563}" type="slidenum">
              <a:rPr lang="zh-CN" altLang="en-US" sz="900">
                <a:solidFill>
                  <a:srgbClr val="898989"/>
                </a:solidFill>
              </a:rPr>
              <a:t>*</a:t>
            </a:fld>
            <a:endParaRPr lang="zh-CN" altLang="en-US" sz="900">
              <a:solidFill>
                <a:srgbClr val="898989"/>
              </a:solidFill>
            </a:endParaRPr>
          </a:p>
        </p:txBody>
      </p:sp>
      <p:sp>
        <p:nvSpPr>
          <p:cNvPr id="48131"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48132"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48133"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03F6C3EF-1B82-47D2-88BA-0A473B87E3CC}" type="datetime1">
              <a:rPr lang="zh-CN" altLang="en-US" sz="900">
                <a:solidFill>
                  <a:srgbClr val="898989"/>
                </a:solidFill>
              </a:rPr>
              <a:t>*</a:t>
            </a:fld>
            <a:endParaRPr lang="zh-CN" altLang="en-US" sz="900">
              <a:solidFill>
                <a:srgbClr val="898989"/>
              </a:solidFill>
            </a:endParaRPr>
          </a:p>
        </p:txBody>
      </p:sp>
      <p:sp>
        <p:nvSpPr>
          <p:cNvPr id="48134"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25"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48.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49154"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F389E59C-3735-40CA-B5C4-B5F748DE37D8}" type="slidenum">
              <a:rPr lang="zh-CN" altLang="en-US" sz="900">
                <a:solidFill>
                  <a:srgbClr val="898989"/>
                </a:solidFill>
              </a:rPr>
              <a:t>*</a:t>
            </a:fld>
            <a:endParaRPr lang="zh-CN" altLang="en-US" sz="900">
              <a:solidFill>
                <a:srgbClr val="898989"/>
              </a:solidFill>
            </a:endParaRPr>
          </a:p>
        </p:txBody>
      </p:sp>
      <p:sp>
        <p:nvSpPr>
          <p:cNvPr id="49155"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49156"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49157"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15FDAEAA-0628-4685-8D2D-1CE6A0EC29A3}" type="datetime1">
              <a:rPr lang="zh-CN" altLang="en-US" sz="900">
                <a:solidFill>
                  <a:srgbClr val="898989"/>
                </a:solidFill>
              </a:rPr>
              <a:t>*</a:t>
            </a:fld>
            <a:endParaRPr lang="zh-CN" altLang="en-US" sz="900">
              <a:solidFill>
                <a:srgbClr val="898989"/>
              </a:solidFill>
            </a:endParaRPr>
          </a:p>
        </p:txBody>
      </p:sp>
      <p:sp>
        <p:nvSpPr>
          <p:cNvPr id="49158"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26"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49.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50178"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CFA3601A-225F-40F3-A92D-4185398D699E}" type="slidenum">
              <a:rPr lang="zh-CN" altLang="en-US" sz="900">
                <a:solidFill>
                  <a:srgbClr val="898989"/>
                </a:solidFill>
              </a:rPr>
              <a:t>*</a:t>
            </a:fld>
            <a:endParaRPr lang="zh-CN" altLang="en-US" sz="900">
              <a:solidFill>
                <a:srgbClr val="898989"/>
              </a:solidFill>
            </a:endParaRPr>
          </a:p>
        </p:txBody>
      </p:sp>
      <p:sp>
        <p:nvSpPr>
          <p:cNvPr id="50179"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50180"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50181"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03D87F4B-A44F-4B0D-BB28-931A7C2B8DB6}" type="datetime1">
              <a:rPr lang="zh-CN" altLang="en-US" sz="900">
                <a:solidFill>
                  <a:srgbClr val="898989"/>
                </a:solidFill>
              </a:rPr>
              <a:t>*</a:t>
            </a:fld>
            <a:endParaRPr lang="zh-CN" altLang="en-US" sz="900">
              <a:solidFill>
                <a:srgbClr val="898989"/>
              </a:solidFill>
            </a:endParaRPr>
          </a:p>
        </p:txBody>
      </p:sp>
      <p:sp>
        <p:nvSpPr>
          <p:cNvPr id="50182"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27"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50.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51202"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BD2438A6-8A77-4F29-9D1F-2B3804D1E31B}" type="slidenum">
              <a:rPr lang="zh-CN" altLang="en-US" sz="900">
                <a:solidFill>
                  <a:srgbClr val="898989"/>
                </a:solidFill>
              </a:rPr>
              <a:t>*</a:t>
            </a:fld>
            <a:endParaRPr lang="zh-CN" altLang="en-US" sz="900">
              <a:solidFill>
                <a:srgbClr val="898989"/>
              </a:solidFill>
            </a:endParaRPr>
          </a:p>
        </p:txBody>
      </p:sp>
      <p:sp>
        <p:nvSpPr>
          <p:cNvPr id="51203"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51204"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51205"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1AC0E58D-0EF9-4364-B2C6-BBE1D6DF0BA8}" type="datetime1">
              <a:rPr lang="zh-CN" altLang="en-US" sz="900">
                <a:solidFill>
                  <a:srgbClr val="898989"/>
                </a:solidFill>
              </a:rPr>
              <a:t>*</a:t>
            </a:fld>
            <a:endParaRPr lang="zh-CN" altLang="en-US" sz="900">
              <a:solidFill>
                <a:srgbClr val="898989"/>
              </a:solidFill>
            </a:endParaRPr>
          </a:p>
        </p:txBody>
      </p:sp>
      <p:sp>
        <p:nvSpPr>
          <p:cNvPr id="51206"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28"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5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52226"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1B52F20C-03FA-42AC-8D97-A43AFA70B998}" type="slidenum">
              <a:rPr lang="zh-CN" altLang="en-US" sz="900">
                <a:solidFill>
                  <a:srgbClr val="898989"/>
                </a:solidFill>
              </a:rPr>
              <a:t>*</a:t>
            </a:fld>
            <a:endParaRPr lang="zh-CN" altLang="en-US" sz="900">
              <a:solidFill>
                <a:srgbClr val="898989"/>
              </a:solidFill>
            </a:endParaRPr>
          </a:p>
        </p:txBody>
      </p:sp>
      <p:sp>
        <p:nvSpPr>
          <p:cNvPr id="52227"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52228"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52229"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E1851104-67DB-4BBE-8BC4-7A1BB9ECD0F1}" type="datetime1">
              <a:rPr lang="zh-CN" altLang="en-US" sz="900">
                <a:solidFill>
                  <a:srgbClr val="898989"/>
                </a:solidFill>
              </a:rPr>
              <a:t>*</a:t>
            </a:fld>
            <a:endParaRPr lang="zh-CN" altLang="en-US" sz="900">
              <a:solidFill>
                <a:srgbClr val="898989"/>
              </a:solidFill>
            </a:endParaRPr>
          </a:p>
        </p:txBody>
      </p:sp>
      <p:sp>
        <p:nvSpPr>
          <p:cNvPr id="52230"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29"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5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53250"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432CD105-4EF7-48FB-8A08-2B33F82D31F9}" type="slidenum">
              <a:rPr lang="zh-CN" altLang="en-US" sz="900">
                <a:solidFill>
                  <a:srgbClr val="898989"/>
                </a:solidFill>
              </a:rPr>
              <a:t>*</a:t>
            </a:fld>
            <a:endParaRPr lang="zh-CN" altLang="en-US" sz="900">
              <a:solidFill>
                <a:srgbClr val="898989"/>
              </a:solidFill>
            </a:endParaRPr>
          </a:p>
        </p:txBody>
      </p:sp>
      <p:sp>
        <p:nvSpPr>
          <p:cNvPr id="53251"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53252"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53253"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D82FB127-76AC-4838-B3B7-0159C30DEDC9}" type="datetime1">
              <a:rPr lang="zh-CN" altLang="en-US" sz="900">
                <a:solidFill>
                  <a:srgbClr val="898989"/>
                </a:solidFill>
              </a:rPr>
              <a:t>*</a:t>
            </a:fld>
            <a:endParaRPr lang="zh-CN" altLang="en-US" sz="900">
              <a:solidFill>
                <a:srgbClr val="898989"/>
              </a:solidFill>
            </a:endParaRPr>
          </a:p>
        </p:txBody>
      </p:sp>
      <p:sp>
        <p:nvSpPr>
          <p:cNvPr id="53254"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30"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5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54274"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97CABED3-AAA8-40EA-9282-C057D63B89A3}" type="slidenum">
              <a:rPr lang="zh-CN" altLang="en-US" sz="900">
                <a:solidFill>
                  <a:srgbClr val="898989"/>
                </a:solidFill>
              </a:rPr>
              <a:t>*</a:t>
            </a:fld>
            <a:endParaRPr lang="zh-CN" altLang="en-US" sz="900">
              <a:solidFill>
                <a:srgbClr val="898989"/>
              </a:solidFill>
            </a:endParaRPr>
          </a:p>
        </p:txBody>
      </p:sp>
      <p:sp>
        <p:nvSpPr>
          <p:cNvPr id="54275"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54276"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54277"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284CF02C-461E-4520-91A3-5489F832CEC9}" type="datetime1">
              <a:rPr lang="zh-CN" altLang="en-US" sz="900">
                <a:solidFill>
                  <a:srgbClr val="898989"/>
                </a:solidFill>
              </a:rPr>
              <a:t>*</a:t>
            </a:fld>
            <a:endParaRPr lang="zh-CN" altLang="en-US" sz="900">
              <a:solidFill>
                <a:srgbClr val="898989"/>
              </a:solidFill>
            </a:endParaRPr>
          </a:p>
        </p:txBody>
      </p:sp>
      <p:sp>
        <p:nvSpPr>
          <p:cNvPr id="54278"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31"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5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55298"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98F720F0-DA13-4DA1-885A-F023503A0006}" type="slidenum">
              <a:rPr lang="zh-CN" altLang="en-US" sz="900">
                <a:solidFill>
                  <a:srgbClr val="898989"/>
                </a:solidFill>
              </a:rPr>
              <a:t>*</a:t>
            </a:fld>
            <a:endParaRPr lang="zh-CN" altLang="en-US" sz="900">
              <a:solidFill>
                <a:srgbClr val="898989"/>
              </a:solidFill>
            </a:endParaRPr>
          </a:p>
        </p:txBody>
      </p:sp>
      <p:sp>
        <p:nvSpPr>
          <p:cNvPr id="55299"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55300"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55301"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3189F8F3-9BCC-4DC4-93EB-27DBF8A57D55}" type="datetime1">
              <a:rPr lang="zh-CN" altLang="en-US" sz="900">
                <a:solidFill>
                  <a:srgbClr val="898989"/>
                </a:solidFill>
              </a:rPr>
              <a:t>*</a:t>
            </a:fld>
            <a:endParaRPr lang="zh-CN" altLang="en-US" sz="900">
              <a:solidFill>
                <a:srgbClr val="898989"/>
              </a:solidFill>
            </a:endParaRPr>
          </a:p>
        </p:txBody>
      </p:sp>
      <p:sp>
        <p:nvSpPr>
          <p:cNvPr id="55302"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32"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5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56322"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5AB7F210-699F-4785-B5AD-2D4AF1C6A959}" type="slidenum">
              <a:rPr lang="zh-CN" altLang="en-US" sz="900">
                <a:solidFill>
                  <a:srgbClr val="898989"/>
                </a:solidFill>
              </a:rPr>
              <a:t>*</a:t>
            </a:fld>
            <a:endParaRPr lang="zh-CN" altLang="en-US" sz="900">
              <a:solidFill>
                <a:srgbClr val="898989"/>
              </a:solidFill>
            </a:endParaRPr>
          </a:p>
        </p:txBody>
      </p:sp>
      <p:sp>
        <p:nvSpPr>
          <p:cNvPr id="56323"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56324"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56325"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F53A57DF-B326-48AF-BD5A-334CF0A5334E}" type="datetime1">
              <a:rPr lang="zh-CN" altLang="en-US" sz="900">
                <a:solidFill>
                  <a:srgbClr val="898989"/>
                </a:solidFill>
              </a:rPr>
              <a:t>*</a:t>
            </a:fld>
            <a:endParaRPr lang="zh-CN" altLang="en-US" sz="900">
              <a:solidFill>
                <a:srgbClr val="898989"/>
              </a:solidFill>
            </a:endParaRPr>
          </a:p>
        </p:txBody>
      </p:sp>
      <p:sp>
        <p:nvSpPr>
          <p:cNvPr id="56326"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33"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56.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57346"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B164F997-9D30-4DD0-9728-276E1042A4EF}" type="slidenum">
              <a:rPr lang="zh-CN" altLang="en-US" sz="900">
                <a:solidFill>
                  <a:srgbClr val="898989"/>
                </a:solidFill>
              </a:rPr>
              <a:t>*</a:t>
            </a:fld>
            <a:endParaRPr lang="zh-CN" altLang="en-US" sz="900">
              <a:solidFill>
                <a:srgbClr val="898989"/>
              </a:solidFill>
            </a:endParaRPr>
          </a:p>
        </p:txBody>
      </p:sp>
      <p:sp>
        <p:nvSpPr>
          <p:cNvPr id="57347"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57348"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57349"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DA260897-1690-4B03-B250-19DB66839044}" type="datetime1">
              <a:rPr lang="zh-CN" altLang="en-US" sz="900">
                <a:solidFill>
                  <a:srgbClr val="898989"/>
                </a:solidFill>
              </a:rPr>
              <a:t>*</a:t>
            </a:fld>
            <a:endParaRPr lang="zh-CN" altLang="en-US" sz="900">
              <a:solidFill>
                <a:srgbClr val="898989"/>
              </a:solidFill>
            </a:endParaRPr>
          </a:p>
        </p:txBody>
      </p:sp>
      <p:sp>
        <p:nvSpPr>
          <p:cNvPr id="57350"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34"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57.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58370"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169F7799-EFC9-4CBC-8170-C6877AAB2484}" type="slidenum">
              <a:rPr lang="zh-CN" altLang="en-US" sz="900">
                <a:solidFill>
                  <a:srgbClr val="898989"/>
                </a:solidFill>
              </a:rPr>
              <a:t>*</a:t>
            </a:fld>
            <a:endParaRPr lang="zh-CN" altLang="en-US" sz="900">
              <a:solidFill>
                <a:srgbClr val="898989"/>
              </a:solidFill>
            </a:endParaRPr>
          </a:p>
        </p:txBody>
      </p:sp>
      <p:sp>
        <p:nvSpPr>
          <p:cNvPr id="58371"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58372"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58373"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BA5EC74C-0D56-45E5-90D4-0F5538532478}" type="datetime1">
              <a:rPr lang="zh-CN" altLang="en-US" sz="900">
                <a:solidFill>
                  <a:srgbClr val="898989"/>
                </a:solidFill>
              </a:rPr>
              <a:t>*</a:t>
            </a:fld>
            <a:endParaRPr lang="zh-CN" altLang="en-US" sz="900">
              <a:solidFill>
                <a:srgbClr val="898989"/>
              </a:solidFill>
            </a:endParaRPr>
          </a:p>
        </p:txBody>
      </p:sp>
      <p:sp>
        <p:nvSpPr>
          <p:cNvPr id="58374"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35"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58.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59394"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C17A366C-C18A-4F01-95CF-C57DE05FC90D}" type="slidenum">
              <a:rPr lang="zh-CN" altLang="en-US" sz="900">
                <a:solidFill>
                  <a:srgbClr val="898989"/>
                </a:solidFill>
              </a:rPr>
              <a:t>*</a:t>
            </a:fld>
            <a:endParaRPr lang="zh-CN" altLang="en-US" sz="900">
              <a:solidFill>
                <a:srgbClr val="898989"/>
              </a:solidFill>
            </a:endParaRPr>
          </a:p>
        </p:txBody>
      </p:sp>
      <p:sp>
        <p:nvSpPr>
          <p:cNvPr id="59395"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59396"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59397"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6980A562-3004-49C3-8BFD-2A0882688D21}" type="datetime1">
              <a:rPr lang="zh-CN" altLang="en-US" sz="900">
                <a:solidFill>
                  <a:srgbClr val="898989"/>
                </a:solidFill>
              </a:rPr>
              <a:t>*</a:t>
            </a:fld>
            <a:endParaRPr lang="zh-CN" altLang="en-US" sz="900">
              <a:solidFill>
                <a:srgbClr val="898989"/>
              </a:solidFill>
            </a:endParaRPr>
          </a:p>
        </p:txBody>
      </p:sp>
      <p:sp>
        <p:nvSpPr>
          <p:cNvPr id="59398"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36"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59.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60418"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C90409B0-8AC5-4E55-841A-C5200CB06A62}" type="slidenum">
              <a:rPr lang="zh-CN" altLang="en-US" sz="900">
                <a:solidFill>
                  <a:srgbClr val="898989"/>
                </a:solidFill>
              </a:rPr>
              <a:t>*</a:t>
            </a:fld>
            <a:endParaRPr lang="zh-CN" altLang="en-US" sz="900">
              <a:solidFill>
                <a:srgbClr val="898989"/>
              </a:solidFill>
            </a:endParaRPr>
          </a:p>
        </p:txBody>
      </p:sp>
      <p:sp>
        <p:nvSpPr>
          <p:cNvPr id="60419"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60420"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60421"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EEBC2A21-FE50-43DF-8A80-B5215BA07F0B}" type="datetime1">
              <a:rPr lang="zh-CN" altLang="en-US" sz="900">
                <a:solidFill>
                  <a:srgbClr val="898989"/>
                </a:solidFill>
              </a:rPr>
              <a:t>*</a:t>
            </a:fld>
            <a:endParaRPr lang="zh-CN" altLang="en-US" sz="900">
              <a:solidFill>
                <a:srgbClr val="898989"/>
              </a:solidFill>
            </a:endParaRPr>
          </a:p>
        </p:txBody>
      </p:sp>
      <p:sp>
        <p:nvSpPr>
          <p:cNvPr id="60422"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37"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60.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61442"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673110F8-7581-48D0-9F1A-B840B8F8965E}" type="slidenum">
              <a:rPr lang="zh-CN" altLang="en-US" sz="900">
                <a:solidFill>
                  <a:srgbClr val="898989"/>
                </a:solidFill>
              </a:rPr>
              <a:t>*</a:t>
            </a:fld>
            <a:endParaRPr lang="zh-CN" altLang="en-US" sz="900">
              <a:solidFill>
                <a:srgbClr val="898989"/>
              </a:solidFill>
            </a:endParaRPr>
          </a:p>
        </p:txBody>
      </p:sp>
      <p:sp>
        <p:nvSpPr>
          <p:cNvPr id="61443"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61444"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61445"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BF1DE5AA-55A7-4478-9728-E1ACC102C6D0}" type="datetime1">
              <a:rPr lang="zh-CN" altLang="en-US" sz="900">
                <a:solidFill>
                  <a:srgbClr val="898989"/>
                </a:solidFill>
              </a:rPr>
              <a:t>*</a:t>
            </a:fld>
            <a:endParaRPr lang="zh-CN" altLang="en-US" sz="900">
              <a:solidFill>
                <a:srgbClr val="898989"/>
              </a:solidFill>
            </a:endParaRPr>
          </a:p>
        </p:txBody>
      </p:sp>
      <p:sp>
        <p:nvSpPr>
          <p:cNvPr id="61446"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38"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6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62466"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2EC36ECE-A7EA-4479-BF65-A26A6E3CBAFE}" type="slidenum">
              <a:rPr lang="zh-CN" altLang="en-US" sz="900">
                <a:solidFill>
                  <a:srgbClr val="898989"/>
                </a:solidFill>
              </a:rPr>
              <a:t>*</a:t>
            </a:fld>
            <a:endParaRPr lang="zh-CN" altLang="en-US" sz="900">
              <a:solidFill>
                <a:srgbClr val="898989"/>
              </a:solidFill>
            </a:endParaRPr>
          </a:p>
        </p:txBody>
      </p:sp>
      <p:sp>
        <p:nvSpPr>
          <p:cNvPr id="62467"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62468"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62469"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209F07E6-FDDF-4FDF-940E-3E721E3CC9DD}" type="datetime1">
              <a:rPr lang="zh-CN" altLang="en-US" sz="900">
                <a:solidFill>
                  <a:srgbClr val="898989"/>
                </a:solidFill>
              </a:rPr>
              <a:t>*</a:t>
            </a:fld>
            <a:endParaRPr lang="zh-CN" altLang="en-US" sz="900">
              <a:solidFill>
                <a:srgbClr val="898989"/>
              </a:solidFill>
            </a:endParaRPr>
          </a:p>
        </p:txBody>
      </p:sp>
      <p:sp>
        <p:nvSpPr>
          <p:cNvPr id="62470"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39"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6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63490"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371C66C7-6787-4FDF-90DF-742CEE886C92}" type="slidenum">
              <a:rPr lang="zh-CN" altLang="en-US" sz="900">
                <a:solidFill>
                  <a:srgbClr val="898989"/>
                </a:solidFill>
              </a:rPr>
              <a:t>*</a:t>
            </a:fld>
            <a:endParaRPr lang="zh-CN" altLang="en-US" sz="900">
              <a:solidFill>
                <a:srgbClr val="898989"/>
              </a:solidFill>
            </a:endParaRPr>
          </a:p>
        </p:txBody>
      </p:sp>
      <p:sp>
        <p:nvSpPr>
          <p:cNvPr id="63491"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63492"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63493"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843DA2C5-DC6E-4904-A3D8-71715E16F189}" type="datetime1">
              <a:rPr lang="zh-CN" altLang="en-US" sz="900">
                <a:solidFill>
                  <a:srgbClr val="898989"/>
                </a:solidFill>
              </a:rPr>
              <a:t>*</a:t>
            </a:fld>
            <a:endParaRPr lang="zh-CN" altLang="en-US" sz="900">
              <a:solidFill>
                <a:srgbClr val="898989"/>
              </a:solidFill>
            </a:endParaRPr>
          </a:p>
        </p:txBody>
      </p:sp>
      <p:sp>
        <p:nvSpPr>
          <p:cNvPr id="63494"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40"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6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64514"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DDD8B08A-0BF2-4326-AF42-14D896C5CCF8}" type="slidenum">
              <a:rPr lang="zh-CN" altLang="en-US" sz="900">
                <a:solidFill>
                  <a:srgbClr val="898989"/>
                </a:solidFill>
              </a:rPr>
              <a:t>*</a:t>
            </a:fld>
            <a:endParaRPr lang="zh-CN" altLang="en-US" sz="900">
              <a:solidFill>
                <a:srgbClr val="898989"/>
              </a:solidFill>
            </a:endParaRPr>
          </a:p>
        </p:txBody>
      </p:sp>
      <p:sp>
        <p:nvSpPr>
          <p:cNvPr id="64515"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64516"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64517"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01FFD520-59CD-457D-B736-0D9A3CAFA366}" type="datetime1">
              <a:rPr lang="zh-CN" altLang="en-US" sz="900">
                <a:solidFill>
                  <a:srgbClr val="898989"/>
                </a:solidFill>
              </a:rPr>
              <a:t>*</a:t>
            </a:fld>
            <a:endParaRPr lang="zh-CN" altLang="en-US" sz="900">
              <a:solidFill>
                <a:srgbClr val="898989"/>
              </a:solidFill>
            </a:endParaRPr>
          </a:p>
        </p:txBody>
      </p:sp>
      <p:sp>
        <p:nvSpPr>
          <p:cNvPr id="64518"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41"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6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65538"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449746A2-ED41-4024-BE4B-CBFC6F27309B}" type="slidenum">
              <a:rPr lang="zh-CN" altLang="en-US" sz="900">
                <a:solidFill>
                  <a:srgbClr val="898989"/>
                </a:solidFill>
              </a:rPr>
              <a:t>*</a:t>
            </a:fld>
            <a:endParaRPr lang="zh-CN" altLang="en-US" sz="900">
              <a:solidFill>
                <a:srgbClr val="898989"/>
              </a:solidFill>
            </a:endParaRPr>
          </a:p>
        </p:txBody>
      </p:sp>
      <p:sp>
        <p:nvSpPr>
          <p:cNvPr id="65539"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65540"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65541"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1AB6AD34-2347-4BED-A49B-1217029EE327}" type="datetime1">
              <a:rPr lang="zh-CN" altLang="en-US" sz="900">
                <a:solidFill>
                  <a:srgbClr val="898989"/>
                </a:solidFill>
              </a:rPr>
              <a:t>*</a:t>
            </a:fld>
            <a:endParaRPr lang="zh-CN" altLang="en-US" sz="900">
              <a:solidFill>
                <a:srgbClr val="898989"/>
              </a:solidFill>
            </a:endParaRPr>
          </a:p>
        </p:txBody>
      </p:sp>
      <p:sp>
        <p:nvSpPr>
          <p:cNvPr id="65542"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42" r:id="rId1"/>
  </p:sldLayoutIdLst>
  <mc:AlternateContent xmlns:mc="http://schemas.openxmlformats.org/markup-compatibility/2006">
    <mc:Choice xmlns:p14="http://schemas.microsoft.com/office/powerpoint/2010/main" Requires="p14">
      <p:transition spd="med" advClick="0" p14:dur="700">
        <p:fade/>
      </p:transition>
    </mc:Choice>
    <mc:Fallback>
      <p:transition spd="med" advClick="0">
        <p:fade/>
      </p:transition>
    </mc:Fallback>
  </mc:AlternateContent>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6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66562"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53A50B58-6C69-495E-AFD0-DBFEADC02B2E}" type="slidenum">
              <a:rPr lang="zh-CN" altLang="en-US" sz="900">
                <a:solidFill>
                  <a:srgbClr val="898989"/>
                </a:solidFill>
              </a:rPr>
              <a:t>*</a:t>
            </a:fld>
            <a:endParaRPr lang="zh-CN" altLang="en-US" sz="900">
              <a:solidFill>
                <a:srgbClr val="898989"/>
              </a:solidFill>
            </a:endParaRPr>
          </a:p>
        </p:txBody>
      </p:sp>
      <p:sp>
        <p:nvSpPr>
          <p:cNvPr id="66563"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66564"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66565"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FBE826B7-C2FB-4ADC-AB6F-E5462F66098F}" type="datetime1">
              <a:rPr lang="zh-CN" altLang="en-US" sz="900">
                <a:solidFill>
                  <a:srgbClr val="898989"/>
                </a:solidFill>
              </a:rPr>
              <a:t>*</a:t>
            </a:fld>
            <a:endParaRPr lang="zh-CN" altLang="en-US" sz="900">
              <a:solidFill>
                <a:srgbClr val="898989"/>
              </a:solidFill>
            </a:endParaRPr>
          </a:p>
        </p:txBody>
      </p:sp>
      <p:sp>
        <p:nvSpPr>
          <p:cNvPr id="66566"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43"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66.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67586"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E90E11A9-EA72-42A3-9AAC-944FAF8A8025}" type="slidenum">
              <a:rPr lang="zh-CN" altLang="en-US" sz="900">
                <a:solidFill>
                  <a:srgbClr val="898989"/>
                </a:solidFill>
              </a:rPr>
              <a:t>*</a:t>
            </a:fld>
            <a:endParaRPr lang="zh-CN" altLang="en-US" sz="900">
              <a:solidFill>
                <a:srgbClr val="898989"/>
              </a:solidFill>
            </a:endParaRPr>
          </a:p>
        </p:txBody>
      </p:sp>
      <p:sp>
        <p:nvSpPr>
          <p:cNvPr id="67587"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67588"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67589"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679B8CD5-ACC5-434B-A303-A915E84CDA2B}" type="datetime1">
              <a:rPr lang="zh-CN" altLang="en-US" sz="900">
                <a:solidFill>
                  <a:srgbClr val="898989"/>
                </a:solidFill>
              </a:rPr>
              <a:t>*</a:t>
            </a:fld>
            <a:endParaRPr lang="zh-CN" altLang="en-US" sz="900">
              <a:solidFill>
                <a:srgbClr val="898989"/>
              </a:solidFill>
            </a:endParaRPr>
          </a:p>
        </p:txBody>
      </p:sp>
      <p:sp>
        <p:nvSpPr>
          <p:cNvPr id="67590"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44"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67.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68610"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9640C658-60AB-4587-9CEB-032683177969}" type="slidenum">
              <a:rPr lang="zh-CN" altLang="en-US" sz="900">
                <a:solidFill>
                  <a:srgbClr val="898989"/>
                </a:solidFill>
              </a:rPr>
              <a:t>*</a:t>
            </a:fld>
            <a:endParaRPr lang="zh-CN" altLang="en-US" sz="900">
              <a:solidFill>
                <a:srgbClr val="898989"/>
              </a:solidFill>
            </a:endParaRPr>
          </a:p>
        </p:txBody>
      </p:sp>
      <p:sp>
        <p:nvSpPr>
          <p:cNvPr id="68611"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68612"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68613"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ACADA4A5-986A-42F6-BE91-0F04711B0008}" type="datetime1">
              <a:rPr lang="zh-CN" altLang="en-US" sz="900">
                <a:solidFill>
                  <a:srgbClr val="898989"/>
                </a:solidFill>
              </a:rPr>
              <a:t>*</a:t>
            </a:fld>
            <a:endParaRPr lang="zh-CN" altLang="en-US" sz="900">
              <a:solidFill>
                <a:srgbClr val="898989"/>
              </a:solidFill>
            </a:endParaRPr>
          </a:p>
        </p:txBody>
      </p:sp>
      <p:sp>
        <p:nvSpPr>
          <p:cNvPr id="68614"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45"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68.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69634"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E9B83B51-2F3F-4F2C-B004-6A3CF396BEC7}" type="slidenum">
              <a:rPr lang="zh-CN" altLang="en-US" sz="900">
                <a:solidFill>
                  <a:srgbClr val="898989"/>
                </a:solidFill>
              </a:rPr>
              <a:t>*</a:t>
            </a:fld>
            <a:endParaRPr lang="zh-CN" altLang="en-US" sz="900">
              <a:solidFill>
                <a:srgbClr val="898989"/>
              </a:solidFill>
            </a:endParaRPr>
          </a:p>
        </p:txBody>
      </p:sp>
      <p:sp>
        <p:nvSpPr>
          <p:cNvPr id="69635"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69636"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69637"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18B89428-CF4F-441F-86A1-517EE7D0486D}" type="datetime1">
              <a:rPr lang="zh-CN" altLang="en-US" sz="900">
                <a:solidFill>
                  <a:srgbClr val="898989"/>
                </a:solidFill>
              </a:rPr>
              <a:t>*</a:t>
            </a:fld>
            <a:endParaRPr lang="zh-CN" altLang="en-US" sz="900">
              <a:solidFill>
                <a:srgbClr val="898989"/>
              </a:solidFill>
            </a:endParaRPr>
          </a:p>
        </p:txBody>
      </p:sp>
      <p:sp>
        <p:nvSpPr>
          <p:cNvPr id="69638"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46"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69.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70658"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87BFD314-837B-453B-9457-89C700023D71}" type="slidenum">
              <a:rPr lang="zh-CN" altLang="en-US" sz="900">
                <a:solidFill>
                  <a:srgbClr val="898989"/>
                </a:solidFill>
              </a:rPr>
              <a:t>*</a:t>
            </a:fld>
            <a:endParaRPr lang="zh-CN" altLang="en-US" sz="900">
              <a:solidFill>
                <a:srgbClr val="898989"/>
              </a:solidFill>
            </a:endParaRPr>
          </a:p>
        </p:txBody>
      </p:sp>
      <p:sp>
        <p:nvSpPr>
          <p:cNvPr id="70659"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70660"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70661"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7414F604-4363-4A4E-A148-54736A5E1A39}" type="datetime1">
              <a:rPr lang="zh-CN" altLang="en-US" sz="900">
                <a:solidFill>
                  <a:srgbClr val="898989"/>
                </a:solidFill>
              </a:rPr>
              <a:t>*</a:t>
            </a:fld>
            <a:endParaRPr lang="zh-CN" altLang="en-US" sz="900">
              <a:solidFill>
                <a:srgbClr val="898989"/>
              </a:solidFill>
            </a:endParaRPr>
          </a:p>
        </p:txBody>
      </p:sp>
      <p:sp>
        <p:nvSpPr>
          <p:cNvPr id="70662"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47"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70.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71682"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7EC6B3F2-3345-4BE2-973C-7B0433D26645}" type="slidenum">
              <a:rPr lang="zh-CN" altLang="en-US" sz="900">
                <a:solidFill>
                  <a:srgbClr val="898989"/>
                </a:solidFill>
              </a:rPr>
              <a:t>*</a:t>
            </a:fld>
            <a:endParaRPr lang="zh-CN" altLang="en-US" sz="900">
              <a:solidFill>
                <a:srgbClr val="898989"/>
              </a:solidFill>
            </a:endParaRPr>
          </a:p>
        </p:txBody>
      </p:sp>
      <p:sp>
        <p:nvSpPr>
          <p:cNvPr id="71683"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71684"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71685"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BD1B9422-023D-47ED-88F7-B72134A11F5F}" type="datetime1">
              <a:rPr lang="zh-CN" altLang="en-US" sz="900">
                <a:solidFill>
                  <a:srgbClr val="898989"/>
                </a:solidFill>
              </a:rPr>
              <a:t>*</a:t>
            </a:fld>
            <a:endParaRPr lang="zh-CN" altLang="en-US" sz="900">
              <a:solidFill>
                <a:srgbClr val="898989"/>
              </a:solidFill>
            </a:endParaRPr>
          </a:p>
        </p:txBody>
      </p:sp>
      <p:sp>
        <p:nvSpPr>
          <p:cNvPr id="71686"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48"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7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72706"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BA8CC74D-A5FF-4CA6-9254-3F98CC6F0BF0}" type="slidenum">
              <a:rPr lang="zh-CN" altLang="en-US" sz="900">
                <a:solidFill>
                  <a:srgbClr val="898989"/>
                </a:solidFill>
              </a:rPr>
              <a:t>*</a:t>
            </a:fld>
            <a:endParaRPr lang="zh-CN" altLang="en-US" sz="900">
              <a:solidFill>
                <a:srgbClr val="898989"/>
              </a:solidFill>
            </a:endParaRPr>
          </a:p>
        </p:txBody>
      </p:sp>
      <p:sp>
        <p:nvSpPr>
          <p:cNvPr id="72707"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72708"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72709"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F349F2DD-2EEB-4560-9FFA-B19C0C4141F8}" type="datetime1">
              <a:rPr lang="zh-CN" altLang="en-US" sz="900">
                <a:solidFill>
                  <a:srgbClr val="898989"/>
                </a:solidFill>
              </a:rPr>
              <a:t>*</a:t>
            </a:fld>
            <a:endParaRPr lang="zh-CN" altLang="en-US" sz="900">
              <a:solidFill>
                <a:srgbClr val="898989"/>
              </a:solidFill>
            </a:endParaRPr>
          </a:p>
        </p:txBody>
      </p:sp>
      <p:sp>
        <p:nvSpPr>
          <p:cNvPr id="72710"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49"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7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73730"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360A605B-5370-4737-8A13-CFFB9A0769EE}" type="slidenum">
              <a:rPr lang="zh-CN" altLang="en-US" sz="900">
                <a:solidFill>
                  <a:srgbClr val="898989"/>
                </a:solidFill>
              </a:rPr>
              <a:t>*</a:t>
            </a:fld>
            <a:endParaRPr lang="zh-CN" altLang="en-US" sz="900">
              <a:solidFill>
                <a:srgbClr val="898989"/>
              </a:solidFill>
            </a:endParaRPr>
          </a:p>
        </p:txBody>
      </p:sp>
      <p:sp>
        <p:nvSpPr>
          <p:cNvPr id="73731"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73732"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73733"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D7CA3DD2-77F6-4E65-B596-1D71DC7964C0}" type="datetime1">
              <a:rPr lang="zh-CN" altLang="en-US" sz="900">
                <a:solidFill>
                  <a:srgbClr val="898989"/>
                </a:solidFill>
              </a:rPr>
              <a:t>*</a:t>
            </a:fld>
            <a:endParaRPr lang="zh-CN" altLang="en-US" sz="900">
              <a:solidFill>
                <a:srgbClr val="898989"/>
              </a:solidFill>
            </a:endParaRPr>
          </a:p>
        </p:txBody>
      </p:sp>
      <p:sp>
        <p:nvSpPr>
          <p:cNvPr id="73734"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50"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7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74754"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16DA4AE9-BB5B-4EBF-A4FD-5393E9FB0E51}" type="slidenum">
              <a:rPr lang="zh-CN" altLang="en-US" sz="900">
                <a:solidFill>
                  <a:srgbClr val="898989"/>
                </a:solidFill>
              </a:rPr>
              <a:t>*</a:t>
            </a:fld>
            <a:endParaRPr lang="zh-CN" altLang="en-US" sz="900">
              <a:solidFill>
                <a:srgbClr val="898989"/>
              </a:solidFill>
            </a:endParaRPr>
          </a:p>
        </p:txBody>
      </p:sp>
      <p:sp>
        <p:nvSpPr>
          <p:cNvPr id="74755"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74756"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74757"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F303DD93-F4C8-4D50-8732-7861D7B277C2}" type="datetime1">
              <a:rPr lang="zh-CN" altLang="en-US" sz="900">
                <a:solidFill>
                  <a:srgbClr val="898989"/>
                </a:solidFill>
              </a:rPr>
              <a:t>*</a:t>
            </a:fld>
            <a:endParaRPr lang="zh-CN" altLang="en-US" sz="900">
              <a:solidFill>
                <a:srgbClr val="898989"/>
              </a:solidFill>
            </a:endParaRPr>
          </a:p>
        </p:txBody>
      </p:sp>
      <p:sp>
        <p:nvSpPr>
          <p:cNvPr id="74758"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51"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7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75778"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FBEC360C-8FEF-4A23-A1F5-428E7F4F0F41}" type="slidenum">
              <a:rPr lang="zh-CN" altLang="en-US" sz="900">
                <a:solidFill>
                  <a:srgbClr val="898989"/>
                </a:solidFill>
              </a:rPr>
              <a:t>*</a:t>
            </a:fld>
            <a:endParaRPr lang="zh-CN" altLang="en-US" sz="900">
              <a:solidFill>
                <a:srgbClr val="898989"/>
              </a:solidFill>
            </a:endParaRPr>
          </a:p>
        </p:txBody>
      </p:sp>
      <p:sp>
        <p:nvSpPr>
          <p:cNvPr id="75779"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75780"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75781"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BDA5A5B1-5B9D-4400-A394-251F8FF81F9F}" type="datetime1">
              <a:rPr lang="zh-CN" altLang="en-US" sz="900">
                <a:solidFill>
                  <a:srgbClr val="898989"/>
                </a:solidFill>
              </a:rPr>
              <a:t>*</a:t>
            </a:fld>
            <a:endParaRPr lang="zh-CN" altLang="en-US" sz="900">
              <a:solidFill>
                <a:srgbClr val="898989"/>
              </a:solidFill>
            </a:endParaRPr>
          </a:p>
        </p:txBody>
      </p:sp>
      <p:sp>
        <p:nvSpPr>
          <p:cNvPr id="75782"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52"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7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76802"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D960680A-89E2-442A-AD62-DC0F8B57089A}" type="slidenum">
              <a:rPr lang="zh-CN" altLang="en-US" sz="900">
                <a:solidFill>
                  <a:srgbClr val="898989"/>
                </a:solidFill>
              </a:rPr>
              <a:t>*</a:t>
            </a:fld>
            <a:endParaRPr lang="zh-CN" altLang="en-US" sz="900">
              <a:solidFill>
                <a:srgbClr val="898989"/>
              </a:solidFill>
            </a:endParaRPr>
          </a:p>
        </p:txBody>
      </p:sp>
      <p:sp>
        <p:nvSpPr>
          <p:cNvPr id="76803"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76804"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76805"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6E709BB6-4801-4505-90D0-E8A4F6F05D6C}" type="datetime1">
              <a:rPr lang="zh-CN" altLang="en-US" sz="900">
                <a:solidFill>
                  <a:srgbClr val="898989"/>
                </a:solidFill>
              </a:rPr>
              <a:t>*</a:t>
            </a:fld>
            <a:endParaRPr lang="zh-CN" altLang="en-US" sz="900">
              <a:solidFill>
                <a:srgbClr val="898989"/>
              </a:solidFill>
            </a:endParaRPr>
          </a:p>
        </p:txBody>
      </p:sp>
      <p:sp>
        <p:nvSpPr>
          <p:cNvPr id="76806"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53"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76.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77826"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1232AAB3-852A-4B3A-BE29-490C8B786B30}" type="slidenum">
              <a:rPr lang="zh-CN" altLang="en-US" sz="900">
                <a:solidFill>
                  <a:srgbClr val="898989"/>
                </a:solidFill>
              </a:rPr>
              <a:t>*</a:t>
            </a:fld>
            <a:endParaRPr lang="zh-CN" altLang="en-US" sz="900">
              <a:solidFill>
                <a:srgbClr val="898989"/>
              </a:solidFill>
            </a:endParaRPr>
          </a:p>
        </p:txBody>
      </p:sp>
      <p:sp>
        <p:nvSpPr>
          <p:cNvPr id="77827"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77828"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77829"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393CD498-8C14-42FF-9AE3-55A60EDDEC44}" type="datetime1">
              <a:rPr lang="zh-CN" altLang="en-US" sz="900">
                <a:solidFill>
                  <a:srgbClr val="898989"/>
                </a:solidFill>
              </a:rPr>
              <a:t>*</a:t>
            </a:fld>
            <a:endParaRPr lang="zh-CN" altLang="en-US" sz="900">
              <a:solidFill>
                <a:srgbClr val="898989"/>
              </a:solidFill>
            </a:endParaRPr>
          </a:p>
        </p:txBody>
      </p:sp>
      <p:sp>
        <p:nvSpPr>
          <p:cNvPr id="77830"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54"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77.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78850"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CE914759-F407-4F4A-8B27-A92276B2859B}" type="slidenum">
              <a:rPr lang="zh-CN" altLang="en-US" sz="900">
                <a:solidFill>
                  <a:srgbClr val="898989"/>
                </a:solidFill>
              </a:rPr>
              <a:t>*</a:t>
            </a:fld>
            <a:endParaRPr lang="zh-CN" altLang="en-US" sz="900">
              <a:solidFill>
                <a:srgbClr val="898989"/>
              </a:solidFill>
            </a:endParaRPr>
          </a:p>
        </p:txBody>
      </p:sp>
      <p:sp>
        <p:nvSpPr>
          <p:cNvPr id="78851"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78852"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78853"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D07AD558-78A2-4E8E-94F5-522240AFB8A5}" type="datetime1">
              <a:rPr lang="zh-CN" altLang="en-US" sz="900">
                <a:solidFill>
                  <a:srgbClr val="898989"/>
                </a:solidFill>
              </a:rPr>
              <a:t>*</a:t>
            </a:fld>
            <a:endParaRPr lang="zh-CN" altLang="en-US" sz="900">
              <a:solidFill>
                <a:srgbClr val="898989"/>
              </a:solidFill>
            </a:endParaRPr>
          </a:p>
        </p:txBody>
      </p:sp>
      <p:sp>
        <p:nvSpPr>
          <p:cNvPr id="78854"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55"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78.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79874"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E34E2F24-E9A7-4C23-99B4-9B2CAC4536BB}" type="slidenum">
              <a:rPr lang="zh-CN" altLang="en-US" sz="900">
                <a:solidFill>
                  <a:srgbClr val="898989"/>
                </a:solidFill>
              </a:rPr>
              <a:t>*</a:t>
            </a:fld>
            <a:endParaRPr lang="zh-CN" altLang="en-US" sz="900">
              <a:solidFill>
                <a:srgbClr val="898989"/>
              </a:solidFill>
            </a:endParaRPr>
          </a:p>
        </p:txBody>
      </p:sp>
      <p:sp>
        <p:nvSpPr>
          <p:cNvPr id="79875"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79876"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79877"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8F2D93CF-75FE-4A5A-8444-20887B99669E}" type="datetime1">
              <a:rPr lang="zh-CN" altLang="en-US" sz="900">
                <a:solidFill>
                  <a:srgbClr val="898989"/>
                </a:solidFill>
              </a:rPr>
              <a:t>*</a:t>
            </a:fld>
            <a:endParaRPr lang="zh-CN" altLang="en-US" sz="900">
              <a:solidFill>
                <a:srgbClr val="898989"/>
              </a:solidFill>
            </a:endParaRPr>
          </a:p>
        </p:txBody>
      </p:sp>
      <p:sp>
        <p:nvSpPr>
          <p:cNvPr id="79878"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56"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79.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80898"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EE3B494F-861E-49AD-B001-83034CABA8C7}" type="slidenum">
              <a:rPr lang="zh-CN" altLang="en-US" sz="900">
                <a:solidFill>
                  <a:srgbClr val="898989"/>
                </a:solidFill>
              </a:rPr>
              <a:t>*</a:t>
            </a:fld>
            <a:endParaRPr lang="zh-CN" altLang="en-US" sz="900">
              <a:solidFill>
                <a:srgbClr val="898989"/>
              </a:solidFill>
            </a:endParaRPr>
          </a:p>
        </p:txBody>
      </p:sp>
      <p:sp>
        <p:nvSpPr>
          <p:cNvPr id="80899"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80900"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80901"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93A3E874-5FE5-4AD9-BCC2-220849814B23}" type="datetime1">
              <a:rPr lang="zh-CN" altLang="en-US" sz="900">
                <a:solidFill>
                  <a:srgbClr val="898989"/>
                </a:solidFill>
              </a:rPr>
              <a:t>*</a:t>
            </a:fld>
            <a:endParaRPr lang="zh-CN" altLang="en-US" sz="900">
              <a:solidFill>
                <a:srgbClr val="898989"/>
              </a:solidFill>
            </a:endParaRPr>
          </a:p>
        </p:txBody>
      </p:sp>
      <p:sp>
        <p:nvSpPr>
          <p:cNvPr id="80902"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57"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80.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81922"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E52E9EF7-CD7B-4F6F-87E6-CB5E47E7FE24}" type="slidenum">
              <a:rPr lang="zh-CN" altLang="en-US" sz="900">
                <a:solidFill>
                  <a:srgbClr val="898989"/>
                </a:solidFill>
              </a:rPr>
              <a:t>*</a:t>
            </a:fld>
            <a:endParaRPr lang="zh-CN" altLang="en-US" sz="900">
              <a:solidFill>
                <a:srgbClr val="898989"/>
              </a:solidFill>
            </a:endParaRPr>
          </a:p>
        </p:txBody>
      </p:sp>
      <p:sp>
        <p:nvSpPr>
          <p:cNvPr id="81923"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81924"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81925"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7DA6AAB5-1DC3-42B3-AE52-443E60AA9867}" type="datetime1">
              <a:rPr lang="zh-CN" altLang="en-US" sz="900">
                <a:solidFill>
                  <a:srgbClr val="898989"/>
                </a:solidFill>
              </a:rPr>
              <a:t>*</a:t>
            </a:fld>
            <a:endParaRPr lang="zh-CN" altLang="en-US" sz="900">
              <a:solidFill>
                <a:srgbClr val="898989"/>
              </a:solidFill>
            </a:endParaRPr>
          </a:p>
        </p:txBody>
      </p:sp>
      <p:sp>
        <p:nvSpPr>
          <p:cNvPr id="81926"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58"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8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82946"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6EE2D001-63AA-4B22-811B-18D33FB1F998}" type="slidenum">
              <a:rPr lang="zh-CN" altLang="en-US" sz="900">
                <a:solidFill>
                  <a:srgbClr val="898989"/>
                </a:solidFill>
              </a:rPr>
              <a:t>*</a:t>
            </a:fld>
            <a:endParaRPr lang="zh-CN" altLang="en-US" sz="900">
              <a:solidFill>
                <a:srgbClr val="898989"/>
              </a:solidFill>
            </a:endParaRPr>
          </a:p>
        </p:txBody>
      </p:sp>
      <p:sp>
        <p:nvSpPr>
          <p:cNvPr id="82947"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82948"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82949"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CF14EF13-46BF-4247-8C56-69FD793AB5C0}" type="datetime1">
              <a:rPr lang="zh-CN" altLang="en-US" sz="900">
                <a:solidFill>
                  <a:srgbClr val="898989"/>
                </a:solidFill>
              </a:rPr>
              <a:t>*</a:t>
            </a:fld>
            <a:endParaRPr lang="zh-CN" altLang="en-US" sz="900">
              <a:solidFill>
                <a:srgbClr val="898989"/>
              </a:solidFill>
            </a:endParaRPr>
          </a:p>
        </p:txBody>
      </p:sp>
      <p:sp>
        <p:nvSpPr>
          <p:cNvPr id="82950"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59"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8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83970"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C6954D78-6BDC-4C11-81D3-B48672CB0DB5}" type="slidenum">
              <a:rPr lang="zh-CN" altLang="en-US" sz="900">
                <a:solidFill>
                  <a:srgbClr val="898989"/>
                </a:solidFill>
              </a:rPr>
              <a:t>*</a:t>
            </a:fld>
            <a:endParaRPr lang="zh-CN" altLang="en-US" sz="900">
              <a:solidFill>
                <a:srgbClr val="898989"/>
              </a:solidFill>
            </a:endParaRPr>
          </a:p>
        </p:txBody>
      </p:sp>
      <p:sp>
        <p:nvSpPr>
          <p:cNvPr id="83971"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83972"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83973"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6376C807-CC2C-4F64-915D-3E397E94D20C}" type="datetime1">
              <a:rPr lang="zh-CN" altLang="en-US" sz="900">
                <a:solidFill>
                  <a:srgbClr val="898989"/>
                </a:solidFill>
              </a:rPr>
              <a:t>*</a:t>
            </a:fld>
            <a:endParaRPr lang="zh-CN" altLang="en-US" sz="900">
              <a:solidFill>
                <a:srgbClr val="898989"/>
              </a:solidFill>
            </a:endParaRPr>
          </a:p>
        </p:txBody>
      </p:sp>
      <p:sp>
        <p:nvSpPr>
          <p:cNvPr id="83974"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60"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8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84994"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ED2C74E5-90EB-43EE-9C67-950F044B6701}" type="slidenum">
              <a:rPr lang="zh-CN" altLang="en-US" sz="900">
                <a:solidFill>
                  <a:srgbClr val="898989"/>
                </a:solidFill>
              </a:rPr>
              <a:t>*</a:t>
            </a:fld>
            <a:endParaRPr lang="zh-CN" altLang="en-US" sz="900">
              <a:solidFill>
                <a:srgbClr val="898989"/>
              </a:solidFill>
            </a:endParaRPr>
          </a:p>
        </p:txBody>
      </p:sp>
      <p:sp>
        <p:nvSpPr>
          <p:cNvPr id="84995"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84996"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84997"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17744000-A022-4EEF-AB7F-3124BD98BD17}" type="datetime1">
              <a:rPr lang="zh-CN" altLang="en-US" sz="900">
                <a:solidFill>
                  <a:srgbClr val="898989"/>
                </a:solidFill>
              </a:rPr>
              <a:t>*</a:t>
            </a:fld>
            <a:endParaRPr lang="zh-CN" altLang="en-US" sz="900">
              <a:solidFill>
                <a:srgbClr val="898989"/>
              </a:solidFill>
            </a:endParaRPr>
          </a:p>
        </p:txBody>
      </p:sp>
      <p:sp>
        <p:nvSpPr>
          <p:cNvPr id="84998"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61" r:id="rId1"/>
  </p:sldLayoutIdLst>
  <mc:AlternateContent xmlns:mc="http://schemas.openxmlformats.org/markup-compatibility/2006">
    <mc:Choice xmlns:p14="http://schemas.microsoft.com/office/powerpoint/2010/main" Requires="p14">
      <p:transition spd="med" advClick="0" p14:dur="700">
        <p:fade/>
      </p:transition>
    </mc:Choice>
    <mc:Fallback>
      <p:transition spd="med" advClick="0">
        <p:fade/>
      </p:transition>
    </mc:Fallback>
  </mc:AlternateContent>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8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86018"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2A7050E5-4154-4574-B7E2-EFDEAB24A482}" type="slidenum">
              <a:rPr lang="zh-CN" altLang="en-US" sz="900">
                <a:solidFill>
                  <a:srgbClr val="898989"/>
                </a:solidFill>
              </a:rPr>
              <a:t>*</a:t>
            </a:fld>
            <a:endParaRPr lang="zh-CN" altLang="en-US" sz="900">
              <a:solidFill>
                <a:srgbClr val="898989"/>
              </a:solidFill>
            </a:endParaRPr>
          </a:p>
        </p:txBody>
      </p:sp>
      <p:sp>
        <p:nvSpPr>
          <p:cNvPr id="86019"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86020"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86021"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5FD7D099-62DE-4D4D-AFD7-9ECA58C58218}" type="datetime1">
              <a:rPr lang="zh-CN" altLang="en-US" sz="900">
                <a:solidFill>
                  <a:srgbClr val="898989"/>
                </a:solidFill>
              </a:rPr>
              <a:t>*</a:t>
            </a:fld>
            <a:endParaRPr lang="zh-CN" altLang="en-US" sz="900">
              <a:solidFill>
                <a:srgbClr val="898989"/>
              </a:solidFill>
            </a:endParaRPr>
          </a:p>
        </p:txBody>
      </p:sp>
      <p:sp>
        <p:nvSpPr>
          <p:cNvPr id="86022"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62"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8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87042"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89A2FC16-4D3A-40A4-8718-3AEE5FE6438E}" type="slidenum">
              <a:rPr lang="zh-CN" altLang="en-US" sz="900">
                <a:solidFill>
                  <a:srgbClr val="898989"/>
                </a:solidFill>
              </a:rPr>
              <a:t>*</a:t>
            </a:fld>
            <a:endParaRPr lang="zh-CN" altLang="en-US" sz="900">
              <a:solidFill>
                <a:srgbClr val="898989"/>
              </a:solidFill>
            </a:endParaRPr>
          </a:p>
        </p:txBody>
      </p:sp>
      <p:sp>
        <p:nvSpPr>
          <p:cNvPr id="87043"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87044"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87045"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77383039-A3D9-4A02-B252-3D9987CDDE4C}" type="datetime1">
              <a:rPr lang="zh-CN" altLang="en-US" sz="900">
                <a:solidFill>
                  <a:srgbClr val="898989"/>
                </a:solidFill>
              </a:rPr>
              <a:t>*</a:t>
            </a:fld>
            <a:endParaRPr lang="zh-CN" altLang="en-US" sz="900">
              <a:solidFill>
                <a:srgbClr val="898989"/>
              </a:solidFill>
            </a:endParaRPr>
          </a:p>
        </p:txBody>
      </p:sp>
      <p:sp>
        <p:nvSpPr>
          <p:cNvPr id="87046"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63"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86.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88066"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78FA8281-F9CE-4F2F-8A81-0709AC9CCDDC}" type="slidenum">
              <a:rPr lang="zh-CN" altLang="en-US" sz="900">
                <a:solidFill>
                  <a:srgbClr val="898989"/>
                </a:solidFill>
              </a:rPr>
              <a:t>*</a:t>
            </a:fld>
            <a:endParaRPr lang="zh-CN" altLang="en-US" sz="900">
              <a:solidFill>
                <a:srgbClr val="898989"/>
              </a:solidFill>
            </a:endParaRPr>
          </a:p>
        </p:txBody>
      </p:sp>
      <p:sp>
        <p:nvSpPr>
          <p:cNvPr id="88067"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88068"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88069"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033ECEBB-7173-487D-8851-B099BDDECBBA}" type="datetime1">
              <a:rPr lang="zh-CN" altLang="en-US" sz="900">
                <a:solidFill>
                  <a:srgbClr val="898989"/>
                </a:solidFill>
              </a:rPr>
              <a:t>*</a:t>
            </a:fld>
            <a:endParaRPr lang="zh-CN" altLang="en-US" sz="900">
              <a:solidFill>
                <a:srgbClr val="898989"/>
              </a:solidFill>
            </a:endParaRPr>
          </a:p>
        </p:txBody>
      </p:sp>
      <p:sp>
        <p:nvSpPr>
          <p:cNvPr id="88070"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64"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87.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89090"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C180CD27-B797-4DAE-98BC-1DDE6A4BD184}" type="slidenum">
              <a:rPr lang="zh-CN" altLang="en-US" sz="900">
                <a:solidFill>
                  <a:srgbClr val="898989"/>
                </a:solidFill>
              </a:rPr>
              <a:t>*</a:t>
            </a:fld>
            <a:endParaRPr lang="zh-CN" altLang="en-US" sz="900">
              <a:solidFill>
                <a:srgbClr val="898989"/>
              </a:solidFill>
            </a:endParaRPr>
          </a:p>
        </p:txBody>
      </p:sp>
      <p:sp>
        <p:nvSpPr>
          <p:cNvPr id="89091"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89092"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89093"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9BA81656-1489-4FBE-9CDF-C5578E603CF8}" type="datetime1">
              <a:rPr lang="zh-CN" altLang="en-US" sz="900">
                <a:solidFill>
                  <a:srgbClr val="898989"/>
                </a:solidFill>
              </a:rPr>
              <a:t>*</a:t>
            </a:fld>
            <a:endParaRPr lang="zh-CN" altLang="en-US" sz="900">
              <a:solidFill>
                <a:srgbClr val="898989"/>
              </a:solidFill>
            </a:endParaRPr>
          </a:p>
        </p:txBody>
      </p:sp>
      <p:sp>
        <p:nvSpPr>
          <p:cNvPr id="89094"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65"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88.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90114"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ABDBF84A-0E6A-4FCA-91B9-2D3B868A4F63}" type="slidenum">
              <a:rPr lang="zh-CN" altLang="en-US" sz="900">
                <a:solidFill>
                  <a:srgbClr val="898989"/>
                </a:solidFill>
              </a:rPr>
              <a:t>*</a:t>
            </a:fld>
            <a:endParaRPr lang="zh-CN" altLang="en-US" sz="900">
              <a:solidFill>
                <a:srgbClr val="898989"/>
              </a:solidFill>
            </a:endParaRPr>
          </a:p>
        </p:txBody>
      </p:sp>
      <p:sp>
        <p:nvSpPr>
          <p:cNvPr id="90115"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90116"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90117"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41C067CC-9ADE-432F-96C1-CC275CF0252A}" type="datetime1">
              <a:rPr lang="zh-CN" altLang="en-US" sz="900">
                <a:solidFill>
                  <a:srgbClr val="898989"/>
                </a:solidFill>
              </a:rPr>
              <a:t>*</a:t>
            </a:fld>
            <a:endParaRPr lang="zh-CN" altLang="en-US" sz="900">
              <a:solidFill>
                <a:srgbClr val="898989"/>
              </a:solidFill>
            </a:endParaRPr>
          </a:p>
        </p:txBody>
      </p:sp>
      <p:sp>
        <p:nvSpPr>
          <p:cNvPr id="90118"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66"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89.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91138"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5ED96E78-AF55-4054-BBAE-12D25EBF5220}" type="slidenum">
              <a:rPr lang="zh-CN" altLang="en-US" sz="900">
                <a:solidFill>
                  <a:srgbClr val="898989"/>
                </a:solidFill>
              </a:rPr>
              <a:t>*</a:t>
            </a:fld>
            <a:endParaRPr lang="zh-CN" altLang="en-US" sz="900">
              <a:solidFill>
                <a:srgbClr val="898989"/>
              </a:solidFill>
            </a:endParaRPr>
          </a:p>
        </p:txBody>
      </p:sp>
      <p:sp>
        <p:nvSpPr>
          <p:cNvPr id="91139"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91140"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91141"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01338F24-FBB6-49CA-82BE-8CEA6AAEAEF8}" type="datetime1">
              <a:rPr lang="zh-CN" altLang="en-US" sz="900">
                <a:solidFill>
                  <a:srgbClr val="898989"/>
                </a:solidFill>
              </a:rPr>
              <a:t>*</a:t>
            </a:fld>
            <a:endParaRPr lang="zh-CN" altLang="en-US" sz="900">
              <a:solidFill>
                <a:srgbClr val="898989"/>
              </a:solidFill>
            </a:endParaRPr>
          </a:p>
        </p:txBody>
      </p:sp>
      <p:sp>
        <p:nvSpPr>
          <p:cNvPr id="91142"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67"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90.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92162"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8E74D6E1-8A8A-488E-8A86-245B5C0C78FD}" type="slidenum">
              <a:rPr lang="zh-CN" altLang="en-US" sz="900">
                <a:solidFill>
                  <a:srgbClr val="898989"/>
                </a:solidFill>
              </a:rPr>
              <a:t>*</a:t>
            </a:fld>
            <a:endParaRPr lang="zh-CN" altLang="en-US" sz="900">
              <a:solidFill>
                <a:srgbClr val="898989"/>
              </a:solidFill>
            </a:endParaRPr>
          </a:p>
        </p:txBody>
      </p:sp>
      <p:sp>
        <p:nvSpPr>
          <p:cNvPr id="92163"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92164"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92165"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0B9F7A95-0676-4D59-AA64-D866C3B3D33E}" type="datetime1">
              <a:rPr lang="zh-CN" altLang="en-US" sz="900">
                <a:solidFill>
                  <a:srgbClr val="898989"/>
                </a:solidFill>
              </a:rPr>
              <a:t>*</a:t>
            </a:fld>
            <a:endParaRPr lang="zh-CN" altLang="en-US" sz="900">
              <a:solidFill>
                <a:srgbClr val="898989"/>
              </a:solidFill>
            </a:endParaRPr>
          </a:p>
        </p:txBody>
      </p:sp>
      <p:sp>
        <p:nvSpPr>
          <p:cNvPr id="92166"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68"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9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93186" name="矩形 8"/>
          <p:cNvSpPr/>
          <p:nvPr>
            <p:custDataLst>
              <p:tags r:id="rId3"/>
            </p:custDataLst>
          </p:nvPr>
        </p:nvSpPr>
        <p:spPr>
          <a:xfrm>
            <a:off x="41275" y="3492500"/>
            <a:ext cx="774700" cy="246062"/>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模板下载：</a:t>
            </a:r>
            <a:r>
              <a:rPr lang="en-US" altLang="zh-CN" sz="100">
                <a:solidFill>
                  <a:srgbClr val="FFFFFF"/>
                </a:solidFill>
                <a:latin typeface="Calibri"/>
                <a:ea typeface="宋体" pitchFamily="2" charset="-122"/>
              </a:rPr>
              <a:t>www.1ppt.com/moban/     </a:t>
            </a:r>
            <a:r>
              <a:rPr lang="zh-CN" altLang="en-US" sz="100">
                <a:solidFill>
                  <a:srgbClr val="FFFFFF"/>
                </a:solidFill>
                <a:latin typeface="Calibri"/>
                <a:ea typeface="宋体" pitchFamily="2" charset="-122"/>
              </a:rPr>
              <a:t>行业</a:t>
            </a:r>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模板：</a:t>
            </a:r>
            <a:r>
              <a:rPr lang="en-US" altLang="zh-CN" sz="100">
                <a:solidFill>
                  <a:srgbClr val="FFFFFF"/>
                </a:solidFill>
                <a:latin typeface="Calibri"/>
                <a:ea typeface="宋体" pitchFamily="2" charset="-122"/>
              </a:rPr>
              <a:t>www.1ppt.com/hangye/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节日</a:t>
            </a:r>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模板：</a:t>
            </a:r>
            <a:r>
              <a:rPr lang="en-US" altLang="zh-CN" sz="100">
                <a:solidFill>
                  <a:srgbClr val="FFFFFF"/>
                </a:solidFill>
                <a:latin typeface="Calibri"/>
                <a:ea typeface="宋体" pitchFamily="2" charset="-122"/>
              </a:rPr>
              <a:t>www.1ppt.com/jieri/           PPT</a:t>
            </a:r>
            <a:r>
              <a:rPr lang="zh-CN" altLang="en-US" sz="100">
                <a:solidFill>
                  <a:srgbClr val="FFFFFF"/>
                </a:solidFill>
                <a:latin typeface="Calibri"/>
                <a:ea typeface="宋体" pitchFamily="2" charset="-122"/>
              </a:rPr>
              <a:t>素材下载：</a:t>
            </a:r>
            <a:r>
              <a:rPr lang="en-US" altLang="zh-CN" sz="100">
                <a:solidFill>
                  <a:srgbClr val="FFFFFF"/>
                </a:solidFill>
                <a:latin typeface="Calibri"/>
                <a:ea typeface="宋体" pitchFamily="2" charset="-122"/>
              </a:rPr>
              <a:t>www.1ppt.com/sucai/</a:t>
            </a:r>
            <a:endParaRPr lang="en-US" altLang="zh-CN" sz="100">
              <a:solidFill>
                <a:srgbClr val="FFFFFF"/>
              </a:solidFill>
              <a:latin typeface="Calibri"/>
              <a:ea typeface="宋体" pitchFamily="2" charset="-122"/>
            </a:endParaRPr>
          </a:p>
          <a:p>
            <a:pPr marL="0" lvl="0" indent="0" defTabSz="914400"/>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背景图片：</a:t>
            </a:r>
            <a:r>
              <a:rPr lang="en-US" altLang="zh-CN" sz="100">
                <a:solidFill>
                  <a:srgbClr val="FFFFFF"/>
                </a:solidFill>
                <a:latin typeface="Calibri"/>
                <a:ea typeface="宋体" pitchFamily="2" charset="-122"/>
              </a:rPr>
              <a:t>www.1ppt.com/beijing/      PPT</a:t>
            </a:r>
            <a:r>
              <a:rPr lang="zh-CN" altLang="en-US" sz="100">
                <a:solidFill>
                  <a:srgbClr val="FFFFFF"/>
                </a:solidFill>
                <a:latin typeface="Calibri"/>
                <a:ea typeface="宋体" pitchFamily="2" charset="-122"/>
              </a:rPr>
              <a:t>图表下载：</a:t>
            </a:r>
            <a:r>
              <a:rPr lang="en-US" altLang="zh-CN" sz="100">
                <a:solidFill>
                  <a:srgbClr val="FFFFFF"/>
                </a:solidFill>
                <a:latin typeface="Calibri"/>
                <a:ea typeface="宋体" pitchFamily="2" charset="-122"/>
              </a:rPr>
              <a:t>www.1ppt.com/tubiao/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优秀</a:t>
            </a:r>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下载：</a:t>
            </a:r>
            <a:r>
              <a:rPr lang="en-US" altLang="zh-CN" sz="100">
                <a:solidFill>
                  <a:srgbClr val="FFFFFF"/>
                </a:solidFill>
                <a:latin typeface="Calibri"/>
                <a:ea typeface="宋体" pitchFamily="2" charset="-122"/>
              </a:rPr>
              <a:t>www.1ppt.com/xiazai/        PPT</a:t>
            </a:r>
            <a:r>
              <a:rPr lang="zh-CN" altLang="en-US" sz="100">
                <a:solidFill>
                  <a:srgbClr val="FFFFFF"/>
                </a:solidFill>
                <a:latin typeface="Calibri"/>
                <a:ea typeface="宋体" pitchFamily="2" charset="-122"/>
              </a:rPr>
              <a:t>教程： </a:t>
            </a:r>
            <a:r>
              <a:rPr lang="en-US" altLang="zh-CN" sz="100">
                <a:solidFill>
                  <a:srgbClr val="FFFFFF"/>
                </a:solidFill>
                <a:latin typeface="Calibri"/>
                <a:ea typeface="宋体" pitchFamily="2" charset="-122"/>
              </a:rPr>
              <a:t>www.1ppt.com/powerpoint/      </a:t>
            </a:r>
            <a:endParaRPr lang="en-US" altLang="zh-CN" sz="100">
              <a:solidFill>
                <a:srgbClr val="FFFFFF"/>
              </a:solidFill>
              <a:latin typeface="Calibri"/>
              <a:ea typeface="宋体" pitchFamily="2" charset="-122"/>
            </a:endParaRPr>
          </a:p>
          <a:p>
            <a:pPr marL="0" lvl="0" indent="0" defTabSz="914400"/>
            <a:r>
              <a:rPr lang="en-US" altLang="zh-CN" sz="100">
                <a:solidFill>
                  <a:srgbClr val="FFFFFF"/>
                </a:solidFill>
                <a:latin typeface="Calibri"/>
                <a:ea typeface="宋体" pitchFamily="2" charset="-122"/>
              </a:rPr>
              <a:t>Word</a:t>
            </a:r>
            <a:r>
              <a:rPr lang="zh-CN" altLang="en-US" sz="100">
                <a:solidFill>
                  <a:srgbClr val="FFFFFF"/>
                </a:solidFill>
                <a:latin typeface="Calibri"/>
                <a:ea typeface="宋体" pitchFamily="2" charset="-122"/>
              </a:rPr>
              <a:t>教程： </a:t>
            </a:r>
            <a:r>
              <a:rPr lang="en-US" altLang="zh-CN" sz="100">
                <a:solidFill>
                  <a:srgbClr val="FFFFFF"/>
                </a:solidFill>
                <a:latin typeface="Calibri"/>
                <a:ea typeface="宋体" pitchFamily="2" charset="-122"/>
              </a:rPr>
              <a:t>www.1ppt.com/word/              Excel</a:t>
            </a:r>
            <a:r>
              <a:rPr lang="zh-CN" altLang="en-US" sz="100">
                <a:solidFill>
                  <a:srgbClr val="FFFFFF"/>
                </a:solidFill>
                <a:latin typeface="Calibri"/>
                <a:ea typeface="宋体" pitchFamily="2" charset="-122"/>
              </a:rPr>
              <a:t>教程：</a:t>
            </a:r>
            <a:r>
              <a:rPr lang="en-US" altLang="zh-CN" sz="100">
                <a:solidFill>
                  <a:srgbClr val="FFFFFF"/>
                </a:solidFill>
                <a:latin typeface="Calibri"/>
                <a:ea typeface="宋体" pitchFamily="2" charset="-122"/>
              </a:rPr>
              <a:t>www.1ppt.com/excel/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资料下载：</a:t>
            </a:r>
            <a:r>
              <a:rPr lang="en-US" altLang="zh-CN" sz="100">
                <a:solidFill>
                  <a:srgbClr val="FFFFFF"/>
                </a:solidFill>
                <a:latin typeface="Calibri"/>
                <a:ea typeface="宋体" pitchFamily="2" charset="-122"/>
              </a:rPr>
              <a:t>www.1ppt.com/ziliao/                PPT</a:t>
            </a:r>
            <a:r>
              <a:rPr lang="zh-CN" altLang="en-US" sz="100">
                <a:solidFill>
                  <a:srgbClr val="FFFFFF"/>
                </a:solidFill>
                <a:latin typeface="Calibri"/>
                <a:ea typeface="宋体" pitchFamily="2" charset="-122"/>
              </a:rPr>
              <a:t>课件下载：</a:t>
            </a:r>
            <a:r>
              <a:rPr lang="en-US" altLang="zh-CN" sz="100">
                <a:solidFill>
                  <a:srgbClr val="FFFFFF"/>
                </a:solidFill>
                <a:latin typeface="Calibri"/>
                <a:ea typeface="宋体" pitchFamily="2" charset="-122"/>
              </a:rPr>
              <a:t>www.1ppt.com/kejian/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范文下载：</a:t>
            </a:r>
            <a:r>
              <a:rPr lang="en-US" altLang="zh-CN" sz="100">
                <a:solidFill>
                  <a:srgbClr val="FFFFFF"/>
                </a:solidFill>
                <a:latin typeface="Calibri"/>
                <a:ea typeface="宋体" pitchFamily="2" charset="-122"/>
              </a:rPr>
              <a:t>www.1ppt.com/fanwen/             </a:t>
            </a:r>
            <a:r>
              <a:rPr lang="zh-CN" altLang="en-US" sz="100">
                <a:solidFill>
                  <a:srgbClr val="FFFFFF"/>
                </a:solidFill>
                <a:latin typeface="Calibri"/>
                <a:ea typeface="宋体" pitchFamily="2" charset="-122"/>
              </a:rPr>
              <a:t>试卷下载：</a:t>
            </a:r>
            <a:r>
              <a:rPr lang="en-US" altLang="zh-CN" sz="100">
                <a:solidFill>
                  <a:srgbClr val="FFFFFF"/>
                </a:solidFill>
                <a:latin typeface="Calibri"/>
                <a:ea typeface="宋体" pitchFamily="2" charset="-122"/>
              </a:rPr>
              <a:t>www.1ppt.com/shiti/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教案下载：</a:t>
            </a:r>
            <a:r>
              <a:rPr lang="en-US" altLang="zh-CN" sz="100">
                <a:solidFill>
                  <a:srgbClr val="FFFFFF"/>
                </a:solidFill>
                <a:latin typeface="Calibri"/>
                <a:ea typeface="宋体" pitchFamily="2" charset="-122"/>
              </a:rPr>
              <a:t>www.1ppt.com/jiaoan/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字体下载：</a:t>
            </a:r>
            <a:r>
              <a:rPr lang="en-US" altLang="zh-CN" sz="100">
                <a:solidFill>
                  <a:srgbClr val="FFFFFF"/>
                </a:solidFill>
                <a:latin typeface="Calibri"/>
                <a:ea typeface="宋体" pitchFamily="2" charset="-122"/>
              </a:rPr>
              <a:t>www.1ppt.com/ziti/</a:t>
            </a:r>
            <a:endParaRPr lang="en-US" altLang="zh-CN" sz="100">
              <a:solidFill>
                <a:srgbClr val="FFFFFF"/>
              </a:solidFill>
              <a:latin typeface="Calibri"/>
              <a:ea typeface="宋体" pitchFamily="2" charset="-122"/>
            </a:endParaRPr>
          </a:p>
          <a:p>
            <a:pPr marL="0" lvl="0" indent="0" defTabSz="914400"/>
            <a:r>
              <a:rPr lang="en-US" altLang="zh-CN" sz="100">
                <a:solidFill>
                  <a:srgbClr val="FFFFFF"/>
                </a:solidFill>
                <a:latin typeface="Calibri"/>
                <a:ea typeface="宋体" pitchFamily="2" charset="-122"/>
              </a:rPr>
              <a:t> </a:t>
            </a:r>
            <a:endParaRPr lang="zh-CN" altLang="en-US" sz="100">
              <a:solidFill>
                <a:srgbClr val="FFFFFF"/>
              </a:solidFill>
              <a:latin typeface="Calibri"/>
              <a:ea typeface="宋体" pitchFamily="2" charset="-122"/>
            </a:endParaRPr>
          </a:p>
        </p:txBody>
      </p:sp>
      <p:pic>
        <p:nvPicPr>
          <p:cNvPr id="93187" name="图片 6"/>
          <p:cNvPicPr/>
          <p:nvPr>
            <p:custDataLst>
              <p:tags r:id="rId5"/>
            </p:custDataLst>
          </p:nvPr>
        </p:nvPicPr>
        <p:blipFill>
          <a:blip r:embed="rId4"/>
          <a:stretch>
            <a:fillRect/>
          </a:stretch>
        </p:blipFill>
        <p:spPr>
          <a:xfrm>
            <a:off x="3175" y="1588"/>
            <a:ext cx="9137650" cy="5160962"/>
          </a:xfrm>
          <a:prstGeom prst="rect">
            <a:avLst/>
          </a:prstGeom>
          <a:noFill/>
          <a:ln>
            <a:noFill/>
            <a:miter lim="800000"/>
          </a:ln>
        </p:spPr>
      </p:pic>
      <p:sp>
        <p:nvSpPr>
          <p:cNvPr id="93188" name="矩形 7"/>
          <p:cNvSpPr/>
          <p:nvPr userDrawn="1">
            <p:custDataLst>
              <p:tags r:id="rId6"/>
            </p:custDataLst>
          </p:nvPr>
        </p:nvSpPr>
        <p:spPr>
          <a:xfrm>
            <a:off x="246062" y="206375"/>
            <a:ext cx="8623300" cy="4749800"/>
          </a:xfrm>
          <a:prstGeom prst="rect">
            <a:avLst/>
          </a:prstGeom>
          <a:solidFill>
            <a:srgbClr val="FFFFFF"/>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93189" name="文本框 37"/>
          <p:cNvSpPr/>
          <p:nvPr>
            <p:custDataLst>
              <p:tags r:id="rId7"/>
            </p:custDataLst>
          </p:nvPr>
        </p:nvSpPr>
        <p:spPr>
          <a:xfrm>
            <a:off x="1049338" y="307975"/>
            <a:ext cx="1119188" cy="374650"/>
          </a:xfrm>
          <a:prstGeom prst="rect">
            <a:avLst/>
          </a:prstGeom>
          <a:noFill/>
          <a:ln>
            <a:noFill/>
            <a:miter lim="800000"/>
          </a:ln>
        </p:spPr>
        <p:txBody>
          <a:bodyPr wrap="none" lIns="96434" tIns="48217" rIns="96434" bIns="48217"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a:solidFill>
                  <a:schemeClr val="accent1"/>
                </a:solidFill>
                <a:latin typeface="微软雅黑" charset="-122"/>
              </a:rPr>
              <a:t>工作回顾</a:t>
            </a:r>
            <a:endParaRPr lang="zh-CN" altLang="en-US">
              <a:solidFill>
                <a:schemeClr val="accent1"/>
              </a:solidFill>
              <a:latin typeface="微软雅黑" charset="-122"/>
            </a:endParaRPr>
          </a:p>
        </p:txBody>
      </p:sp>
      <p:sp>
        <p:nvSpPr>
          <p:cNvPr id="93190" name="椭圆 9"/>
          <p:cNvSpPr/>
          <p:nvPr userDrawn="1">
            <p:custDataLst>
              <p:tags r:id="rId8"/>
            </p:custDataLst>
          </p:nvPr>
        </p:nvSpPr>
        <p:spPr>
          <a:xfrm>
            <a:off x="628650" y="307975"/>
            <a:ext cx="374650" cy="374650"/>
          </a:xfrm>
          <a:prstGeom prst="ellipse">
            <a:avLst/>
          </a:prstGeom>
          <a:solidFill>
            <a:srgbClr val="21563C"/>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93191" name="Slide Number Placeholder 5"/>
          <p:cNvSpPr/>
          <p:nvPr>
            <p:ph type="sldNum" sz="quarter" idx="4"/>
            <p:custDataLst>
              <p:tags r:id="rId9"/>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F201963D-6657-4568-B98B-39BD7170B326}" type="slidenum">
              <a:rPr lang="zh-CN" altLang="en-US" sz="900">
                <a:solidFill>
                  <a:srgbClr val="898989"/>
                </a:solidFill>
              </a:rPr>
              <a:t>*</a:t>
            </a:fld>
            <a:endParaRPr lang="zh-CN" altLang="en-US" sz="900">
              <a:solidFill>
                <a:srgbClr val="898989"/>
              </a:solidFill>
            </a:endParaRPr>
          </a:p>
        </p:txBody>
      </p:sp>
      <p:sp>
        <p:nvSpPr>
          <p:cNvPr id="93192" name="Title Placeholder 1"/>
          <p:cNvSpPr/>
          <p:nvPr>
            <p:ph type="title"/>
            <p:custDataLst>
              <p:tags r:id="rId10"/>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93193" name="Text Placeholder 2"/>
          <p:cNvSpPr/>
          <p:nvPr>
            <p:ph type="body" idx="1"/>
            <p:custDataLst>
              <p:tags r:id="rId11"/>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93194" name="Date Placeholder 3"/>
          <p:cNvSpPr/>
          <p:nvPr>
            <p:ph type="dt" sz="half" idx="2"/>
            <p:custDataLst>
              <p:tags r:id="rId1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3A89B27B-C9A4-4ADE-A6F4-53C98DC6CDC9}" type="datetime1">
              <a:rPr lang="zh-CN" altLang="en-US" sz="900">
                <a:solidFill>
                  <a:srgbClr val="898989"/>
                </a:solidFill>
              </a:rPr>
              <a:t>*</a:t>
            </a:fld>
            <a:endParaRPr lang="zh-CN" altLang="en-US" sz="900">
              <a:solidFill>
                <a:srgbClr val="898989"/>
              </a:solidFill>
            </a:endParaRPr>
          </a:p>
        </p:txBody>
      </p:sp>
      <p:sp>
        <p:nvSpPr>
          <p:cNvPr id="93195" name="Footer Placeholder 4"/>
          <p:cNvSpPr/>
          <p:nvPr>
            <p:ph type="ftr" sz="quarter" idx="3"/>
            <p:custDataLst>
              <p:tags r:id="rId1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69"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9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pic>
        <p:nvPicPr>
          <p:cNvPr id="94210" name="图片 6"/>
          <p:cNvPicPr/>
          <p:nvPr>
            <p:custDataLst>
              <p:tags r:id="rId4"/>
            </p:custDataLst>
          </p:nvPr>
        </p:nvPicPr>
        <p:blipFill>
          <a:blip r:embed="rId3"/>
          <a:stretch>
            <a:fillRect/>
          </a:stretch>
        </p:blipFill>
        <p:spPr>
          <a:xfrm>
            <a:off x="3175" y="1588"/>
            <a:ext cx="9137650" cy="5160962"/>
          </a:xfrm>
          <a:prstGeom prst="rect">
            <a:avLst/>
          </a:prstGeom>
          <a:noFill/>
          <a:ln>
            <a:noFill/>
            <a:miter lim="800000"/>
          </a:ln>
        </p:spPr>
      </p:pic>
      <p:sp>
        <p:nvSpPr>
          <p:cNvPr id="94211" name="矩形 7"/>
          <p:cNvSpPr/>
          <p:nvPr userDrawn="1">
            <p:custDataLst>
              <p:tags r:id="rId5"/>
            </p:custDataLst>
          </p:nvPr>
        </p:nvSpPr>
        <p:spPr>
          <a:xfrm>
            <a:off x="246062" y="206375"/>
            <a:ext cx="8623300" cy="4749800"/>
          </a:xfrm>
          <a:prstGeom prst="rect">
            <a:avLst/>
          </a:prstGeom>
          <a:solidFill>
            <a:srgbClr val="FFFFFF"/>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94212" name="文本框 37"/>
          <p:cNvSpPr/>
          <p:nvPr>
            <p:custDataLst>
              <p:tags r:id="rId6"/>
            </p:custDataLst>
          </p:nvPr>
        </p:nvSpPr>
        <p:spPr>
          <a:xfrm>
            <a:off x="1022350" y="307975"/>
            <a:ext cx="1119188" cy="374650"/>
          </a:xfrm>
          <a:prstGeom prst="rect">
            <a:avLst/>
          </a:prstGeom>
          <a:noFill/>
          <a:ln>
            <a:noFill/>
            <a:miter lim="800000"/>
          </a:ln>
        </p:spPr>
        <p:txBody>
          <a:bodyPr wrap="none" lIns="96434" tIns="48217" rIns="96434" bIns="48217"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a:solidFill>
                  <a:schemeClr val="accent1"/>
                </a:solidFill>
                <a:latin typeface="微软雅黑" charset="-122"/>
              </a:rPr>
              <a:t>自我评价</a:t>
            </a:r>
            <a:endParaRPr lang="zh-CN" altLang="en-US">
              <a:solidFill>
                <a:schemeClr val="accent1"/>
              </a:solidFill>
              <a:latin typeface="微软雅黑" charset="-122"/>
            </a:endParaRPr>
          </a:p>
        </p:txBody>
      </p:sp>
      <p:sp>
        <p:nvSpPr>
          <p:cNvPr id="94213" name="椭圆 5"/>
          <p:cNvSpPr/>
          <p:nvPr userDrawn="1">
            <p:custDataLst>
              <p:tags r:id="rId7"/>
            </p:custDataLst>
          </p:nvPr>
        </p:nvSpPr>
        <p:spPr>
          <a:xfrm>
            <a:off x="628650" y="307975"/>
            <a:ext cx="374650" cy="374650"/>
          </a:xfrm>
          <a:prstGeom prst="ellipse">
            <a:avLst/>
          </a:prstGeom>
          <a:solidFill>
            <a:srgbClr val="21563C"/>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94214" name="Slide Number Placeholder 5"/>
          <p:cNvSpPr/>
          <p:nvPr>
            <p:ph type="sldNum" sz="quarter" idx="4"/>
            <p:custDataLst>
              <p:tags r:id="rId8"/>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E147A035-9AEE-460F-AB8E-7643057C610D}" type="slidenum">
              <a:rPr lang="zh-CN" altLang="en-US" sz="900">
                <a:solidFill>
                  <a:srgbClr val="898989"/>
                </a:solidFill>
              </a:rPr>
              <a:t>*</a:t>
            </a:fld>
            <a:endParaRPr lang="zh-CN" altLang="en-US" sz="900">
              <a:solidFill>
                <a:srgbClr val="898989"/>
              </a:solidFill>
            </a:endParaRPr>
          </a:p>
        </p:txBody>
      </p:sp>
      <p:sp>
        <p:nvSpPr>
          <p:cNvPr id="94215" name="Title Placeholder 1"/>
          <p:cNvSpPr/>
          <p:nvPr>
            <p:ph type="title"/>
            <p:custDataLst>
              <p:tags r:id="rId9"/>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94216" name="Text Placeholder 2"/>
          <p:cNvSpPr/>
          <p:nvPr>
            <p:ph type="body" idx="1"/>
            <p:custDataLst>
              <p:tags r:id="rId10"/>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94217" name="Date Placeholder 3"/>
          <p:cNvSpPr/>
          <p:nvPr>
            <p:ph type="dt" sz="half" idx="2"/>
            <p:custDataLst>
              <p:tags r:id="rId11"/>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13C5B620-8FFE-4FCE-BDBA-9E7676DFC930}" type="datetime1">
              <a:rPr lang="zh-CN" altLang="en-US" sz="900">
                <a:solidFill>
                  <a:srgbClr val="898989"/>
                </a:solidFill>
              </a:rPr>
              <a:t>*</a:t>
            </a:fld>
            <a:endParaRPr lang="zh-CN" altLang="en-US" sz="900">
              <a:solidFill>
                <a:srgbClr val="898989"/>
              </a:solidFill>
            </a:endParaRPr>
          </a:p>
        </p:txBody>
      </p:sp>
      <p:sp>
        <p:nvSpPr>
          <p:cNvPr id="94218" name="Footer Placeholder 4"/>
          <p:cNvSpPr/>
          <p:nvPr>
            <p:ph type="ftr" sz="quarter" idx="3"/>
            <p:custDataLst>
              <p:tags r:id="rId12"/>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70"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9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95234"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8067F94B-3D1F-47A2-9D92-4182E899CE58}" type="slidenum">
              <a:rPr lang="zh-CN" altLang="en-US" sz="900">
                <a:solidFill>
                  <a:srgbClr val="898989"/>
                </a:solidFill>
              </a:rPr>
              <a:t>*</a:t>
            </a:fld>
            <a:endParaRPr lang="zh-CN" altLang="en-US" sz="900">
              <a:solidFill>
                <a:srgbClr val="898989"/>
              </a:solidFill>
            </a:endParaRPr>
          </a:p>
        </p:txBody>
      </p:sp>
      <p:sp>
        <p:nvSpPr>
          <p:cNvPr id="95235"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95236"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95237"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77899319-0B81-46E7-9EE1-B89A0655B4C0}" type="datetime1">
              <a:rPr lang="zh-CN" altLang="en-US" sz="900">
                <a:solidFill>
                  <a:srgbClr val="898989"/>
                </a:solidFill>
              </a:rPr>
              <a:t>*</a:t>
            </a:fld>
            <a:endParaRPr lang="zh-CN" altLang="en-US" sz="900">
              <a:solidFill>
                <a:srgbClr val="898989"/>
              </a:solidFill>
            </a:endParaRPr>
          </a:p>
        </p:txBody>
      </p:sp>
      <p:sp>
        <p:nvSpPr>
          <p:cNvPr id="95238"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71"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9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96258" name="矩形 1"/>
          <p:cNvSpPr/>
          <p:nvPr>
            <p:custDataLst>
              <p:tags r:id="rId3"/>
            </p:custDataLst>
          </p:nvPr>
        </p:nvSpPr>
        <p:spPr>
          <a:xfrm>
            <a:off x="0" y="0"/>
            <a:ext cx="9144000" cy="5145088"/>
          </a:xfrm>
          <a:prstGeom prst="rect">
            <a:avLst/>
          </a:prstGeom>
          <a:gradFill rotWithShape="1">
            <a:gsLst>
              <a:gs pos="0">
                <a:srgbClr val="F1FAF5">
                  <a:alpha val="69803"/>
                </a:srgbClr>
              </a:gs>
              <a:gs pos="56000">
                <a:srgbClr val="FCFDFA">
                  <a:alpha val="77709"/>
                </a:srgbClr>
              </a:gs>
              <a:gs pos="100000">
                <a:srgbClr val="FFFFFF">
                  <a:alpha val="83922"/>
                </a:srgbClr>
              </a:gs>
            </a:gsLst>
            <a:lin ang="5400000" scaled="1"/>
          </a:gradFill>
          <a:ln w="12700">
            <a:noFill/>
            <a:round/>
          </a:ln>
        </p:spPr>
        <p:txBody>
          <a:bodyPr lIns="68577" tIns="34289" rIns="68577" bIns="34289" anchor="ctr"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endParaRPr lang="zh-CN" altLang="en-US">
              <a:solidFill>
                <a:srgbClr val="FFFFFF"/>
              </a:solidFill>
            </a:endParaRPr>
          </a:p>
        </p:txBody>
      </p:sp>
      <p:sp>
        <p:nvSpPr>
          <p:cNvPr id="96259" name="Slide Number Placeholder 5"/>
          <p:cNvSpPr/>
          <p:nvPr>
            <p:ph type="sldNum" sz="quarter" idx="4"/>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7DFF5C95-241D-465E-9F7C-395E88684B58}" type="slidenum">
              <a:rPr lang="zh-CN" altLang="en-US" sz="900">
                <a:solidFill>
                  <a:srgbClr val="898989"/>
                </a:solidFill>
              </a:rPr>
              <a:t>*</a:t>
            </a:fld>
            <a:endParaRPr lang="zh-CN" altLang="en-US" sz="900">
              <a:solidFill>
                <a:srgbClr val="898989"/>
              </a:solidFill>
            </a:endParaRPr>
          </a:p>
        </p:txBody>
      </p:sp>
      <p:sp>
        <p:nvSpPr>
          <p:cNvPr id="96260" name="Title Placeholder 1"/>
          <p:cNvSpPr/>
          <p:nvPr>
            <p:ph type="title"/>
            <p:custDataLst>
              <p:tags r:id="rId5"/>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96261" name="Text Placeholder 2"/>
          <p:cNvSpPr/>
          <p:nvPr>
            <p:ph type="body" idx="1"/>
            <p:custDataLst>
              <p:tags r:id="rId6"/>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96262" name="Date Placeholder 3"/>
          <p:cNvSpPr/>
          <p:nvPr>
            <p:ph type="dt" sz="half" idx="2"/>
            <p:custDataLst>
              <p:tags r:id="rId7"/>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2C75DA77-E69B-4D2E-AAC5-C5FB39D20B95}" type="datetime1">
              <a:rPr lang="zh-CN" altLang="en-US" sz="900">
                <a:solidFill>
                  <a:srgbClr val="898989"/>
                </a:solidFill>
              </a:rPr>
              <a:t>*</a:t>
            </a:fld>
            <a:endParaRPr lang="zh-CN" altLang="en-US" sz="900">
              <a:solidFill>
                <a:srgbClr val="898989"/>
              </a:solidFill>
            </a:endParaRPr>
          </a:p>
        </p:txBody>
      </p:sp>
      <p:sp>
        <p:nvSpPr>
          <p:cNvPr id="96263" name="Footer Placeholder 4"/>
          <p:cNvSpPr/>
          <p:nvPr>
            <p:ph type="ftr" sz="quarter" idx="3"/>
            <p:custDataLst>
              <p:tags r:id="rId8"/>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72"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9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97282" name="矩形 5"/>
          <p:cNvSpPr/>
          <p:nvPr>
            <p:custDataLst>
              <p:tags r:id="rId3"/>
            </p:custDataLst>
          </p:nvPr>
        </p:nvSpPr>
        <p:spPr>
          <a:xfrm>
            <a:off x="7385050" y="4175125"/>
            <a:ext cx="774700" cy="246062"/>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en-US" altLang="zh-CN" sz="100">
                <a:solidFill>
                  <a:schemeClr val="bg1"/>
                </a:solidFill>
              </a:rPr>
              <a:t>PPT</a:t>
            </a:r>
            <a:r>
              <a:rPr lang="zh-CN" altLang="en-US" sz="100">
                <a:solidFill>
                  <a:schemeClr val="bg1"/>
                </a:solidFill>
              </a:rPr>
              <a:t>模板下载：</a:t>
            </a:r>
            <a:r>
              <a:rPr lang="en-US" altLang="zh-CN" sz="100">
                <a:solidFill>
                  <a:schemeClr val="bg1"/>
                </a:solidFill>
              </a:rPr>
              <a:t>www.1ppt.com/moban/     </a:t>
            </a:r>
            <a:r>
              <a:rPr lang="zh-CN" altLang="en-US" sz="100">
                <a:solidFill>
                  <a:schemeClr val="bg1"/>
                </a:solidFill>
              </a:rPr>
              <a:t>行业</a:t>
            </a:r>
            <a:r>
              <a:rPr lang="en-US" altLang="zh-CN" sz="100">
                <a:solidFill>
                  <a:schemeClr val="bg1"/>
                </a:solidFill>
              </a:rPr>
              <a:t>PPT</a:t>
            </a:r>
            <a:r>
              <a:rPr lang="zh-CN" altLang="en-US" sz="100">
                <a:solidFill>
                  <a:schemeClr val="bg1"/>
                </a:solidFill>
              </a:rPr>
              <a:t>模板：</a:t>
            </a:r>
            <a:r>
              <a:rPr lang="en-US" altLang="zh-CN" sz="100">
                <a:solidFill>
                  <a:schemeClr val="bg1"/>
                </a:solidFill>
              </a:rPr>
              <a:t>www.1ppt.com/hangye/ </a:t>
            </a:r>
            <a:endParaRPr lang="en-US" altLang="zh-CN" sz="100">
              <a:solidFill>
                <a:schemeClr val="bg1"/>
              </a:solidFill>
            </a:endParaRPr>
          </a:p>
          <a:p>
            <a:pPr lvl="0"/>
            <a:r>
              <a:rPr lang="zh-CN" altLang="en-US" sz="100">
                <a:solidFill>
                  <a:schemeClr val="bg1"/>
                </a:solidFill>
              </a:rPr>
              <a:t>节日</a:t>
            </a:r>
            <a:r>
              <a:rPr lang="en-US" altLang="zh-CN" sz="100">
                <a:solidFill>
                  <a:schemeClr val="bg1"/>
                </a:solidFill>
              </a:rPr>
              <a:t>PPT</a:t>
            </a:r>
            <a:r>
              <a:rPr lang="zh-CN" altLang="en-US" sz="100">
                <a:solidFill>
                  <a:schemeClr val="bg1"/>
                </a:solidFill>
              </a:rPr>
              <a:t>模板：</a:t>
            </a:r>
            <a:r>
              <a:rPr lang="en-US" altLang="zh-CN" sz="100">
                <a:solidFill>
                  <a:schemeClr val="bg1"/>
                </a:solidFill>
              </a:rPr>
              <a:t>www.1ppt.com/jieri/           PPT</a:t>
            </a:r>
            <a:r>
              <a:rPr lang="zh-CN" altLang="en-US" sz="100">
                <a:solidFill>
                  <a:schemeClr val="bg1"/>
                </a:solidFill>
              </a:rPr>
              <a:t>素材下载：</a:t>
            </a:r>
            <a:r>
              <a:rPr lang="en-US" altLang="zh-CN" sz="100">
                <a:solidFill>
                  <a:schemeClr val="bg1"/>
                </a:solidFill>
              </a:rPr>
              <a:t>www.1ppt.com/sucai/</a:t>
            </a:r>
            <a:endParaRPr lang="en-US" altLang="zh-CN" sz="100">
              <a:solidFill>
                <a:schemeClr val="bg1"/>
              </a:solidFill>
            </a:endParaRPr>
          </a:p>
          <a:p>
            <a:pPr lvl="0"/>
            <a:r>
              <a:rPr lang="en-US" altLang="zh-CN" sz="100">
                <a:solidFill>
                  <a:schemeClr val="bg1"/>
                </a:solidFill>
              </a:rPr>
              <a:t>PPT</a:t>
            </a:r>
            <a:r>
              <a:rPr lang="zh-CN" altLang="en-US" sz="100">
                <a:solidFill>
                  <a:schemeClr val="bg1"/>
                </a:solidFill>
              </a:rPr>
              <a:t>背景图片：</a:t>
            </a:r>
            <a:r>
              <a:rPr lang="en-US" altLang="zh-CN" sz="100">
                <a:solidFill>
                  <a:schemeClr val="bg1"/>
                </a:solidFill>
              </a:rPr>
              <a:t>www.1ppt.com/beijing/      PPT</a:t>
            </a:r>
            <a:r>
              <a:rPr lang="zh-CN" altLang="en-US" sz="100">
                <a:solidFill>
                  <a:schemeClr val="bg1"/>
                </a:solidFill>
              </a:rPr>
              <a:t>图表下载：</a:t>
            </a:r>
            <a:r>
              <a:rPr lang="en-US" altLang="zh-CN" sz="100">
                <a:solidFill>
                  <a:schemeClr val="bg1"/>
                </a:solidFill>
              </a:rPr>
              <a:t>www.1ppt.com/tubiao/      </a:t>
            </a:r>
            <a:endParaRPr lang="en-US" altLang="zh-CN" sz="100">
              <a:solidFill>
                <a:schemeClr val="bg1"/>
              </a:solidFill>
            </a:endParaRPr>
          </a:p>
          <a:p>
            <a:pPr lvl="0"/>
            <a:r>
              <a:rPr lang="zh-CN" altLang="en-US" sz="100">
                <a:solidFill>
                  <a:schemeClr val="bg1"/>
                </a:solidFill>
              </a:rPr>
              <a:t>优秀</a:t>
            </a:r>
            <a:r>
              <a:rPr lang="en-US" altLang="zh-CN" sz="100">
                <a:solidFill>
                  <a:schemeClr val="bg1"/>
                </a:solidFill>
              </a:rPr>
              <a:t>PPT</a:t>
            </a:r>
            <a:r>
              <a:rPr lang="zh-CN" altLang="en-US" sz="100">
                <a:solidFill>
                  <a:schemeClr val="bg1"/>
                </a:solidFill>
              </a:rPr>
              <a:t>下载：</a:t>
            </a:r>
            <a:r>
              <a:rPr lang="en-US" altLang="zh-CN" sz="100">
                <a:solidFill>
                  <a:schemeClr val="bg1"/>
                </a:solidFill>
              </a:rPr>
              <a:t>www.1ppt.com/xiazai/        PPT</a:t>
            </a:r>
            <a:r>
              <a:rPr lang="zh-CN" altLang="en-US" sz="100">
                <a:solidFill>
                  <a:schemeClr val="bg1"/>
                </a:solidFill>
              </a:rPr>
              <a:t>教程： </a:t>
            </a:r>
            <a:r>
              <a:rPr lang="en-US" altLang="zh-CN" sz="100">
                <a:solidFill>
                  <a:schemeClr val="bg1"/>
                </a:solidFill>
              </a:rPr>
              <a:t>www.1ppt.com/powerpoint/      </a:t>
            </a:r>
            <a:endParaRPr lang="en-US" altLang="zh-CN" sz="100">
              <a:solidFill>
                <a:schemeClr val="bg1"/>
              </a:solidFill>
            </a:endParaRPr>
          </a:p>
          <a:p>
            <a:pPr lvl="0"/>
            <a:r>
              <a:rPr lang="en-US" altLang="zh-CN" sz="100">
                <a:solidFill>
                  <a:schemeClr val="bg1"/>
                </a:solidFill>
              </a:rPr>
              <a:t>Word</a:t>
            </a:r>
            <a:r>
              <a:rPr lang="zh-CN" altLang="en-US" sz="100">
                <a:solidFill>
                  <a:schemeClr val="bg1"/>
                </a:solidFill>
              </a:rPr>
              <a:t>教程： </a:t>
            </a:r>
            <a:r>
              <a:rPr lang="en-US" altLang="zh-CN" sz="100">
                <a:solidFill>
                  <a:schemeClr val="bg1"/>
                </a:solidFill>
              </a:rPr>
              <a:t>www.1ppt.com/word/              Excel</a:t>
            </a:r>
            <a:r>
              <a:rPr lang="zh-CN" altLang="en-US" sz="100">
                <a:solidFill>
                  <a:schemeClr val="bg1"/>
                </a:solidFill>
              </a:rPr>
              <a:t>教程：</a:t>
            </a:r>
            <a:r>
              <a:rPr lang="en-US" altLang="zh-CN" sz="100">
                <a:solidFill>
                  <a:schemeClr val="bg1"/>
                </a:solidFill>
              </a:rPr>
              <a:t>www.1ppt.com/excel/  </a:t>
            </a:r>
            <a:endParaRPr lang="en-US" altLang="zh-CN" sz="100">
              <a:solidFill>
                <a:schemeClr val="bg1"/>
              </a:solidFill>
            </a:endParaRPr>
          </a:p>
          <a:p>
            <a:pPr lvl="0"/>
            <a:r>
              <a:rPr lang="zh-CN" altLang="en-US" sz="100">
                <a:solidFill>
                  <a:schemeClr val="bg1"/>
                </a:solidFill>
              </a:rPr>
              <a:t>资料下载：</a:t>
            </a:r>
            <a:r>
              <a:rPr lang="en-US" altLang="zh-CN" sz="100">
                <a:solidFill>
                  <a:schemeClr val="bg1"/>
                </a:solidFill>
              </a:rPr>
              <a:t>www.1ppt.com/ziliao/                PPT</a:t>
            </a:r>
            <a:r>
              <a:rPr lang="zh-CN" altLang="en-US" sz="100">
                <a:solidFill>
                  <a:schemeClr val="bg1"/>
                </a:solidFill>
              </a:rPr>
              <a:t>课件下载：</a:t>
            </a:r>
            <a:r>
              <a:rPr lang="en-US" altLang="zh-CN" sz="100">
                <a:solidFill>
                  <a:schemeClr val="bg1"/>
                </a:solidFill>
              </a:rPr>
              <a:t>www.1ppt.com/kejian/ </a:t>
            </a:r>
            <a:endParaRPr lang="en-US" altLang="zh-CN" sz="100">
              <a:solidFill>
                <a:schemeClr val="bg1"/>
              </a:solidFill>
            </a:endParaRPr>
          </a:p>
          <a:p>
            <a:pPr lvl="0"/>
            <a:r>
              <a:rPr lang="zh-CN" altLang="en-US" sz="100">
                <a:solidFill>
                  <a:schemeClr val="bg1"/>
                </a:solidFill>
              </a:rPr>
              <a:t>范文下载：</a:t>
            </a:r>
            <a:r>
              <a:rPr lang="en-US" altLang="zh-CN" sz="100">
                <a:solidFill>
                  <a:schemeClr val="bg1"/>
                </a:solidFill>
              </a:rPr>
              <a:t>www.1ppt.com/fanwen/             </a:t>
            </a:r>
            <a:r>
              <a:rPr lang="zh-CN" altLang="en-US" sz="100">
                <a:solidFill>
                  <a:schemeClr val="bg1"/>
                </a:solidFill>
              </a:rPr>
              <a:t>试卷下载：</a:t>
            </a:r>
            <a:r>
              <a:rPr lang="en-US" altLang="zh-CN" sz="100">
                <a:solidFill>
                  <a:schemeClr val="bg1"/>
                </a:solidFill>
              </a:rPr>
              <a:t>www.1ppt.com/shiti/  </a:t>
            </a:r>
            <a:endParaRPr lang="en-US" altLang="zh-CN" sz="100">
              <a:solidFill>
                <a:schemeClr val="bg1"/>
              </a:solidFill>
            </a:endParaRPr>
          </a:p>
          <a:p>
            <a:pPr lvl="0"/>
            <a:r>
              <a:rPr lang="zh-CN" altLang="en-US" sz="100">
                <a:solidFill>
                  <a:schemeClr val="bg1"/>
                </a:solidFill>
              </a:rPr>
              <a:t>教案下载：</a:t>
            </a:r>
            <a:r>
              <a:rPr lang="en-US" altLang="zh-CN" sz="100">
                <a:solidFill>
                  <a:schemeClr val="bg1"/>
                </a:solidFill>
              </a:rPr>
              <a:t>www.1ppt.com/jiaoan/        </a:t>
            </a:r>
            <a:endParaRPr lang="en-US" altLang="zh-CN" sz="100">
              <a:solidFill>
                <a:schemeClr val="bg1"/>
              </a:solidFill>
            </a:endParaRPr>
          </a:p>
          <a:p>
            <a:pPr lvl="0"/>
            <a:r>
              <a:rPr lang="zh-CN" altLang="en-US" sz="100">
                <a:solidFill>
                  <a:schemeClr val="bg1"/>
                </a:solidFill>
              </a:rPr>
              <a:t>字体下载：</a:t>
            </a:r>
            <a:r>
              <a:rPr lang="en-US" altLang="zh-CN" sz="100">
                <a:solidFill>
                  <a:schemeClr val="bg1"/>
                </a:solidFill>
              </a:rPr>
              <a:t>www.1ppt.com/ziti/</a:t>
            </a:r>
            <a:endParaRPr lang="en-US" altLang="zh-CN" sz="100">
              <a:solidFill>
                <a:schemeClr val="bg1"/>
              </a:solidFill>
            </a:endParaRPr>
          </a:p>
          <a:p>
            <a:pPr lvl="0"/>
            <a:r>
              <a:rPr lang="en-US" altLang="zh-CN" sz="100">
                <a:solidFill>
                  <a:schemeClr val="bg1"/>
                </a:solidFill>
              </a:rPr>
              <a:t> </a:t>
            </a:r>
            <a:endParaRPr lang="zh-CN" altLang="en-US" sz="100">
              <a:solidFill>
                <a:schemeClr val="bg1"/>
              </a:solidFill>
            </a:endParaRPr>
          </a:p>
        </p:txBody>
      </p:sp>
      <p:sp>
        <p:nvSpPr>
          <p:cNvPr id="97283" name="Slide Number Placeholder 5"/>
          <p:cNvSpPr/>
          <p:nvPr>
            <p:ph type="sldNum" sz="quarter" idx="4"/>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D8CCF557-708B-48D3-A46A-E94F629310F3}" type="slidenum">
              <a:rPr lang="zh-CN" altLang="en-US" sz="900">
                <a:solidFill>
                  <a:srgbClr val="898989"/>
                </a:solidFill>
              </a:rPr>
              <a:t>*</a:t>
            </a:fld>
            <a:endParaRPr lang="zh-CN" altLang="en-US" sz="900">
              <a:solidFill>
                <a:srgbClr val="898989"/>
              </a:solidFill>
            </a:endParaRPr>
          </a:p>
        </p:txBody>
      </p:sp>
      <p:sp>
        <p:nvSpPr>
          <p:cNvPr id="97284" name="Title Placeholder 1"/>
          <p:cNvSpPr/>
          <p:nvPr>
            <p:ph type="title"/>
            <p:custDataLst>
              <p:tags r:id="rId5"/>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97285" name="Text Placeholder 2"/>
          <p:cNvSpPr/>
          <p:nvPr>
            <p:ph type="body" idx="1"/>
            <p:custDataLst>
              <p:tags r:id="rId6"/>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97286" name="Date Placeholder 3"/>
          <p:cNvSpPr/>
          <p:nvPr>
            <p:ph type="dt" sz="half" idx="2"/>
            <p:custDataLst>
              <p:tags r:id="rId7"/>
            </p:custDataLst>
          </p:nvPr>
        </p:nvSpPr>
        <p:spPr>
          <a:xfrm>
            <a:off x="6286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4D15486D-BAD3-4966-A625-49825A5D20CE}" type="datetime1">
              <a:rPr lang="zh-CN" altLang="en-US" sz="900">
                <a:solidFill>
                  <a:srgbClr val="898989"/>
                </a:solidFill>
              </a:rPr>
              <a:t>*</a:t>
            </a:fld>
            <a:endParaRPr lang="zh-CN" altLang="en-US" sz="900">
              <a:solidFill>
                <a:srgbClr val="898989"/>
              </a:solidFill>
            </a:endParaRPr>
          </a:p>
        </p:txBody>
      </p:sp>
      <p:sp>
        <p:nvSpPr>
          <p:cNvPr id="97287" name="Footer Placeholder 4"/>
          <p:cNvSpPr/>
          <p:nvPr>
            <p:ph type="ftr" sz="quarter" idx="3"/>
            <p:custDataLst>
              <p:tags r:id="rId8"/>
            </p:custDataLst>
          </p:nvPr>
        </p:nvSpPr>
        <p:spPr>
          <a:xfrm>
            <a:off x="3028950" y="4768850"/>
            <a:ext cx="30861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73"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96.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98306" name="矩形 5"/>
          <p:cNvSpPr/>
          <p:nvPr>
            <p:custDataLst>
              <p:tags r:id="rId3"/>
            </p:custDataLst>
          </p:nvPr>
        </p:nvSpPr>
        <p:spPr>
          <a:xfrm>
            <a:off x="7385050" y="4175125"/>
            <a:ext cx="774700" cy="246062"/>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en-US" altLang="zh-CN" sz="100">
                <a:solidFill>
                  <a:schemeClr val="bg1"/>
                </a:solidFill>
              </a:rPr>
              <a:t>PPT</a:t>
            </a:r>
            <a:r>
              <a:rPr lang="zh-CN" altLang="en-US" sz="100">
                <a:solidFill>
                  <a:schemeClr val="bg1"/>
                </a:solidFill>
              </a:rPr>
              <a:t>模板下载：</a:t>
            </a:r>
            <a:r>
              <a:rPr lang="en-US" altLang="zh-CN" sz="100">
                <a:solidFill>
                  <a:schemeClr val="bg1"/>
                </a:solidFill>
              </a:rPr>
              <a:t>www.1ppt.com/moban/     </a:t>
            </a:r>
            <a:r>
              <a:rPr lang="zh-CN" altLang="en-US" sz="100">
                <a:solidFill>
                  <a:schemeClr val="bg1"/>
                </a:solidFill>
              </a:rPr>
              <a:t>行业</a:t>
            </a:r>
            <a:r>
              <a:rPr lang="en-US" altLang="zh-CN" sz="100">
                <a:solidFill>
                  <a:schemeClr val="bg1"/>
                </a:solidFill>
              </a:rPr>
              <a:t>PPT</a:t>
            </a:r>
            <a:r>
              <a:rPr lang="zh-CN" altLang="en-US" sz="100">
                <a:solidFill>
                  <a:schemeClr val="bg1"/>
                </a:solidFill>
              </a:rPr>
              <a:t>模板：</a:t>
            </a:r>
            <a:r>
              <a:rPr lang="en-US" altLang="zh-CN" sz="100">
                <a:solidFill>
                  <a:schemeClr val="bg1"/>
                </a:solidFill>
              </a:rPr>
              <a:t>www.1ppt.com/hangye/ </a:t>
            </a:r>
            <a:endParaRPr lang="en-US" altLang="zh-CN" sz="100">
              <a:solidFill>
                <a:schemeClr val="bg1"/>
              </a:solidFill>
            </a:endParaRPr>
          </a:p>
          <a:p>
            <a:pPr lvl="0"/>
            <a:r>
              <a:rPr lang="zh-CN" altLang="en-US" sz="100">
                <a:solidFill>
                  <a:schemeClr val="bg1"/>
                </a:solidFill>
              </a:rPr>
              <a:t>节日</a:t>
            </a:r>
            <a:r>
              <a:rPr lang="en-US" altLang="zh-CN" sz="100">
                <a:solidFill>
                  <a:schemeClr val="bg1"/>
                </a:solidFill>
              </a:rPr>
              <a:t>PPT</a:t>
            </a:r>
            <a:r>
              <a:rPr lang="zh-CN" altLang="en-US" sz="100">
                <a:solidFill>
                  <a:schemeClr val="bg1"/>
                </a:solidFill>
              </a:rPr>
              <a:t>模板：</a:t>
            </a:r>
            <a:r>
              <a:rPr lang="en-US" altLang="zh-CN" sz="100">
                <a:solidFill>
                  <a:schemeClr val="bg1"/>
                </a:solidFill>
              </a:rPr>
              <a:t>www.1ppt.com/jieri/           PPT</a:t>
            </a:r>
            <a:r>
              <a:rPr lang="zh-CN" altLang="en-US" sz="100">
                <a:solidFill>
                  <a:schemeClr val="bg1"/>
                </a:solidFill>
              </a:rPr>
              <a:t>素材下载：</a:t>
            </a:r>
            <a:r>
              <a:rPr lang="en-US" altLang="zh-CN" sz="100">
                <a:solidFill>
                  <a:schemeClr val="bg1"/>
                </a:solidFill>
              </a:rPr>
              <a:t>www.1ppt.com/sucai/</a:t>
            </a:r>
            <a:endParaRPr lang="en-US" altLang="zh-CN" sz="100">
              <a:solidFill>
                <a:schemeClr val="bg1"/>
              </a:solidFill>
            </a:endParaRPr>
          </a:p>
          <a:p>
            <a:pPr lvl="0"/>
            <a:r>
              <a:rPr lang="en-US" altLang="zh-CN" sz="100">
                <a:solidFill>
                  <a:schemeClr val="bg1"/>
                </a:solidFill>
              </a:rPr>
              <a:t>PPT</a:t>
            </a:r>
            <a:r>
              <a:rPr lang="zh-CN" altLang="en-US" sz="100">
                <a:solidFill>
                  <a:schemeClr val="bg1"/>
                </a:solidFill>
              </a:rPr>
              <a:t>背景图片：</a:t>
            </a:r>
            <a:r>
              <a:rPr lang="en-US" altLang="zh-CN" sz="100">
                <a:solidFill>
                  <a:schemeClr val="bg1"/>
                </a:solidFill>
              </a:rPr>
              <a:t>www.1ppt.com/beijing/      PPT</a:t>
            </a:r>
            <a:r>
              <a:rPr lang="zh-CN" altLang="en-US" sz="100">
                <a:solidFill>
                  <a:schemeClr val="bg1"/>
                </a:solidFill>
              </a:rPr>
              <a:t>图表下载：</a:t>
            </a:r>
            <a:r>
              <a:rPr lang="en-US" altLang="zh-CN" sz="100">
                <a:solidFill>
                  <a:schemeClr val="bg1"/>
                </a:solidFill>
              </a:rPr>
              <a:t>www.1ppt.com/tubiao/      </a:t>
            </a:r>
            <a:endParaRPr lang="en-US" altLang="zh-CN" sz="100">
              <a:solidFill>
                <a:schemeClr val="bg1"/>
              </a:solidFill>
            </a:endParaRPr>
          </a:p>
          <a:p>
            <a:pPr lvl="0"/>
            <a:r>
              <a:rPr lang="zh-CN" altLang="en-US" sz="100">
                <a:solidFill>
                  <a:schemeClr val="bg1"/>
                </a:solidFill>
              </a:rPr>
              <a:t>优秀</a:t>
            </a:r>
            <a:r>
              <a:rPr lang="en-US" altLang="zh-CN" sz="100">
                <a:solidFill>
                  <a:schemeClr val="bg1"/>
                </a:solidFill>
              </a:rPr>
              <a:t>PPT</a:t>
            </a:r>
            <a:r>
              <a:rPr lang="zh-CN" altLang="en-US" sz="100">
                <a:solidFill>
                  <a:schemeClr val="bg1"/>
                </a:solidFill>
              </a:rPr>
              <a:t>下载：</a:t>
            </a:r>
            <a:r>
              <a:rPr lang="en-US" altLang="zh-CN" sz="100">
                <a:solidFill>
                  <a:schemeClr val="bg1"/>
                </a:solidFill>
              </a:rPr>
              <a:t>www.1ppt.com/xiazai/        PPT</a:t>
            </a:r>
            <a:r>
              <a:rPr lang="zh-CN" altLang="en-US" sz="100">
                <a:solidFill>
                  <a:schemeClr val="bg1"/>
                </a:solidFill>
              </a:rPr>
              <a:t>教程： </a:t>
            </a:r>
            <a:r>
              <a:rPr lang="en-US" altLang="zh-CN" sz="100">
                <a:solidFill>
                  <a:schemeClr val="bg1"/>
                </a:solidFill>
              </a:rPr>
              <a:t>www.1ppt.com/powerpoint/      </a:t>
            </a:r>
            <a:endParaRPr lang="en-US" altLang="zh-CN" sz="100">
              <a:solidFill>
                <a:schemeClr val="bg1"/>
              </a:solidFill>
            </a:endParaRPr>
          </a:p>
          <a:p>
            <a:pPr lvl="0"/>
            <a:r>
              <a:rPr lang="en-US" altLang="zh-CN" sz="100">
                <a:solidFill>
                  <a:schemeClr val="bg1"/>
                </a:solidFill>
              </a:rPr>
              <a:t>Word</a:t>
            </a:r>
            <a:r>
              <a:rPr lang="zh-CN" altLang="en-US" sz="100">
                <a:solidFill>
                  <a:schemeClr val="bg1"/>
                </a:solidFill>
              </a:rPr>
              <a:t>教程： </a:t>
            </a:r>
            <a:r>
              <a:rPr lang="en-US" altLang="zh-CN" sz="100">
                <a:solidFill>
                  <a:schemeClr val="bg1"/>
                </a:solidFill>
              </a:rPr>
              <a:t>www.1ppt.com/word/              Excel</a:t>
            </a:r>
            <a:r>
              <a:rPr lang="zh-CN" altLang="en-US" sz="100">
                <a:solidFill>
                  <a:schemeClr val="bg1"/>
                </a:solidFill>
              </a:rPr>
              <a:t>教程：</a:t>
            </a:r>
            <a:r>
              <a:rPr lang="en-US" altLang="zh-CN" sz="100">
                <a:solidFill>
                  <a:schemeClr val="bg1"/>
                </a:solidFill>
              </a:rPr>
              <a:t>www.1ppt.com/excel/  </a:t>
            </a:r>
            <a:endParaRPr lang="en-US" altLang="zh-CN" sz="100">
              <a:solidFill>
                <a:schemeClr val="bg1"/>
              </a:solidFill>
            </a:endParaRPr>
          </a:p>
          <a:p>
            <a:pPr lvl="0"/>
            <a:r>
              <a:rPr lang="zh-CN" altLang="en-US" sz="100">
                <a:solidFill>
                  <a:schemeClr val="bg1"/>
                </a:solidFill>
              </a:rPr>
              <a:t>资料下载：</a:t>
            </a:r>
            <a:r>
              <a:rPr lang="en-US" altLang="zh-CN" sz="100">
                <a:solidFill>
                  <a:schemeClr val="bg1"/>
                </a:solidFill>
              </a:rPr>
              <a:t>www.1ppt.com/ziliao/                PPT</a:t>
            </a:r>
            <a:r>
              <a:rPr lang="zh-CN" altLang="en-US" sz="100">
                <a:solidFill>
                  <a:schemeClr val="bg1"/>
                </a:solidFill>
              </a:rPr>
              <a:t>课件下载：</a:t>
            </a:r>
            <a:r>
              <a:rPr lang="en-US" altLang="zh-CN" sz="100">
                <a:solidFill>
                  <a:schemeClr val="bg1"/>
                </a:solidFill>
              </a:rPr>
              <a:t>www.1ppt.com/kejian/ </a:t>
            </a:r>
            <a:endParaRPr lang="en-US" altLang="zh-CN" sz="100">
              <a:solidFill>
                <a:schemeClr val="bg1"/>
              </a:solidFill>
            </a:endParaRPr>
          </a:p>
          <a:p>
            <a:pPr lvl="0"/>
            <a:r>
              <a:rPr lang="zh-CN" altLang="en-US" sz="100">
                <a:solidFill>
                  <a:schemeClr val="bg1"/>
                </a:solidFill>
              </a:rPr>
              <a:t>范文下载：</a:t>
            </a:r>
            <a:r>
              <a:rPr lang="en-US" altLang="zh-CN" sz="100">
                <a:solidFill>
                  <a:schemeClr val="bg1"/>
                </a:solidFill>
              </a:rPr>
              <a:t>www.1ppt.com/fanwen/             </a:t>
            </a:r>
            <a:r>
              <a:rPr lang="zh-CN" altLang="en-US" sz="100">
                <a:solidFill>
                  <a:schemeClr val="bg1"/>
                </a:solidFill>
              </a:rPr>
              <a:t>试卷下载：</a:t>
            </a:r>
            <a:r>
              <a:rPr lang="en-US" altLang="zh-CN" sz="100">
                <a:solidFill>
                  <a:schemeClr val="bg1"/>
                </a:solidFill>
              </a:rPr>
              <a:t>www.1ppt.com/shiti/  </a:t>
            </a:r>
            <a:endParaRPr lang="en-US" altLang="zh-CN" sz="100">
              <a:solidFill>
                <a:schemeClr val="bg1"/>
              </a:solidFill>
            </a:endParaRPr>
          </a:p>
          <a:p>
            <a:pPr lvl="0"/>
            <a:r>
              <a:rPr lang="zh-CN" altLang="en-US" sz="100">
                <a:solidFill>
                  <a:schemeClr val="bg1"/>
                </a:solidFill>
              </a:rPr>
              <a:t>教案下载：</a:t>
            </a:r>
            <a:r>
              <a:rPr lang="en-US" altLang="zh-CN" sz="100">
                <a:solidFill>
                  <a:schemeClr val="bg1"/>
                </a:solidFill>
              </a:rPr>
              <a:t>www.1ppt.com/jiaoan/        </a:t>
            </a:r>
            <a:endParaRPr lang="en-US" altLang="zh-CN" sz="100">
              <a:solidFill>
                <a:schemeClr val="bg1"/>
              </a:solidFill>
            </a:endParaRPr>
          </a:p>
          <a:p>
            <a:pPr lvl="0"/>
            <a:r>
              <a:rPr lang="zh-CN" altLang="en-US" sz="100">
                <a:solidFill>
                  <a:schemeClr val="bg1"/>
                </a:solidFill>
              </a:rPr>
              <a:t>字体下载：</a:t>
            </a:r>
            <a:r>
              <a:rPr lang="en-US" altLang="zh-CN" sz="100">
                <a:solidFill>
                  <a:schemeClr val="bg1"/>
                </a:solidFill>
              </a:rPr>
              <a:t>www.1ppt.com/ziti/</a:t>
            </a:r>
            <a:endParaRPr lang="en-US" altLang="zh-CN" sz="100">
              <a:solidFill>
                <a:schemeClr val="bg1"/>
              </a:solidFill>
            </a:endParaRPr>
          </a:p>
          <a:p>
            <a:pPr lvl="0"/>
            <a:r>
              <a:rPr lang="en-US" altLang="zh-CN" sz="100">
                <a:solidFill>
                  <a:schemeClr val="bg1"/>
                </a:solidFill>
              </a:rPr>
              <a:t> </a:t>
            </a:r>
            <a:endParaRPr lang="zh-CN" altLang="en-US" sz="100">
              <a:solidFill>
                <a:schemeClr val="bg1"/>
              </a:solidFill>
            </a:endParaRPr>
          </a:p>
        </p:txBody>
      </p:sp>
      <p:sp>
        <p:nvSpPr>
          <p:cNvPr id="98307" name="Rectangle 6"/>
          <p:cNvSpPr/>
          <p:nvPr>
            <p:ph type="sldNum" sz="quarter" idx="4"/>
            <p:custDataLst>
              <p:tags r:id="rId4"/>
            </p:custDataLst>
          </p:nvPr>
        </p:nvSpPr>
        <p:spPr bwMode="auto">
          <a:xfrm>
            <a:off x="6553200" y="4686300"/>
            <a:ext cx="2133600" cy="357188"/>
          </a:xfrm>
          <a:prstGeom prst="rect">
            <a:avLst/>
          </a:prstGeom>
          <a:noFill/>
          <a:ln>
            <a:noFill/>
            <a:miter lim="800000"/>
          </a:ln>
          <a:effectLst/>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914400" eaLnBrk="1" fontAlgn="base" hangingPunct="1"/>
            <a:fld id="{1D631E71-2CC5-49A1-94B7-C7FAD335A1EB}" type="slidenum">
              <a:rPr kumimoji="0" lang="zh-CN" altLang="zh-CN" sz="1400" u="none" baseline="0"/>
              <a:t>*</a:t>
            </a:fld>
            <a:endParaRPr kumimoji="0" lang="zh-CN" altLang="zh-CN" sz="1400" u="none" baseline="0"/>
          </a:p>
        </p:txBody>
      </p:sp>
      <p:sp>
        <p:nvSpPr>
          <p:cNvPr id="98308" name="Title Placeholder 1"/>
          <p:cNvSpPr/>
          <p:nvPr>
            <p:ph type="title"/>
            <p:custDataLst>
              <p:tags r:id="rId5"/>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98309" name="Text Placeholder 2"/>
          <p:cNvSpPr/>
          <p:nvPr>
            <p:ph type="body" idx="1"/>
            <p:custDataLst>
              <p:tags r:id="rId6"/>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98310" name="Rectangle 4"/>
          <p:cNvSpPr/>
          <p:nvPr>
            <p:ph type="dt" sz="half" idx="2"/>
            <p:custDataLst>
              <p:tags r:id="rId7"/>
            </p:custDataLst>
          </p:nvPr>
        </p:nvSpPr>
        <p:spPr bwMode="auto">
          <a:xfrm>
            <a:off x="457200" y="4686300"/>
            <a:ext cx="2133600" cy="357188"/>
          </a:xfrm>
          <a:prstGeom prst="rect">
            <a:avLst/>
          </a:prstGeom>
          <a:noFill/>
          <a:ln>
            <a:noFill/>
            <a:miter lim="800000"/>
          </a:ln>
          <a:effectLst/>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914400" eaLnBrk="1" fontAlgn="base" hangingPunct="1"/>
            <a:endParaRPr kumimoji="0" lang="zh-CN" altLang="zh-CN" sz="1400" u="none" baseline="0"/>
          </a:p>
        </p:txBody>
      </p:sp>
      <p:sp>
        <p:nvSpPr>
          <p:cNvPr id="98311" name="Rectangle 5"/>
          <p:cNvSpPr/>
          <p:nvPr>
            <p:ph type="ftr" sz="quarter" idx="3"/>
            <p:custDataLst>
              <p:tags r:id="rId8"/>
            </p:custDataLst>
          </p:nvPr>
        </p:nvSpPr>
        <p:spPr bwMode="auto">
          <a:xfrm>
            <a:off x="3124200" y="4686300"/>
            <a:ext cx="2895600" cy="357188"/>
          </a:xfrm>
          <a:prstGeom prst="rect">
            <a:avLst/>
          </a:prstGeom>
          <a:noFill/>
          <a:ln>
            <a:noFill/>
            <a:miter lim="800000"/>
          </a:ln>
          <a:effectLst/>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914400" eaLnBrk="1" fontAlgn="base" hangingPunct="1"/>
            <a:endParaRPr kumimoji="0" lang="zh-CN" altLang="zh-CN" sz="1400" u="none" baseline="0"/>
          </a:p>
        </p:txBody>
      </p:sp>
    </p:spTree>
  </p:cSld>
  <p:clrMap bg1="lt1" tx1="dk1" bg2="lt2" tx2="dk2" accent1="accent1" accent2="accent2" accent3="accent3" accent4="accent4" accent5="accent5" accent6="accent6" hlink="hlink" folHlink="folHlink"/>
  <p:sldLayoutIdLst>
    <p:sldLayoutId id="2147484074"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97.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99330"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EE5EDED9-70DA-4ACD-8BD1-080D05E7FC15}" type="slidenum">
              <a:rPr lang="zh-CN" altLang="en-US" sz="900">
                <a:solidFill>
                  <a:srgbClr val="898989"/>
                </a:solidFill>
              </a:rPr>
              <a:t>*</a:t>
            </a:fld>
            <a:endParaRPr lang="zh-CN" altLang="en-US" sz="900">
              <a:solidFill>
                <a:srgbClr val="898989"/>
              </a:solidFill>
            </a:endParaRPr>
          </a:p>
        </p:txBody>
      </p:sp>
      <p:sp>
        <p:nvSpPr>
          <p:cNvPr id="99331"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99332"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99333"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DE2ED846-8B70-4FB2-ABDF-05B0BE13E1FA}" type="datetime1">
              <a:rPr lang="zh-CN" altLang="en-US" sz="900">
                <a:solidFill>
                  <a:srgbClr val="898989"/>
                </a:solidFill>
              </a:rPr>
              <a:t>*</a:t>
            </a:fld>
            <a:endParaRPr lang="zh-CN" altLang="en-US" sz="900">
              <a:solidFill>
                <a:srgbClr val="898989"/>
              </a:solidFill>
            </a:endParaRPr>
          </a:p>
        </p:txBody>
      </p:sp>
      <p:sp>
        <p:nvSpPr>
          <p:cNvPr id="99334"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75"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98.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00354"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15C2A5A8-8A8F-41B0-9091-14BD41794DCF}" type="slidenum">
              <a:rPr lang="zh-CN" altLang="en-US" sz="900">
                <a:solidFill>
                  <a:srgbClr val="898989"/>
                </a:solidFill>
              </a:rPr>
              <a:t>*</a:t>
            </a:fld>
            <a:endParaRPr lang="zh-CN" altLang="en-US" sz="900">
              <a:solidFill>
                <a:srgbClr val="898989"/>
              </a:solidFill>
            </a:endParaRPr>
          </a:p>
        </p:txBody>
      </p:sp>
      <p:sp>
        <p:nvSpPr>
          <p:cNvPr id="100355"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00356"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00357"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24E82270-9D73-45AB-AD83-990B6B158F3C}" type="datetime1">
              <a:rPr lang="zh-CN" altLang="en-US" sz="900">
                <a:solidFill>
                  <a:srgbClr val="898989"/>
                </a:solidFill>
              </a:rPr>
              <a:t>*</a:t>
            </a:fld>
            <a:endParaRPr lang="zh-CN" altLang="en-US" sz="900">
              <a:solidFill>
                <a:srgbClr val="898989"/>
              </a:solidFill>
            </a:endParaRPr>
          </a:p>
        </p:txBody>
      </p:sp>
      <p:sp>
        <p:nvSpPr>
          <p:cNvPr id="100358"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76"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99.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01378"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851CD30E-F97C-4EBE-9A25-D66B9DD4413E}" type="slidenum">
              <a:rPr lang="zh-CN" altLang="en-US" sz="900">
                <a:solidFill>
                  <a:srgbClr val="898989"/>
                </a:solidFill>
              </a:rPr>
              <a:t>*</a:t>
            </a:fld>
            <a:endParaRPr lang="zh-CN" altLang="en-US" sz="900">
              <a:solidFill>
                <a:srgbClr val="898989"/>
              </a:solidFill>
            </a:endParaRPr>
          </a:p>
        </p:txBody>
      </p:sp>
      <p:sp>
        <p:nvSpPr>
          <p:cNvPr id="101379"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01380"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01381"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4D5B1472-5579-4702-8BBA-3B4A0D76C8C8}" type="datetime1">
              <a:rPr lang="zh-CN" altLang="en-US" sz="900">
                <a:solidFill>
                  <a:srgbClr val="898989"/>
                </a:solidFill>
              </a:rPr>
              <a:t>*</a:t>
            </a:fld>
            <a:endParaRPr lang="zh-CN" altLang="en-US" sz="900">
              <a:solidFill>
                <a:srgbClr val="898989"/>
              </a:solidFill>
            </a:endParaRPr>
          </a:p>
        </p:txBody>
      </p:sp>
      <p:sp>
        <p:nvSpPr>
          <p:cNvPr id="101382"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77"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00.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02402" name="Rectangle 6"/>
          <p:cNvSpPr/>
          <p:nvPr>
            <p:ph type="sldNum" sz="quarter" idx="4"/>
            <p:custDataLst>
              <p:tags r:id="rId3"/>
            </p:custDataLst>
          </p:nvPr>
        </p:nvSpPr>
        <p:spPr bwMode="auto">
          <a:xfrm>
            <a:off x="6553200" y="4686300"/>
            <a:ext cx="2133600" cy="357188"/>
          </a:xfrm>
          <a:prstGeom prst="rect">
            <a:avLst/>
          </a:prstGeom>
          <a:noFill/>
          <a:ln>
            <a:noFill/>
            <a:miter lim="800000"/>
          </a:ln>
          <a:effectLst/>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914400" eaLnBrk="1" fontAlgn="base" hangingPunct="1"/>
            <a:fld id="{FFF6CA58-AB76-44B7-BA2D-2606D678B9B6}" type="slidenum">
              <a:rPr kumimoji="0" lang="zh-CN" altLang="zh-CN" sz="1400" u="none" baseline="0"/>
              <a:t>*</a:t>
            </a:fld>
            <a:endParaRPr kumimoji="0" lang="zh-CN" altLang="zh-CN" sz="1400" u="none" baseline="0"/>
          </a:p>
        </p:txBody>
      </p:sp>
      <p:sp>
        <p:nvSpPr>
          <p:cNvPr id="102403"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02404"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02405" name="Rectangle 4"/>
          <p:cNvSpPr/>
          <p:nvPr>
            <p:ph type="dt" sz="half" idx="2"/>
            <p:custDataLst>
              <p:tags r:id="rId6"/>
            </p:custDataLst>
          </p:nvPr>
        </p:nvSpPr>
        <p:spPr bwMode="auto">
          <a:xfrm>
            <a:off x="457200" y="4686300"/>
            <a:ext cx="2133600" cy="357188"/>
          </a:xfrm>
          <a:prstGeom prst="rect">
            <a:avLst/>
          </a:prstGeom>
          <a:noFill/>
          <a:ln>
            <a:noFill/>
            <a:miter lim="800000"/>
          </a:ln>
          <a:effectLst/>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914400" eaLnBrk="1" fontAlgn="base" hangingPunct="1"/>
            <a:endParaRPr kumimoji="0" lang="zh-CN" altLang="zh-CN" sz="1400" u="none" baseline="0"/>
          </a:p>
        </p:txBody>
      </p:sp>
      <p:sp>
        <p:nvSpPr>
          <p:cNvPr id="102406" name="Rectangle 5"/>
          <p:cNvSpPr/>
          <p:nvPr>
            <p:ph type="ftr" sz="quarter" idx="3"/>
            <p:custDataLst>
              <p:tags r:id="rId7"/>
            </p:custDataLst>
          </p:nvPr>
        </p:nvSpPr>
        <p:spPr bwMode="auto">
          <a:xfrm>
            <a:off x="3124200" y="4686300"/>
            <a:ext cx="2895600" cy="357188"/>
          </a:xfrm>
          <a:prstGeom prst="rect">
            <a:avLst/>
          </a:prstGeom>
          <a:noFill/>
          <a:ln>
            <a:noFill/>
            <a:miter lim="800000"/>
          </a:ln>
          <a:effectLst/>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914400" eaLnBrk="1" fontAlgn="base" hangingPunct="1"/>
            <a:endParaRPr kumimoji="0" lang="zh-CN" altLang="zh-CN" sz="1400" u="none" baseline="0"/>
          </a:p>
        </p:txBody>
      </p:sp>
    </p:spTree>
  </p:cSld>
  <p:clrMap bg1="lt1" tx1="dk1" bg2="lt2" tx2="dk2" accent1="accent1" accent2="accent2" accent3="accent3" accent4="accent4" accent5="accent5" accent6="accent6" hlink="hlink" folHlink="folHlink"/>
  <p:sldLayoutIdLst>
    <p:sldLayoutId id="2147484078"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0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2"/>
        </a:solidFill>
      </p:bgPr>
    </p:bg>
    <p:spTree>
      <p:nvGrpSpPr>
        <p:cNvPr id="1" name=""/>
        <p:cNvGrpSpPr/>
        <p:nvPr>
          <p:custDataLst>
            <p:tags r:id="rId2"/>
          </p:custDataLst>
        </p:nvPr>
      </p:nvGrpSpPr>
      <p:grpSpPr/>
      <p:pic>
        <p:nvPicPr>
          <p:cNvPr id="103426" name="图片 3"/>
          <p:cNvPicPr/>
          <p:nvPr>
            <p:custDataLst>
              <p:tags r:id="rId4"/>
            </p:custDataLst>
          </p:nvPr>
        </p:nvPicPr>
        <p:blipFill>
          <a:blip r:embed="rId3"/>
          <a:srcRect l="20000" t="28148" r="20742" b="22963"/>
          <a:stretch>
            <a:fillRect/>
          </a:stretch>
        </p:blipFill>
        <p:spPr>
          <a:xfrm>
            <a:off x="76200" y="57150"/>
            <a:ext cx="1676400" cy="790575"/>
          </a:xfrm>
          <a:prstGeom prst="rect">
            <a:avLst/>
          </a:prstGeom>
          <a:noFill/>
          <a:ln>
            <a:noFill/>
            <a:miter lim="800000"/>
          </a:ln>
        </p:spPr>
      </p:pic>
      <p:sp>
        <p:nvSpPr>
          <p:cNvPr id="103427" name="Slide Number Placeholder 5"/>
          <p:cNvSpPr/>
          <p:nvPr>
            <p:ph type="sldNum" sz="quarter" idx="4"/>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26025327-B30C-4CDF-B0B5-F6B65C924C96}" type="slidenum">
              <a:rPr lang="zh-CN" altLang="en-US" sz="900">
                <a:solidFill>
                  <a:srgbClr val="898989"/>
                </a:solidFill>
              </a:rPr>
              <a:t>*</a:t>
            </a:fld>
            <a:endParaRPr lang="zh-CN" altLang="en-US" sz="900">
              <a:solidFill>
                <a:srgbClr val="898989"/>
              </a:solidFill>
            </a:endParaRPr>
          </a:p>
        </p:txBody>
      </p:sp>
      <p:sp>
        <p:nvSpPr>
          <p:cNvPr id="103428" name="Title Placeholder 1"/>
          <p:cNvSpPr/>
          <p:nvPr>
            <p:ph type="title"/>
            <p:custDataLst>
              <p:tags r:id="rId6"/>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03429" name="Text Placeholder 2"/>
          <p:cNvSpPr/>
          <p:nvPr>
            <p:ph type="body" idx="1"/>
            <p:custDataLst>
              <p:tags r:id="rId7"/>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03430" name="Date Placeholder 3"/>
          <p:cNvSpPr/>
          <p:nvPr>
            <p:ph type="dt" sz="half" idx="2"/>
            <p:custDataLst>
              <p:tags r:id="rId8"/>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551A42E8-63B5-4B39-AF98-AC489A89105F}" type="datetime1">
              <a:rPr lang="zh-CN" altLang="en-US" sz="900">
                <a:solidFill>
                  <a:srgbClr val="898989"/>
                </a:solidFill>
              </a:rPr>
              <a:t>*</a:t>
            </a:fld>
            <a:endParaRPr lang="zh-CN" altLang="en-US" sz="900">
              <a:solidFill>
                <a:srgbClr val="898989"/>
              </a:solidFill>
            </a:endParaRPr>
          </a:p>
        </p:txBody>
      </p:sp>
      <p:sp>
        <p:nvSpPr>
          <p:cNvPr id="103431" name="Footer Placeholder 4"/>
          <p:cNvSpPr/>
          <p:nvPr>
            <p:ph type="ftr" sz="quarter" idx="3"/>
            <p:custDataLst>
              <p:tags r:id="rId9"/>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79"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0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04450"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4C5C717E-00FE-4F45-B670-739549841E82}" type="slidenum">
              <a:rPr lang="zh-CN" altLang="en-US" sz="900">
                <a:solidFill>
                  <a:srgbClr val="898989"/>
                </a:solidFill>
              </a:rPr>
              <a:t>*</a:t>
            </a:fld>
            <a:endParaRPr lang="zh-CN" altLang="en-US" sz="900">
              <a:solidFill>
                <a:srgbClr val="898989"/>
              </a:solidFill>
            </a:endParaRPr>
          </a:p>
        </p:txBody>
      </p:sp>
      <p:sp>
        <p:nvSpPr>
          <p:cNvPr id="104451"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04452"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04453"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74F01CFD-2EF3-437A-A56B-11DEC8E72103}" type="datetime1">
              <a:rPr lang="zh-CN" altLang="en-US" sz="900">
                <a:solidFill>
                  <a:srgbClr val="898989"/>
                </a:solidFill>
              </a:rPr>
              <a:t>*</a:t>
            </a:fld>
            <a:endParaRPr lang="zh-CN" altLang="en-US" sz="900">
              <a:solidFill>
                <a:srgbClr val="898989"/>
              </a:solidFill>
            </a:endParaRPr>
          </a:p>
        </p:txBody>
      </p:sp>
      <p:sp>
        <p:nvSpPr>
          <p:cNvPr id="104454"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80"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0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05474" name="矩形 8"/>
          <p:cNvSpPr/>
          <p:nvPr>
            <p:custDataLst>
              <p:tags r:id="rId3"/>
            </p:custDataLst>
          </p:nvPr>
        </p:nvSpPr>
        <p:spPr>
          <a:xfrm>
            <a:off x="41275" y="3492500"/>
            <a:ext cx="774700" cy="246062"/>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模板下载：</a:t>
            </a:r>
            <a:r>
              <a:rPr lang="en-US" altLang="zh-CN" sz="100">
                <a:solidFill>
                  <a:srgbClr val="FFFFFF"/>
                </a:solidFill>
                <a:latin typeface="Calibri"/>
                <a:ea typeface="宋体" pitchFamily="2" charset="-122"/>
              </a:rPr>
              <a:t>www.1ppt.com/moban/     </a:t>
            </a:r>
            <a:r>
              <a:rPr lang="zh-CN" altLang="en-US" sz="100">
                <a:solidFill>
                  <a:srgbClr val="FFFFFF"/>
                </a:solidFill>
                <a:latin typeface="Calibri"/>
                <a:ea typeface="宋体" pitchFamily="2" charset="-122"/>
              </a:rPr>
              <a:t>行业</a:t>
            </a:r>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模板：</a:t>
            </a:r>
            <a:r>
              <a:rPr lang="en-US" altLang="zh-CN" sz="100">
                <a:solidFill>
                  <a:srgbClr val="FFFFFF"/>
                </a:solidFill>
                <a:latin typeface="Calibri"/>
                <a:ea typeface="宋体" pitchFamily="2" charset="-122"/>
              </a:rPr>
              <a:t>www.1ppt.com/hangye/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节日</a:t>
            </a:r>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模板：</a:t>
            </a:r>
            <a:r>
              <a:rPr lang="en-US" altLang="zh-CN" sz="100">
                <a:solidFill>
                  <a:srgbClr val="FFFFFF"/>
                </a:solidFill>
                <a:latin typeface="Calibri"/>
                <a:ea typeface="宋体" pitchFamily="2" charset="-122"/>
              </a:rPr>
              <a:t>www.1ppt.com/jieri/           PPT</a:t>
            </a:r>
            <a:r>
              <a:rPr lang="zh-CN" altLang="en-US" sz="100">
                <a:solidFill>
                  <a:srgbClr val="FFFFFF"/>
                </a:solidFill>
                <a:latin typeface="Calibri"/>
                <a:ea typeface="宋体" pitchFamily="2" charset="-122"/>
              </a:rPr>
              <a:t>素材下载：</a:t>
            </a:r>
            <a:r>
              <a:rPr lang="en-US" altLang="zh-CN" sz="100">
                <a:solidFill>
                  <a:srgbClr val="FFFFFF"/>
                </a:solidFill>
                <a:latin typeface="Calibri"/>
                <a:ea typeface="宋体" pitchFamily="2" charset="-122"/>
              </a:rPr>
              <a:t>www.1ppt.com/sucai/</a:t>
            </a:r>
            <a:endParaRPr lang="en-US" altLang="zh-CN" sz="100">
              <a:solidFill>
                <a:srgbClr val="FFFFFF"/>
              </a:solidFill>
              <a:latin typeface="Calibri"/>
              <a:ea typeface="宋体" pitchFamily="2" charset="-122"/>
            </a:endParaRPr>
          </a:p>
          <a:p>
            <a:pPr marL="0" lvl="0" indent="0" defTabSz="914400"/>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背景图片：</a:t>
            </a:r>
            <a:r>
              <a:rPr lang="en-US" altLang="zh-CN" sz="100">
                <a:solidFill>
                  <a:srgbClr val="FFFFFF"/>
                </a:solidFill>
                <a:latin typeface="Calibri"/>
                <a:ea typeface="宋体" pitchFamily="2" charset="-122"/>
              </a:rPr>
              <a:t>www.1ppt.com/beijing/      PPT</a:t>
            </a:r>
            <a:r>
              <a:rPr lang="zh-CN" altLang="en-US" sz="100">
                <a:solidFill>
                  <a:srgbClr val="FFFFFF"/>
                </a:solidFill>
                <a:latin typeface="Calibri"/>
                <a:ea typeface="宋体" pitchFamily="2" charset="-122"/>
              </a:rPr>
              <a:t>图表下载：</a:t>
            </a:r>
            <a:r>
              <a:rPr lang="en-US" altLang="zh-CN" sz="100">
                <a:solidFill>
                  <a:srgbClr val="FFFFFF"/>
                </a:solidFill>
                <a:latin typeface="Calibri"/>
                <a:ea typeface="宋体" pitchFamily="2" charset="-122"/>
              </a:rPr>
              <a:t>www.1ppt.com/tubiao/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优秀</a:t>
            </a:r>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下载：</a:t>
            </a:r>
            <a:r>
              <a:rPr lang="en-US" altLang="zh-CN" sz="100">
                <a:solidFill>
                  <a:srgbClr val="FFFFFF"/>
                </a:solidFill>
                <a:latin typeface="Calibri"/>
                <a:ea typeface="宋体" pitchFamily="2" charset="-122"/>
              </a:rPr>
              <a:t>www.1ppt.com/xiazai/        PPT</a:t>
            </a:r>
            <a:r>
              <a:rPr lang="zh-CN" altLang="en-US" sz="100">
                <a:solidFill>
                  <a:srgbClr val="FFFFFF"/>
                </a:solidFill>
                <a:latin typeface="Calibri"/>
                <a:ea typeface="宋体" pitchFamily="2" charset="-122"/>
              </a:rPr>
              <a:t>教程： </a:t>
            </a:r>
            <a:r>
              <a:rPr lang="en-US" altLang="zh-CN" sz="100">
                <a:solidFill>
                  <a:srgbClr val="FFFFFF"/>
                </a:solidFill>
                <a:latin typeface="Calibri"/>
                <a:ea typeface="宋体" pitchFamily="2" charset="-122"/>
              </a:rPr>
              <a:t>www.1ppt.com/powerpoint/      </a:t>
            </a:r>
            <a:endParaRPr lang="en-US" altLang="zh-CN" sz="100">
              <a:solidFill>
                <a:srgbClr val="FFFFFF"/>
              </a:solidFill>
              <a:latin typeface="Calibri"/>
              <a:ea typeface="宋体" pitchFamily="2" charset="-122"/>
            </a:endParaRPr>
          </a:p>
          <a:p>
            <a:pPr marL="0" lvl="0" indent="0" defTabSz="914400"/>
            <a:r>
              <a:rPr lang="en-US" altLang="zh-CN" sz="100">
                <a:solidFill>
                  <a:srgbClr val="FFFFFF"/>
                </a:solidFill>
                <a:latin typeface="Calibri"/>
                <a:ea typeface="宋体" pitchFamily="2" charset="-122"/>
              </a:rPr>
              <a:t>Word</a:t>
            </a:r>
            <a:r>
              <a:rPr lang="zh-CN" altLang="en-US" sz="100">
                <a:solidFill>
                  <a:srgbClr val="FFFFFF"/>
                </a:solidFill>
                <a:latin typeface="Calibri"/>
                <a:ea typeface="宋体" pitchFamily="2" charset="-122"/>
              </a:rPr>
              <a:t>教程： </a:t>
            </a:r>
            <a:r>
              <a:rPr lang="en-US" altLang="zh-CN" sz="100">
                <a:solidFill>
                  <a:srgbClr val="FFFFFF"/>
                </a:solidFill>
                <a:latin typeface="Calibri"/>
                <a:ea typeface="宋体" pitchFamily="2" charset="-122"/>
              </a:rPr>
              <a:t>www.1ppt.com/word/              Excel</a:t>
            </a:r>
            <a:r>
              <a:rPr lang="zh-CN" altLang="en-US" sz="100">
                <a:solidFill>
                  <a:srgbClr val="FFFFFF"/>
                </a:solidFill>
                <a:latin typeface="Calibri"/>
                <a:ea typeface="宋体" pitchFamily="2" charset="-122"/>
              </a:rPr>
              <a:t>教程：</a:t>
            </a:r>
            <a:r>
              <a:rPr lang="en-US" altLang="zh-CN" sz="100">
                <a:solidFill>
                  <a:srgbClr val="FFFFFF"/>
                </a:solidFill>
                <a:latin typeface="Calibri"/>
                <a:ea typeface="宋体" pitchFamily="2" charset="-122"/>
              </a:rPr>
              <a:t>www.1ppt.com/excel/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资料下载：</a:t>
            </a:r>
            <a:r>
              <a:rPr lang="en-US" altLang="zh-CN" sz="100">
                <a:solidFill>
                  <a:srgbClr val="FFFFFF"/>
                </a:solidFill>
                <a:latin typeface="Calibri"/>
                <a:ea typeface="宋体" pitchFamily="2" charset="-122"/>
              </a:rPr>
              <a:t>www.1ppt.com/ziliao/                PPT</a:t>
            </a:r>
            <a:r>
              <a:rPr lang="zh-CN" altLang="en-US" sz="100">
                <a:solidFill>
                  <a:srgbClr val="FFFFFF"/>
                </a:solidFill>
                <a:latin typeface="Calibri"/>
                <a:ea typeface="宋体" pitchFamily="2" charset="-122"/>
              </a:rPr>
              <a:t>课件下载：</a:t>
            </a:r>
            <a:r>
              <a:rPr lang="en-US" altLang="zh-CN" sz="100">
                <a:solidFill>
                  <a:srgbClr val="FFFFFF"/>
                </a:solidFill>
                <a:latin typeface="Calibri"/>
                <a:ea typeface="宋体" pitchFamily="2" charset="-122"/>
              </a:rPr>
              <a:t>www.1ppt.com/kejian/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范文下载：</a:t>
            </a:r>
            <a:r>
              <a:rPr lang="en-US" altLang="zh-CN" sz="100">
                <a:solidFill>
                  <a:srgbClr val="FFFFFF"/>
                </a:solidFill>
                <a:latin typeface="Calibri"/>
                <a:ea typeface="宋体" pitchFamily="2" charset="-122"/>
              </a:rPr>
              <a:t>www.1ppt.com/fanwen/             </a:t>
            </a:r>
            <a:r>
              <a:rPr lang="zh-CN" altLang="en-US" sz="100">
                <a:solidFill>
                  <a:srgbClr val="FFFFFF"/>
                </a:solidFill>
                <a:latin typeface="Calibri"/>
                <a:ea typeface="宋体" pitchFamily="2" charset="-122"/>
              </a:rPr>
              <a:t>试卷下载：</a:t>
            </a:r>
            <a:r>
              <a:rPr lang="en-US" altLang="zh-CN" sz="100">
                <a:solidFill>
                  <a:srgbClr val="FFFFFF"/>
                </a:solidFill>
                <a:latin typeface="Calibri"/>
                <a:ea typeface="宋体" pitchFamily="2" charset="-122"/>
              </a:rPr>
              <a:t>www.1ppt.com/shiti/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教案下载：</a:t>
            </a:r>
            <a:r>
              <a:rPr lang="en-US" altLang="zh-CN" sz="100">
                <a:solidFill>
                  <a:srgbClr val="FFFFFF"/>
                </a:solidFill>
                <a:latin typeface="Calibri"/>
                <a:ea typeface="宋体" pitchFamily="2" charset="-122"/>
              </a:rPr>
              <a:t>www.1ppt.com/jiaoan/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字体下载：</a:t>
            </a:r>
            <a:r>
              <a:rPr lang="en-US" altLang="zh-CN" sz="100">
                <a:solidFill>
                  <a:srgbClr val="FFFFFF"/>
                </a:solidFill>
                <a:latin typeface="Calibri"/>
                <a:ea typeface="宋体" pitchFamily="2" charset="-122"/>
              </a:rPr>
              <a:t>www.1ppt.com/ziti/</a:t>
            </a:r>
            <a:endParaRPr lang="en-US" altLang="zh-CN" sz="100">
              <a:solidFill>
                <a:srgbClr val="FFFFFF"/>
              </a:solidFill>
              <a:latin typeface="Calibri"/>
              <a:ea typeface="宋体" pitchFamily="2" charset="-122"/>
            </a:endParaRPr>
          </a:p>
          <a:p>
            <a:pPr marL="0" lvl="0" indent="0" defTabSz="914400"/>
            <a:r>
              <a:rPr lang="en-US" altLang="zh-CN" sz="100">
                <a:solidFill>
                  <a:srgbClr val="FFFFFF"/>
                </a:solidFill>
                <a:latin typeface="Calibri"/>
                <a:ea typeface="宋体" pitchFamily="2" charset="-122"/>
              </a:rPr>
              <a:t> </a:t>
            </a:r>
            <a:endParaRPr lang="zh-CN" altLang="en-US" sz="100">
              <a:solidFill>
                <a:srgbClr val="FFFFFF"/>
              </a:solidFill>
              <a:latin typeface="Calibri"/>
              <a:ea typeface="宋体" pitchFamily="2" charset="-122"/>
            </a:endParaRPr>
          </a:p>
        </p:txBody>
      </p:sp>
      <p:pic>
        <p:nvPicPr>
          <p:cNvPr id="105475" name="图片 6"/>
          <p:cNvPicPr/>
          <p:nvPr>
            <p:custDataLst>
              <p:tags r:id="rId5"/>
            </p:custDataLst>
          </p:nvPr>
        </p:nvPicPr>
        <p:blipFill>
          <a:blip r:embed="rId4"/>
          <a:stretch>
            <a:fillRect/>
          </a:stretch>
        </p:blipFill>
        <p:spPr>
          <a:xfrm>
            <a:off x="3175" y="1588"/>
            <a:ext cx="9137650" cy="5160962"/>
          </a:xfrm>
          <a:prstGeom prst="rect">
            <a:avLst/>
          </a:prstGeom>
          <a:noFill/>
          <a:ln>
            <a:noFill/>
            <a:miter lim="800000"/>
          </a:ln>
        </p:spPr>
      </p:pic>
      <p:sp>
        <p:nvSpPr>
          <p:cNvPr id="105476" name="矩形 7"/>
          <p:cNvSpPr/>
          <p:nvPr userDrawn="1">
            <p:custDataLst>
              <p:tags r:id="rId6"/>
            </p:custDataLst>
          </p:nvPr>
        </p:nvSpPr>
        <p:spPr>
          <a:xfrm>
            <a:off x="246062" y="206375"/>
            <a:ext cx="8623300" cy="4749800"/>
          </a:xfrm>
          <a:prstGeom prst="rect">
            <a:avLst/>
          </a:prstGeom>
          <a:solidFill>
            <a:srgbClr val="FFFFFF"/>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105477" name="文本框 37"/>
          <p:cNvSpPr/>
          <p:nvPr>
            <p:custDataLst>
              <p:tags r:id="rId7"/>
            </p:custDataLst>
          </p:nvPr>
        </p:nvSpPr>
        <p:spPr>
          <a:xfrm>
            <a:off x="1049338" y="307975"/>
            <a:ext cx="1119188" cy="374650"/>
          </a:xfrm>
          <a:prstGeom prst="rect">
            <a:avLst/>
          </a:prstGeom>
          <a:noFill/>
          <a:ln>
            <a:noFill/>
            <a:miter lim="800000"/>
          </a:ln>
        </p:spPr>
        <p:txBody>
          <a:bodyPr wrap="none" lIns="96434" tIns="48217" rIns="96434" bIns="48217"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a:solidFill>
                  <a:schemeClr val="accent1"/>
                </a:solidFill>
                <a:latin typeface="微软雅黑" charset="-122"/>
              </a:rPr>
              <a:t>工作回顾</a:t>
            </a:r>
            <a:endParaRPr lang="zh-CN" altLang="en-US">
              <a:solidFill>
                <a:schemeClr val="accent1"/>
              </a:solidFill>
              <a:latin typeface="微软雅黑" charset="-122"/>
            </a:endParaRPr>
          </a:p>
        </p:txBody>
      </p:sp>
      <p:sp>
        <p:nvSpPr>
          <p:cNvPr id="105478" name="椭圆 9"/>
          <p:cNvSpPr/>
          <p:nvPr userDrawn="1">
            <p:custDataLst>
              <p:tags r:id="rId8"/>
            </p:custDataLst>
          </p:nvPr>
        </p:nvSpPr>
        <p:spPr>
          <a:xfrm>
            <a:off x="628650" y="307975"/>
            <a:ext cx="374650" cy="374650"/>
          </a:xfrm>
          <a:prstGeom prst="ellipse">
            <a:avLst/>
          </a:prstGeom>
          <a:solidFill>
            <a:srgbClr val="21563C"/>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105479" name="Slide Number Placeholder 5"/>
          <p:cNvSpPr/>
          <p:nvPr>
            <p:ph type="sldNum" sz="quarter" idx="4"/>
            <p:custDataLst>
              <p:tags r:id="rId9"/>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3EA5CBE2-92B2-4532-942D-9383F25DC21A}" type="slidenum">
              <a:rPr lang="zh-CN" altLang="en-US" sz="900">
                <a:solidFill>
                  <a:srgbClr val="898989"/>
                </a:solidFill>
              </a:rPr>
              <a:t>*</a:t>
            </a:fld>
            <a:endParaRPr lang="zh-CN" altLang="en-US" sz="900">
              <a:solidFill>
                <a:srgbClr val="898989"/>
              </a:solidFill>
            </a:endParaRPr>
          </a:p>
        </p:txBody>
      </p:sp>
      <p:sp>
        <p:nvSpPr>
          <p:cNvPr id="105480" name="Title Placeholder 1"/>
          <p:cNvSpPr/>
          <p:nvPr>
            <p:ph type="title"/>
            <p:custDataLst>
              <p:tags r:id="rId10"/>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05481" name="Text Placeholder 2"/>
          <p:cNvSpPr/>
          <p:nvPr>
            <p:ph type="body" idx="1"/>
            <p:custDataLst>
              <p:tags r:id="rId11"/>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05482" name="Date Placeholder 3"/>
          <p:cNvSpPr/>
          <p:nvPr>
            <p:ph type="dt" sz="half" idx="2"/>
            <p:custDataLst>
              <p:tags r:id="rId1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FE0EFDCA-8D50-4E65-A8D8-63319E5A28B8}" type="datetime1">
              <a:rPr lang="zh-CN" altLang="en-US" sz="900">
                <a:solidFill>
                  <a:srgbClr val="898989"/>
                </a:solidFill>
              </a:rPr>
              <a:t>*</a:t>
            </a:fld>
            <a:endParaRPr lang="zh-CN" altLang="en-US" sz="900">
              <a:solidFill>
                <a:srgbClr val="898989"/>
              </a:solidFill>
            </a:endParaRPr>
          </a:p>
        </p:txBody>
      </p:sp>
      <p:sp>
        <p:nvSpPr>
          <p:cNvPr id="105483" name="Footer Placeholder 4"/>
          <p:cNvSpPr/>
          <p:nvPr>
            <p:ph type="ftr" sz="quarter" idx="3"/>
            <p:custDataLst>
              <p:tags r:id="rId1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81"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0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pic>
        <p:nvPicPr>
          <p:cNvPr id="106498" name="图片 6"/>
          <p:cNvPicPr/>
          <p:nvPr>
            <p:custDataLst>
              <p:tags r:id="rId4"/>
            </p:custDataLst>
          </p:nvPr>
        </p:nvPicPr>
        <p:blipFill>
          <a:blip r:embed="rId3"/>
          <a:stretch>
            <a:fillRect/>
          </a:stretch>
        </p:blipFill>
        <p:spPr>
          <a:xfrm>
            <a:off x="3175" y="1588"/>
            <a:ext cx="9137650" cy="5160962"/>
          </a:xfrm>
          <a:prstGeom prst="rect">
            <a:avLst/>
          </a:prstGeom>
          <a:noFill/>
          <a:ln>
            <a:noFill/>
            <a:miter lim="800000"/>
          </a:ln>
        </p:spPr>
      </p:pic>
      <p:sp>
        <p:nvSpPr>
          <p:cNvPr id="106499" name="矩形 7"/>
          <p:cNvSpPr/>
          <p:nvPr userDrawn="1">
            <p:custDataLst>
              <p:tags r:id="rId5"/>
            </p:custDataLst>
          </p:nvPr>
        </p:nvSpPr>
        <p:spPr>
          <a:xfrm>
            <a:off x="246062" y="206375"/>
            <a:ext cx="8623300" cy="4749800"/>
          </a:xfrm>
          <a:prstGeom prst="rect">
            <a:avLst/>
          </a:prstGeom>
          <a:solidFill>
            <a:srgbClr val="FFFFFF"/>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106500" name="文本框 37"/>
          <p:cNvSpPr/>
          <p:nvPr>
            <p:custDataLst>
              <p:tags r:id="rId6"/>
            </p:custDataLst>
          </p:nvPr>
        </p:nvSpPr>
        <p:spPr>
          <a:xfrm>
            <a:off x="1022350" y="307975"/>
            <a:ext cx="1119188" cy="374650"/>
          </a:xfrm>
          <a:prstGeom prst="rect">
            <a:avLst/>
          </a:prstGeom>
          <a:noFill/>
          <a:ln>
            <a:noFill/>
            <a:miter lim="800000"/>
          </a:ln>
        </p:spPr>
        <p:txBody>
          <a:bodyPr wrap="none" lIns="96434" tIns="48217" rIns="96434" bIns="48217"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a:solidFill>
                  <a:schemeClr val="accent1"/>
                </a:solidFill>
                <a:latin typeface="微软雅黑" charset="-122"/>
              </a:rPr>
              <a:t>自我评价</a:t>
            </a:r>
            <a:endParaRPr lang="zh-CN" altLang="en-US">
              <a:solidFill>
                <a:schemeClr val="accent1"/>
              </a:solidFill>
              <a:latin typeface="微软雅黑" charset="-122"/>
            </a:endParaRPr>
          </a:p>
        </p:txBody>
      </p:sp>
      <p:sp>
        <p:nvSpPr>
          <p:cNvPr id="106501" name="椭圆 5"/>
          <p:cNvSpPr/>
          <p:nvPr userDrawn="1">
            <p:custDataLst>
              <p:tags r:id="rId7"/>
            </p:custDataLst>
          </p:nvPr>
        </p:nvSpPr>
        <p:spPr>
          <a:xfrm>
            <a:off x="628650" y="307975"/>
            <a:ext cx="374650" cy="374650"/>
          </a:xfrm>
          <a:prstGeom prst="ellipse">
            <a:avLst/>
          </a:prstGeom>
          <a:solidFill>
            <a:srgbClr val="21563C"/>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106502" name="Slide Number Placeholder 5"/>
          <p:cNvSpPr/>
          <p:nvPr>
            <p:ph type="sldNum" sz="quarter" idx="4"/>
            <p:custDataLst>
              <p:tags r:id="rId8"/>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6C82CC5A-BDD0-489C-91F4-19EE4621C0FE}" type="slidenum">
              <a:rPr lang="zh-CN" altLang="en-US" sz="900">
                <a:solidFill>
                  <a:srgbClr val="898989"/>
                </a:solidFill>
              </a:rPr>
              <a:t>*</a:t>
            </a:fld>
            <a:endParaRPr lang="zh-CN" altLang="en-US" sz="900">
              <a:solidFill>
                <a:srgbClr val="898989"/>
              </a:solidFill>
            </a:endParaRPr>
          </a:p>
        </p:txBody>
      </p:sp>
      <p:sp>
        <p:nvSpPr>
          <p:cNvPr id="106503" name="Title Placeholder 1"/>
          <p:cNvSpPr/>
          <p:nvPr>
            <p:ph type="title"/>
            <p:custDataLst>
              <p:tags r:id="rId9"/>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06504" name="Text Placeholder 2"/>
          <p:cNvSpPr/>
          <p:nvPr>
            <p:ph type="body" idx="1"/>
            <p:custDataLst>
              <p:tags r:id="rId10"/>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06505" name="Date Placeholder 3"/>
          <p:cNvSpPr/>
          <p:nvPr>
            <p:ph type="dt" sz="half" idx="2"/>
            <p:custDataLst>
              <p:tags r:id="rId11"/>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FB13ADB1-FB23-4CC8-940A-2E4B09082426}" type="datetime1">
              <a:rPr lang="zh-CN" altLang="en-US" sz="900">
                <a:solidFill>
                  <a:srgbClr val="898989"/>
                </a:solidFill>
              </a:rPr>
              <a:t>*</a:t>
            </a:fld>
            <a:endParaRPr lang="zh-CN" altLang="en-US" sz="900">
              <a:solidFill>
                <a:srgbClr val="898989"/>
              </a:solidFill>
            </a:endParaRPr>
          </a:p>
        </p:txBody>
      </p:sp>
      <p:sp>
        <p:nvSpPr>
          <p:cNvPr id="106506" name="Footer Placeholder 4"/>
          <p:cNvSpPr/>
          <p:nvPr>
            <p:ph type="ftr" sz="quarter" idx="3"/>
            <p:custDataLst>
              <p:tags r:id="rId12"/>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82"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0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pic>
        <p:nvPicPr>
          <p:cNvPr id="107522" name="图片 6"/>
          <p:cNvPicPr/>
          <p:nvPr>
            <p:custDataLst>
              <p:tags r:id="rId4"/>
            </p:custDataLst>
          </p:nvPr>
        </p:nvPicPr>
        <p:blipFill>
          <a:blip r:embed="rId3"/>
          <a:stretch>
            <a:fillRect/>
          </a:stretch>
        </p:blipFill>
        <p:spPr>
          <a:xfrm>
            <a:off x="3175" y="1588"/>
            <a:ext cx="9137650" cy="5160962"/>
          </a:xfrm>
          <a:prstGeom prst="rect">
            <a:avLst/>
          </a:prstGeom>
          <a:noFill/>
          <a:ln>
            <a:noFill/>
            <a:miter lim="800000"/>
          </a:ln>
        </p:spPr>
      </p:pic>
      <p:sp>
        <p:nvSpPr>
          <p:cNvPr id="107523" name="矩形 7"/>
          <p:cNvSpPr/>
          <p:nvPr userDrawn="1">
            <p:custDataLst>
              <p:tags r:id="rId5"/>
            </p:custDataLst>
          </p:nvPr>
        </p:nvSpPr>
        <p:spPr>
          <a:xfrm>
            <a:off x="246062" y="206375"/>
            <a:ext cx="8623300" cy="4749800"/>
          </a:xfrm>
          <a:prstGeom prst="rect">
            <a:avLst/>
          </a:prstGeom>
          <a:solidFill>
            <a:srgbClr val="FFFFFF"/>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107524" name="文本框 37"/>
          <p:cNvSpPr/>
          <p:nvPr>
            <p:custDataLst>
              <p:tags r:id="rId6"/>
            </p:custDataLst>
          </p:nvPr>
        </p:nvSpPr>
        <p:spPr>
          <a:xfrm>
            <a:off x="1158875" y="317500"/>
            <a:ext cx="1117600" cy="374650"/>
          </a:xfrm>
          <a:prstGeom prst="rect">
            <a:avLst/>
          </a:prstGeom>
          <a:noFill/>
          <a:ln>
            <a:noFill/>
            <a:miter lim="800000"/>
          </a:ln>
        </p:spPr>
        <p:txBody>
          <a:bodyPr wrap="none" lIns="96434" tIns="48217" rIns="96434" bIns="48217"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a:solidFill>
                  <a:schemeClr val="accent1"/>
                </a:solidFill>
                <a:latin typeface="微软雅黑" charset="-122"/>
              </a:rPr>
              <a:t>工作体会</a:t>
            </a:r>
            <a:endParaRPr lang="zh-CN" altLang="en-US">
              <a:solidFill>
                <a:schemeClr val="accent1"/>
              </a:solidFill>
              <a:latin typeface="微软雅黑" charset="-122"/>
            </a:endParaRPr>
          </a:p>
        </p:txBody>
      </p:sp>
      <p:sp>
        <p:nvSpPr>
          <p:cNvPr id="107525" name="椭圆 5"/>
          <p:cNvSpPr/>
          <p:nvPr userDrawn="1">
            <p:custDataLst>
              <p:tags r:id="rId7"/>
            </p:custDataLst>
          </p:nvPr>
        </p:nvSpPr>
        <p:spPr>
          <a:xfrm>
            <a:off x="717550" y="317500"/>
            <a:ext cx="374650" cy="374650"/>
          </a:xfrm>
          <a:prstGeom prst="ellipse">
            <a:avLst/>
          </a:prstGeom>
          <a:solidFill>
            <a:srgbClr val="21563C"/>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107526" name="Slide Number Placeholder 5"/>
          <p:cNvSpPr/>
          <p:nvPr>
            <p:ph type="sldNum" sz="quarter" idx="4"/>
            <p:custDataLst>
              <p:tags r:id="rId8"/>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353102A1-618C-4693-AE60-3A26D808F552}" type="slidenum">
              <a:rPr lang="zh-CN" altLang="en-US" sz="900">
                <a:solidFill>
                  <a:srgbClr val="898989"/>
                </a:solidFill>
              </a:rPr>
              <a:t>*</a:t>
            </a:fld>
            <a:endParaRPr lang="zh-CN" altLang="en-US" sz="900">
              <a:solidFill>
                <a:srgbClr val="898989"/>
              </a:solidFill>
            </a:endParaRPr>
          </a:p>
        </p:txBody>
      </p:sp>
      <p:sp>
        <p:nvSpPr>
          <p:cNvPr id="107527" name="Title Placeholder 1"/>
          <p:cNvSpPr/>
          <p:nvPr>
            <p:ph type="title"/>
            <p:custDataLst>
              <p:tags r:id="rId9"/>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07528" name="Text Placeholder 2"/>
          <p:cNvSpPr/>
          <p:nvPr>
            <p:ph type="body" idx="1"/>
            <p:custDataLst>
              <p:tags r:id="rId10"/>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07529" name="Date Placeholder 3"/>
          <p:cNvSpPr/>
          <p:nvPr>
            <p:ph type="dt" sz="half" idx="2"/>
            <p:custDataLst>
              <p:tags r:id="rId11"/>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8F95A281-104F-48D1-95E6-400A835A4B3B}" type="datetime1">
              <a:rPr lang="zh-CN" altLang="en-US" sz="900">
                <a:solidFill>
                  <a:srgbClr val="898989"/>
                </a:solidFill>
              </a:rPr>
              <a:t>*</a:t>
            </a:fld>
            <a:endParaRPr lang="zh-CN" altLang="en-US" sz="900">
              <a:solidFill>
                <a:srgbClr val="898989"/>
              </a:solidFill>
            </a:endParaRPr>
          </a:p>
        </p:txBody>
      </p:sp>
      <p:sp>
        <p:nvSpPr>
          <p:cNvPr id="107530" name="Footer Placeholder 4"/>
          <p:cNvSpPr/>
          <p:nvPr>
            <p:ph type="ftr" sz="quarter" idx="3"/>
            <p:custDataLst>
              <p:tags r:id="rId12"/>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83"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06.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08546"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9275EC83-E07B-427F-856D-447994FA11DD}" type="slidenum">
              <a:rPr lang="zh-CN" altLang="en-US" sz="900">
                <a:solidFill>
                  <a:srgbClr val="898989"/>
                </a:solidFill>
              </a:rPr>
              <a:t>*</a:t>
            </a:fld>
            <a:endParaRPr lang="zh-CN" altLang="en-US" sz="900">
              <a:solidFill>
                <a:srgbClr val="898989"/>
              </a:solidFill>
            </a:endParaRPr>
          </a:p>
        </p:txBody>
      </p:sp>
      <p:sp>
        <p:nvSpPr>
          <p:cNvPr id="108547"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08548"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08549"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7FFBE36F-9F3A-4EF0-AA54-481FF849207A}" type="datetime1">
              <a:rPr lang="zh-CN" altLang="en-US" sz="900">
                <a:solidFill>
                  <a:srgbClr val="898989"/>
                </a:solidFill>
              </a:rPr>
              <a:t>*</a:t>
            </a:fld>
            <a:endParaRPr lang="zh-CN" altLang="en-US" sz="900">
              <a:solidFill>
                <a:srgbClr val="898989"/>
              </a:solidFill>
            </a:endParaRPr>
          </a:p>
        </p:txBody>
      </p:sp>
      <p:sp>
        <p:nvSpPr>
          <p:cNvPr id="108550"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84"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07.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09570" name="矩形 1"/>
          <p:cNvSpPr/>
          <p:nvPr>
            <p:custDataLst>
              <p:tags r:id="rId3"/>
            </p:custDataLst>
          </p:nvPr>
        </p:nvSpPr>
        <p:spPr>
          <a:xfrm>
            <a:off x="0" y="0"/>
            <a:ext cx="9144000" cy="5145088"/>
          </a:xfrm>
          <a:prstGeom prst="rect">
            <a:avLst/>
          </a:prstGeom>
          <a:gradFill rotWithShape="1">
            <a:gsLst>
              <a:gs pos="0">
                <a:srgbClr val="F1FAF5">
                  <a:alpha val="69803"/>
                </a:srgbClr>
              </a:gs>
              <a:gs pos="56000">
                <a:srgbClr val="FCFDFA">
                  <a:alpha val="77709"/>
                </a:srgbClr>
              </a:gs>
              <a:gs pos="100000">
                <a:srgbClr val="FFFFFF">
                  <a:alpha val="83922"/>
                </a:srgbClr>
              </a:gs>
            </a:gsLst>
            <a:lin ang="5400000" scaled="1"/>
          </a:gradFill>
          <a:ln w="12700">
            <a:noFill/>
            <a:round/>
          </a:ln>
        </p:spPr>
        <p:txBody>
          <a:bodyPr lIns="68577" tIns="34289" rIns="68577" bIns="34289" anchor="ctr"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endParaRPr lang="zh-CN" altLang="en-US">
              <a:solidFill>
                <a:srgbClr val="FFFFFF"/>
              </a:solidFill>
            </a:endParaRPr>
          </a:p>
        </p:txBody>
      </p:sp>
      <p:sp>
        <p:nvSpPr>
          <p:cNvPr id="109571" name="Slide Number Placeholder 5"/>
          <p:cNvSpPr/>
          <p:nvPr>
            <p:ph type="sldNum" sz="quarter" idx="4"/>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C82CE909-6592-4FD2-92A8-E06366503B05}" type="slidenum">
              <a:rPr lang="zh-CN" altLang="en-US" sz="900">
                <a:solidFill>
                  <a:srgbClr val="898989"/>
                </a:solidFill>
              </a:rPr>
              <a:t>*</a:t>
            </a:fld>
            <a:endParaRPr lang="zh-CN" altLang="en-US" sz="900">
              <a:solidFill>
                <a:srgbClr val="898989"/>
              </a:solidFill>
            </a:endParaRPr>
          </a:p>
        </p:txBody>
      </p:sp>
      <p:sp>
        <p:nvSpPr>
          <p:cNvPr id="109572" name="Title Placeholder 1"/>
          <p:cNvSpPr/>
          <p:nvPr>
            <p:ph type="title"/>
            <p:custDataLst>
              <p:tags r:id="rId5"/>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09573" name="Text Placeholder 2"/>
          <p:cNvSpPr/>
          <p:nvPr>
            <p:ph type="body" idx="1"/>
            <p:custDataLst>
              <p:tags r:id="rId6"/>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09574" name="Date Placeholder 3"/>
          <p:cNvSpPr/>
          <p:nvPr>
            <p:ph type="dt" sz="half" idx="2"/>
            <p:custDataLst>
              <p:tags r:id="rId7"/>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C07AB69D-139D-44CD-BF8F-565E12EF9EAE}" type="datetime1">
              <a:rPr lang="zh-CN" altLang="en-US" sz="900">
                <a:solidFill>
                  <a:srgbClr val="898989"/>
                </a:solidFill>
              </a:rPr>
              <a:t>*</a:t>
            </a:fld>
            <a:endParaRPr lang="zh-CN" altLang="en-US" sz="900">
              <a:solidFill>
                <a:srgbClr val="898989"/>
              </a:solidFill>
            </a:endParaRPr>
          </a:p>
        </p:txBody>
      </p:sp>
      <p:sp>
        <p:nvSpPr>
          <p:cNvPr id="109575" name="Footer Placeholder 4"/>
          <p:cNvSpPr/>
          <p:nvPr>
            <p:ph type="ftr" sz="quarter" idx="3"/>
            <p:custDataLst>
              <p:tags r:id="rId8"/>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85"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08.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10594" name="矩形 5"/>
          <p:cNvSpPr/>
          <p:nvPr>
            <p:custDataLst>
              <p:tags r:id="rId3"/>
            </p:custDataLst>
          </p:nvPr>
        </p:nvSpPr>
        <p:spPr>
          <a:xfrm>
            <a:off x="7385050" y="4175125"/>
            <a:ext cx="774700" cy="246062"/>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en-US" altLang="zh-CN" sz="100">
                <a:solidFill>
                  <a:schemeClr val="bg1"/>
                </a:solidFill>
              </a:rPr>
              <a:t>PPT</a:t>
            </a:r>
            <a:r>
              <a:rPr lang="zh-CN" altLang="en-US" sz="100">
                <a:solidFill>
                  <a:schemeClr val="bg1"/>
                </a:solidFill>
              </a:rPr>
              <a:t>模板下载：</a:t>
            </a:r>
            <a:r>
              <a:rPr lang="en-US" altLang="zh-CN" sz="100">
                <a:solidFill>
                  <a:schemeClr val="bg1"/>
                </a:solidFill>
              </a:rPr>
              <a:t>www.1ppt.com/moban/     </a:t>
            </a:r>
            <a:r>
              <a:rPr lang="zh-CN" altLang="en-US" sz="100">
                <a:solidFill>
                  <a:schemeClr val="bg1"/>
                </a:solidFill>
              </a:rPr>
              <a:t>行业</a:t>
            </a:r>
            <a:r>
              <a:rPr lang="en-US" altLang="zh-CN" sz="100">
                <a:solidFill>
                  <a:schemeClr val="bg1"/>
                </a:solidFill>
              </a:rPr>
              <a:t>PPT</a:t>
            </a:r>
            <a:r>
              <a:rPr lang="zh-CN" altLang="en-US" sz="100">
                <a:solidFill>
                  <a:schemeClr val="bg1"/>
                </a:solidFill>
              </a:rPr>
              <a:t>模板：</a:t>
            </a:r>
            <a:r>
              <a:rPr lang="en-US" altLang="zh-CN" sz="100">
                <a:solidFill>
                  <a:schemeClr val="bg1"/>
                </a:solidFill>
              </a:rPr>
              <a:t>www.1ppt.com/hangye/ </a:t>
            </a:r>
            <a:endParaRPr lang="en-US" altLang="zh-CN" sz="100">
              <a:solidFill>
                <a:schemeClr val="bg1"/>
              </a:solidFill>
            </a:endParaRPr>
          </a:p>
          <a:p>
            <a:pPr lvl="0"/>
            <a:r>
              <a:rPr lang="zh-CN" altLang="en-US" sz="100">
                <a:solidFill>
                  <a:schemeClr val="bg1"/>
                </a:solidFill>
              </a:rPr>
              <a:t>节日</a:t>
            </a:r>
            <a:r>
              <a:rPr lang="en-US" altLang="zh-CN" sz="100">
                <a:solidFill>
                  <a:schemeClr val="bg1"/>
                </a:solidFill>
              </a:rPr>
              <a:t>PPT</a:t>
            </a:r>
            <a:r>
              <a:rPr lang="zh-CN" altLang="en-US" sz="100">
                <a:solidFill>
                  <a:schemeClr val="bg1"/>
                </a:solidFill>
              </a:rPr>
              <a:t>模板：</a:t>
            </a:r>
            <a:r>
              <a:rPr lang="en-US" altLang="zh-CN" sz="100">
                <a:solidFill>
                  <a:schemeClr val="bg1"/>
                </a:solidFill>
              </a:rPr>
              <a:t>www.1ppt.com/jieri/           PPT</a:t>
            </a:r>
            <a:r>
              <a:rPr lang="zh-CN" altLang="en-US" sz="100">
                <a:solidFill>
                  <a:schemeClr val="bg1"/>
                </a:solidFill>
              </a:rPr>
              <a:t>素材下载：</a:t>
            </a:r>
            <a:r>
              <a:rPr lang="en-US" altLang="zh-CN" sz="100">
                <a:solidFill>
                  <a:schemeClr val="bg1"/>
                </a:solidFill>
              </a:rPr>
              <a:t>www.1ppt.com/sucai/</a:t>
            </a:r>
            <a:endParaRPr lang="en-US" altLang="zh-CN" sz="100">
              <a:solidFill>
                <a:schemeClr val="bg1"/>
              </a:solidFill>
            </a:endParaRPr>
          </a:p>
          <a:p>
            <a:pPr lvl="0"/>
            <a:r>
              <a:rPr lang="en-US" altLang="zh-CN" sz="100">
                <a:solidFill>
                  <a:schemeClr val="bg1"/>
                </a:solidFill>
              </a:rPr>
              <a:t>PPT</a:t>
            </a:r>
            <a:r>
              <a:rPr lang="zh-CN" altLang="en-US" sz="100">
                <a:solidFill>
                  <a:schemeClr val="bg1"/>
                </a:solidFill>
              </a:rPr>
              <a:t>背景图片：</a:t>
            </a:r>
            <a:r>
              <a:rPr lang="en-US" altLang="zh-CN" sz="100">
                <a:solidFill>
                  <a:schemeClr val="bg1"/>
                </a:solidFill>
              </a:rPr>
              <a:t>www.1ppt.com/beijing/      PPT</a:t>
            </a:r>
            <a:r>
              <a:rPr lang="zh-CN" altLang="en-US" sz="100">
                <a:solidFill>
                  <a:schemeClr val="bg1"/>
                </a:solidFill>
              </a:rPr>
              <a:t>图表下载：</a:t>
            </a:r>
            <a:r>
              <a:rPr lang="en-US" altLang="zh-CN" sz="100">
                <a:solidFill>
                  <a:schemeClr val="bg1"/>
                </a:solidFill>
              </a:rPr>
              <a:t>www.1ppt.com/tubiao/      </a:t>
            </a:r>
            <a:endParaRPr lang="en-US" altLang="zh-CN" sz="100">
              <a:solidFill>
                <a:schemeClr val="bg1"/>
              </a:solidFill>
            </a:endParaRPr>
          </a:p>
          <a:p>
            <a:pPr lvl="0"/>
            <a:r>
              <a:rPr lang="zh-CN" altLang="en-US" sz="100">
                <a:solidFill>
                  <a:schemeClr val="bg1"/>
                </a:solidFill>
              </a:rPr>
              <a:t>优秀</a:t>
            </a:r>
            <a:r>
              <a:rPr lang="en-US" altLang="zh-CN" sz="100">
                <a:solidFill>
                  <a:schemeClr val="bg1"/>
                </a:solidFill>
              </a:rPr>
              <a:t>PPT</a:t>
            </a:r>
            <a:r>
              <a:rPr lang="zh-CN" altLang="en-US" sz="100">
                <a:solidFill>
                  <a:schemeClr val="bg1"/>
                </a:solidFill>
              </a:rPr>
              <a:t>下载：</a:t>
            </a:r>
            <a:r>
              <a:rPr lang="en-US" altLang="zh-CN" sz="100">
                <a:solidFill>
                  <a:schemeClr val="bg1"/>
                </a:solidFill>
              </a:rPr>
              <a:t>www.1ppt.com/xiazai/        PPT</a:t>
            </a:r>
            <a:r>
              <a:rPr lang="zh-CN" altLang="en-US" sz="100">
                <a:solidFill>
                  <a:schemeClr val="bg1"/>
                </a:solidFill>
              </a:rPr>
              <a:t>教程： </a:t>
            </a:r>
            <a:r>
              <a:rPr lang="en-US" altLang="zh-CN" sz="100">
                <a:solidFill>
                  <a:schemeClr val="bg1"/>
                </a:solidFill>
              </a:rPr>
              <a:t>www.1ppt.com/powerpoint/      </a:t>
            </a:r>
            <a:endParaRPr lang="en-US" altLang="zh-CN" sz="100">
              <a:solidFill>
                <a:schemeClr val="bg1"/>
              </a:solidFill>
            </a:endParaRPr>
          </a:p>
          <a:p>
            <a:pPr lvl="0"/>
            <a:r>
              <a:rPr lang="en-US" altLang="zh-CN" sz="100">
                <a:solidFill>
                  <a:schemeClr val="bg1"/>
                </a:solidFill>
              </a:rPr>
              <a:t>Word</a:t>
            </a:r>
            <a:r>
              <a:rPr lang="zh-CN" altLang="en-US" sz="100">
                <a:solidFill>
                  <a:schemeClr val="bg1"/>
                </a:solidFill>
              </a:rPr>
              <a:t>教程： </a:t>
            </a:r>
            <a:r>
              <a:rPr lang="en-US" altLang="zh-CN" sz="100">
                <a:solidFill>
                  <a:schemeClr val="bg1"/>
                </a:solidFill>
              </a:rPr>
              <a:t>www.1ppt.com/word/              Excel</a:t>
            </a:r>
            <a:r>
              <a:rPr lang="zh-CN" altLang="en-US" sz="100">
                <a:solidFill>
                  <a:schemeClr val="bg1"/>
                </a:solidFill>
              </a:rPr>
              <a:t>教程：</a:t>
            </a:r>
            <a:r>
              <a:rPr lang="en-US" altLang="zh-CN" sz="100">
                <a:solidFill>
                  <a:schemeClr val="bg1"/>
                </a:solidFill>
              </a:rPr>
              <a:t>www.1ppt.com/excel/  </a:t>
            </a:r>
            <a:endParaRPr lang="en-US" altLang="zh-CN" sz="100">
              <a:solidFill>
                <a:schemeClr val="bg1"/>
              </a:solidFill>
            </a:endParaRPr>
          </a:p>
          <a:p>
            <a:pPr lvl="0"/>
            <a:r>
              <a:rPr lang="zh-CN" altLang="en-US" sz="100">
                <a:solidFill>
                  <a:schemeClr val="bg1"/>
                </a:solidFill>
              </a:rPr>
              <a:t>资料下载：</a:t>
            </a:r>
            <a:r>
              <a:rPr lang="en-US" altLang="zh-CN" sz="100">
                <a:solidFill>
                  <a:schemeClr val="bg1"/>
                </a:solidFill>
              </a:rPr>
              <a:t>www.1ppt.com/ziliao/                PPT</a:t>
            </a:r>
            <a:r>
              <a:rPr lang="zh-CN" altLang="en-US" sz="100">
                <a:solidFill>
                  <a:schemeClr val="bg1"/>
                </a:solidFill>
              </a:rPr>
              <a:t>课件下载：</a:t>
            </a:r>
            <a:r>
              <a:rPr lang="en-US" altLang="zh-CN" sz="100">
                <a:solidFill>
                  <a:schemeClr val="bg1"/>
                </a:solidFill>
              </a:rPr>
              <a:t>www.1ppt.com/kejian/ </a:t>
            </a:r>
            <a:endParaRPr lang="en-US" altLang="zh-CN" sz="100">
              <a:solidFill>
                <a:schemeClr val="bg1"/>
              </a:solidFill>
            </a:endParaRPr>
          </a:p>
          <a:p>
            <a:pPr lvl="0"/>
            <a:r>
              <a:rPr lang="zh-CN" altLang="en-US" sz="100">
                <a:solidFill>
                  <a:schemeClr val="bg1"/>
                </a:solidFill>
              </a:rPr>
              <a:t>范文下载：</a:t>
            </a:r>
            <a:r>
              <a:rPr lang="en-US" altLang="zh-CN" sz="100">
                <a:solidFill>
                  <a:schemeClr val="bg1"/>
                </a:solidFill>
              </a:rPr>
              <a:t>www.1ppt.com/fanwen/             </a:t>
            </a:r>
            <a:r>
              <a:rPr lang="zh-CN" altLang="en-US" sz="100">
                <a:solidFill>
                  <a:schemeClr val="bg1"/>
                </a:solidFill>
              </a:rPr>
              <a:t>试卷下载：</a:t>
            </a:r>
            <a:r>
              <a:rPr lang="en-US" altLang="zh-CN" sz="100">
                <a:solidFill>
                  <a:schemeClr val="bg1"/>
                </a:solidFill>
              </a:rPr>
              <a:t>www.1ppt.com/shiti/  </a:t>
            </a:r>
            <a:endParaRPr lang="en-US" altLang="zh-CN" sz="100">
              <a:solidFill>
                <a:schemeClr val="bg1"/>
              </a:solidFill>
            </a:endParaRPr>
          </a:p>
          <a:p>
            <a:pPr lvl="0"/>
            <a:r>
              <a:rPr lang="zh-CN" altLang="en-US" sz="100">
                <a:solidFill>
                  <a:schemeClr val="bg1"/>
                </a:solidFill>
              </a:rPr>
              <a:t>教案下载：</a:t>
            </a:r>
            <a:r>
              <a:rPr lang="en-US" altLang="zh-CN" sz="100">
                <a:solidFill>
                  <a:schemeClr val="bg1"/>
                </a:solidFill>
              </a:rPr>
              <a:t>www.1ppt.com/jiaoan/        </a:t>
            </a:r>
            <a:endParaRPr lang="en-US" altLang="zh-CN" sz="100">
              <a:solidFill>
                <a:schemeClr val="bg1"/>
              </a:solidFill>
            </a:endParaRPr>
          </a:p>
          <a:p>
            <a:pPr lvl="0"/>
            <a:r>
              <a:rPr lang="zh-CN" altLang="en-US" sz="100">
                <a:solidFill>
                  <a:schemeClr val="bg1"/>
                </a:solidFill>
              </a:rPr>
              <a:t>字体下载：</a:t>
            </a:r>
            <a:r>
              <a:rPr lang="en-US" altLang="zh-CN" sz="100">
                <a:solidFill>
                  <a:schemeClr val="bg1"/>
                </a:solidFill>
              </a:rPr>
              <a:t>www.1ppt.com/ziti/</a:t>
            </a:r>
            <a:endParaRPr lang="en-US" altLang="zh-CN" sz="100">
              <a:solidFill>
                <a:schemeClr val="bg1"/>
              </a:solidFill>
            </a:endParaRPr>
          </a:p>
          <a:p>
            <a:pPr lvl="0"/>
            <a:r>
              <a:rPr lang="en-US" altLang="zh-CN" sz="100">
                <a:solidFill>
                  <a:schemeClr val="bg1"/>
                </a:solidFill>
              </a:rPr>
              <a:t> </a:t>
            </a:r>
            <a:endParaRPr lang="zh-CN" altLang="en-US" sz="100">
              <a:solidFill>
                <a:schemeClr val="bg1"/>
              </a:solidFill>
            </a:endParaRPr>
          </a:p>
        </p:txBody>
      </p:sp>
      <p:sp>
        <p:nvSpPr>
          <p:cNvPr id="110595" name="Slide Number Placeholder 5"/>
          <p:cNvSpPr/>
          <p:nvPr>
            <p:ph type="sldNum" sz="quarter" idx="4"/>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B171F39B-4AE5-4DC3-AB18-FD59AA1B920B}" type="slidenum">
              <a:rPr lang="zh-CN" altLang="en-US" sz="900">
                <a:solidFill>
                  <a:srgbClr val="898989"/>
                </a:solidFill>
              </a:rPr>
              <a:t>*</a:t>
            </a:fld>
            <a:endParaRPr lang="zh-CN" altLang="en-US" sz="900">
              <a:solidFill>
                <a:srgbClr val="898989"/>
              </a:solidFill>
            </a:endParaRPr>
          </a:p>
        </p:txBody>
      </p:sp>
      <p:sp>
        <p:nvSpPr>
          <p:cNvPr id="110596" name="Title Placeholder 1"/>
          <p:cNvSpPr/>
          <p:nvPr>
            <p:ph type="title"/>
            <p:custDataLst>
              <p:tags r:id="rId5"/>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10597" name="Text Placeholder 2"/>
          <p:cNvSpPr/>
          <p:nvPr>
            <p:ph type="body" idx="1"/>
            <p:custDataLst>
              <p:tags r:id="rId6"/>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10598" name="Date Placeholder 3"/>
          <p:cNvSpPr/>
          <p:nvPr>
            <p:ph type="dt" sz="half" idx="2"/>
            <p:custDataLst>
              <p:tags r:id="rId7"/>
            </p:custDataLst>
          </p:nvPr>
        </p:nvSpPr>
        <p:spPr>
          <a:xfrm>
            <a:off x="6286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9D4B1A41-C8CC-4AA1-A590-33A232AE5263}" type="datetime1">
              <a:rPr lang="zh-CN" altLang="en-US" sz="900">
                <a:solidFill>
                  <a:srgbClr val="898989"/>
                </a:solidFill>
              </a:rPr>
              <a:t>*</a:t>
            </a:fld>
            <a:endParaRPr lang="zh-CN" altLang="en-US" sz="900">
              <a:solidFill>
                <a:srgbClr val="898989"/>
              </a:solidFill>
            </a:endParaRPr>
          </a:p>
        </p:txBody>
      </p:sp>
      <p:sp>
        <p:nvSpPr>
          <p:cNvPr id="110599" name="Footer Placeholder 4"/>
          <p:cNvSpPr/>
          <p:nvPr>
            <p:ph type="ftr" sz="quarter" idx="3"/>
            <p:custDataLst>
              <p:tags r:id="rId8"/>
            </p:custDataLst>
          </p:nvPr>
        </p:nvSpPr>
        <p:spPr>
          <a:xfrm>
            <a:off x="3028950" y="4768850"/>
            <a:ext cx="30861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86"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09.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11618"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AC6BDD72-94EE-478E-81F4-C7BAEF9147F0}" type="slidenum">
              <a:rPr lang="zh-CN" altLang="en-US" sz="900">
                <a:solidFill>
                  <a:srgbClr val="898989"/>
                </a:solidFill>
              </a:rPr>
              <a:t>*</a:t>
            </a:fld>
            <a:endParaRPr lang="zh-CN" altLang="en-US" sz="900">
              <a:solidFill>
                <a:srgbClr val="898989"/>
              </a:solidFill>
            </a:endParaRPr>
          </a:p>
        </p:txBody>
      </p:sp>
      <p:sp>
        <p:nvSpPr>
          <p:cNvPr id="111619"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11620"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11621"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CF6F1F15-E058-478C-BFC0-C209D1DC2931}" type="datetime1">
              <a:rPr lang="zh-CN" altLang="en-US" sz="900">
                <a:solidFill>
                  <a:srgbClr val="898989"/>
                </a:solidFill>
              </a:rPr>
              <a:t>*</a:t>
            </a:fld>
            <a:endParaRPr lang="zh-CN" altLang="en-US" sz="900">
              <a:solidFill>
                <a:srgbClr val="898989"/>
              </a:solidFill>
            </a:endParaRPr>
          </a:p>
        </p:txBody>
      </p:sp>
      <p:sp>
        <p:nvSpPr>
          <p:cNvPr id="111622"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87"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10.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12642"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8601FB20-20F7-4F8F-8C92-C16DB84267F7}" type="slidenum">
              <a:rPr lang="zh-CN" altLang="en-US" sz="900">
                <a:solidFill>
                  <a:srgbClr val="898989"/>
                </a:solidFill>
              </a:rPr>
              <a:t>*</a:t>
            </a:fld>
            <a:endParaRPr lang="zh-CN" altLang="en-US" sz="900">
              <a:solidFill>
                <a:srgbClr val="898989"/>
              </a:solidFill>
            </a:endParaRPr>
          </a:p>
        </p:txBody>
      </p:sp>
      <p:sp>
        <p:nvSpPr>
          <p:cNvPr id="112643"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12644"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12645"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D2196F1F-20C5-499C-91A2-54B45D2DAE56}" type="datetime1">
              <a:rPr lang="zh-CN" altLang="en-US" sz="900">
                <a:solidFill>
                  <a:srgbClr val="898989"/>
                </a:solidFill>
              </a:rPr>
              <a:t>*</a:t>
            </a:fld>
            <a:endParaRPr lang="zh-CN" altLang="en-US" sz="900">
              <a:solidFill>
                <a:srgbClr val="898989"/>
              </a:solidFill>
            </a:endParaRPr>
          </a:p>
        </p:txBody>
      </p:sp>
      <p:sp>
        <p:nvSpPr>
          <p:cNvPr id="112646"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88"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1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13666"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D18AAF8A-7922-425C-9938-79A2FA5A035A}" type="slidenum">
              <a:rPr lang="zh-CN" altLang="en-US" sz="900">
                <a:solidFill>
                  <a:srgbClr val="898989"/>
                </a:solidFill>
              </a:rPr>
              <a:t>*</a:t>
            </a:fld>
            <a:endParaRPr lang="zh-CN" altLang="en-US" sz="900">
              <a:solidFill>
                <a:srgbClr val="898989"/>
              </a:solidFill>
            </a:endParaRPr>
          </a:p>
        </p:txBody>
      </p:sp>
      <p:sp>
        <p:nvSpPr>
          <p:cNvPr id="113667"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13668"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13669"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F2463E3F-3103-49ED-881B-1E5AA917FC6F}" type="datetime1">
              <a:rPr lang="zh-CN" altLang="en-US" sz="900">
                <a:solidFill>
                  <a:srgbClr val="898989"/>
                </a:solidFill>
              </a:rPr>
              <a:t>*</a:t>
            </a:fld>
            <a:endParaRPr lang="zh-CN" altLang="en-US" sz="900">
              <a:solidFill>
                <a:srgbClr val="898989"/>
              </a:solidFill>
            </a:endParaRPr>
          </a:p>
        </p:txBody>
      </p:sp>
      <p:sp>
        <p:nvSpPr>
          <p:cNvPr id="113670"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89"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1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2"/>
        </a:solidFill>
      </p:bgPr>
    </p:bg>
    <p:spTree>
      <p:nvGrpSpPr>
        <p:cNvPr id="1" name=""/>
        <p:cNvGrpSpPr/>
        <p:nvPr>
          <p:custDataLst>
            <p:tags r:id="rId2"/>
          </p:custDataLst>
        </p:nvPr>
      </p:nvGrpSpPr>
      <p:grpSpPr/>
      <p:pic>
        <p:nvPicPr>
          <p:cNvPr id="114690" name="图片 3"/>
          <p:cNvPicPr/>
          <p:nvPr>
            <p:custDataLst>
              <p:tags r:id="rId4"/>
            </p:custDataLst>
          </p:nvPr>
        </p:nvPicPr>
        <p:blipFill>
          <a:blip r:embed="rId3"/>
          <a:srcRect l="20000" t="28148" r="20742" b="22963"/>
          <a:stretch>
            <a:fillRect/>
          </a:stretch>
        </p:blipFill>
        <p:spPr>
          <a:xfrm>
            <a:off x="76200" y="57150"/>
            <a:ext cx="1676400" cy="790575"/>
          </a:xfrm>
          <a:prstGeom prst="rect">
            <a:avLst/>
          </a:prstGeom>
          <a:noFill/>
          <a:ln>
            <a:noFill/>
            <a:miter lim="800000"/>
          </a:ln>
        </p:spPr>
      </p:pic>
      <p:sp>
        <p:nvSpPr>
          <p:cNvPr id="114691" name="Slide Number Placeholder 5"/>
          <p:cNvSpPr/>
          <p:nvPr>
            <p:ph type="sldNum" sz="quarter" idx="4"/>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1C47D5ED-DAD8-414E-973E-17E1D2981CDC}" type="slidenum">
              <a:rPr lang="zh-CN" altLang="en-US" sz="900">
                <a:solidFill>
                  <a:srgbClr val="898989"/>
                </a:solidFill>
              </a:rPr>
              <a:t>*</a:t>
            </a:fld>
            <a:endParaRPr lang="zh-CN" altLang="en-US" sz="900">
              <a:solidFill>
                <a:srgbClr val="898989"/>
              </a:solidFill>
            </a:endParaRPr>
          </a:p>
        </p:txBody>
      </p:sp>
      <p:sp>
        <p:nvSpPr>
          <p:cNvPr id="114692" name="Title Placeholder 1"/>
          <p:cNvSpPr/>
          <p:nvPr>
            <p:ph type="title"/>
            <p:custDataLst>
              <p:tags r:id="rId6"/>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14693" name="Text Placeholder 2"/>
          <p:cNvSpPr/>
          <p:nvPr>
            <p:ph type="body" idx="1"/>
            <p:custDataLst>
              <p:tags r:id="rId7"/>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14694" name="Date Placeholder 3"/>
          <p:cNvSpPr/>
          <p:nvPr>
            <p:ph type="dt" sz="half" idx="2"/>
            <p:custDataLst>
              <p:tags r:id="rId8"/>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5A91AB08-2360-4258-A477-77EA0D092C27}" type="datetime1">
              <a:rPr lang="zh-CN" altLang="en-US" sz="900">
                <a:solidFill>
                  <a:srgbClr val="898989"/>
                </a:solidFill>
              </a:rPr>
              <a:t>*</a:t>
            </a:fld>
            <a:endParaRPr lang="zh-CN" altLang="en-US" sz="900">
              <a:solidFill>
                <a:srgbClr val="898989"/>
              </a:solidFill>
            </a:endParaRPr>
          </a:p>
        </p:txBody>
      </p:sp>
      <p:sp>
        <p:nvSpPr>
          <p:cNvPr id="114695" name="Footer Placeholder 4"/>
          <p:cNvSpPr/>
          <p:nvPr>
            <p:ph type="ftr" sz="quarter" idx="3"/>
            <p:custDataLst>
              <p:tags r:id="rId9"/>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90"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1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15714" name="矩形 8"/>
          <p:cNvSpPr/>
          <p:nvPr>
            <p:custDataLst>
              <p:tags r:id="rId3"/>
            </p:custDataLst>
          </p:nvPr>
        </p:nvSpPr>
        <p:spPr>
          <a:xfrm>
            <a:off x="41275" y="3492500"/>
            <a:ext cx="774700" cy="246062"/>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模板下载：</a:t>
            </a:r>
            <a:r>
              <a:rPr lang="en-US" altLang="zh-CN" sz="100">
                <a:solidFill>
                  <a:srgbClr val="FFFFFF"/>
                </a:solidFill>
                <a:latin typeface="Calibri"/>
                <a:ea typeface="宋体" pitchFamily="2" charset="-122"/>
              </a:rPr>
              <a:t>www.1ppt.com/moban/     </a:t>
            </a:r>
            <a:r>
              <a:rPr lang="zh-CN" altLang="en-US" sz="100">
                <a:solidFill>
                  <a:srgbClr val="FFFFFF"/>
                </a:solidFill>
                <a:latin typeface="Calibri"/>
                <a:ea typeface="宋体" pitchFamily="2" charset="-122"/>
              </a:rPr>
              <a:t>行业</a:t>
            </a:r>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模板：</a:t>
            </a:r>
            <a:r>
              <a:rPr lang="en-US" altLang="zh-CN" sz="100">
                <a:solidFill>
                  <a:srgbClr val="FFFFFF"/>
                </a:solidFill>
                <a:latin typeface="Calibri"/>
                <a:ea typeface="宋体" pitchFamily="2" charset="-122"/>
              </a:rPr>
              <a:t>www.1ppt.com/hangye/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节日</a:t>
            </a:r>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模板：</a:t>
            </a:r>
            <a:r>
              <a:rPr lang="en-US" altLang="zh-CN" sz="100">
                <a:solidFill>
                  <a:srgbClr val="FFFFFF"/>
                </a:solidFill>
                <a:latin typeface="Calibri"/>
                <a:ea typeface="宋体" pitchFamily="2" charset="-122"/>
              </a:rPr>
              <a:t>www.1ppt.com/jieri/           PPT</a:t>
            </a:r>
            <a:r>
              <a:rPr lang="zh-CN" altLang="en-US" sz="100">
                <a:solidFill>
                  <a:srgbClr val="FFFFFF"/>
                </a:solidFill>
                <a:latin typeface="Calibri"/>
                <a:ea typeface="宋体" pitchFamily="2" charset="-122"/>
              </a:rPr>
              <a:t>素材下载：</a:t>
            </a:r>
            <a:r>
              <a:rPr lang="en-US" altLang="zh-CN" sz="100">
                <a:solidFill>
                  <a:srgbClr val="FFFFFF"/>
                </a:solidFill>
                <a:latin typeface="Calibri"/>
                <a:ea typeface="宋体" pitchFamily="2" charset="-122"/>
              </a:rPr>
              <a:t>www.1ppt.com/sucai/</a:t>
            </a:r>
            <a:endParaRPr lang="en-US" altLang="zh-CN" sz="100">
              <a:solidFill>
                <a:srgbClr val="FFFFFF"/>
              </a:solidFill>
              <a:latin typeface="Calibri"/>
              <a:ea typeface="宋体" pitchFamily="2" charset="-122"/>
            </a:endParaRPr>
          </a:p>
          <a:p>
            <a:pPr marL="0" lvl="0" indent="0" defTabSz="914400"/>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背景图片：</a:t>
            </a:r>
            <a:r>
              <a:rPr lang="en-US" altLang="zh-CN" sz="100">
                <a:solidFill>
                  <a:srgbClr val="FFFFFF"/>
                </a:solidFill>
                <a:latin typeface="Calibri"/>
                <a:ea typeface="宋体" pitchFamily="2" charset="-122"/>
              </a:rPr>
              <a:t>www.1ppt.com/beijing/      PPT</a:t>
            </a:r>
            <a:r>
              <a:rPr lang="zh-CN" altLang="en-US" sz="100">
                <a:solidFill>
                  <a:srgbClr val="FFFFFF"/>
                </a:solidFill>
                <a:latin typeface="Calibri"/>
                <a:ea typeface="宋体" pitchFamily="2" charset="-122"/>
              </a:rPr>
              <a:t>图表下载：</a:t>
            </a:r>
            <a:r>
              <a:rPr lang="en-US" altLang="zh-CN" sz="100">
                <a:solidFill>
                  <a:srgbClr val="FFFFFF"/>
                </a:solidFill>
                <a:latin typeface="Calibri"/>
                <a:ea typeface="宋体" pitchFamily="2" charset="-122"/>
              </a:rPr>
              <a:t>www.1ppt.com/tubiao/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优秀</a:t>
            </a:r>
            <a:r>
              <a:rPr lang="en-US" altLang="zh-CN" sz="100">
                <a:solidFill>
                  <a:srgbClr val="FFFFFF"/>
                </a:solidFill>
                <a:latin typeface="Calibri"/>
                <a:ea typeface="宋体" pitchFamily="2" charset="-122"/>
              </a:rPr>
              <a:t>PPT</a:t>
            </a:r>
            <a:r>
              <a:rPr lang="zh-CN" altLang="en-US" sz="100">
                <a:solidFill>
                  <a:srgbClr val="FFFFFF"/>
                </a:solidFill>
                <a:latin typeface="Calibri"/>
                <a:ea typeface="宋体" pitchFamily="2" charset="-122"/>
              </a:rPr>
              <a:t>下载：</a:t>
            </a:r>
            <a:r>
              <a:rPr lang="en-US" altLang="zh-CN" sz="100">
                <a:solidFill>
                  <a:srgbClr val="FFFFFF"/>
                </a:solidFill>
                <a:latin typeface="Calibri"/>
                <a:ea typeface="宋体" pitchFamily="2" charset="-122"/>
              </a:rPr>
              <a:t>www.1ppt.com/xiazai/        PPT</a:t>
            </a:r>
            <a:r>
              <a:rPr lang="zh-CN" altLang="en-US" sz="100">
                <a:solidFill>
                  <a:srgbClr val="FFFFFF"/>
                </a:solidFill>
                <a:latin typeface="Calibri"/>
                <a:ea typeface="宋体" pitchFamily="2" charset="-122"/>
              </a:rPr>
              <a:t>教程： </a:t>
            </a:r>
            <a:r>
              <a:rPr lang="en-US" altLang="zh-CN" sz="100">
                <a:solidFill>
                  <a:srgbClr val="FFFFFF"/>
                </a:solidFill>
                <a:latin typeface="Calibri"/>
                <a:ea typeface="宋体" pitchFamily="2" charset="-122"/>
              </a:rPr>
              <a:t>www.1ppt.com/powerpoint/      </a:t>
            </a:r>
            <a:endParaRPr lang="en-US" altLang="zh-CN" sz="100">
              <a:solidFill>
                <a:srgbClr val="FFFFFF"/>
              </a:solidFill>
              <a:latin typeface="Calibri"/>
              <a:ea typeface="宋体" pitchFamily="2" charset="-122"/>
            </a:endParaRPr>
          </a:p>
          <a:p>
            <a:pPr marL="0" lvl="0" indent="0" defTabSz="914400"/>
            <a:r>
              <a:rPr lang="en-US" altLang="zh-CN" sz="100">
                <a:solidFill>
                  <a:srgbClr val="FFFFFF"/>
                </a:solidFill>
                <a:latin typeface="Calibri"/>
                <a:ea typeface="宋体" pitchFamily="2" charset="-122"/>
              </a:rPr>
              <a:t>Word</a:t>
            </a:r>
            <a:r>
              <a:rPr lang="zh-CN" altLang="en-US" sz="100">
                <a:solidFill>
                  <a:srgbClr val="FFFFFF"/>
                </a:solidFill>
                <a:latin typeface="Calibri"/>
                <a:ea typeface="宋体" pitchFamily="2" charset="-122"/>
              </a:rPr>
              <a:t>教程： </a:t>
            </a:r>
            <a:r>
              <a:rPr lang="en-US" altLang="zh-CN" sz="100">
                <a:solidFill>
                  <a:srgbClr val="FFFFFF"/>
                </a:solidFill>
                <a:latin typeface="Calibri"/>
                <a:ea typeface="宋体" pitchFamily="2" charset="-122"/>
              </a:rPr>
              <a:t>www.1ppt.com/word/              Excel</a:t>
            </a:r>
            <a:r>
              <a:rPr lang="zh-CN" altLang="en-US" sz="100">
                <a:solidFill>
                  <a:srgbClr val="FFFFFF"/>
                </a:solidFill>
                <a:latin typeface="Calibri"/>
                <a:ea typeface="宋体" pitchFamily="2" charset="-122"/>
              </a:rPr>
              <a:t>教程：</a:t>
            </a:r>
            <a:r>
              <a:rPr lang="en-US" altLang="zh-CN" sz="100">
                <a:solidFill>
                  <a:srgbClr val="FFFFFF"/>
                </a:solidFill>
                <a:latin typeface="Calibri"/>
                <a:ea typeface="宋体" pitchFamily="2" charset="-122"/>
              </a:rPr>
              <a:t>www.1ppt.com/excel/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资料下载：</a:t>
            </a:r>
            <a:r>
              <a:rPr lang="en-US" altLang="zh-CN" sz="100">
                <a:solidFill>
                  <a:srgbClr val="FFFFFF"/>
                </a:solidFill>
                <a:latin typeface="Calibri"/>
                <a:ea typeface="宋体" pitchFamily="2" charset="-122"/>
              </a:rPr>
              <a:t>www.1ppt.com/ziliao/                PPT</a:t>
            </a:r>
            <a:r>
              <a:rPr lang="zh-CN" altLang="en-US" sz="100">
                <a:solidFill>
                  <a:srgbClr val="FFFFFF"/>
                </a:solidFill>
                <a:latin typeface="Calibri"/>
                <a:ea typeface="宋体" pitchFamily="2" charset="-122"/>
              </a:rPr>
              <a:t>课件下载：</a:t>
            </a:r>
            <a:r>
              <a:rPr lang="en-US" altLang="zh-CN" sz="100">
                <a:solidFill>
                  <a:srgbClr val="FFFFFF"/>
                </a:solidFill>
                <a:latin typeface="Calibri"/>
                <a:ea typeface="宋体" pitchFamily="2" charset="-122"/>
              </a:rPr>
              <a:t>www.1ppt.com/kejian/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范文下载：</a:t>
            </a:r>
            <a:r>
              <a:rPr lang="en-US" altLang="zh-CN" sz="100">
                <a:solidFill>
                  <a:srgbClr val="FFFFFF"/>
                </a:solidFill>
                <a:latin typeface="Calibri"/>
                <a:ea typeface="宋体" pitchFamily="2" charset="-122"/>
              </a:rPr>
              <a:t>www.1ppt.com/fanwen/             </a:t>
            </a:r>
            <a:r>
              <a:rPr lang="zh-CN" altLang="en-US" sz="100">
                <a:solidFill>
                  <a:srgbClr val="FFFFFF"/>
                </a:solidFill>
                <a:latin typeface="Calibri"/>
                <a:ea typeface="宋体" pitchFamily="2" charset="-122"/>
              </a:rPr>
              <a:t>试卷下载：</a:t>
            </a:r>
            <a:r>
              <a:rPr lang="en-US" altLang="zh-CN" sz="100">
                <a:solidFill>
                  <a:srgbClr val="FFFFFF"/>
                </a:solidFill>
                <a:latin typeface="Calibri"/>
                <a:ea typeface="宋体" pitchFamily="2" charset="-122"/>
              </a:rPr>
              <a:t>www.1ppt.com/shiti/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教案下载：</a:t>
            </a:r>
            <a:r>
              <a:rPr lang="en-US" altLang="zh-CN" sz="100">
                <a:solidFill>
                  <a:srgbClr val="FFFFFF"/>
                </a:solidFill>
                <a:latin typeface="Calibri"/>
                <a:ea typeface="宋体" pitchFamily="2" charset="-122"/>
              </a:rPr>
              <a:t>www.1ppt.com/jiaoan/        </a:t>
            </a:r>
            <a:endParaRPr lang="en-US" altLang="zh-CN" sz="100">
              <a:solidFill>
                <a:srgbClr val="FFFFFF"/>
              </a:solidFill>
              <a:latin typeface="Calibri"/>
              <a:ea typeface="宋体" pitchFamily="2" charset="-122"/>
            </a:endParaRPr>
          </a:p>
          <a:p>
            <a:pPr marL="0" lvl="0" indent="0" defTabSz="914400"/>
            <a:r>
              <a:rPr lang="zh-CN" altLang="en-US" sz="100">
                <a:solidFill>
                  <a:srgbClr val="FFFFFF"/>
                </a:solidFill>
                <a:latin typeface="Calibri"/>
                <a:ea typeface="宋体" pitchFamily="2" charset="-122"/>
              </a:rPr>
              <a:t>字体下载：</a:t>
            </a:r>
            <a:r>
              <a:rPr lang="en-US" altLang="zh-CN" sz="100">
                <a:solidFill>
                  <a:srgbClr val="FFFFFF"/>
                </a:solidFill>
                <a:latin typeface="Calibri"/>
                <a:ea typeface="宋体" pitchFamily="2" charset="-122"/>
              </a:rPr>
              <a:t>www.1ppt.com/ziti/</a:t>
            </a:r>
            <a:endParaRPr lang="en-US" altLang="zh-CN" sz="100">
              <a:solidFill>
                <a:srgbClr val="FFFFFF"/>
              </a:solidFill>
              <a:latin typeface="Calibri"/>
              <a:ea typeface="宋体" pitchFamily="2" charset="-122"/>
            </a:endParaRPr>
          </a:p>
          <a:p>
            <a:pPr marL="0" lvl="0" indent="0" defTabSz="914400"/>
            <a:r>
              <a:rPr lang="en-US" altLang="zh-CN" sz="100">
                <a:solidFill>
                  <a:srgbClr val="FFFFFF"/>
                </a:solidFill>
                <a:latin typeface="Calibri"/>
                <a:ea typeface="宋体" pitchFamily="2" charset="-122"/>
              </a:rPr>
              <a:t> </a:t>
            </a:r>
            <a:endParaRPr lang="zh-CN" altLang="en-US" sz="100">
              <a:solidFill>
                <a:srgbClr val="FFFFFF"/>
              </a:solidFill>
              <a:latin typeface="Calibri"/>
              <a:ea typeface="宋体" pitchFamily="2" charset="-122"/>
            </a:endParaRPr>
          </a:p>
        </p:txBody>
      </p:sp>
      <p:pic>
        <p:nvPicPr>
          <p:cNvPr id="115715" name="图片 6"/>
          <p:cNvPicPr/>
          <p:nvPr>
            <p:custDataLst>
              <p:tags r:id="rId5"/>
            </p:custDataLst>
          </p:nvPr>
        </p:nvPicPr>
        <p:blipFill>
          <a:blip r:embed="rId4"/>
          <a:stretch>
            <a:fillRect/>
          </a:stretch>
        </p:blipFill>
        <p:spPr>
          <a:xfrm>
            <a:off x="3175" y="1588"/>
            <a:ext cx="9137650" cy="5160962"/>
          </a:xfrm>
          <a:prstGeom prst="rect">
            <a:avLst/>
          </a:prstGeom>
          <a:noFill/>
          <a:ln>
            <a:noFill/>
            <a:miter lim="800000"/>
          </a:ln>
        </p:spPr>
      </p:pic>
      <p:sp>
        <p:nvSpPr>
          <p:cNvPr id="115716" name="矩形 7"/>
          <p:cNvSpPr/>
          <p:nvPr userDrawn="1">
            <p:custDataLst>
              <p:tags r:id="rId6"/>
            </p:custDataLst>
          </p:nvPr>
        </p:nvSpPr>
        <p:spPr>
          <a:xfrm>
            <a:off x="246062" y="206375"/>
            <a:ext cx="8623300" cy="4749800"/>
          </a:xfrm>
          <a:prstGeom prst="rect">
            <a:avLst/>
          </a:prstGeom>
          <a:solidFill>
            <a:srgbClr val="FFFFFF"/>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115717" name="文本框 37"/>
          <p:cNvSpPr/>
          <p:nvPr>
            <p:custDataLst>
              <p:tags r:id="rId7"/>
            </p:custDataLst>
          </p:nvPr>
        </p:nvSpPr>
        <p:spPr>
          <a:xfrm>
            <a:off x="1049338" y="307975"/>
            <a:ext cx="1119188" cy="374650"/>
          </a:xfrm>
          <a:prstGeom prst="rect">
            <a:avLst/>
          </a:prstGeom>
          <a:noFill/>
          <a:ln>
            <a:noFill/>
            <a:miter lim="800000"/>
          </a:ln>
        </p:spPr>
        <p:txBody>
          <a:bodyPr wrap="none" lIns="96434" tIns="48217" rIns="96434" bIns="48217"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a:solidFill>
                  <a:schemeClr val="accent1"/>
                </a:solidFill>
                <a:latin typeface="微软雅黑" charset="-122"/>
              </a:rPr>
              <a:t>工作回顾</a:t>
            </a:r>
            <a:endParaRPr lang="zh-CN" altLang="en-US">
              <a:solidFill>
                <a:schemeClr val="accent1"/>
              </a:solidFill>
              <a:latin typeface="微软雅黑" charset="-122"/>
            </a:endParaRPr>
          </a:p>
        </p:txBody>
      </p:sp>
      <p:sp>
        <p:nvSpPr>
          <p:cNvPr id="115718" name="椭圆 9"/>
          <p:cNvSpPr/>
          <p:nvPr userDrawn="1">
            <p:custDataLst>
              <p:tags r:id="rId8"/>
            </p:custDataLst>
          </p:nvPr>
        </p:nvSpPr>
        <p:spPr>
          <a:xfrm>
            <a:off x="628650" y="307975"/>
            <a:ext cx="374650" cy="374650"/>
          </a:xfrm>
          <a:prstGeom prst="ellipse">
            <a:avLst/>
          </a:prstGeom>
          <a:solidFill>
            <a:srgbClr val="21563C"/>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115719" name="Slide Number Placeholder 5"/>
          <p:cNvSpPr/>
          <p:nvPr>
            <p:ph type="sldNum" sz="quarter" idx="4"/>
            <p:custDataLst>
              <p:tags r:id="rId9"/>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72DF621E-11FC-45C4-81DE-37AFDF340AD2}" type="slidenum">
              <a:rPr lang="zh-CN" altLang="en-US" sz="900">
                <a:solidFill>
                  <a:srgbClr val="898989"/>
                </a:solidFill>
              </a:rPr>
              <a:t>*</a:t>
            </a:fld>
            <a:endParaRPr lang="zh-CN" altLang="en-US" sz="900">
              <a:solidFill>
                <a:srgbClr val="898989"/>
              </a:solidFill>
            </a:endParaRPr>
          </a:p>
        </p:txBody>
      </p:sp>
      <p:sp>
        <p:nvSpPr>
          <p:cNvPr id="115720" name="Title Placeholder 1"/>
          <p:cNvSpPr/>
          <p:nvPr>
            <p:ph type="title"/>
            <p:custDataLst>
              <p:tags r:id="rId10"/>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15721" name="Text Placeholder 2"/>
          <p:cNvSpPr/>
          <p:nvPr>
            <p:ph type="body" idx="1"/>
            <p:custDataLst>
              <p:tags r:id="rId11"/>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15722" name="Date Placeholder 3"/>
          <p:cNvSpPr/>
          <p:nvPr>
            <p:ph type="dt" sz="half" idx="2"/>
            <p:custDataLst>
              <p:tags r:id="rId12"/>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37946C05-C997-4D51-B13E-AE1BD7386E7B}" type="datetime1">
              <a:rPr lang="zh-CN" altLang="en-US" sz="900">
                <a:solidFill>
                  <a:srgbClr val="898989"/>
                </a:solidFill>
              </a:rPr>
              <a:t>*</a:t>
            </a:fld>
            <a:endParaRPr lang="zh-CN" altLang="en-US" sz="900">
              <a:solidFill>
                <a:srgbClr val="898989"/>
              </a:solidFill>
            </a:endParaRPr>
          </a:p>
        </p:txBody>
      </p:sp>
      <p:sp>
        <p:nvSpPr>
          <p:cNvPr id="115723" name="Footer Placeholder 4"/>
          <p:cNvSpPr/>
          <p:nvPr>
            <p:ph type="ftr" sz="quarter" idx="3"/>
            <p:custDataLst>
              <p:tags r:id="rId13"/>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91"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1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pic>
        <p:nvPicPr>
          <p:cNvPr id="116738" name="图片 6"/>
          <p:cNvPicPr/>
          <p:nvPr>
            <p:custDataLst>
              <p:tags r:id="rId4"/>
            </p:custDataLst>
          </p:nvPr>
        </p:nvPicPr>
        <p:blipFill>
          <a:blip r:embed="rId3"/>
          <a:stretch>
            <a:fillRect/>
          </a:stretch>
        </p:blipFill>
        <p:spPr>
          <a:xfrm>
            <a:off x="3175" y="1588"/>
            <a:ext cx="9137650" cy="5160962"/>
          </a:xfrm>
          <a:prstGeom prst="rect">
            <a:avLst/>
          </a:prstGeom>
          <a:noFill/>
          <a:ln>
            <a:noFill/>
            <a:miter lim="800000"/>
          </a:ln>
        </p:spPr>
      </p:pic>
      <p:sp>
        <p:nvSpPr>
          <p:cNvPr id="116739" name="矩形 7"/>
          <p:cNvSpPr/>
          <p:nvPr userDrawn="1">
            <p:custDataLst>
              <p:tags r:id="rId5"/>
            </p:custDataLst>
          </p:nvPr>
        </p:nvSpPr>
        <p:spPr>
          <a:xfrm>
            <a:off x="246062" y="206375"/>
            <a:ext cx="8623300" cy="4749800"/>
          </a:xfrm>
          <a:prstGeom prst="rect">
            <a:avLst/>
          </a:prstGeom>
          <a:solidFill>
            <a:srgbClr val="FFFFFF"/>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116740" name="文本框 37"/>
          <p:cNvSpPr/>
          <p:nvPr>
            <p:custDataLst>
              <p:tags r:id="rId6"/>
            </p:custDataLst>
          </p:nvPr>
        </p:nvSpPr>
        <p:spPr>
          <a:xfrm>
            <a:off x="1022350" y="307975"/>
            <a:ext cx="1119188" cy="374650"/>
          </a:xfrm>
          <a:prstGeom prst="rect">
            <a:avLst/>
          </a:prstGeom>
          <a:noFill/>
          <a:ln>
            <a:noFill/>
            <a:miter lim="800000"/>
          </a:ln>
        </p:spPr>
        <p:txBody>
          <a:bodyPr wrap="none" lIns="96434" tIns="48217" rIns="96434" bIns="48217"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a:solidFill>
                  <a:schemeClr val="accent1"/>
                </a:solidFill>
                <a:latin typeface="微软雅黑" charset="-122"/>
              </a:rPr>
              <a:t>自我评价</a:t>
            </a:r>
            <a:endParaRPr lang="zh-CN" altLang="en-US">
              <a:solidFill>
                <a:schemeClr val="accent1"/>
              </a:solidFill>
              <a:latin typeface="微软雅黑" charset="-122"/>
            </a:endParaRPr>
          </a:p>
        </p:txBody>
      </p:sp>
      <p:sp>
        <p:nvSpPr>
          <p:cNvPr id="116741" name="椭圆 5"/>
          <p:cNvSpPr/>
          <p:nvPr userDrawn="1">
            <p:custDataLst>
              <p:tags r:id="rId7"/>
            </p:custDataLst>
          </p:nvPr>
        </p:nvSpPr>
        <p:spPr>
          <a:xfrm>
            <a:off x="628650" y="307975"/>
            <a:ext cx="374650" cy="374650"/>
          </a:xfrm>
          <a:prstGeom prst="ellipse">
            <a:avLst/>
          </a:prstGeom>
          <a:solidFill>
            <a:srgbClr val="21563C"/>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116742" name="Slide Number Placeholder 5"/>
          <p:cNvSpPr/>
          <p:nvPr>
            <p:ph type="sldNum" sz="quarter" idx="4"/>
            <p:custDataLst>
              <p:tags r:id="rId8"/>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9EF3C3D8-B1CC-4F21-A954-18EEE6E0692F}" type="slidenum">
              <a:rPr lang="zh-CN" altLang="en-US" sz="900">
                <a:solidFill>
                  <a:srgbClr val="898989"/>
                </a:solidFill>
              </a:rPr>
              <a:t>*</a:t>
            </a:fld>
            <a:endParaRPr lang="zh-CN" altLang="en-US" sz="900">
              <a:solidFill>
                <a:srgbClr val="898989"/>
              </a:solidFill>
            </a:endParaRPr>
          </a:p>
        </p:txBody>
      </p:sp>
      <p:sp>
        <p:nvSpPr>
          <p:cNvPr id="116743" name="Title Placeholder 1"/>
          <p:cNvSpPr/>
          <p:nvPr>
            <p:ph type="title"/>
            <p:custDataLst>
              <p:tags r:id="rId9"/>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16744" name="Text Placeholder 2"/>
          <p:cNvSpPr/>
          <p:nvPr>
            <p:ph type="body" idx="1"/>
            <p:custDataLst>
              <p:tags r:id="rId10"/>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16745" name="Date Placeholder 3"/>
          <p:cNvSpPr/>
          <p:nvPr>
            <p:ph type="dt" sz="half" idx="2"/>
            <p:custDataLst>
              <p:tags r:id="rId11"/>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E1F130B9-C26D-4272-A3FF-FF88A774CC02}" type="datetime1">
              <a:rPr lang="zh-CN" altLang="en-US" sz="900">
                <a:solidFill>
                  <a:srgbClr val="898989"/>
                </a:solidFill>
              </a:rPr>
              <a:t>*</a:t>
            </a:fld>
            <a:endParaRPr lang="zh-CN" altLang="en-US" sz="900">
              <a:solidFill>
                <a:srgbClr val="898989"/>
              </a:solidFill>
            </a:endParaRPr>
          </a:p>
        </p:txBody>
      </p:sp>
      <p:sp>
        <p:nvSpPr>
          <p:cNvPr id="116746" name="Footer Placeholder 4"/>
          <p:cNvSpPr/>
          <p:nvPr>
            <p:ph type="ftr" sz="quarter" idx="3"/>
            <p:custDataLst>
              <p:tags r:id="rId12"/>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92"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1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pic>
        <p:nvPicPr>
          <p:cNvPr id="117762" name="图片 6"/>
          <p:cNvPicPr/>
          <p:nvPr>
            <p:custDataLst>
              <p:tags r:id="rId4"/>
            </p:custDataLst>
          </p:nvPr>
        </p:nvPicPr>
        <p:blipFill>
          <a:blip r:embed="rId3"/>
          <a:stretch>
            <a:fillRect/>
          </a:stretch>
        </p:blipFill>
        <p:spPr>
          <a:xfrm>
            <a:off x="3175" y="1588"/>
            <a:ext cx="9137650" cy="5160962"/>
          </a:xfrm>
          <a:prstGeom prst="rect">
            <a:avLst/>
          </a:prstGeom>
          <a:noFill/>
          <a:ln>
            <a:noFill/>
            <a:miter lim="800000"/>
          </a:ln>
        </p:spPr>
      </p:pic>
      <p:sp>
        <p:nvSpPr>
          <p:cNvPr id="117763" name="矩形 7"/>
          <p:cNvSpPr/>
          <p:nvPr userDrawn="1">
            <p:custDataLst>
              <p:tags r:id="rId5"/>
            </p:custDataLst>
          </p:nvPr>
        </p:nvSpPr>
        <p:spPr>
          <a:xfrm>
            <a:off x="246062" y="206375"/>
            <a:ext cx="8623300" cy="4749800"/>
          </a:xfrm>
          <a:prstGeom prst="rect">
            <a:avLst/>
          </a:prstGeom>
          <a:solidFill>
            <a:srgbClr val="FFFFFF"/>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117764" name="文本框 37"/>
          <p:cNvSpPr/>
          <p:nvPr>
            <p:custDataLst>
              <p:tags r:id="rId6"/>
            </p:custDataLst>
          </p:nvPr>
        </p:nvSpPr>
        <p:spPr>
          <a:xfrm>
            <a:off x="1158875" y="317500"/>
            <a:ext cx="1117600" cy="374650"/>
          </a:xfrm>
          <a:prstGeom prst="rect">
            <a:avLst/>
          </a:prstGeom>
          <a:noFill/>
          <a:ln>
            <a:noFill/>
            <a:miter lim="800000"/>
          </a:ln>
        </p:spPr>
        <p:txBody>
          <a:bodyPr wrap="none" lIns="96434" tIns="48217" rIns="96434" bIns="48217"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a:solidFill>
                  <a:schemeClr val="accent1"/>
                </a:solidFill>
                <a:latin typeface="微软雅黑" charset="-122"/>
              </a:rPr>
              <a:t>工作体会</a:t>
            </a:r>
            <a:endParaRPr lang="zh-CN" altLang="en-US">
              <a:solidFill>
                <a:schemeClr val="accent1"/>
              </a:solidFill>
              <a:latin typeface="微软雅黑" charset="-122"/>
            </a:endParaRPr>
          </a:p>
        </p:txBody>
      </p:sp>
      <p:sp>
        <p:nvSpPr>
          <p:cNvPr id="117765" name="椭圆 5"/>
          <p:cNvSpPr/>
          <p:nvPr userDrawn="1">
            <p:custDataLst>
              <p:tags r:id="rId7"/>
            </p:custDataLst>
          </p:nvPr>
        </p:nvSpPr>
        <p:spPr>
          <a:xfrm>
            <a:off x="717550" y="317500"/>
            <a:ext cx="374650" cy="374650"/>
          </a:xfrm>
          <a:prstGeom prst="ellipse">
            <a:avLst/>
          </a:prstGeom>
          <a:solidFill>
            <a:srgbClr val="21563C"/>
          </a:solidFill>
          <a:ln w="12700" cap="flat" cmpd="sng" algn="ctr">
            <a:noFill/>
            <a:prstDash val="solid"/>
            <a:miter lim="800000"/>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1" fontAlgn="base" hangingPunct="1">
              <a:spcBef>
                <a:spcPct val="0"/>
              </a:spcBef>
              <a:spcAft>
                <a:spcPct val="0"/>
              </a:spcAft>
            </a:pPr>
            <a:endParaRPr lang="zh-CN" altLang="en-US">
              <a:solidFill>
                <a:srgbClr val="FFFFFF"/>
              </a:solidFill>
            </a:endParaRPr>
          </a:p>
        </p:txBody>
      </p:sp>
      <p:sp>
        <p:nvSpPr>
          <p:cNvPr id="117766" name="Slide Number Placeholder 5"/>
          <p:cNvSpPr/>
          <p:nvPr>
            <p:ph type="sldNum" sz="quarter" idx="4"/>
            <p:custDataLst>
              <p:tags r:id="rId8"/>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8C18E807-9F6B-4F82-985D-393CA14ED25B}" type="slidenum">
              <a:rPr lang="zh-CN" altLang="en-US" sz="900">
                <a:solidFill>
                  <a:srgbClr val="898989"/>
                </a:solidFill>
              </a:rPr>
              <a:t>*</a:t>
            </a:fld>
            <a:endParaRPr lang="zh-CN" altLang="en-US" sz="900">
              <a:solidFill>
                <a:srgbClr val="898989"/>
              </a:solidFill>
            </a:endParaRPr>
          </a:p>
        </p:txBody>
      </p:sp>
      <p:sp>
        <p:nvSpPr>
          <p:cNvPr id="117767" name="Title Placeholder 1"/>
          <p:cNvSpPr/>
          <p:nvPr>
            <p:ph type="title"/>
            <p:custDataLst>
              <p:tags r:id="rId9"/>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17768" name="Text Placeholder 2"/>
          <p:cNvSpPr/>
          <p:nvPr>
            <p:ph type="body" idx="1"/>
            <p:custDataLst>
              <p:tags r:id="rId10"/>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17769" name="Date Placeholder 3"/>
          <p:cNvSpPr/>
          <p:nvPr>
            <p:ph type="dt" sz="half" idx="2"/>
            <p:custDataLst>
              <p:tags r:id="rId11"/>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5DE305BF-9ED1-44A9-AAF7-4C2E86F5A4AA}" type="datetime1">
              <a:rPr lang="zh-CN" altLang="en-US" sz="900">
                <a:solidFill>
                  <a:srgbClr val="898989"/>
                </a:solidFill>
              </a:rPr>
              <a:t>*</a:t>
            </a:fld>
            <a:endParaRPr lang="zh-CN" altLang="en-US" sz="900">
              <a:solidFill>
                <a:srgbClr val="898989"/>
              </a:solidFill>
            </a:endParaRPr>
          </a:p>
        </p:txBody>
      </p:sp>
      <p:sp>
        <p:nvSpPr>
          <p:cNvPr id="117770" name="Footer Placeholder 4"/>
          <p:cNvSpPr/>
          <p:nvPr>
            <p:ph type="ftr" sz="quarter" idx="3"/>
            <p:custDataLst>
              <p:tags r:id="rId12"/>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93"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16.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18786"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F63694E4-87BA-4C33-AC58-DA9286478DE4}" type="slidenum">
              <a:rPr lang="zh-CN" altLang="en-US" sz="900">
                <a:solidFill>
                  <a:srgbClr val="898989"/>
                </a:solidFill>
              </a:rPr>
              <a:t>*</a:t>
            </a:fld>
            <a:endParaRPr lang="zh-CN" altLang="en-US" sz="900">
              <a:solidFill>
                <a:srgbClr val="898989"/>
              </a:solidFill>
            </a:endParaRPr>
          </a:p>
        </p:txBody>
      </p:sp>
      <p:sp>
        <p:nvSpPr>
          <p:cNvPr id="118787"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18788"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18789"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21445B02-7368-401C-AA62-C8B3F5E92AFB}" type="datetime1">
              <a:rPr lang="zh-CN" altLang="en-US" sz="900">
                <a:solidFill>
                  <a:srgbClr val="898989"/>
                </a:solidFill>
              </a:rPr>
              <a:t>*</a:t>
            </a:fld>
            <a:endParaRPr lang="zh-CN" altLang="en-US" sz="900">
              <a:solidFill>
                <a:srgbClr val="898989"/>
              </a:solidFill>
            </a:endParaRPr>
          </a:p>
        </p:txBody>
      </p:sp>
      <p:sp>
        <p:nvSpPr>
          <p:cNvPr id="118790"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94"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17.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19810" name="矩形 1"/>
          <p:cNvSpPr/>
          <p:nvPr>
            <p:custDataLst>
              <p:tags r:id="rId3"/>
            </p:custDataLst>
          </p:nvPr>
        </p:nvSpPr>
        <p:spPr>
          <a:xfrm>
            <a:off x="0" y="0"/>
            <a:ext cx="9144000" cy="5145088"/>
          </a:xfrm>
          <a:prstGeom prst="rect">
            <a:avLst/>
          </a:prstGeom>
          <a:gradFill rotWithShape="1">
            <a:gsLst>
              <a:gs pos="0">
                <a:srgbClr val="F1FAF5">
                  <a:alpha val="69803"/>
                </a:srgbClr>
              </a:gs>
              <a:gs pos="56000">
                <a:srgbClr val="FCFDFA">
                  <a:alpha val="77709"/>
                </a:srgbClr>
              </a:gs>
              <a:gs pos="100000">
                <a:srgbClr val="FFFFFF">
                  <a:alpha val="83922"/>
                </a:srgbClr>
              </a:gs>
            </a:gsLst>
            <a:lin ang="5400000" scaled="1"/>
          </a:gradFill>
          <a:ln w="12700">
            <a:noFill/>
            <a:round/>
          </a:ln>
        </p:spPr>
        <p:txBody>
          <a:bodyPr lIns="68577" tIns="34289" rIns="68577" bIns="34289" anchor="ctr"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endParaRPr lang="zh-CN" altLang="en-US">
              <a:solidFill>
                <a:srgbClr val="FFFFFF"/>
              </a:solidFill>
            </a:endParaRPr>
          </a:p>
        </p:txBody>
      </p:sp>
      <p:sp>
        <p:nvSpPr>
          <p:cNvPr id="119811" name="Slide Number Placeholder 5"/>
          <p:cNvSpPr/>
          <p:nvPr>
            <p:ph type="sldNum" sz="quarter" idx="4"/>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4E01154E-718C-4535-9A95-116B9847E798}" type="slidenum">
              <a:rPr lang="zh-CN" altLang="en-US" sz="900">
                <a:solidFill>
                  <a:srgbClr val="898989"/>
                </a:solidFill>
              </a:rPr>
              <a:t>*</a:t>
            </a:fld>
            <a:endParaRPr lang="zh-CN" altLang="en-US" sz="900">
              <a:solidFill>
                <a:srgbClr val="898989"/>
              </a:solidFill>
            </a:endParaRPr>
          </a:p>
        </p:txBody>
      </p:sp>
      <p:sp>
        <p:nvSpPr>
          <p:cNvPr id="119812" name="Title Placeholder 1"/>
          <p:cNvSpPr/>
          <p:nvPr>
            <p:ph type="title"/>
            <p:custDataLst>
              <p:tags r:id="rId5"/>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19813" name="Text Placeholder 2"/>
          <p:cNvSpPr/>
          <p:nvPr>
            <p:ph type="body" idx="1"/>
            <p:custDataLst>
              <p:tags r:id="rId6"/>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19814" name="Date Placeholder 3"/>
          <p:cNvSpPr/>
          <p:nvPr>
            <p:ph type="dt" sz="half" idx="2"/>
            <p:custDataLst>
              <p:tags r:id="rId7"/>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83D17DBD-7AFA-4856-81FA-243179E959AB}" type="datetime1">
              <a:rPr lang="zh-CN" altLang="en-US" sz="900">
                <a:solidFill>
                  <a:srgbClr val="898989"/>
                </a:solidFill>
              </a:rPr>
              <a:t>*</a:t>
            </a:fld>
            <a:endParaRPr lang="zh-CN" altLang="en-US" sz="900">
              <a:solidFill>
                <a:srgbClr val="898989"/>
              </a:solidFill>
            </a:endParaRPr>
          </a:p>
        </p:txBody>
      </p:sp>
      <p:sp>
        <p:nvSpPr>
          <p:cNvPr id="119815" name="Footer Placeholder 4"/>
          <p:cNvSpPr/>
          <p:nvPr>
            <p:ph type="ftr" sz="quarter" idx="3"/>
            <p:custDataLst>
              <p:tags r:id="rId8"/>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95"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18.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20834" name="矩形 5"/>
          <p:cNvSpPr/>
          <p:nvPr>
            <p:custDataLst>
              <p:tags r:id="rId3"/>
            </p:custDataLst>
          </p:nvPr>
        </p:nvSpPr>
        <p:spPr>
          <a:xfrm>
            <a:off x="7385050" y="4175125"/>
            <a:ext cx="774700" cy="246062"/>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en-US" altLang="zh-CN" sz="100">
                <a:solidFill>
                  <a:schemeClr val="bg1"/>
                </a:solidFill>
              </a:rPr>
              <a:t>PPT</a:t>
            </a:r>
            <a:r>
              <a:rPr lang="zh-CN" altLang="en-US" sz="100">
                <a:solidFill>
                  <a:schemeClr val="bg1"/>
                </a:solidFill>
              </a:rPr>
              <a:t>模板下载：</a:t>
            </a:r>
            <a:r>
              <a:rPr lang="en-US" altLang="zh-CN" sz="100">
                <a:solidFill>
                  <a:schemeClr val="bg1"/>
                </a:solidFill>
              </a:rPr>
              <a:t>www.1ppt.com/moban/     </a:t>
            </a:r>
            <a:r>
              <a:rPr lang="zh-CN" altLang="en-US" sz="100">
                <a:solidFill>
                  <a:schemeClr val="bg1"/>
                </a:solidFill>
              </a:rPr>
              <a:t>行业</a:t>
            </a:r>
            <a:r>
              <a:rPr lang="en-US" altLang="zh-CN" sz="100">
                <a:solidFill>
                  <a:schemeClr val="bg1"/>
                </a:solidFill>
              </a:rPr>
              <a:t>PPT</a:t>
            </a:r>
            <a:r>
              <a:rPr lang="zh-CN" altLang="en-US" sz="100">
                <a:solidFill>
                  <a:schemeClr val="bg1"/>
                </a:solidFill>
              </a:rPr>
              <a:t>模板：</a:t>
            </a:r>
            <a:r>
              <a:rPr lang="en-US" altLang="zh-CN" sz="100">
                <a:solidFill>
                  <a:schemeClr val="bg1"/>
                </a:solidFill>
              </a:rPr>
              <a:t>www.1ppt.com/hangye/ </a:t>
            </a:r>
            <a:endParaRPr lang="en-US" altLang="zh-CN" sz="100">
              <a:solidFill>
                <a:schemeClr val="bg1"/>
              </a:solidFill>
            </a:endParaRPr>
          </a:p>
          <a:p>
            <a:pPr lvl="0"/>
            <a:r>
              <a:rPr lang="zh-CN" altLang="en-US" sz="100">
                <a:solidFill>
                  <a:schemeClr val="bg1"/>
                </a:solidFill>
              </a:rPr>
              <a:t>节日</a:t>
            </a:r>
            <a:r>
              <a:rPr lang="en-US" altLang="zh-CN" sz="100">
                <a:solidFill>
                  <a:schemeClr val="bg1"/>
                </a:solidFill>
              </a:rPr>
              <a:t>PPT</a:t>
            </a:r>
            <a:r>
              <a:rPr lang="zh-CN" altLang="en-US" sz="100">
                <a:solidFill>
                  <a:schemeClr val="bg1"/>
                </a:solidFill>
              </a:rPr>
              <a:t>模板：</a:t>
            </a:r>
            <a:r>
              <a:rPr lang="en-US" altLang="zh-CN" sz="100">
                <a:solidFill>
                  <a:schemeClr val="bg1"/>
                </a:solidFill>
              </a:rPr>
              <a:t>www.1ppt.com/jieri/           PPT</a:t>
            </a:r>
            <a:r>
              <a:rPr lang="zh-CN" altLang="en-US" sz="100">
                <a:solidFill>
                  <a:schemeClr val="bg1"/>
                </a:solidFill>
              </a:rPr>
              <a:t>素材下载：</a:t>
            </a:r>
            <a:r>
              <a:rPr lang="en-US" altLang="zh-CN" sz="100">
                <a:solidFill>
                  <a:schemeClr val="bg1"/>
                </a:solidFill>
              </a:rPr>
              <a:t>www.1ppt.com/sucai/</a:t>
            </a:r>
            <a:endParaRPr lang="en-US" altLang="zh-CN" sz="100">
              <a:solidFill>
                <a:schemeClr val="bg1"/>
              </a:solidFill>
            </a:endParaRPr>
          </a:p>
          <a:p>
            <a:pPr lvl="0"/>
            <a:r>
              <a:rPr lang="en-US" altLang="zh-CN" sz="100">
                <a:solidFill>
                  <a:schemeClr val="bg1"/>
                </a:solidFill>
              </a:rPr>
              <a:t>PPT</a:t>
            </a:r>
            <a:r>
              <a:rPr lang="zh-CN" altLang="en-US" sz="100">
                <a:solidFill>
                  <a:schemeClr val="bg1"/>
                </a:solidFill>
              </a:rPr>
              <a:t>背景图片：</a:t>
            </a:r>
            <a:r>
              <a:rPr lang="en-US" altLang="zh-CN" sz="100">
                <a:solidFill>
                  <a:schemeClr val="bg1"/>
                </a:solidFill>
              </a:rPr>
              <a:t>www.1ppt.com/beijing/      PPT</a:t>
            </a:r>
            <a:r>
              <a:rPr lang="zh-CN" altLang="en-US" sz="100">
                <a:solidFill>
                  <a:schemeClr val="bg1"/>
                </a:solidFill>
              </a:rPr>
              <a:t>图表下载：</a:t>
            </a:r>
            <a:r>
              <a:rPr lang="en-US" altLang="zh-CN" sz="100">
                <a:solidFill>
                  <a:schemeClr val="bg1"/>
                </a:solidFill>
              </a:rPr>
              <a:t>www.1ppt.com/tubiao/      </a:t>
            </a:r>
            <a:endParaRPr lang="en-US" altLang="zh-CN" sz="100">
              <a:solidFill>
                <a:schemeClr val="bg1"/>
              </a:solidFill>
            </a:endParaRPr>
          </a:p>
          <a:p>
            <a:pPr lvl="0"/>
            <a:r>
              <a:rPr lang="zh-CN" altLang="en-US" sz="100">
                <a:solidFill>
                  <a:schemeClr val="bg1"/>
                </a:solidFill>
              </a:rPr>
              <a:t>优秀</a:t>
            </a:r>
            <a:r>
              <a:rPr lang="en-US" altLang="zh-CN" sz="100">
                <a:solidFill>
                  <a:schemeClr val="bg1"/>
                </a:solidFill>
              </a:rPr>
              <a:t>PPT</a:t>
            </a:r>
            <a:r>
              <a:rPr lang="zh-CN" altLang="en-US" sz="100">
                <a:solidFill>
                  <a:schemeClr val="bg1"/>
                </a:solidFill>
              </a:rPr>
              <a:t>下载：</a:t>
            </a:r>
            <a:r>
              <a:rPr lang="en-US" altLang="zh-CN" sz="100">
                <a:solidFill>
                  <a:schemeClr val="bg1"/>
                </a:solidFill>
              </a:rPr>
              <a:t>www.1ppt.com/xiazai/        PPT</a:t>
            </a:r>
            <a:r>
              <a:rPr lang="zh-CN" altLang="en-US" sz="100">
                <a:solidFill>
                  <a:schemeClr val="bg1"/>
                </a:solidFill>
              </a:rPr>
              <a:t>教程： </a:t>
            </a:r>
            <a:r>
              <a:rPr lang="en-US" altLang="zh-CN" sz="100">
                <a:solidFill>
                  <a:schemeClr val="bg1"/>
                </a:solidFill>
              </a:rPr>
              <a:t>www.1ppt.com/powerpoint/      </a:t>
            </a:r>
            <a:endParaRPr lang="en-US" altLang="zh-CN" sz="100">
              <a:solidFill>
                <a:schemeClr val="bg1"/>
              </a:solidFill>
            </a:endParaRPr>
          </a:p>
          <a:p>
            <a:pPr lvl="0"/>
            <a:r>
              <a:rPr lang="en-US" altLang="zh-CN" sz="100">
                <a:solidFill>
                  <a:schemeClr val="bg1"/>
                </a:solidFill>
              </a:rPr>
              <a:t>Word</a:t>
            </a:r>
            <a:r>
              <a:rPr lang="zh-CN" altLang="en-US" sz="100">
                <a:solidFill>
                  <a:schemeClr val="bg1"/>
                </a:solidFill>
              </a:rPr>
              <a:t>教程： </a:t>
            </a:r>
            <a:r>
              <a:rPr lang="en-US" altLang="zh-CN" sz="100">
                <a:solidFill>
                  <a:schemeClr val="bg1"/>
                </a:solidFill>
              </a:rPr>
              <a:t>www.1ppt.com/word/              Excel</a:t>
            </a:r>
            <a:r>
              <a:rPr lang="zh-CN" altLang="en-US" sz="100">
                <a:solidFill>
                  <a:schemeClr val="bg1"/>
                </a:solidFill>
              </a:rPr>
              <a:t>教程：</a:t>
            </a:r>
            <a:r>
              <a:rPr lang="en-US" altLang="zh-CN" sz="100">
                <a:solidFill>
                  <a:schemeClr val="bg1"/>
                </a:solidFill>
              </a:rPr>
              <a:t>www.1ppt.com/excel/  </a:t>
            </a:r>
            <a:endParaRPr lang="en-US" altLang="zh-CN" sz="100">
              <a:solidFill>
                <a:schemeClr val="bg1"/>
              </a:solidFill>
            </a:endParaRPr>
          </a:p>
          <a:p>
            <a:pPr lvl="0"/>
            <a:r>
              <a:rPr lang="zh-CN" altLang="en-US" sz="100">
                <a:solidFill>
                  <a:schemeClr val="bg1"/>
                </a:solidFill>
              </a:rPr>
              <a:t>资料下载：</a:t>
            </a:r>
            <a:r>
              <a:rPr lang="en-US" altLang="zh-CN" sz="100">
                <a:solidFill>
                  <a:schemeClr val="bg1"/>
                </a:solidFill>
              </a:rPr>
              <a:t>www.1ppt.com/ziliao/                PPT</a:t>
            </a:r>
            <a:r>
              <a:rPr lang="zh-CN" altLang="en-US" sz="100">
                <a:solidFill>
                  <a:schemeClr val="bg1"/>
                </a:solidFill>
              </a:rPr>
              <a:t>课件下载：</a:t>
            </a:r>
            <a:r>
              <a:rPr lang="en-US" altLang="zh-CN" sz="100">
                <a:solidFill>
                  <a:schemeClr val="bg1"/>
                </a:solidFill>
              </a:rPr>
              <a:t>www.1ppt.com/kejian/ </a:t>
            </a:r>
            <a:endParaRPr lang="en-US" altLang="zh-CN" sz="100">
              <a:solidFill>
                <a:schemeClr val="bg1"/>
              </a:solidFill>
            </a:endParaRPr>
          </a:p>
          <a:p>
            <a:pPr lvl="0"/>
            <a:r>
              <a:rPr lang="zh-CN" altLang="en-US" sz="100">
                <a:solidFill>
                  <a:schemeClr val="bg1"/>
                </a:solidFill>
              </a:rPr>
              <a:t>范文下载：</a:t>
            </a:r>
            <a:r>
              <a:rPr lang="en-US" altLang="zh-CN" sz="100">
                <a:solidFill>
                  <a:schemeClr val="bg1"/>
                </a:solidFill>
              </a:rPr>
              <a:t>www.1ppt.com/fanwen/             </a:t>
            </a:r>
            <a:r>
              <a:rPr lang="zh-CN" altLang="en-US" sz="100">
                <a:solidFill>
                  <a:schemeClr val="bg1"/>
                </a:solidFill>
              </a:rPr>
              <a:t>试卷下载：</a:t>
            </a:r>
            <a:r>
              <a:rPr lang="en-US" altLang="zh-CN" sz="100">
                <a:solidFill>
                  <a:schemeClr val="bg1"/>
                </a:solidFill>
              </a:rPr>
              <a:t>www.1ppt.com/shiti/  </a:t>
            </a:r>
            <a:endParaRPr lang="en-US" altLang="zh-CN" sz="100">
              <a:solidFill>
                <a:schemeClr val="bg1"/>
              </a:solidFill>
            </a:endParaRPr>
          </a:p>
          <a:p>
            <a:pPr lvl="0"/>
            <a:r>
              <a:rPr lang="zh-CN" altLang="en-US" sz="100">
                <a:solidFill>
                  <a:schemeClr val="bg1"/>
                </a:solidFill>
              </a:rPr>
              <a:t>教案下载：</a:t>
            </a:r>
            <a:r>
              <a:rPr lang="en-US" altLang="zh-CN" sz="100">
                <a:solidFill>
                  <a:schemeClr val="bg1"/>
                </a:solidFill>
              </a:rPr>
              <a:t>www.1ppt.com/jiaoan/        </a:t>
            </a:r>
            <a:endParaRPr lang="en-US" altLang="zh-CN" sz="100">
              <a:solidFill>
                <a:schemeClr val="bg1"/>
              </a:solidFill>
            </a:endParaRPr>
          </a:p>
          <a:p>
            <a:pPr lvl="0"/>
            <a:r>
              <a:rPr lang="zh-CN" altLang="en-US" sz="100">
                <a:solidFill>
                  <a:schemeClr val="bg1"/>
                </a:solidFill>
              </a:rPr>
              <a:t>字体下载：</a:t>
            </a:r>
            <a:r>
              <a:rPr lang="en-US" altLang="zh-CN" sz="100">
                <a:solidFill>
                  <a:schemeClr val="bg1"/>
                </a:solidFill>
              </a:rPr>
              <a:t>www.1ppt.com/ziti/</a:t>
            </a:r>
            <a:endParaRPr lang="en-US" altLang="zh-CN" sz="100">
              <a:solidFill>
                <a:schemeClr val="bg1"/>
              </a:solidFill>
            </a:endParaRPr>
          </a:p>
          <a:p>
            <a:pPr lvl="0"/>
            <a:r>
              <a:rPr lang="en-US" altLang="zh-CN" sz="100">
                <a:solidFill>
                  <a:schemeClr val="bg1"/>
                </a:solidFill>
              </a:rPr>
              <a:t> </a:t>
            </a:r>
            <a:endParaRPr lang="zh-CN" altLang="en-US" sz="100">
              <a:solidFill>
                <a:schemeClr val="bg1"/>
              </a:solidFill>
            </a:endParaRPr>
          </a:p>
        </p:txBody>
      </p:sp>
      <p:sp>
        <p:nvSpPr>
          <p:cNvPr id="120835" name="Slide Number Placeholder 5"/>
          <p:cNvSpPr/>
          <p:nvPr>
            <p:ph type="sldNum" sz="quarter" idx="4"/>
            <p:custDataLst>
              <p:tags r:id="rId4"/>
            </p:custDataLst>
          </p:nvPr>
        </p:nvSpPr>
        <p:spPr>
          <a:xfrm>
            <a:off x="64579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CC04BEF9-44FD-4D59-B6EC-0CA41F77EE6A}" type="slidenum">
              <a:rPr lang="zh-CN" altLang="en-US" sz="900">
                <a:solidFill>
                  <a:srgbClr val="898989"/>
                </a:solidFill>
              </a:rPr>
              <a:t>*</a:t>
            </a:fld>
            <a:endParaRPr lang="zh-CN" altLang="en-US" sz="900">
              <a:solidFill>
                <a:srgbClr val="898989"/>
              </a:solidFill>
            </a:endParaRPr>
          </a:p>
        </p:txBody>
      </p:sp>
      <p:sp>
        <p:nvSpPr>
          <p:cNvPr id="120836" name="Title Placeholder 1"/>
          <p:cNvSpPr/>
          <p:nvPr>
            <p:ph type="title"/>
            <p:custDataLst>
              <p:tags r:id="rId5"/>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20837" name="Text Placeholder 2"/>
          <p:cNvSpPr/>
          <p:nvPr>
            <p:ph type="body" idx="1"/>
            <p:custDataLst>
              <p:tags r:id="rId6"/>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20838" name="Date Placeholder 3"/>
          <p:cNvSpPr/>
          <p:nvPr>
            <p:ph type="dt" sz="half" idx="2"/>
            <p:custDataLst>
              <p:tags r:id="rId7"/>
            </p:custDataLst>
          </p:nvPr>
        </p:nvSpPr>
        <p:spPr>
          <a:xfrm>
            <a:off x="628650" y="4768850"/>
            <a:ext cx="20574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F18A9DE1-F5FC-46BF-BC54-054845FA6F4A}" type="datetime1">
              <a:rPr lang="zh-CN" altLang="en-US" sz="900">
                <a:solidFill>
                  <a:srgbClr val="898989"/>
                </a:solidFill>
              </a:rPr>
              <a:t>*</a:t>
            </a:fld>
            <a:endParaRPr lang="zh-CN" altLang="en-US" sz="900">
              <a:solidFill>
                <a:srgbClr val="898989"/>
              </a:solidFill>
            </a:endParaRPr>
          </a:p>
        </p:txBody>
      </p:sp>
      <p:sp>
        <p:nvSpPr>
          <p:cNvPr id="120839" name="Footer Placeholder 4"/>
          <p:cNvSpPr/>
          <p:nvPr>
            <p:ph type="ftr" sz="quarter" idx="3"/>
            <p:custDataLst>
              <p:tags r:id="rId8"/>
            </p:custDataLst>
          </p:nvPr>
        </p:nvSpPr>
        <p:spPr>
          <a:xfrm>
            <a:off x="3028950" y="4768850"/>
            <a:ext cx="3086100" cy="273050"/>
          </a:xfrm>
          <a:prstGeom prst="rect">
            <a:avLst/>
          </a:prstGeom>
          <a:noFill/>
          <a:ln cap="flat">
            <a:noFill/>
            <a:prstDash val="solid"/>
            <a:bevel/>
            <a:headEnd type="none" w="med" len="med"/>
            <a:tailEnd type="none" w="med" len="med"/>
          </a:ln>
        </p:spPr>
        <p:txBody>
          <a:bodyPr vert="horz" wrap="square"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96"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19.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21858"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5BBAAA5F-0883-43B9-9CF6-5876F2A50921}" type="slidenum">
              <a:rPr lang="zh-CN" altLang="en-US" sz="900">
                <a:solidFill>
                  <a:srgbClr val="898989"/>
                </a:solidFill>
              </a:rPr>
              <a:t>*</a:t>
            </a:fld>
            <a:endParaRPr lang="zh-CN" altLang="en-US" sz="900">
              <a:solidFill>
                <a:srgbClr val="898989"/>
              </a:solidFill>
            </a:endParaRPr>
          </a:p>
        </p:txBody>
      </p:sp>
      <p:sp>
        <p:nvSpPr>
          <p:cNvPr id="121859"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21860"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21861"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DCA76652-7514-4543-B5BE-6FC2D771958F}" type="datetime1">
              <a:rPr lang="zh-CN" altLang="en-US" sz="900">
                <a:solidFill>
                  <a:srgbClr val="898989"/>
                </a:solidFill>
              </a:rPr>
              <a:t>*</a:t>
            </a:fld>
            <a:endParaRPr lang="zh-CN" altLang="en-US" sz="900">
              <a:solidFill>
                <a:srgbClr val="898989"/>
              </a:solidFill>
            </a:endParaRPr>
          </a:p>
        </p:txBody>
      </p:sp>
      <p:sp>
        <p:nvSpPr>
          <p:cNvPr id="121862"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97"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20.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22882"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7CE6CD69-77EA-428E-ABBF-7F7C4944163A}" type="slidenum">
              <a:rPr lang="zh-CN" altLang="en-US" sz="900">
                <a:solidFill>
                  <a:srgbClr val="898989"/>
                </a:solidFill>
              </a:rPr>
              <a:t>*</a:t>
            </a:fld>
            <a:endParaRPr lang="zh-CN" altLang="en-US" sz="900">
              <a:solidFill>
                <a:srgbClr val="898989"/>
              </a:solidFill>
            </a:endParaRPr>
          </a:p>
        </p:txBody>
      </p:sp>
      <p:sp>
        <p:nvSpPr>
          <p:cNvPr id="122883"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22884"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22885"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CE97849E-4413-44D4-AB0C-41398FF296AC}" type="datetime1">
              <a:rPr lang="zh-CN" altLang="en-US" sz="900">
                <a:solidFill>
                  <a:srgbClr val="898989"/>
                </a:solidFill>
              </a:rPr>
              <a:t>*</a:t>
            </a:fld>
            <a:endParaRPr lang="zh-CN" altLang="en-US" sz="900">
              <a:solidFill>
                <a:srgbClr val="898989"/>
              </a:solidFill>
            </a:endParaRPr>
          </a:p>
        </p:txBody>
      </p:sp>
      <p:sp>
        <p:nvSpPr>
          <p:cNvPr id="122886"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98"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2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23906" name="Slide Number Placeholder 5"/>
          <p:cNvSpPr/>
          <p:nvPr>
            <p:ph type="sldNum" sz="quarter" idx="4"/>
            <p:custDataLst>
              <p:tags r:id="rId3"/>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0F2F2A50-AC74-4F91-9B44-53C8B7C747CF}" type="slidenum">
              <a:rPr lang="zh-CN" altLang="en-US" sz="900">
                <a:solidFill>
                  <a:srgbClr val="898989"/>
                </a:solidFill>
              </a:rPr>
              <a:t>*</a:t>
            </a:fld>
            <a:endParaRPr lang="zh-CN" altLang="en-US" sz="900">
              <a:solidFill>
                <a:srgbClr val="898989"/>
              </a:solidFill>
            </a:endParaRPr>
          </a:p>
        </p:txBody>
      </p:sp>
      <p:sp>
        <p:nvSpPr>
          <p:cNvPr id="123907" name="Title Placeholder 1"/>
          <p:cNvSpPr/>
          <p:nvPr>
            <p:ph type="title"/>
            <p:custDataLst>
              <p:tags r:id="rId4"/>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23908" name="Text Placeholder 2"/>
          <p:cNvSpPr/>
          <p:nvPr>
            <p:ph type="body" idx="1"/>
            <p:custDataLst>
              <p:tags r:id="rId5"/>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23909" name="Date Placeholder 3"/>
          <p:cNvSpPr/>
          <p:nvPr>
            <p:ph type="dt" sz="half" idx="2"/>
            <p:custDataLst>
              <p:tags r:id="rId6"/>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3B9ED1AD-9261-4911-B1C1-C4556DD52597}" type="datetime1">
              <a:rPr lang="zh-CN" altLang="en-US" sz="900">
                <a:solidFill>
                  <a:srgbClr val="898989"/>
                </a:solidFill>
              </a:rPr>
              <a:t>*</a:t>
            </a:fld>
            <a:endParaRPr lang="zh-CN" altLang="en-US" sz="900">
              <a:solidFill>
                <a:srgbClr val="898989"/>
              </a:solidFill>
            </a:endParaRPr>
          </a:p>
        </p:txBody>
      </p:sp>
      <p:sp>
        <p:nvSpPr>
          <p:cNvPr id="123910" name="Footer Placeholder 4"/>
          <p:cNvSpPr/>
          <p:nvPr>
            <p:ph type="ftr" sz="quarter" idx="3"/>
            <p:custDataLst>
              <p:tags r:id="rId7"/>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099" r:id="rId1"/>
  </p:sldLayoutIdLst>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Masters/slideMaster12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2"/>
        </a:solidFill>
      </p:bgPr>
    </p:bg>
    <p:spTree>
      <p:nvGrpSpPr>
        <p:cNvPr id="1" name=""/>
        <p:cNvGrpSpPr/>
        <p:nvPr>
          <p:custDataLst>
            <p:tags r:id="rId2"/>
          </p:custDataLst>
        </p:nvPr>
      </p:nvGrpSpPr>
      <p:grpSpPr/>
      <p:pic>
        <p:nvPicPr>
          <p:cNvPr id="124930" name="图片 3"/>
          <p:cNvPicPr/>
          <p:nvPr>
            <p:custDataLst>
              <p:tags r:id="rId4"/>
            </p:custDataLst>
          </p:nvPr>
        </p:nvPicPr>
        <p:blipFill>
          <a:blip r:embed="rId3"/>
          <a:srcRect l="20000" t="28148" r="20742" b="22963"/>
          <a:stretch>
            <a:fillRect/>
          </a:stretch>
        </p:blipFill>
        <p:spPr>
          <a:xfrm>
            <a:off x="76200" y="57150"/>
            <a:ext cx="1676400" cy="790575"/>
          </a:xfrm>
          <a:prstGeom prst="rect">
            <a:avLst/>
          </a:prstGeom>
          <a:noFill/>
          <a:ln>
            <a:noFill/>
            <a:miter lim="800000"/>
          </a:ln>
        </p:spPr>
      </p:pic>
      <p:sp>
        <p:nvSpPr>
          <p:cNvPr id="124931" name="Slide Number Placeholder 5"/>
          <p:cNvSpPr/>
          <p:nvPr>
            <p:ph type="sldNum" sz="quarter" idx="4"/>
            <p:custDataLst>
              <p:tags r:id="rId5"/>
            </p:custDataLst>
          </p:nvPr>
        </p:nvSpPr>
        <p:spPr>
          <a:xfrm>
            <a:off x="64579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r" defTabSz="685800" eaLnBrk="1" fontAlgn="base" hangingPunct="1">
              <a:spcBef>
                <a:spcPct val="0"/>
              </a:spcBef>
              <a:spcAft>
                <a:spcPct val="0"/>
              </a:spcAft>
            </a:pPr>
            <a:fld id="{89C21E0A-A4DA-4A30-B156-0C3FCD791290}" type="slidenum">
              <a:rPr lang="zh-CN" altLang="en-US" sz="900">
                <a:solidFill>
                  <a:srgbClr val="898989"/>
                </a:solidFill>
              </a:rPr>
              <a:t>*</a:t>
            </a:fld>
            <a:endParaRPr lang="zh-CN" altLang="en-US" sz="900">
              <a:solidFill>
                <a:srgbClr val="898989"/>
              </a:solidFill>
            </a:endParaRPr>
          </a:p>
        </p:txBody>
      </p:sp>
      <p:sp>
        <p:nvSpPr>
          <p:cNvPr id="124932" name="Title Placeholder 1"/>
          <p:cNvSpPr/>
          <p:nvPr>
            <p:ph type="title"/>
            <p:custDataLst>
              <p:tags r:id="rId6"/>
            </p:custDataLst>
          </p:nvPr>
        </p:nvSpPr>
        <p:spPr>
          <a:xfrm>
            <a:off x="628650" y="274638"/>
            <a:ext cx="7886700" cy="993775"/>
          </a:xfrm>
          <a:prstGeom prst="rect">
            <a:avLst/>
          </a:prstGeom>
          <a:noFill/>
          <a:ln>
            <a:no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t>单击此处编辑母版标题样式</a:t>
            </a:r>
          </a:p>
        </p:txBody>
      </p:sp>
      <p:sp>
        <p:nvSpPr>
          <p:cNvPr id="124933" name="Text Placeholder 2"/>
          <p:cNvSpPr/>
          <p:nvPr>
            <p:ph type="body" idx="1"/>
            <p:custDataLst>
              <p:tags r:id="rId7"/>
            </p:custDataLst>
          </p:nvPr>
        </p:nvSpPr>
        <p:spPr>
          <a:xfrm>
            <a:off x="628650" y="1370012"/>
            <a:ext cx="7886700" cy="3263900"/>
          </a:xfrm>
          <a:prstGeom prst="rect">
            <a:avLst/>
          </a:prstGeom>
          <a:noFill/>
          <a:ln>
            <a:noFill/>
            <a:miter lim="800000"/>
          </a:ln>
        </p:spPr>
        <p:txBody>
          <a:bodyPr vert="horz"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a:r>
              <a:t>编辑母版文本样式</a:t>
            </a:r>
          </a:p>
          <a:p>
            <a:pPr lvl="1"/>
            <a:r>
              <a:t>第二级</a:t>
            </a:r>
          </a:p>
          <a:p>
            <a:pPr lvl="2"/>
            <a:r>
              <a:t>第三级</a:t>
            </a:r>
          </a:p>
          <a:p>
            <a:pPr lvl="3"/>
            <a:r>
              <a:t>第四级</a:t>
            </a:r>
          </a:p>
          <a:p>
            <a:pPr lvl="4"/>
            <a:r>
              <a:t>第五级</a:t>
            </a:r>
          </a:p>
        </p:txBody>
      </p:sp>
      <p:sp>
        <p:nvSpPr>
          <p:cNvPr id="124934" name="Date Placeholder 3"/>
          <p:cNvSpPr/>
          <p:nvPr>
            <p:ph type="dt" sz="half" idx="2"/>
            <p:custDataLst>
              <p:tags r:id="rId8"/>
            </p:custDataLst>
          </p:nvPr>
        </p:nvSpPr>
        <p:spPr>
          <a:xfrm>
            <a:off x="628650" y="4768850"/>
            <a:ext cx="20574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defTabSz="685800" eaLnBrk="1" fontAlgn="base" hangingPunct="1">
              <a:spcBef>
                <a:spcPct val="0"/>
              </a:spcBef>
              <a:spcAft>
                <a:spcPct val="0"/>
              </a:spcAft>
            </a:pPr>
            <a:fld id="{EE717C77-83A9-4746-AF15-249C4A21AC60}" type="datetime1">
              <a:rPr lang="zh-CN" altLang="en-US" sz="900">
                <a:solidFill>
                  <a:srgbClr val="898989"/>
                </a:solidFill>
              </a:rPr>
              <a:t>*</a:t>
            </a:fld>
            <a:endParaRPr lang="zh-CN" altLang="en-US" sz="900">
              <a:solidFill>
                <a:srgbClr val="898989"/>
              </a:solidFill>
            </a:endParaRPr>
          </a:p>
        </p:txBody>
      </p:sp>
      <p:sp>
        <p:nvSpPr>
          <p:cNvPr id="124935" name="Footer Placeholder 4"/>
          <p:cNvSpPr/>
          <p:nvPr>
            <p:ph type="ftr" sz="quarter" idx="3"/>
            <p:custDataLst>
              <p:tags r:id="rId9"/>
            </p:custDataLst>
          </p:nvPr>
        </p:nvSpPr>
        <p:spPr>
          <a:xfrm>
            <a:off x="3028950" y="4768850"/>
            <a:ext cx="3086100" cy="273050"/>
          </a:xfrm>
          <a:prstGeom prst="rect">
            <a:avLst/>
          </a:prstGeom>
          <a:noFill/>
          <a:ln cap="flat">
            <a:noFill/>
            <a:prstDash val="solid"/>
            <a:bevel/>
            <a:headEnd type="none" w="med" len="med"/>
            <a:tailEnd type="none" w="med" len="med"/>
          </a:ln>
        </p:spPr>
        <p:txBody>
          <a:bodyPr vert="horz"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lang="en-US" altLang="en-US" sz="1300">
                <a:solidFill>
                  <a:schemeClr val="tx1"/>
                </a:solidFill>
                <a:latin typeface="Arial" pitchFamily="34" charset="0"/>
                <a:ea typeface="微软雅黑" charset="-122"/>
              </a:defRPr>
            </a:lvl5pPr>
          </a:lstStyle>
          <a:p>
            <a:pPr marL="0" lvl="0" indent="0" algn="ctr" defTabSz="685800" eaLnBrk="1" fontAlgn="base" hangingPunct="1">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4100" r:id="rId1"/>
  </p:sldLayoutIdLst>
  <p:transition spd="slow" advClick="0">
    <p:random/>
  </p:transition>
  <p:timing/>
  <p:txStyles>
    <p:titleStyle>
      <a:lvl1pPr marL="0" indent="0" algn="l" defTabSz="685800" rtl="0" eaLnBrk="0" fontAlgn="base" hangingPunct="0">
        <a:lnSpc>
          <a:spcPct val="90000"/>
        </a:lnSpc>
        <a:spcBef>
          <a:spcPct val="0"/>
        </a:spcBef>
        <a:spcAft>
          <a:spcPct val="0"/>
        </a:spcAft>
        <a:buClrTx/>
        <a:buSzTx/>
        <a:buFontTx/>
        <a:buNone/>
        <a:defRPr sz="3300">
          <a:solidFill>
            <a:schemeClr val="tx1"/>
          </a:solidFill>
          <a:latin typeface="Arial" pitchFamily="34" charset="0"/>
          <a:ea typeface="微软雅黑" charset="-122"/>
        </a:defRPr>
      </a:lvl1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sz="1300">
          <a:solidFill>
            <a:schemeClr val="tx1"/>
          </a:solidFill>
          <a:latin typeface="Arial" pitchFamily="34" charset="0"/>
          <a:ea typeface="微软雅黑"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Arial" pitchFamily="34" charset="0"/>
          <a:ea typeface="微软雅黑" charset="-122"/>
        </a:defRPr>
      </a:lvl5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63.xml" /><Relationship Id="rId2" Type="http://schemas.openxmlformats.org/officeDocument/2006/relationships/tags" Target="../tags/tag1345.xml" /><Relationship Id="rId3" Type="http://schemas.openxmlformats.org/officeDocument/2006/relationships/tags" Target="../tags/tag1346.xml" /><Relationship Id="rId4" Type="http://schemas.openxmlformats.org/officeDocument/2006/relationships/image" Target="../media/image3.jpeg" /><Relationship Id="rId5" Type="http://schemas.openxmlformats.org/officeDocument/2006/relationships/tags" Target="../tags/tag1347.xml" /><Relationship Id="rId6" Type="http://schemas.openxmlformats.org/officeDocument/2006/relationships/tags" Target="../tags/tag1348.xml" /><Relationship Id="rId7" Type="http://schemas.openxmlformats.org/officeDocument/2006/relationships/tags" Target="../tags/tag1349.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63.xml" /><Relationship Id="rId2" Type="http://schemas.openxmlformats.org/officeDocument/2006/relationships/tags" Target="../tags/tag1350.xml" /><Relationship Id="rId3" Type="http://schemas.openxmlformats.org/officeDocument/2006/relationships/image" Target="../media/image4.jpeg" /><Relationship Id="rId4" Type="http://schemas.openxmlformats.org/officeDocument/2006/relationships/tags" Target="../tags/tag1351.xml" /><Relationship Id="rId5" Type="http://schemas.openxmlformats.org/officeDocument/2006/relationships/tags" Target="../tags/tag135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62.xml" /><Relationship Id="rId10" Type="http://schemas.openxmlformats.org/officeDocument/2006/relationships/tags" Target="../tags/tag1359.xml" /><Relationship Id="rId11" Type="http://schemas.openxmlformats.org/officeDocument/2006/relationships/tags" Target="../tags/tag1360.xml" /><Relationship Id="rId12" Type="http://schemas.openxmlformats.org/officeDocument/2006/relationships/image" Target="../media/image7.jpeg" /><Relationship Id="rId13" Type="http://schemas.openxmlformats.org/officeDocument/2006/relationships/tags" Target="../tags/tag1361.xml" /><Relationship Id="rId14" Type="http://schemas.openxmlformats.org/officeDocument/2006/relationships/tags" Target="../tags/tag1362.xml" /><Relationship Id="rId15" Type="http://schemas.openxmlformats.org/officeDocument/2006/relationships/image" Target="../media/image8.jpeg" /><Relationship Id="rId16" Type="http://schemas.openxmlformats.org/officeDocument/2006/relationships/tags" Target="../tags/tag1363.xml" /><Relationship Id="rId17" Type="http://schemas.openxmlformats.org/officeDocument/2006/relationships/tags" Target="../tags/tag1364.xml" /><Relationship Id="rId18" Type="http://schemas.openxmlformats.org/officeDocument/2006/relationships/image" Target="../media/image9.jpeg" /><Relationship Id="rId19" Type="http://schemas.openxmlformats.org/officeDocument/2006/relationships/tags" Target="../tags/tag1365.xml" /><Relationship Id="rId2" Type="http://schemas.openxmlformats.org/officeDocument/2006/relationships/tags" Target="../tags/tag1353.xml" /><Relationship Id="rId20" Type="http://schemas.openxmlformats.org/officeDocument/2006/relationships/image" Target="../media/image10.jpeg" /><Relationship Id="rId21" Type="http://schemas.openxmlformats.org/officeDocument/2006/relationships/tags" Target="../tags/tag1366.xml" /><Relationship Id="rId3" Type="http://schemas.openxmlformats.org/officeDocument/2006/relationships/tags" Target="../tags/tag1354.xml" /><Relationship Id="rId4" Type="http://schemas.openxmlformats.org/officeDocument/2006/relationships/tags" Target="../tags/tag1355.xml" /><Relationship Id="rId5" Type="http://schemas.openxmlformats.org/officeDocument/2006/relationships/tags" Target="../tags/tag1356.xml" /><Relationship Id="rId6" Type="http://schemas.openxmlformats.org/officeDocument/2006/relationships/tags" Target="../tags/tag1357.xml" /><Relationship Id="rId7" Type="http://schemas.openxmlformats.org/officeDocument/2006/relationships/image" Target="../media/image5.jpeg" /><Relationship Id="rId8" Type="http://schemas.openxmlformats.org/officeDocument/2006/relationships/tags" Target="../tags/tag1358.xml" /><Relationship Id="rId9" Type="http://schemas.openxmlformats.org/officeDocument/2006/relationships/image" Target="../media/image6.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367.xml" /><Relationship Id="rId3" Type="http://schemas.openxmlformats.org/officeDocument/2006/relationships/tags" Target="../tags/tag1368.xml" /><Relationship Id="rId4" Type="http://schemas.openxmlformats.org/officeDocument/2006/relationships/image" Target="../media/image11.jpeg" /><Relationship Id="rId5" Type="http://schemas.openxmlformats.org/officeDocument/2006/relationships/tags" Target="../tags/tag1369.xml" /><Relationship Id="rId6" Type="http://schemas.openxmlformats.org/officeDocument/2006/relationships/hyperlink" Target="file:///C:/Documents%20and%20Settings/ip-zhujf/Local%20Settings/Temp/Rar$DI00.313/%E5%B7%B4%E9%BB%8E%E5%92%8C%E4%BC%9A.asf" TargetMode="Externa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63.xml" /><Relationship Id="rId10" Type="http://schemas.openxmlformats.org/officeDocument/2006/relationships/tags" Target="../tags/tag1379.xml" /><Relationship Id="rId11" Type="http://schemas.openxmlformats.org/officeDocument/2006/relationships/tags" Target="../tags/tag1380.xml" /><Relationship Id="rId12" Type="http://schemas.openxmlformats.org/officeDocument/2006/relationships/tags" Target="../tags/tag1381.xml" /><Relationship Id="rId13" Type="http://schemas.openxmlformats.org/officeDocument/2006/relationships/tags" Target="../tags/tag1382.xml" /><Relationship Id="rId14" Type="http://schemas.openxmlformats.org/officeDocument/2006/relationships/tags" Target="../tags/tag1383.xml" /><Relationship Id="rId15" Type="http://schemas.openxmlformats.org/officeDocument/2006/relationships/tags" Target="../tags/tag1384.xml" /><Relationship Id="rId16" Type="http://schemas.openxmlformats.org/officeDocument/2006/relationships/tags" Target="../tags/tag1385.xml" /><Relationship Id="rId17" Type="http://schemas.openxmlformats.org/officeDocument/2006/relationships/tags" Target="../tags/tag1386.xml" /><Relationship Id="rId18" Type="http://schemas.openxmlformats.org/officeDocument/2006/relationships/tags" Target="../tags/tag1387.xml" /><Relationship Id="rId2" Type="http://schemas.openxmlformats.org/officeDocument/2006/relationships/themeOverride" Target="../theme/themeOverride1.xml" /><Relationship Id="rId3" Type="http://schemas.openxmlformats.org/officeDocument/2006/relationships/notesSlide" Target="../notesSlides/notesSlide1.xml" /><Relationship Id="rId4" Type="http://schemas.openxmlformats.org/officeDocument/2006/relationships/tags" Target="../tags/tag1373.xml" /><Relationship Id="rId5" Type="http://schemas.openxmlformats.org/officeDocument/2006/relationships/tags" Target="../tags/tag1374.xml" /><Relationship Id="rId6" Type="http://schemas.openxmlformats.org/officeDocument/2006/relationships/tags" Target="../tags/tag1375.xml" /><Relationship Id="rId7" Type="http://schemas.openxmlformats.org/officeDocument/2006/relationships/tags" Target="../tags/tag1376.xml" /><Relationship Id="rId8" Type="http://schemas.openxmlformats.org/officeDocument/2006/relationships/tags" Target="../tags/tag1377.xml" /><Relationship Id="rId9" Type="http://schemas.openxmlformats.org/officeDocument/2006/relationships/tags" Target="../tags/tag1378.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58.xml" /><Relationship Id="rId10" Type="http://schemas.openxmlformats.org/officeDocument/2006/relationships/image" Target="../media/image13.png" /><Relationship Id="rId11" Type="http://schemas.openxmlformats.org/officeDocument/2006/relationships/tags" Target="../tags/tag1395.xml" /><Relationship Id="rId12" Type="http://schemas.openxmlformats.org/officeDocument/2006/relationships/tags" Target="../tags/tag1396.xml" /><Relationship Id="rId13" Type="http://schemas.openxmlformats.org/officeDocument/2006/relationships/tags" Target="../tags/tag1397.xml" /><Relationship Id="rId14" Type="http://schemas.openxmlformats.org/officeDocument/2006/relationships/tags" Target="../tags/tag1398.xml" /><Relationship Id="rId15" Type="http://schemas.openxmlformats.org/officeDocument/2006/relationships/image" Target="../media/image14.png" /><Relationship Id="rId16" Type="http://schemas.openxmlformats.org/officeDocument/2006/relationships/tags" Target="../tags/tag1399.xml" /><Relationship Id="rId17" Type="http://schemas.openxmlformats.org/officeDocument/2006/relationships/tags" Target="../tags/tag1400.xml" /><Relationship Id="rId18" Type="http://schemas.openxmlformats.org/officeDocument/2006/relationships/tags" Target="../tags/tag1401.xml" /><Relationship Id="rId19" Type="http://schemas.openxmlformats.org/officeDocument/2006/relationships/tags" Target="../tags/tag1402.xml" /><Relationship Id="rId2" Type="http://schemas.openxmlformats.org/officeDocument/2006/relationships/tags" Target="../tags/tag1388.xml" /><Relationship Id="rId20" Type="http://schemas.openxmlformats.org/officeDocument/2006/relationships/tags" Target="../tags/tag1403.xml" /><Relationship Id="rId21" Type="http://schemas.openxmlformats.org/officeDocument/2006/relationships/image" Target="../media/image15.jpeg" /><Relationship Id="rId22" Type="http://schemas.openxmlformats.org/officeDocument/2006/relationships/tags" Target="../tags/tag1404.xml" /><Relationship Id="rId23" Type="http://schemas.openxmlformats.org/officeDocument/2006/relationships/tags" Target="../tags/tag1405.xml" /><Relationship Id="rId24" Type="http://schemas.openxmlformats.org/officeDocument/2006/relationships/tags" Target="../tags/tag1406.xml" /><Relationship Id="rId25" Type="http://schemas.openxmlformats.org/officeDocument/2006/relationships/tags" Target="../tags/tag1407.xml" /><Relationship Id="rId26" Type="http://schemas.openxmlformats.org/officeDocument/2006/relationships/tags" Target="../tags/tag1408.xml" /><Relationship Id="rId3" Type="http://schemas.openxmlformats.org/officeDocument/2006/relationships/tags" Target="../tags/tag1389.xml" /><Relationship Id="rId4" Type="http://schemas.openxmlformats.org/officeDocument/2006/relationships/image" Target="../media/image12.png" /><Relationship Id="rId5" Type="http://schemas.openxmlformats.org/officeDocument/2006/relationships/tags" Target="../tags/tag1390.xml" /><Relationship Id="rId6" Type="http://schemas.openxmlformats.org/officeDocument/2006/relationships/tags" Target="../tags/tag1391.xml" /><Relationship Id="rId7" Type="http://schemas.openxmlformats.org/officeDocument/2006/relationships/tags" Target="../tags/tag1392.xml" /><Relationship Id="rId8" Type="http://schemas.openxmlformats.org/officeDocument/2006/relationships/tags" Target="../tags/tag1393.xml" /><Relationship Id="rId9" Type="http://schemas.openxmlformats.org/officeDocument/2006/relationships/tags" Target="../tags/tag1394.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1420.xml" /><Relationship Id="rId11" Type="http://schemas.openxmlformats.org/officeDocument/2006/relationships/tags" Target="../tags/tag1421.xml" /><Relationship Id="rId12" Type="http://schemas.openxmlformats.org/officeDocument/2006/relationships/tags" Target="../tags/tag1422.xml" /><Relationship Id="rId13" Type="http://schemas.openxmlformats.org/officeDocument/2006/relationships/tags" Target="../tags/tag1423.xml" /><Relationship Id="rId14" Type="http://schemas.openxmlformats.org/officeDocument/2006/relationships/tags" Target="../tags/tag1424.xml" /><Relationship Id="rId15" Type="http://schemas.openxmlformats.org/officeDocument/2006/relationships/tags" Target="../tags/tag1425.xml" /><Relationship Id="rId16" Type="http://schemas.openxmlformats.org/officeDocument/2006/relationships/tags" Target="../tags/tag1426.xml" /><Relationship Id="rId2" Type="http://schemas.openxmlformats.org/officeDocument/2006/relationships/notesSlide" Target="../notesSlides/notesSlide2.xml" /><Relationship Id="rId3" Type="http://schemas.openxmlformats.org/officeDocument/2006/relationships/tags" Target="../tags/tag1413.xml" /><Relationship Id="rId4" Type="http://schemas.openxmlformats.org/officeDocument/2006/relationships/tags" Target="../tags/tag1414.xml" /><Relationship Id="rId5" Type="http://schemas.openxmlformats.org/officeDocument/2006/relationships/tags" Target="../tags/tag1415.xml" /><Relationship Id="rId6" Type="http://schemas.openxmlformats.org/officeDocument/2006/relationships/tags" Target="../tags/tag1416.xml" /><Relationship Id="rId7" Type="http://schemas.openxmlformats.org/officeDocument/2006/relationships/tags" Target="../tags/tag1417.xml" /><Relationship Id="rId8" Type="http://schemas.openxmlformats.org/officeDocument/2006/relationships/tags" Target="../tags/tag1418.xml" /><Relationship Id="rId9" Type="http://schemas.openxmlformats.org/officeDocument/2006/relationships/tags" Target="../tags/tag1419.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66.xml" /><Relationship Id="rId2" Type="http://schemas.openxmlformats.org/officeDocument/2006/relationships/tags" Target="../tags/tag1427.xml" /><Relationship Id="rId3" Type="http://schemas.openxmlformats.org/officeDocument/2006/relationships/tags" Target="../tags/tag1428.xml" /><Relationship Id="rId4" Type="http://schemas.openxmlformats.org/officeDocument/2006/relationships/tags" Target="../tags/tag1429.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6.xml" /><Relationship Id="rId10" Type="http://schemas.openxmlformats.org/officeDocument/2006/relationships/tags" Target="../tags/tag1437.xml" /><Relationship Id="rId11" Type="http://schemas.openxmlformats.org/officeDocument/2006/relationships/tags" Target="../tags/tag1438.xml" /><Relationship Id="rId12" Type="http://schemas.openxmlformats.org/officeDocument/2006/relationships/tags" Target="../tags/tag1439.xml" /><Relationship Id="rId13" Type="http://schemas.openxmlformats.org/officeDocument/2006/relationships/tags" Target="../tags/tag1440.xml" /><Relationship Id="rId14" Type="http://schemas.openxmlformats.org/officeDocument/2006/relationships/tags" Target="../tags/tag1441.xml" /><Relationship Id="rId15" Type="http://schemas.openxmlformats.org/officeDocument/2006/relationships/tags" Target="../tags/tag1442.xml" /><Relationship Id="rId16" Type="http://schemas.openxmlformats.org/officeDocument/2006/relationships/tags" Target="../tags/tag1443.xml" /><Relationship Id="rId17" Type="http://schemas.openxmlformats.org/officeDocument/2006/relationships/tags" Target="../tags/tag1444.xml" /><Relationship Id="rId18" Type="http://schemas.openxmlformats.org/officeDocument/2006/relationships/tags" Target="../tags/tag1445.xml" /><Relationship Id="rId19" Type="http://schemas.openxmlformats.org/officeDocument/2006/relationships/tags" Target="../tags/tag1446.xml" /><Relationship Id="rId2" Type="http://schemas.openxmlformats.org/officeDocument/2006/relationships/tags" Target="../tags/tag1430.xml" /><Relationship Id="rId20" Type="http://schemas.openxmlformats.org/officeDocument/2006/relationships/tags" Target="../tags/tag1447.xml" /><Relationship Id="rId21" Type="http://schemas.openxmlformats.org/officeDocument/2006/relationships/tags" Target="../tags/tag1448.xml" /><Relationship Id="rId22" Type="http://schemas.openxmlformats.org/officeDocument/2006/relationships/tags" Target="../tags/tag1449.xml" /><Relationship Id="rId23" Type="http://schemas.openxmlformats.org/officeDocument/2006/relationships/tags" Target="../tags/tag1450.xml" /><Relationship Id="rId24" Type="http://schemas.openxmlformats.org/officeDocument/2006/relationships/tags" Target="../tags/tag1451.xml" /><Relationship Id="rId25" Type="http://schemas.openxmlformats.org/officeDocument/2006/relationships/tags" Target="../tags/tag1452.xml" /><Relationship Id="rId26" Type="http://schemas.openxmlformats.org/officeDocument/2006/relationships/tags" Target="../tags/tag1453.xml" /><Relationship Id="rId27" Type="http://schemas.openxmlformats.org/officeDocument/2006/relationships/tags" Target="../tags/tag1454.xml" /><Relationship Id="rId28" Type="http://schemas.openxmlformats.org/officeDocument/2006/relationships/tags" Target="../tags/tag1455.xml" /><Relationship Id="rId29" Type="http://schemas.openxmlformats.org/officeDocument/2006/relationships/tags" Target="../tags/tag1456.xml" /><Relationship Id="rId3" Type="http://schemas.openxmlformats.org/officeDocument/2006/relationships/image" Target="../media/image16.jpeg" /><Relationship Id="rId30" Type="http://schemas.openxmlformats.org/officeDocument/2006/relationships/tags" Target="../tags/tag1457.xml" /><Relationship Id="rId31" Type="http://schemas.openxmlformats.org/officeDocument/2006/relationships/tags" Target="../tags/tag1458.xml" /><Relationship Id="rId32" Type="http://schemas.openxmlformats.org/officeDocument/2006/relationships/tags" Target="../tags/tag1459.xml" /><Relationship Id="rId33" Type="http://schemas.openxmlformats.org/officeDocument/2006/relationships/tags" Target="../tags/tag1460.xml" /><Relationship Id="rId34" Type="http://schemas.openxmlformats.org/officeDocument/2006/relationships/tags" Target="../tags/tag1461.xml" /><Relationship Id="rId35" Type="http://schemas.openxmlformats.org/officeDocument/2006/relationships/tags" Target="../tags/tag1462.xml" /><Relationship Id="rId36" Type="http://schemas.openxmlformats.org/officeDocument/2006/relationships/tags" Target="../tags/tag1463.xml" /><Relationship Id="rId37" Type="http://schemas.openxmlformats.org/officeDocument/2006/relationships/tags" Target="../tags/tag1464.xml" /><Relationship Id="rId38" Type="http://schemas.openxmlformats.org/officeDocument/2006/relationships/tags" Target="../tags/tag1465.xml" /><Relationship Id="rId39" Type="http://schemas.openxmlformats.org/officeDocument/2006/relationships/tags" Target="../tags/tag1466.xml" /><Relationship Id="rId4" Type="http://schemas.openxmlformats.org/officeDocument/2006/relationships/tags" Target="../tags/tag1431.xml" /><Relationship Id="rId40" Type="http://schemas.openxmlformats.org/officeDocument/2006/relationships/tags" Target="../tags/tag1467.xml" /><Relationship Id="rId41" Type="http://schemas.openxmlformats.org/officeDocument/2006/relationships/tags" Target="../tags/tag1468.xml" /><Relationship Id="rId42" Type="http://schemas.openxmlformats.org/officeDocument/2006/relationships/tags" Target="../tags/tag1469.xml" /><Relationship Id="rId43" Type="http://schemas.openxmlformats.org/officeDocument/2006/relationships/tags" Target="../tags/tag1470.xml" /><Relationship Id="rId44" Type="http://schemas.openxmlformats.org/officeDocument/2006/relationships/tags" Target="../tags/tag1471.xml" /><Relationship Id="rId45" Type="http://schemas.openxmlformats.org/officeDocument/2006/relationships/tags" Target="../tags/tag1472.xml" /><Relationship Id="rId5" Type="http://schemas.openxmlformats.org/officeDocument/2006/relationships/tags" Target="../tags/tag1432.xml" /><Relationship Id="rId6" Type="http://schemas.openxmlformats.org/officeDocument/2006/relationships/tags" Target="../tags/tag1433.xml" /><Relationship Id="rId7" Type="http://schemas.openxmlformats.org/officeDocument/2006/relationships/tags" Target="../tags/tag1434.xml" /><Relationship Id="rId8" Type="http://schemas.openxmlformats.org/officeDocument/2006/relationships/tags" Target="../tags/tag1435.xml" /><Relationship Id="rId9" Type="http://schemas.openxmlformats.org/officeDocument/2006/relationships/tags" Target="../tags/tag1436.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6.xml" /><Relationship Id="rId2" Type="http://schemas.openxmlformats.org/officeDocument/2006/relationships/tags" Target="../tags/tag1473.xml" /><Relationship Id="rId3" Type="http://schemas.openxmlformats.org/officeDocument/2006/relationships/tags" Target="../tags/tag1474.xml" /><Relationship Id="rId4" Type="http://schemas.openxmlformats.org/officeDocument/2006/relationships/tags" Target="../tags/tag1475.xml" /><Relationship Id="rId5" Type="http://schemas.openxmlformats.org/officeDocument/2006/relationships/tags" Target="../tags/tag1476.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6.xml" /><Relationship Id="rId10" Type="http://schemas.openxmlformats.org/officeDocument/2006/relationships/tags" Target="../tags/tag1482.xml" /><Relationship Id="rId11" Type="http://schemas.openxmlformats.org/officeDocument/2006/relationships/tags" Target="../tags/tag1483.xml" /><Relationship Id="rId12" Type="http://schemas.openxmlformats.org/officeDocument/2006/relationships/tags" Target="../tags/tag1484.xml" /><Relationship Id="rId13" Type="http://schemas.openxmlformats.org/officeDocument/2006/relationships/tags" Target="../tags/tag1485.xml" /><Relationship Id="rId14" Type="http://schemas.openxmlformats.org/officeDocument/2006/relationships/vmlDrawing" Target="../drawings/vmlDrawing1.vml" /><Relationship Id="rId2" Type="http://schemas.openxmlformats.org/officeDocument/2006/relationships/tags" Target="../tags/tag1477.xml" /><Relationship Id="rId3" Type="http://schemas.openxmlformats.org/officeDocument/2006/relationships/tags" Target="../tags/tag1478.xml" /><Relationship Id="rId4" Type="http://schemas.openxmlformats.org/officeDocument/2006/relationships/oleObject" Target="../embeddings/oleObject1.bin" TargetMode="Internal" /><Relationship Id="rId5" Type="http://schemas.openxmlformats.org/officeDocument/2006/relationships/image" Target="../media/image17.png" /><Relationship Id="rId6" Type="http://schemas.openxmlformats.org/officeDocument/2006/relationships/tags" Target="../tags/tag1479.xml" /><Relationship Id="rId7" Type="http://schemas.openxmlformats.org/officeDocument/2006/relationships/image" Target="../media/image18.jpeg" /><Relationship Id="rId8" Type="http://schemas.openxmlformats.org/officeDocument/2006/relationships/tags" Target="../tags/tag1480.xml" /><Relationship Id="rId9" Type="http://schemas.openxmlformats.org/officeDocument/2006/relationships/tags" Target="../tags/tag148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45.xml" /><Relationship Id="rId10" Type="http://schemas.openxmlformats.org/officeDocument/2006/relationships/tags" Target="../tags/tag1494.xml" /><Relationship Id="rId11" Type="http://schemas.openxmlformats.org/officeDocument/2006/relationships/tags" Target="../tags/tag1495.xml" /><Relationship Id="rId12" Type="http://schemas.openxmlformats.org/officeDocument/2006/relationships/tags" Target="../tags/tag1496.xml" /><Relationship Id="rId13" Type="http://schemas.openxmlformats.org/officeDocument/2006/relationships/tags" Target="../tags/tag1497.xml" /><Relationship Id="rId14" Type="http://schemas.openxmlformats.org/officeDocument/2006/relationships/tags" Target="../tags/tag1498.xml" /><Relationship Id="rId15" Type="http://schemas.openxmlformats.org/officeDocument/2006/relationships/tags" Target="../tags/tag1499.xml" /><Relationship Id="rId16" Type="http://schemas.openxmlformats.org/officeDocument/2006/relationships/tags" Target="../tags/tag1500.xml" /><Relationship Id="rId17" Type="http://schemas.openxmlformats.org/officeDocument/2006/relationships/tags" Target="../tags/tag1501.xml" /><Relationship Id="rId18" Type="http://schemas.openxmlformats.org/officeDocument/2006/relationships/tags" Target="../tags/tag1502.xml" /><Relationship Id="rId19" Type="http://schemas.openxmlformats.org/officeDocument/2006/relationships/tags" Target="../tags/tag1503.xml" /><Relationship Id="rId2" Type="http://schemas.openxmlformats.org/officeDocument/2006/relationships/tags" Target="../tags/tag1486.xml" /><Relationship Id="rId3" Type="http://schemas.openxmlformats.org/officeDocument/2006/relationships/tags" Target="../tags/tag1487.xml" /><Relationship Id="rId4" Type="http://schemas.openxmlformats.org/officeDocument/2006/relationships/tags" Target="../tags/tag1488.xml" /><Relationship Id="rId5" Type="http://schemas.openxmlformats.org/officeDocument/2006/relationships/tags" Target="../tags/tag1489.xml" /><Relationship Id="rId6" Type="http://schemas.openxmlformats.org/officeDocument/2006/relationships/tags" Target="../tags/tag1490.xml" /><Relationship Id="rId7" Type="http://schemas.openxmlformats.org/officeDocument/2006/relationships/tags" Target="../tags/tag1491.xml" /><Relationship Id="rId8" Type="http://schemas.openxmlformats.org/officeDocument/2006/relationships/tags" Target="../tags/tag1492.xml" /><Relationship Id="rId9" Type="http://schemas.openxmlformats.org/officeDocument/2006/relationships/tags" Target="../tags/tag1493.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39.xml" /><Relationship Id="rId10" Type="http://schemas.openxmlformats.org/officeDocument/2006/relationships/tags" Target="../tags/tag1514.xml" /><Relationship Id="rId11" Type="http://schemas.openxmlformats.org/officeDocument/2006/relationships/tags" Target="../tags/tag1515.xml" /><Relationship Id="rId12" Type="http://schemas.openxmlformats.org/officeDocument/2006/relationships/tags" Target="../tags/tag1516.xml" /><Relationship Id="rId13" Type="http://schemas.openxmlformats.org/officeDocument/2006/relationships/tags" Target="../tags/tag1517.xml" /><Relationship Id="rId14" Type="http://schemas.openxmlformats.org/officeDocument/2006/relationships/tags" Target="../tags/tag1518.xml" /><Relationship Id="rId15" Type="http://schemas.openxmlformats.org/officeDocument/2006/relationships/tags" Target="../tags/tag1519.xml" /><Relationship Id="rId16" Type="http://schemas.openxmlformats.org/officeDocument/2006/relationships/tags" Target="../tags/tag1520.xml" /><Relationship Id="rId17" Type="http://schemas.openxmlformats.org/officeDocument/2006/relationships/tags" Target="../tags/tag1521.xml" /><Relationship Id="rId18" Type="http://schemas.openxmlformats.org/officeDocument/2006/relationships/tags" Target="../tags/tag1522.xml" /><Relationship Id="rId19" Type="http://schemas.openxmlformats.org/officeDocument/2006/relationships/tags" Target="../tags/tag1523.xml" /><Relationship Id="rId2" Type="http://schemas.openxmlformats.org/officeDocument/2006/relationships/notesSlide" Target="../notesSlides/notesSlide3.xml" /><Relationship Id="rId20" Type="http://schemas.openxmlformats.org/officeDocument/2006/relationships/tags" Target="../tags/tag1524.xml" /><Relationship Id="rId21" Type="http://schemas.openxmlformats.org/officeDocument/2006/relationships/tags" Target="../tags/tag1525.xml" /><Relationship Id="rId22" Type="http://schemas.openxmlformats.org/officeDocument/2006/relationships/tags" Target="../tags/tag1526.xml" /><Relationship Id="rId3" Type="http://schemas.openxmlformats.org/officeDocument/2006/relationships/tags" Target="../tags/tag1508.xml" /><Relationship Id="rId4" Type="http://schemas.openxmlformats.org/officeDocument/2006/relationships/tags" Target="../tags/tag1509.xml" /><Relationship Id="rId5" Type="http://schemas.openxmlformats.org/officeDocument/2006/relationships/image" Target="../media/image19.png" /><Relationship Id="rId6" Type="http://schemas.openxmlformats.org/officeDocument/2006/relationships/tags" Target="../tags/tag1510.xml" /><Relationship Id="rId7" Type="http://schemas.openxmlformats.org/officeDocument/2006/relationships/tags" Target="../tags/tag1511.xml" /><Relationship Id="rId8" Type="http://schemas.openxmlformats.org/officeDocument/2006/relationships/tags" Target="../tags/tag1512.xml" /><Relationship Id="rId9" Type="http://schemas.openxmlformats.org/officeDocument/2006/relationships/tags" Target="../tags/tag1513.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6.xml" /><Relationship Id="rId2" Type="http://schemas.openxmlformats.org/officeDocument/2006/relationships/tags" Target="../tags/tag1527.xml" /><Relationship Id="rId3" Type="http://schemas.openxmlformats.org/officeDocument/2006/relationships/tags" Target="../tags/tag1528.xml" /><Relationship Id="rId4" Type="http://schemas.openxmlformats.org/officeDocument/2006/relationships/tags" Target="../tags/tag1529.xml" /><Relationship Id="rId5" Type="http://schemas.openxmlformats.org/officeDocument/2006/relationships/tags" Target="../tags/tag1530.xml" /><Relationship Id="rId6" Type="http://schemas.openxmlformats.org/officeDocument/2006/relationships/tags" Target="../tags/tag1531.xml" /><Relationship Id="rId7" Type="http://schemas.openxmlformats.org/officeDocument/2006/relationships/tags" Target="../tags/tag1532.xml" /><Relationship Id="rId8" Type="http://schemas.openxmlformats.org/officeDocument/2006/relationships/tags" Target="../tags/tag1533.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69.xml" /><Relationship Id="rId10" Type="http://schemas.openxmlformats.org/officeDocument/2006/relationships/tags" Target="../tags/tag1540.xml" /><Relationship Id="rId11" Type="http://schemas.openxmlformats.org/officeDocument/2006/relationships/tags" Target="../tags/tag1541.xml" /><Relationship Id="rId12" Type="http://schemas.openxmlformats.org/officeDocument/2006/relationships/tags" Target="../tags/tag1542.xml" /><Relationship Id="rId13" Type="http://schemas.openxmlformats.org/officeDocument/2006/relationships/tags" Target="../tags/tag1543.xml" /><Relationship Id="rId2" Type="http://schemas.openxmlformats.org/officeDocument/2006/relationships/tags" Target="../tags/tag1534.xml" /><Relationship Id="rId3" Type="http://schemas.openxmlformats.org/officeDocument/2006/relationships/image" Target="../media/image20.png" /><Relationship Id="rId4" Type="http://schemas.openxmlformats.org/officeDocument/2006/relationships/tags" Target="../tags/tag1535.xml" /><Relationship Id="rId5" Type="http://schemas.openxmlformats.org/officeDocument/2006/relationships/image" Target="../media/image21.png" /><Relationship Id="rId6" Type="http://schemas.openxmlformats.org/officeDocument/2006/relationships/tags" Target="../tags/tag1536.xml" /><Relationship Id="rId7" Type="http://schemas.openxmlformats.org/officeDocument/2006/relationships/tags" Target="../tags/tag1537.xml" /><Relationship Id="rId8" Type="http://schemas.openxmlformats.org/officeDocument/2006/relationships/tags" Target="../tags/tag1538.xml" /><Relationship Id="rId9" Type="http://schemas.openxmlformats.org/officeDocument/2006/relationships/tags" Target="../tags/tag1539.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1554.xml" /><Relationship Id="rId11" Type="http://schemas.openxmlformats.org/officeDocument/2006/relationships/tags" Target="../tags/tag1555.xml" /><Relationship Id="rId12" Type="http://schemas.openxmlformats.org/officeDocument/2006/relationships/tags" Target="../tags/tag1556.xml" /><Relationship Id="rId13" Type="http://schemas.openxmlformats.org/officeDocument/2006/relationships/tags" Target="../tags/tag1557.xml" /><Relationship Id="rId14" Type="http://schemas.openxmlformats.org/officeDocument/2006/relationships/tags" Target="../tags/tag1558.xml" /><Relationship Id="rId15" Type="http://schemas.openxmlformats.org/officeDocument/2006/relationships/tags" Target="../tags/tag1559.xml" /><Relationship Id="rId16" Type="http://schemas.openxmlformats.org/officeDocument/2006/relationships/tags" Target="../tags/tag1560.xml" /><Relationship Id="rId17" Type="http://schemas.openxmlformats.org/officeDocument/2006/relationships/tags" Target="../tags/tag1561.xml" /><Relationship Id="rId2" Type="http://schemas.openxmlformats.org/officeDocument/2006/relationships/notesSlide" Target="../notesSlides/notesSlide4.xml" /><Relationship Id="rId3" Type="http://schemas.openxmlformats.org/officeDocument/2006/relationships/tags" Target="../tags/tag1547.xml" /><Relationship Id="rId4" Type="http://schemas.openxmlformats.org/officeDocument/2006/relationships/tags" Target="../tags/tag1548.xml" /><Relationship Id="rId5" Type="http://schemas.openxmlformats.org/officeDocument/2006/relationships/tags" Target="../tags/tag1549.xml" /><Relationship Id="rId6" Type="http://schemas.openxmlformats.org/officeDocument/2006/relationships/tags" Target="../tags/tag1550.xml" /><Relationship Id="rId7" Type="http://schemas.openxmlformats.org/officeDocument/2006/relationships/tags" Target="../tags/tag1551.xml" /><Relationship Id="rId8" Type="http://schemas.openxmlformats.org/officeDocument/2006/relationships/tags" Target="../tags/tag1552.xml" /><Relationship Id="rId9" Type="http://schemas.openxmlformats.org/officeDocument/2006/relationships/tags" Target="../tags/tag1553.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562.xml" /><Relationship Id="rId3" Type="http://schemas.openxmlformats.org/officeDocument/2006/relationships/tags" Target="../tags/tag1563.xml" /><Relationship Id="rId4" Type="http://schemas.openxmlformats.org/officeDocument/2006/relationships/tags" Target="../tags/tag1564.xml" /><Relationship Id="rId5" Type="http://schemas.openxmlformats.org/officeDocument/2006/relationships/tags" Target="../tags/tag1565.xml" /><Relationship Id="rId6" Type="http://schemas.openxmlformats.org/officeDocument/2006/relationships/tags" Target="../tags/tag1566.xml" /><Relationship Id="rId7" Type="http://schemas.openxmlformats.org/officeDocument/2006/relationships/tags" Target="../tags/tag156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1578.xml" /><Relationship Id="rId11" Type="http://schemas.openxmlformats.org/officeDocument/2006/relationships/tags" Target="../tags/tag1579.xml" /><Relationship Id="rId12" Type="http://schemas.openxmlformats.org/officeDocument/2006/relationships/tags" Target="../tags/tag1580.xml" /><Relationship Id="rId13" Type="http://schemas.openxmlformats.org/officeDocument/2006/relationships/tags" Target="../tags/tag1581.xml" /><Relationship Id="rId14" Type="http://schemas.openxmlformats.org/officeDocument/2006/relationships/tags" Target="../tags/tag1582.xml" /><Relationship Id="rId2" Type="http://schemas.openxmlformats.org/officeDocument/2006/relationships/notesSlide" Target="../notesSlides/notesSlide5.xml" /><Relationship Id="rId3" Type="http://schemas.openxmlformats.org/officeDocument/2006/relationships/tags" Target="../tags/tag1572.xml" /><Relationship Id="rId4" Type="http://schemas.openxmlformats.org/officeDocument/2006/relationships/tags" Target="../tags/tag1573.xml" /><Relationship Id="rId5" Type="http://schemas.openxmlformats.org/officeDocument/2006/relationships/image" Target="../media/image19.png" /><Relationship Id="rId6" Type="http://schemas.openxmlformats.org/officeDocument/2006/relationships/tags" Target="../tags/tag1574.xml" /><Relationship Id="rId7" Type="http://schemas.openxmlformats.org/officeDocument/2006/relationships/tags" Target="../tags/tag1575.xml" /><Relationship Id="rId8" Type="http://schemas.openxmlformats.org/officeDocument/2006/relationships/tags" Target="../tags/tag1576.xml" /><Relationship Id="rId9" Type="http://schemas.openxmlformats.org/officeDocument/2006/relationships/tags" Target="../tags/tag1577.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583.xml" /><Relationship Id="rId3" Type="http://schemas.openxmlformats.org/officeDocument/2006/relationships/tags" Target="../tags/tag1584.xml" /><Relationship Id="rId4" Type="http://schemas.openxmlformats.org/officeDocument/2006/relationships/tags" Target="../tags/tag1585.xml" /><Relationship Id="rId5" Type="http://schemas.openxmlformats.org/officeDocument/2006/relationships/image" Target="../media/image22.png" /><Relationship Id="rId6" Type="http://schemas.openxmlformats.org/officeDocument/2006/relationships/tags" Target="../tags/tag1586.xml" /><Relationship Id="rId7" Type="http://schemas.openxmlformats.org/officeDocument/2006/relationships/tags" Target="../tags/tag1587.xml" /><Relationship Id="rId8" Type="http://schemas.openxmlformats.org/officeDocument/2006/relationships/tags" Target="../tags/tag1588.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589.xml" /><Relationship Id="rId3" Type="http://schemas.openxmlformats.org/officeDocument/2006/relationships/tags" Target="../tags/tag1590.xml" /><Relationship Id="rId4" Type="http://schemas.openxmlformats.org/officeDocument/2006/relationships/tags" Target="../tags/tag1591.xml" /><Relationship Id="rId5" Type="http://schemas.openxmlformats.org/officeDocument/2006/relationships/tags" Target="../tags/tag1592.xml" /><Relationship Id="rId6" Type="http://schemas.openxmlformats.org/officeDocument/2006/relationships/tags" Target="../tags/tag1593.xml" /><Relationship Id="rId7" Type="http://schemas.openxmlformats.org/officeDocument/2006/relationships/tags" Target="../tags/tag1594.xml" /><Relationship Id="rId8" Type="http://schemas.openxmlformats.org/officeDocument/2006/relationships/tags" Target="../tags/tag1595.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1603.xml" /><Relationship Id="rId11" Type="http://schemas.openxmlformats.org/officeDocument/2006/relationships/tags" Target="../tags/tag1604.xml" /><Relationship Id="rId12" Type="http://schemas.openxmlformats.org/officeDocument/2006/relationships/tags" Target="../tags/tag1605.xml" /><Relationship Id="rId13" Type="http://schemas.openxmlformats.org/officeDocument/2006/relationships/image" Target="../media/image24.png" /><Relationship Id="rId14" Type="http://schemas.openxmlformats.org/officeDocument/2006/relationships/tags" Target="../tags/tag1606.xml" /><Relationship Id="rId15" Type="http://schemas.openxmlformats.org/officeDocument/2006/relationships/tags" Target="../tags/tag1607.xml" /><Relationship Id="rId16" Type="http://schemas.openxmlformats.org/officeDocument/2006/relationships/slide" Target="slide3.xml" TargetMode="Internal" /><Relationship Id="rId2" Type="http://schemas.openxmlformats.org/officeDocument/2006/relationships/tags" Target="../tags/tag1596.xml" /><Relationship Id="rId3" Type="http://schemas.openxmlformats.org/officeDocument/2006/relationships/tags" Target="../tags/tag1597.xml" /><Relationship Id="rId4" Type="http://schemas.openxmlformats.org/officeDocument/2006/relationships/tags" Target="../tags/tag1598.xml" /><Relationship Id="rId5" Type="http://schemas.openxmlformats.org/officeDocument/2006/relationships/image" Target="../media/image23.png" /><Relationship Id="rId6" Type="http://schemas.openxmlformats.org/officeDocument/2006/relationships/tags" Target="../tags/tag1599.xml" /><Relationship Id="rId7" Type="http://schemas.openxmlformats.org/officeDocument/2006/relationships/tags" Target="../tags/tag1600.xml" /><Relationship Id="rId8" Type="http://schemas.openxmlformats.org/officeDocument/2006/relationships/tags" Target="../tags/tag1601.xml" /><Relationship Id="rId9" Type="http://schemas.openxmlformats.org/officeDocument/2006/relationships/tags" Target="../tags/tag160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45.xml" /><Relationship Id="rId10" Type="http://schemas.openxmlformats.org/officeDocument/2006/relationships/tags" Target="../tags/tag1616.xml" /><Relationship Id="rId11" Type="http://schemas.openxmlformats.org/officeDocument/2006/relationships/tags" Target="../tags/tag1617.xml" /><Relationship Id="rId12" Type="http://schemas.openxmlformats.org/officeDocument/2006/relationships/tags" Target="../tags/tag1618.xml" /><Relationship Id="rId2" Type="http://schemas.openxmlformats.org/officeDocument/2006/relationships/tags" Target="../tags/tag1608.xml" /><Relationship Id="rId3" Type="http://schemas.openxmlformats.org/officeDocument/2006/relationships/tags" Target="../tags/tag1609.xml" /><Relationship Id="rId4" Type="http://schemas.openxmlformats.org/officeDocument/2006/relationships/tags" Target="../tags/tag1610.xml" /><Relationship Id="rId5" Type="http://schemas.openxmlformats.org/officeDocument/2006/relationships/tags" Target="../tags/tag1611.xml" /><Relationship Id="rId6" Type="http://schemas.openxmlformats.org/officeDocument/2006/relationships/tags" Target="../tags/tag1612.xml" /><Relationship Id="rId7" Type="http://schemas.openxmlformats.org/officeDocument/2006/relationships/tags" Target="../tags/tag1613.xml" /><Relationship Id="rId8" Type="http://schemas.openxmlformats.org/officeDocument/2006/relationships/tags" Target="../tags/tag1614.xml" /><Relationship Id="rId9" Type="http://schemas.openxmlformats.org/officeDocument/2006/relationships/tags" Target="../tags/tag1615.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tags" Target="../tags/tag1619.xml" /><Relationship Id="rId3" Type="http://schemas.openxmlformats.org/officeDocument/2006/relationships/tags" Target="../tags/tag1620.xml" /><Relationship Id="rId4" Type="http://schemas.openxmlformats.org/officeDocument/2006/relationships/tags" Target="../tags/tag1621.xml" /><Relationship Id="rId5" Type="http://schemas.openxmlformats.org/officeDocument/2006/relationships/tags" Target="../tags/tag1622.xml" /><Relationship Id="rId6" Type="http://schemas.openxmlformats.org/officeDocument/2006/relationships/tags" Target="../tags/tag1623.xml" /><Relationship Id="rId7" Type="http://schemas.openxmlformats.org/officeDocument/2006/relationships/tags" Target="../tags/tag1624.xml" /><Relationship Id="rId8" Type="http://schemas.openxmlformats.org/officeDocument/2006/relationships/tags" Target="../tags/tag1625.xml" /><Relationship Id="rId9" Type="http://schemas.openxmlformats.org/officeDocument/2006/relationships/tags" Target="../tags/tag1626.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59.xml" /><Relationship Id="rId2" Type="http://schemas.openxmlformats.org/officeDocument/2006/relationships/tags" Target="../tags/tag1627.xml" /><Relationship Id="rId3" Type="http://schemas.openxmlformats.org/officeDocument/2006/relationships/tags" Target="../tags/tag1628.xml" /><Relationship Id="rId4" Type="http://schemas.openxmlformats.org/officeDocument/2006/relationships/tags" Target="../tags/tag1629.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59.xml" /><Relationship Id="rId2" Type="http://schemas.openxmlformats.org/officeDocument/2006/relationships/tags" Target="../tags/tag1630.xml" /><Relationship Id="rId3" Type="http://schemas.openxmlformats.org/officeDocument/2006/relationships/tags" Target="../tags/tag1631.xml" /><Relationship Id="rId4" Type="http://schemas.openxmlformats.org/officeDocument/2006/relationships/tags" Target="../tags/tag163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1641.xml" /><Relationship Id="rId11" Type="http://schemas.openxmlformats.org/officeDocument/2006/relationships/tags" Target="../tags/tag1642.xml" /><Relationship Id="rId12" Type="http://schemas.openxmlformats.org/officeDocument/2006/relationships/tags" Target="../tags/tag1643.xml" /><Relationship Id="rId13" Type="http://schemas.openxmlformats.org/officeDocument/2006/relationships/tags" Target="../tags/tag1644.xml" /><Relationship Id="rId14" Type="http://schemas.openxmlformats.org/officeDocument/2006/relationships/tags" Target="../tags/tag1645.xml" /><Relationship Id="rId15" Type="http://schemas.openxmlformats.org/officeDocument/2006/relationships/tags" Target="../tags/tag1646.xml" /><Relationship Id="rId16" Type="http://schemas.openxmlformats.org/officeDocument/2006/relationships/tags" Target="../tags/tag1647.xml" /><Relationship Id="rId17" Type="http://schemas.openxmlformats.org/officeDocument/2006/relationships/tags" Target="../tags/tag1648.xml" /><Relationship Id="rId18" Type="http://schemas.openxmlformats.org/officeDocument/2006/relationships/tags" Target="../tags/tag1649.xml" /><Relationship Id="rId19" Type="http://schemas.openxmlformats.org/officeDocument/2006/relationships/tags" Target="../tags/tag1650.xml" /><Relationship Id="rId2" Type="http://schemas.openxmlformats.org/officeDocument/2006/relationships/tags" Target="../tags/tag1633.xml" /><Relationship Id="rId20" Type="http://schemas.openxmlformats.org/officeDocument/2006/relationships/tags" Target="../tags/tag1651.xml" /><Relationship Id="rId21" Type="http://schemas.openxmlformats.org/officeDocument/2006/relationships/tags" Target="../tags/tag1652.xml" /><Relationship Id="rId3" Type="http://schemas.openxmlformats.org/officeDocument/2006/relationships/tags" Target="../tags/tag1634.xml" /><Relationship Id="rId4" Type="http://schemas.openxmlformats.org/officeDocument/2006/relationships/tags" Target="../tags/tag1635.xml" /><Relationship Id="rId5" Type="http://schemas.openxmlformats.org/officeDocument/2006/relationships/tags" Target="../tags/tag1636.xml" /><Relationship Id="rId6" Type="http://schemas.openxmlformats.org/officeDocument/2006/relationships/tags" Target="../tags/tag1637.xml" /><Relationship Id="rId7" Type="http://schemas.openxmlformats.org/officeDocument/2006/relationships/tags" Target="../tags/tag1638.xml" /><Relationship Id="rId8" Type="http://schemas.openxmlformats.org/officeDocument/2006/relationships/tags" Target="../tags/tag1639.xml" /><Relationship Id="rId9" Type="http://schemas.openxmlformats.org/officeDocument/2006/relationships/tags" Target="../tags/tag1640.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653.xml" /><Relationship Id="rId3" Type="http://schemas.openxmlformats.org/officeDocument/2006/relationships/tags" Target="../tags/tag1654.xml" /><Relationship Id="rId4" Type="http://schemas.openxmlformats.org/officeDocument/2006/relationships/tags" Target="../tags/tag1655.xml" /><Relationship Id="rId5" Type="http://schemas.openxmlformats.org/officeDocument/2006/relationships/tags" Target="../tags/tag1656.xml" /><Relationship Id="rId6" Type="http://schemas.openxmlformats.org/officeDocument/2006/relationships/tags" Target="../tags/tag1657.xml" /><Relationship Id="rId7" Type="http://schemas.openxmlformats.org/officeDocument/2006/relationships/tags" Target="../tags/tag1658.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26.png" /><Relationship Id="rId11" Type="http://schemas.openxmlformats.org/officeDocument/2006/relationships/tags" Target="../tags/tag1666.xml" /><Relationship Id="rId12" Type="http://schemas.openxmlformats.org/officeDocument/2006/relationships/image" Target="../media/image27.png" /><Relationship Id="rId13" Type="http://schemas.openxmlformats.org/officeDocument/2006/relationships/tags" Target="../tags/tag1667.xml" /><Relationship Id="rId2" Type="http://schemas.openxmlformats.org/officeDocument/2006/relationships/tags" Target="../tags/tag1659.xml" /><Relationship Id="rId3" Type="http://schemas.openxmlformats.org/officeDocument/2006/relationships/tags" Target="../tags/tag1660.xml" /><Relationship Id="rId4" Type="http://schemas.openxmlformats.org/officeDocument/2006/relationships/tags" Target="../tags/tag1661.xml" /><Relationship Id="rId5" Type="http://schemas.openxmlformats.org/officeDocument/2006/relationships/tags" Target="../tags/tag1662.xml" /><Relationship Id="rId6" Type="http://schemas.openxmlformats.org/officeDocument/2006/relationships/tags" Target="../tags/tag1663.xml" /><Relationship Id="rId7" Type="http://schemas.openxmlformats.org/officeDocument/2006/relationships/tags" Target="../tags/tag1664.xml" /><Relationship Id="rId8" Type="http://schemas.openxmlformats.org/officeDocument/2006/relationships/image" Target="../media/image25.png" /><Relationship Id="rId9" Type="http://schemas.openxmlformats.org/officeDocument/2006/relationships/tags" Target="../tags/tag1665.xml"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grpSp>
        <p:nvGrpSpPr>
          <p:cNvPr id="125954" name="Group 12"/>
          <p:cNvGrpSpPr/>
          <p:nvPr>
            <p:custDataLst>
              <p:tags r:id="rId3"/>
            </p:custDataLst>
          </p:nvPr>
        </p:nvGrpSpPr>
        <p:grpSpPr>
          <a:xfrm>
            <a:off x="457200" y="252412"/>
            <a:ext cx="6465888" cy="4457700"/>
            <a:chOff x="2832" y="202"/>
            <a:chExt cx="3342" cy="4850"/>
          </a:xfrm>
        </p:grpSpPr>
        <p:pic>
          <p:nvPicPr>
            <p:cNvPr id="125955" name="Picture 10" descr="swg20"/>
            <p:cNvPicPr/>
            <p:nvPr>
              <p:custDataLst>
                <p:tags r:id="rId5"/>
              </p:custDataLst>
            </p:nvPr>
          </p:nvPicPr>
          <p:blipFill>
            <a:blip r:embed="rId4"/>
            <a:stretch>
              <a:fillRect/>
            </a:stretch>
          </p:blipFill>
          <p:spPr>
            <a:xfrm>
              <a:off x="2832" y="202"/>
              <a:ext cx="3165" cy="3561"/>
            </a:xfrm>
            <a:prstGeom prst="rect">
              <a:avLst/>
            </a:prstGeom>
            <a:noFill/>
            <a:ln>
              <a:noFill/>
              <a:miter lim="800000"/>
            </a:ln>
          </p:spPr>
        </p:pic>
        <p:sp>
          <p:nvSpPr>
            <p:cNvPr id="125956" name="Text Box 11"/>
            <p:cNvSpPr/>
            <p:nvPr>
              <p:custDataLst>
                <p:tags r:id="rId6"/>
              </p:custDataLst>
            </p:nvPr>
          </p:nvSpPr>
          <p:spPr>
            <a:xfrm>
              <a:off x="2832" y="3989"/>
              <a:ext cx="3342" cy="1063"/>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lnSpc>
                  <a:spcPct val="120000"/>
                </a:lnSpc>
              </a:pPr>
              <a:r>
                <a:rPr lang="en-US" altLang="zh-CN" sz="2400" b="1" u="none" baseline="0">
                  <a:solidFill>
                    <a:srgbClr val="A50021"/>
                  </a:solidFill>
                  <a:latin typeface="微软雅黑" charset="-122"/>
                </a:rPr>
                <a:t> </a:t>
              </a:r>
              <a:r>
                <a:rPr lang="en-US" altLang="zh-CN" sz="2400" b="1" u="none" baseline="0">
                  <a:solidFill>
                    <a:srgbClr val="FF0000"/>
                  </a:solidFill>
                  <a:latin typeface="微软雅黑" charset="-122"/>
                </a:rPr>
                <a:t>1918</a:t>
              </a:r>
              <a:r>
                <a:rPr lang="zh-CN" altLang="en-US" sz="2400" b="1" u="none" baseline="0">
                  <a:solidFill>
                    <a:srgbClr val="000000"/>
                  </a:solidFill>
                  <a:latin typeface="微软雅黑" charset="-122"/>
                </a:rPr>
                <a:t>年</a:t>
              </a:r>
              <a:r>
                <a:rPr lang="en-US" altLang="zh-CN" sz="2400" b="1" u="none" baseline="0">
                  <a:solidFill>
                    <a:srgbClr val="FF0000"/>
                  </a:solidFill>
                  <a:latin typeface="微软雅黑" charset="-122"/>
                </a:rPr>
                <a:t>11</a:t>
              </a:r>
              <a:r>
                <a:rPr lang="zh-CN" altLang="en-US" sz="2400" b="1" u="none" baseline="0">
                  <a:solidFill>
                    <a:srgbClr val="000000"/>
                  </a:solidFill>
                  <a:latin typeface="微软雅黑" charset="-122"/>
                </a:rPr>
                <a:t>月</a:t>
              </a:r>
              <a:r>
                <a:rPr lang="en-US" altLang="zh-CN" sz="2400" b="1" u="none" baseline="0">
                  <a:solidFill>
                    <a:srgbClr val="FF0000"/>
                  </a:solidFill>
                  <a:latin typeface="微软雅黑" charset="-122"/>
                </a:rPr>
                <a:t>11</a:t>
              </a:r>
              <a:r>
                <a:rPr lang="zh-CN" altLang="en-US" sz="2400" b="1" u="none" baseline="0">
                  <a:solidFill>
                    <a:srgbClr val="000000"/>
                  </a:solidFill>
                  <a:latin typeface="微软雅黑" charset="-122"/>
                </a:rPr>
                <a:t>日德国政府代表在福煦车厢</a:t>
              </a:r>
              <a:endParaRPr lang="zh-CN" altLang="en-US" sz="2400" b="1" u="none" baseline="0">
                <a:solidFill>
                  <a:srgbClr val="000000"/>
                </a:solidFill>
                <a:latin typeface="微软雅黑" charset="-122"/>
              </a:endParaRPr>
            </a:p>
            <a:p>
              <a:pPr lvl="0" algn="ctr">
                <a:lnSpc>
                  <a:spcPct val="120000"/>
                </a:lnSpc>
              </a:pPr>
              <a:r>
                <a:rPr lang="zh-CN" altLang="en-US" sz="2400" b="1" u="none" baseline="0">
                  <a:solidFill>
                    <a:srgbClr val="000000"/>
                  </a:solidFill>
                  <a:latin typeface="微软雅黑" charset="-122"/>
                </a:rPr>
                <a:t>签署了停战协定</a:t>
              </a:r>
              <a:r>
                <a:rPr lang="en-US" altLang="zh-CN" sz="2400" b="1" u="none" baseline="0">
                  <a:solidFill>
                    <a:srgbClr val="000000"/>
                  </a:solidFill>
                  <a:latin typeface="微软雅黑" charset="-122"/>
                </a:rPr>
                <a:t>,</a:t>
              </a:r>
              <a:r>
                <a:rPr lang="zh-CN" altLang="en-US" sz="2400" b="1" u="none" baseline="0">
                  <a:solidFill>
                    <a:srgbClr val="000000"/>
                  </a:solidFill>
                  <a:latin typeface="微软雅黑" charset="-122"/>
                </a:rPr>
                <a:t>德国投降。</a:t>
              </a:r>
              <a:endParaRPr lang="zh-CN" altLang="en-US" sz="2400" b="1" u="none" baseline="0">
                <a:solidFill>
                  <a:srgbClr val="000000"/>
                </a:solidFill>
                <a:latin typeface="微软雅黑" charset="-122"/>
              </a:endParaRPr>
            </a:p>
          </p:txBody>
        </p:sp>
      </p:grpSp>
      <p:sp>
        <p:nvSpPr>
          <p:cNvPr id="125957" name="文本框 2"/>
          <p:cNvSpPr/>
          <p:nvPr>
            <p:custDataLst>
              <p:tags r:id="rId7"/>
            </p:custDataLst>
          </p:nvPr>
        </p:nvSpPr>
        <p:spPr>
          <a:xfrm>
            <a:off x="6650038" y="401638"/>
            <a:ext cx="2422525" cy="2867025"/>
          </a:xfrm>
          <a:prstGeom prst="rect">
            <a:avLst/>
          </a:prstGeom>
          <a:noFill/>
          <a:ln>
            <a:noFill/>
            <a:miter lim="800000"/>
          </a:ln>
        </p:spPr>
        <p:txBody>
          <a:bodyPr lIns="68553" tIns="34276" rIns="68553" bIns="34276"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nSpc>
                <a:spcPct val="130000"/>
              </a:lnSpc>
            </a:pPr>
            <a:r>
              <a:rPr lang="zh-CN" altLang="en-US" sz="2800" b="1" u="none" baseline="0">
                <a:solidFill>
                  <a:srgbClr val="000000"/>
                </a:solidFill>
                <a:latin typeface="楷体" charset="-122"/>
                <a:ea typeface="楷体" panose="02010609060101010101" charset="-122"/>
              </a:rPr>
              <a:t>第一次世界大战后，战胜国是如何处置战败国、安排战后世界的？</a:t>
            </a:r>
            <a:endParaRPr lang="zh-CN" altLang="en-US" sz="2800" b="1" u="none" baseline="0">
              <a:solidFill>
                <a:srgbClr val="000000"/>
              </a:solidFill>
              <a:latin typeface="楷体" charset="-122"/>
              <a:ea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additive="base">
                                        <p:cTn id="6" dur="1" fill="hold">
                                          <p:stCondLst>
                                            <p:cond delay="0"/>
                                          </p:stCondLst>
                                        </p:cTn>
                                        <p:tgtEl>
                                          <p:spTgt spid="125957"/>
                                        </p:tgtEl>
                                        <p:attrNameLst>
                                          <p:attrName>style.visibility</p:attrName>
                                        </p:attrNameLst>
                                      </p:cBhvr>
                                      <p:to>
                                        <p:strVal val="visible"/>
                                      </p:to>
                                    </p:set>
                                    <p:animEffect transition="in" filter="checkerboard(across)">
                                      <p:cBhvr additive="base">
                                        <p:cTn id="7" dur="500" fill="hold"/>
                                        <p:tgtEl>
                                          <p:spTgt spid="1259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7" grpId="0"/>
    </p:bldLst>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pic>
        <p:nvPicPr>
          <p:cNvPr id="126978" name="Picture 2" descr="ceQhSpDjZHVpI"/>
          <p:cNvPicPr/>
          <p:nvPr>
            <p:custDataLst>
              <p:tags r:id="rId4"/>
            </p:custDataLst>
          </p:nvPr>
        </p:nvPicPr>
        <p:blipFill>
          <a:blip r:embed="rId3"/>
          <a:stretch>
            <a:fillRect/>
          </a:stretch>
        </p:blipFill>
        <p:spPr>
          <a:xfrm>
            <a:off x="450850" y="-20638"/>
            <a:ext cx="8218488" cy="5165725"/>
          </a:xfrm>
          <a:prstGeom prst="rect">
            <a:avLst/>
          </a:prstGeom>
          <a:noFill/>
          <a:ln>
            <a:noFill/>
            <a:miter lim="800000"/>
          </a:ln>
        </p:spPr>
      </p:pic>
      <p:sp>
        <p:nvSpPr>
          <p:cNvPr id="126979" name="Rectangle 4"/>
          <p:cNvSpPr>
            <a:spLocks noChangeArrowheads="1"/>
          </p:cNvSpPr>
          <p:nvPr>
            <p:custDataLst>
              <p:tags r:id="rId5"/>
            </p:custDataLst>
          </p:nvPr>
        </p:nvSpPr>
        <p:spPr bwMode="auto">
          <a:xfrm>
            <a:off x="1152525" y="1960562"/>
            <a:ext cx="6883400" cy="1268412"/>
          </a:xfrm>
          <a:prstGeom prst="rect">
            <a:avLst/>
          </a:prstGeom>
          <a:solidFill>
            <a:srgbClr val="CC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7643" tIns="35250" rIns="67643" bIns="35250" anchor="ctr" anchorCtr="1"/>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vl6pPr marL="457200" fontAlgn="base">
              <a:spcBef>
                <a:spcPct val="0"/>
              </a:spcBef>
              <a:spcAft>
                <a:spcPct val="0"/>
              </a:spcAft>
              <a:buFont typeface="Arial" pitchFamily="34" charset="0"/>
              <a:defRPr lang="en-US" altLang="en-US" sz="2400">
                <a:solidFill>
                  <a:schemeClr val="tx1"/>
                </a:solidFill>
                <a:latin typeface="Times New Roman" pitchFamily="18" charset="0"/>
                <a:ea typeface="宋体" pitchFamily="2" charset="-122"/>
              </a:defRPr>
            </a:lvl6pPr>
            <a:lvl7pPr marL="914400" fontAlgn="base">
              <a:spcBef>
                <a:spcPct val="0"/>
              </a:spcBef>
              <a:spcAft>
                <a:spcPct val="0"/>
              </a:spcAft>
              <a:buFont typeface="Arial" pitchFamily="34" charset="0"/>
              <a:defRPr lang="en-US" altLang="en-US" sz="2400">
                <a:solidFill>
                  <a:schemeClr val="tx1"/>
                </a:solidFill>
                <a:latin typeface="Times New Roman" pitchFamily="18" charset="0"/>
                <a:ea typeface="宋体" pitchFamily="2" charset="-122"/>
              </a:defRPr>
            </a:lvl7pPr>
            <a:lvl8pPr marL="1371600" fontAlgn="base">
              <a:spcBef>
                <a:spcPct val="0"/>
              </a:spcBef>
              <a:spcAft>
                <a:spcPct val="0"/>
              </a:spcAft>
              <a:buFont typeface="Arial" pitchFamily="34" charset="0"/>
              <a:defRPr lang="en-US" altLang="en-US" sz="2400">
                <a:solidFill>
                  <a:schemeClr val="tx1"/>
                </a:solidFill>
                <a:latin typeface="Times New Roman" pitchFamily="18" charset="0"/>
                <a:ea typeface="宋体" pitchFamily="2" charset="-122"/>
              </a:defRPr>
            </a:lvl8pPr>
            <a:lvl9pPr marL="1828800" fontAlgn="base">
              <a:spcBef>
                <a:spcPct val="0"/>
              </a:spcBef>
              <a:spcAft>
                <a:spcPct val="0"/>
              </a:spcAft>
              <a:buFont typeface="Arial" pitchFamily="34" charset="0"/>
              <a:defRPr lang="en-US" altLang="en-US" sz="2400">
                <a:solidFill>
                  <a:schemeClr val="tx1"/>
                </a:solidFill>
                <a:latin typeface="Times New Roman" pitchFamily="18" charset="0"/>
                <a:ea typeface="宋体" pitchFamily="2" charset="-122"/>
              </a:defRPr>
            </a:lvl9pPr>
          </a:lstStyle>
          <a:p>
            <a:pPr marL="0" marR="0" lvl="0" indent="0" algn="ctr" fontAlgn="base"/>
            <a:r>
              <a:rPr lang="zh-CN" sz="4000">
                <a:solidFill>
                  <a:srgbClr val="FF0000"/>
                </a:solidFill>
                <a:latin typeface="方正粗黑宋简体" charset="-122"/>
                <a:ea typeface="方正粗黑宋简体" panose="02000000000000000000" charset="-122"/>
              </a:rPr>
              <a:t>第</a:t>
            </a:r>
            <a:r>
              <a:rPr lang="zh-CN" altLang="en-US" sz="4000">
                <a:solidFill>
                  <a:srgbClr val="FF0000"/>
                </a:solidFill>
                <a:latin typeface="方正粗黑宋简体" charset="-122"/>
                <a:ea typeface="方正粗黑宋简体" panose="02000000000000000000" charset="-122"/>
              </a:rPr>
              <a:t>十</a:t>
            </a:r>
            <a:r>
              <a:rPr lang="zh-CN" altLang="en-US" sz="4000">
                <a:solidFill>
                  <a:srgbClr val="FF0000"/>
                </a:solidFill>
                <a:latin typeface="方正粗黑宋简体" charset="-122"/>
                <a:ea typeface="方正粗黑宋简体" panose="02000000000000000000" charset="-122"/>
              </a:rPr>
              <a:t>课</a:t>
            </a:r>
            <a:br>
              <a:rPr lang="zh-CN" sz="3300">
                <a:solidFill>
                  <a:srgbClr val="FF0000"/>
                </a:solidFill>
                <a:latin typeface="方正粗黑宋简体" charset="-122"/>
                <a:ea typeface="方正粗黑宋简体" panose="02000000000000000000" charset="-122"/>
              </a:rPr>
            </a:br>
            <a:r>
              <a:rPr lang="en-US" altLang="zh-CN" sz="3300">
                <a:solidFill>
                  <a:srgbClr val="FF0000"/>
                </a:solidFill>
                <a:latin typeface="方正粗黑宋简体" charset="-122"/>
                <a:ea typeface="方正粗黑宋简体" panose="02000000000000000000" charset="-122"/>
              </a:rPr>
              <a:t>《</a:t>
            </a:r>
            <a:r>
              <a:rPr lang="zh-CN" altLang="zh-CN" sz="3300">
                <a:solidFill>
                  <a:srgbClr val="FF0000"/>
                </a:solidFill>
                <a:latin typeface="方正粗黑宋简体" charset="-122"/>
                <a:ea typeface="方正粗黑宋简体" panose="02000000000000000000" charset="-122"/>
              </a:rPr>
              <a:t>凡尔赛</a:t>
            </a:r>
            <a:r>
              <a:rPr lang="zh-CN" altLang="en-US" sz="3300">
                <a:solidFill>
                  <a:srgbClr val="FF0000"/>
                </a:solidFill>
                <a:latin typeface="方正粗黑宋简体" charset="-122"/>
                <a:ea typeface="方正粗黑宋简体" panose="02000000000000000000" charset="-122"/>
              </a:rPr>
              <a:t>条约</a:t>
            </a:r>
            <a:r>
              <a:rPr lang="en-US" altLang="zh-CN" sz="3300">
                <a:solidFill>
                  <a:srgbClr val="FF0000"/>
                </a:solidFill>
                <a:latin typeface="方正粗黑宋简体" charset="-122"/>
                <a:ea typeface="方正粗黑宋简体" panose="02000000000000000000" charset="-122"/>
              </a:rPr>
              <a:t>》</a:t>
            </a:r>
            <a:r>
              <a:rPr lang="zh-CN" altLang="en-US" sz="3300">
                <a:solidFill>
                  <a:srgbClr val="FF0000"/>
                </a:solidFill>
                <a:latin typeface="方正粗黑宋简体" charset="-122"/>
                <a:ea typeface="方正粗黑宋简体" panose="02000000000000000000" charset="-122"/>
              </a:rPr>
              <a:t>和</a:t>
            </a:r>
            <a:r>
              <a:rPr lang="en-US" altLang="zh-CN" sz="3300">
                <a:solidFill>
                  <a:srgbClr val="FF0000"/>
                </a:solidFill>
                <a:latin typeface="方正粗黑宋简体" charset="-122"/>
                <a:ea typeface="方正粗黑宋简体" panose="02000000000000000000" charset="-122"/>
              </a:rPr>
              <a:t>《</a:t>
            </a:r>
            <a:r>
              <a:rPr lang="zh-CN" altLang="en-US" sz="3300">
                <a:solidFill>
                  <a:srgbClr val="FF0000"/>
                </a:solidFill>
                <a:latin typeface="方正粗黑宋简体" charset="-122"/>
                <a:ea typeface="方正粗黑宋简体" panose="02000000000000000000" charset="-122"/>
              </a:rPr>
              <a:t>九国公约</a:t>
            </a:r>
            <a:r>
              <a:rPr lang="en-US" altLang="zh-CN" sz="3300">
                <a:solidFill>
                  <a:srgbClr val="FF0000"/>
                </a:solidFill>
                <a:latin typeface="方正粗黑宋简体" charset="-122"/>
                <a:ea typeface="方正粗黑宋简体" panose="02000000000000000000" charset="-122"/>
              </a:rPr>
              <a:t>》</a:t>
            </a:r>
            <a:r>
              <a:rPr lang="zh-CN" altLang="zh-CN" sz="3300">
                <a:solidFill>
                  <a:srgbClr val="FF0000"/>
                </a:solidFill>
                <a:latin typeface="方正粗黑宋简体" charset="-122"/>
                <a:ea typeface="方正粗黑宋简体" panose="02000000000000000000" charset="-122"/>
              </a:rPr>
              <a:t> </a:t>
            </a:r>
            <a:endParaRPr lang="zh-CN" altLang="zh-CN" sz="3300">
              <a:solidFill>
                <a:srgbClr val="FF0000"/>
              </a:solidFill>
              <a:latin typeface="方正粗黑宋简体" charset="-122"/>
              <a:ea typeface="方正粗黑宋简体" panose="02000000000000000000" charset="-122"/>
            </a:endParaRPr>
          </a:p>
        </p:txBody>
      </p:sp>
    </p:spTree>
  </p:cSld>
  <p:clrMapOvr>
    <a:masterClrMapping/>
  </p:clrMapOvr>
  <p:transition spd="slow">
    <p:push dir="u"/>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128002" name="标题 5121"/>
          <p:cNvSpPr/>
          <p:nvPr>
            <p:ph type="title" idx="4294967295"/>
            <p:custDataLst>
              <p:tags r:id="rId3"/>
            </p:custDataLst>
          </p:nvPr>
        </p:nvSpPr>
        <p:spPr>
          <a:xfrm>
            <a:off x="200025" y="157162"/>
            <a:ext cx="4927600" cy="519112"/>
          </a:xfrm>
          <a:prstGeom prst="rect">
            <a:avLst/>
          </a:prstGeom>
          <a:solidFill>
            <a:schemeClr val="tx1"/>
          </a:solidFill>
          <a:ln>
            <a:solidFill>
              <a:srgbClr val="000000"/>
            </a:solidFill>
            <a:bevel/>
          </a:ln>
        </p:spPr>
        <p:txBody>
          <a:bodyPr vert="horz" wrap="square" lIns="68580" tIns="34290" rIns="68580" bIns="3429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rPr lang="zh-CN" altLang="en-US" sz="2400" b="1">
                <a:solidFill>
                  <a:schemeClr val="bg1"/>
                </a:solidFill>
                <a:latin typeface="黑体" pitchFamily="2" charset="-122"/>
                <a:ea typeface="黑体" pitchFamily="2" charset="-122"/>
              </a:rPr>
              <a:t>一战后各帝国主义国家实力的变化</a:t>
            </a:r>
            <a:endParaRPr lang="zh-CN" altLang="en-US" sz="2400" b="1">
              <a:solidFill>
                <a:schemeClr val="bg1"/>
              </a:solidFill>
              <a:latin typeface="黑体" pitchFamily="2" charset="-122"/>
              <a:ea typeface="黑体" pitchFamily="2" charset="-122"/>
            </a:endParaRPr>
          </a:p>
        </p:txBody>
      </p:sp>
      <p:sp>
        <p:nvSpPr>
          <p:cNvPr id="128003" name="文本框 5125"/>
          <p:cNvSpPr txBox="1"/>
          <p:nvPr>
            <p:custDataLst>
              <p:tags r:id="rId4"/>
            </p:custDataLst>
          </p:nvPr>
        </p:nvSpPr>
        <p:spPr>
          <a:xfrm>
            <a:off x="1679020" y="4047331"/>
            <a:ext cx="6858000" cy="801370"/>
          </a:xfrm>
          <a:prstGeom prst="rect">
            <a:avLst/>
          </a:prstGeom>
          <a:noFill/>
          <a:ln w="9525">
            <a:noFill/>
          </a:ln>
        </p:spPr>
        <p:txBody>
          <a:bodyPr anchor="t" anchorCtr="0">
            <a:spAutoFit/>
            <a:scene3d>
              <a:camera prst="orthographicFront"/>
              <a:lightRig rig="threePt" dir="t"/>
            </a:scene3d>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eaLnBrk="0" fontAlgn="base" hangingPunct="0">
              <a:lnSpc>
                <a:spcPct val="110000"/>
              </a:lnSpc>
              <a:buFont typeface="Arial" pitchFamily="34" charset="0"/>
            </a:pPr>
            <a:r>
              <a:rPr lang="zh-CN" altLang="en-US" sz="2100" b="1">
                <a:solidFill>
                  <a:srgbClr val="7030A0"/>
                </a:solidFill>
                <a:effectLst>
                  <a:outerShdw blurRad="38100" dist="38100" dir="2700000" algn="tl">
                    <a:schemeClr val="bg2"/>
                  </a:outerShdw>
                </a:effectLst>
                <a:latin typeface="楷体_GB2312" pitchFamily="49" charset="-122"/>
                <a:ea typeface="楷体_GB2312" panose="02010600030101010101" pitchFamily="49" charset="-122"/>
                <a:sym typeface="Arial" pitchFamily="34" charset="0"/>
              </a:rPr>
              <a:t>美国成为一战后最大的受益者，一战期间共赚取380亿美元，黄金储备占世界40％，掌握世界经济霸权。</a:t>
            </a:r>
            <a:endParaRPr lang="zh-CN" altLang="en-US" sz="2100" b="1">
              <a:solidFill>
                <a:srgbClr val="7030A0"/>
              </a:solidFill>
              <a:effectLst>
                <a:outerShdw blurRad="38100" dist="38100" dir="2700000" algn="tl">
                  <a:schemeClr val="bg2"/>
                </a:outerShdw>
              </a:effectLst>
              <a:latin typeface="楷体_GB2312" pitchFamily="49" charset="-122"/>
              <a:ea typeface="楷体_GB2312" panose="02010600030101010101" pitchFamily="49" charset="-122"/>
              <a:sym typeface="Arial" pitchFamily="34" charset="0"/>
            </a:endParaRPr>
          </a:p>
        </p:txBody>
      </p:sp>
      <p:sp>
        <p:nvSpPr>
          <p:cNvPr id="128004" name="文本框 5126"/>
          <p:cNvSpPr txBox="1"/>
          <p:nvPr>
            <p:custDataLst>
              <p:tags r:id="rId5"/>
            </p:custDataLst>
          </p:nvPr>
        </p:nvSpPr>
        <p:spPr>
          <a:xfrm>
            <a:off x="1679257" y="3362007"/>
            <a:ext cx="5204937" cy="446400"/>
          </a:xfrm>
          <a:prstGeom prst="rect">
            <a:avLst/>
          </a:prstGeom>
          <a:noFill/>
          <a:ln w="9525">
            <a:noFill/>
          </a:ln>
        </p:spPr>
        <p:txBody>
          <a:bodyPr wrap="square" anchor="t" anchorCtr="0">
            <a:spAutoFit/>
            <a:scene3d>
              <a:camera prst="orthographicFront"/>
              <a:lightRig rig="threePt" dir="t"/>
            </a:scene3d>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fontAlgn="base">
              <a:lnSpc>
                <a:spcPct val="110000"/>
              </a:lnSpc>
            </a:pPr>
            <a:r>
              <a:rPr lang="zh-CN" altLang="en-US" sz="2100">
                <a:solidFill>
                  <a:schemeClr val="accent1"/>
                </a:solidFill>
                <a:effectLst>
                  <a:outerShdw blurRad="38100" dist="38100" dir="2700000" algn="tl">
                    <a:schemeClr val="bg2"/>
                  </a:outerShdw>
                </a:effectLst>
                <a:latin typeface="微软雅黑" charset="-122"/>
                <a:sym typeface="Arial" pitchFamily="34" charset="0"/>
              </a:rPr>
              <a:t>日本战后成为债权国，经济军事实力增强。</a:t>
            </a:r>
            <a:endParaRPr lang="zh-CN" altLang="en-US" sz="2100">
              <a:solidFill>
                <a:schemeClr val="accent1"/>
              </a:solidFill>
              <a:effectLst>
                <a:outerShdw blurRad="38100" dist="38100" dir="2700000" algn="tl">
                  <a:schemeClr val="bg2"/>
                </a:outerShdw>
              </a:effectLst>
              <a:latin typeface="微软雅黑" charset="-122"/>
              <a:sym typeface="Arial" pitchFamily="34" charset="0"/>
            </a:endParaRPr>
          </a:p>
        </p:txBody>
      </p:sp>
      <p:sp>
        <p:nvSpPr>
          <p:cNvPr id="128005" name="矩形 18442"/>
          <p:cNvSpPr/>
          <p:nvPr>
            <p:custDataLst>
              <p:tags r:id="rId6"/>
            </p:custDataLst>
          </p:nvPr>
        </p:nvSpPr>
        <p:spPr>
          <a:xfrm>
            <a:off x="1679257" y="947419"/>
            <a:ext cx="6384608" cy="446406"/>
          </a:xfrm>
          <a:prstGeom prst="rect">
            <a:avLst/>
          </a:prstGeom>
          <a:noFill/>
          <a:ln w="9525">
            <a:noFill/>
          </a:ln>
        </p:spPr>
        <p:txBody>
          <a:bodyPr wrap="square" anchor="t" anchorCtr="0">
            <a:spAutoFit/>
            <a:scene3d>
              <a:camera prst="orthographicFront"/>
              <a:lightRig rig="threePt" dir="t"/>
            </a:scene3d>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eaLnBrk="0" fontAlgn="base" hangingPunct="0">
              <a:lnSpc>
                <a:spcPct val="110000"/>
              </a:lnSpc>
              <a:buFont typeface="Arial" pitchFamily="34" charset="0"/>
              <a:buNone/>
            </a:pPr>
            <a:r>
              <a:rPr lang="zh-CN" altLang="en-US" sz="2100">
                <a:solidFill>
                  <a:srgbClr val="FFFFFF"/>
                </a:solidFill>
                <a:effectLst>
                  <a:outerShdw blurRad="38100" dist="38100" dir="2700000" algn="tl">
                    <a:schemeClr val="bg2"/>
                  </a:outerShdw>
                </a:effectLst>
                <a:latin typeface="微软雅黑" charset="-122"/>
                <a:sym typeface="Arial" pitchFamily="34" charset="0"/>
              </a:rPr>
              <a:t>德国暂时退出了称霸的行列，并沦为被宰割的对象。</a:t>
            </a:r>
            <a:endParaRPr lang="zh-CN" altLang="en-US" sz="2100">
              <a:solidFill>
                <a:srgbClr val="FFFFFF"/>
              </a:solidFill>
              <a:effectLst>
                <a:outerShdw blurRad="38100" dist="38100" dir="2700000" algn="tl">
                  <a:schemeClr val="bg2"/>
                </a:outerShdw>
              </a:effectLst>
              <a:latin typeface="微软雅黑" charset="-122"/>
              <a:sym typeface="Arial" pitchFamily="34" charset="0"/>
            </a:endParaRPr>
          </a:p>
        </p:txBody>
      </p:sp>
      <p:pic>
        <p:nvPicPr>
          <p:cNvPr id="128006" name="图片 1" descr="t0143ab0b24e80a062f"/>
          <p:cNvPicPr/>
          <p:nvPr>
            <p:custDataLst>
              <p:tags r:id="rId8"/>
            </p:custDataLst>
          </p:nvPr>
        </p:nvPicPr>
        <p:blipFill>
          <a:blip r:embed="rId7"/>
          <a:stretch>
            <a:fillRect/>
          </a:stretch>
        </p:blipFill>
        <p:spPr>
          <a:xfrm flipH="1">
            <a:off x="666750" y="984250"/>
            <a:ext cx="603250" cy="387350"/>
          </a:xfrm>
          <a:prstGeom prst="rect">
            <a:avLst/>
          </a:prstGeom>
          <a:noFill/>
          <a:ln>
            <a:noFill/>
            <a:miter lim="800000"/>
          </a:ln>
        </p:spPr>
      </p:pic>
      <p:pic>
        <p:nvPicPr>
          <p:cNvPr id="128007" name="Picture 38" descr="http://t1.baidu.com/it/u=1553108327,389897143&amp;fm=23&amp;gp=0.jpg"/>
          <p:cNvPicPr/>
          <p:nvPr>
            <p:custDataLst>
              <p:tags r:id="rId10"/>
            </p:custDataLst>
          </p:nvPr>
        </p:nvPicPr>
        <p:blipFill>
          <a:blip r:embed="rId9"/>
          <a:stretch>
            <a:fillRect/>
          </a:stretch>
        </p:blipFill>
        <p:spPr>
          <a:xfrm>
            <a:off x="663575" y="1557338"/>
            <a:ext cx="606425" cy="427038"/>
          </a:xfrm>
          <a:prstGeom prst="rect">
            <a:avLst/>
          </a:prstGeom>
          <a:noFill/>
          <a:ln>
            <a:noFill/>
            <a:miter lim="800000"/>
          </a:ln>
        </p:spPr>
      </p:pic>
      <p:sp>
        <p:nvSpPr>
          <p:cNvPr id="128008" name="文本框 2"/>
          <p:cNvSpPr/>
          <p:nvPr>
            <p:custDataLst>
              <p:tags r:id="rId11"/>
            </p:custDataLst>
          </p:nvPr>
        </p:nvSpPr>
        <p:spPr>
          <a:xfrm>
            <a:off x="1679575" y="1631950"/>
            <a:ext cx="6049962" cy="414338"/>
          </a:xfrm>
          <a:prstGeom prst="rect">
            <a:avLst/>
          </a:prstGeom>
          <a:noFill/>
          <a:ln cap="flat">
            <a:noFill/>
            <a:prstDash val="solid"/>
            <a:bevel/>
            <a:headEnd type="none" w="med" len="med"/>
            <a:tailEnd type="none" w="med" len="med"/>
          </a:ln>
        </p:spPr>
        <p:txBody>
          <a:bodyPr wrap="none"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fontAlgn="base"/>
            <a:r>
              <a:rPr lang="zh-CN" altLang="en-US" sz="2100">
                <a:solidFill>
                  <a:schemeClr val="accent2"/>
                </a:solidFill>
                <a:latin typeface="微软雅黑" charset="-122"/>
                <a:sym typeface="Arial" pitchFamily="34" charset="0"/>
              </a:rPr>
              <a:t>英国遭到削弱，但仍是海上霸主和世界殖民霸主。</a:t>
            </a:r>
            <a:endParaRPr lang="zh-CN" altLang="en-US" sz="2100">
              <a:solidFill>
                <a:schemeClr val="accent2"/>
              </a:solidFill>
              <a:latin typeface="微软雅黑" charset="-122"/>
              <a:sym typeface="Arial" pitchFamily="34" charset="0"/>
            </a:endParaRPr>
          </a:p>
        </p:txBody>
      </p:sp>
      <p:pic>
        <p:nvPicPr>
          <p:cNvPr id="128009" name="Picture 31" descr="http://t3.baidu.com/it/u=845719184,2487387072&amp;fm=23&amp;gp=0.jpg"/>
          <p:cNvPicPr/>
          <p:nvPr>
            <p:custDataLst>
              <p:tags r:id="rId13"/>
            </p:custDataLst>
          </p:nvPr>
        </p:nvPicPr>
        <p:blipFill>
          <a:blip r:embed="rId12"/>
          <a:stretch>
            <a:fillRect/>
          </a:stretch>
        </p:blipFill>
        <p:spPr>
          <a:xfrm>
            <a:off x="658812" y="2168525"/>
            <a:ext cx="622300" cy="414338"/>
          </a:xfrm>
          <a:prstGeom prst="rect">
            <a:avLst/>
          </a:prstGeom>
          <a:noFill/>
          <a:ln>
            <a:noFill/>
            <a:miter lim="800000"/>
          </a:ln>
        </p:spPr>
      </p:pic>
      <p:sp>
        <p:nvSpPr>
          <p:cNvPr id="128010" name="文本框 3"/>
          <p:cNvSpPr txBox="1"/>
          <p:nvPr>
            <p:custDataLst>
              <p:tags r:id="rId14"/>
            </p:custDataLst>
          </p:nvPr>
        </p:nvSpPr>
        <p:spPr>
          <a:xfrm>
            <a:off x="1679257" y="2237581"/>
            <a:ext cx="5250180" cy="414020"/>
          </a:xfrm>
          <a:prstGeom prst="rect">
            <a:avLst/>
          </a:prstGeom>
          <a:noFill/>
          <a:ln w="9525" cap="flat" cmpd="sng" algn="ctr">
            <a:noFill/>
            <a:prstDash val="solid"/>
            <a:round/>
            <a:headEnd type="none" w="med" len="med"/>
            <a:tailEnd type="none" w="med" len="med"/>
          </a:ln>
        </p:spPr>
        <p:txBody>
          <a:bodyPr wrap="none" rtlCol="0" anchor="t" anchorCtr="0">
            <a:spAutoFit/>
            <a:scene3d>
              <a:camera prst="orthographicFront"/>
              <a:lightRig rig="threePt" dir="t"/>
            </a:scene3d>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fontAlgn="base"/>
            <a:r>
              <a:rPr lang="zh-CN" altLang="en-US" sz="2100">
                <a:effectLst>
                  <a:outerShdw blurRad="38100" dist="38100" dir="2700000" algn="tl">
                    <a:schemeClr val="bg2"/>
                  </a:outerShdw>
                </a:effectLst>
                <a:latin typeface="微软雅黑" charset="-122"/>
                <a:sym typeface="Arial" pitchFamily="34" charset="0"/>
              </a:rPr>
              <a:t>法国遭到削弱，但拥有欧陆最强大的陆军。</a:t>
            </a:r>
            <a:endParaRPr lang="zh-CN" altLang="en-US" sz="2100">
              <a:effectLst>
                <a:outerShdw blurRad="38100" dist="38100" dir="2700000" algn="tl">
                  <a:schemeClr val="bg2"/>
                </a:outerShdw>
              </a:effectLst>
              <a:latin typeface="微软雅黑" charset="-122"/>
              <a:sym typeface="Arial" pitchFamily="34" charset="0"/>
            </a:endParaRPr>
          </a:p>
        </p:txBody>
      </p:sp>
      <p:pic>
        <p:nvPicPr>
          <p:cNvPr id="128011" name="Picture 44" descr="http://t3.baidu.com/it/u=2422916962,2854153070&amp;fm=23&amp;gp=0.jpg"/>
          <p:cNvPicPr/>
          <p:nvPr>
            <p:custDataLst>
              <p:tags r:id="rId16"/>
            </p:custDataLst>
          </p:nvPr>
        </p:nvPicPr>
        <p:blipFill>
          <a:blip r:embed="rId15"/>
          <a:stretch>
            <a:fillRect/>
          </a:stretch>
        </p:blipFill>
        <p:spPr>
          <a:xfrm>
            <a:off x="666750" y="2752725"/>
            <a:ext cx="657225" cy="427038"/>
          </a:xfrm>
          <a:prstGeom prst="rect">
            <a:avLst/>
          </a:prstGeom>
          <a:noFill/>
          <a:ln>
            <a:noFill/>
            <a:miter lim="800000"/>
          </a:ln>
        </p:spPr>
      </p:pic>
      <p:sp>
        <p:nvSpPr>
          <p:cNvPr id="128012" name="文本框 4"/>
          <p:cNvSpPr txBox="1"/>
          <p:nvPr>
            <p:custDataLst>
              <p:tags r:id="rId17"/>
            </p:custDataLst>
          </p:nvPr>
        </p:nvSpPr>
        <p:spPr>
          <a:xfrm>
            <a:off x="1679257" y="2828607"/>
            <a:ext cx="4183380" cy="414020"/>
          </a:xfrm>
          <a:prstGeom prst="rect">
            <a:avLst/>
          </a:prstGeom>
          <a:noFill/>
          <a:ln w="9525" cap="flat" cmpd="sng" algn="ctr">
            <a:noFill/>
            <a:prstDash val="solid"/>
            <a:round/>
            <a:headEnd type="none" w="med" len="med"/>
            <a:tailEnd type="none" w="med" len="med"/>
          </a:ln>
        </p:spPr>
        <p:txBody>
          <a:bodyPr wrap="none" rtlCol="0" anchor="t" anchorCtr="0">
            <a:spAutoFit/>
            <a:scene3d>
              <a:camera prst="orthographicFront"/>
              <a:lightRig rig="threePt" dir="t"/>
            </a:scene3d>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fontAlgn="base"/>
            <a:r>
              <a:rPr lang="zh-CN" altLang="en-US" sz="2100">
                <a:latin typeface="微软雅黑" charset="-122"/>
                <a:sym typeface="Arial" pitchFamily="34" charset="0"/>
              </a:rPr>
              <a:t>意大利相对贫弱的资本主义国家。</a:t>
            </a:r>
            <a:endParaRPr lang="zh-CN" altLang="en-US" sz="2100">
              <a:latin typeface="微软雅黑" charset="-122"/>
              <a:sym typeface="Arial" pitchFamily="34" charset="0"/>
            </a:endParaRPr>
          </a:p>
        </p:txBody>
      </p:sp>
      <p:pic>
        <p:nvPicPr>
          <p:cNvPr id="128013" name="Picture 42" descr="http://t1.baidu.com/it/u=1521697485,3858432091&amp;fm=23&amp;gp=0.jpg"/>
          <p:cNvPicPr/>
          <p:nvPr>
            <p:custDataLst>
              <p:tags r:id="rId19"/>
            </p:custDataLst>
          </p:nvPr>
        </p:nvPicPr>
        <p:blipFill>
          <a:blip r:embed="rId18"/>
          <a:stretch>
            <a:fillRect/>
          </a:stretch>
        </p:blipFill>
        <p:spPr>
          <a:xfrm>
            <a:off x="666750" y="3362325"/>
            <a:ext cx="687388" cy="407988"/>
          </a:xfrm>
          <a:prstGeom prst="rect">
            <a:avLst/>
          </a:prstGeom>
          <a:noFill/>
          <a:ln>
            <a:noFill/>
            <a:miter lim="800000"/>
          </a:ln>
        </p:spPr>
      </p:pic>
      <p:pic>
        <p:nvPicPr>
          <p:cNvPr id="128014" name="Picture 40" descr="http://t1.baidu.com/it/u=1698000833,3933569834&amp;fm=52&amp;gp=0.jpg"/>
          <p:cNvPicPr/>
          <p:nvPr>
            <p:custDataLst>
              <p:tags r:id="rId21"/>
            </p:custDataLst>
          </p:nvPr>
        </p:nvPicPr>
        <p:blipFill>
          <a:blip r:embed="rId20"/>
          <a:stretch>
            <a:fillRect/>
          </a:stretch>
        </p:blipFill>
        <p:spPr>
          <a:xfrm>
            <a:off x="598488" y="4046538"/>
            <a:ext cx="671512" cy="447675"/>
          </a:xfrm>
          <a:prstGeom prst="rect">
            <a:avLst/>
          </a:prstGeom>
          <a:noFill/>
          <a:ln>
            <a:noFill/>
            <a:miter lim="800000"/>
          </a:ln>
        </p:spPr>
      </p:pic>
    </p:spTree>
  </p:cSld>
  <p:clrMapOvr>
    <a:masterClrMapping/>
  </p:clrMapOvr>
  <mc:AlternateContent xmlns:mc="http://schemas.openxmlformats.org/markup-compatibility/2006">
    <mc:Choice xmlns:p14="http://schemas.microsoft.com/office/powerpoint/2010/main" Requires="p14">
      <p:transition p14:dur="700">
        <p:fade/>
      </p:transition>
    </mc:Choice>
    <mc:Fallback>
      <p:transition>
        <p:fade/>
      </p:transition>
    </mc:Fallback>
  </mc:AlternateConten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129026" name="Rectangle 2"/>
          <p:cNvSpPr/>
          <p:nvPr>
            <p:ph type="title" idx="4294967295"/>
            <p:custDataLst>
              <p:tags r:id="rId3"/>
            </p:custDataLst>
          </p:nvPr>
        </p:nvSpPr>
        <p:spPr>
          <a:xfrm>
            <a:off x="636588" y="0"/>
            <a:ext cx="7886700" cy="993775"/>
          </a:xfrm>
          <a:prstGeom prst="rect">
            <a:avLst/>
          </a:prstGeom>
          <a:noFill/>
          <a:ln>
            <a:solidFill>
              <a:srgbClr val="000000"/>
            </a:solidFill>
            <a:miter lim="800000"/>
          </a:ln>
        </p:spPr>
        <p:txBody>
          <a:bodyPr vert="horz"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lvl="0"/>
            <a:r>
              <a:rPr lang="zh-CN" altLang="en-US" b="1"/>
              <a:t>在美丽的地方召开的肮脏会议</a:t>
            </a:r>
            <a:endParaRPr lang="zh-CN" altLang="en-US" b="1"/>
          </a:p>
        </p:txBody>
      </p:sp>
      <p:pic>
        <p:nvPicPr>
          <p:cNvPr id="129027" name="Picture 3" descr="凡尔赛宫">
            <a:hlinkClick r:id="rId6"/>
          </p:cNvPr>
          <p:cNvPicPr/>
          <p:nvPr>
            <p:custDataLst>
              <p:tags r:id="rId5"/>
            </p:custDataLst>
          </p:nvPr>
        </p:nvPicPr>
        <p:blipFill>
          <a:blip r:embed="rId4"/>
          <a:stretch>
            <a:fillRect/>
          </a:stretch>
        </p:blipFill>
        <p:spPr>
          <a:xfrm>
            <a:off x="0" y="869950"/>
            <a:ext cx="9144000" cy="4024312"/>
          </a:xfrm>
          <a:prstGeom prst="rect">
            <a:avLst/>
          </a:prstGeom>
          <a:noFill/>
          <a:ln>
            <a:noFill/>
            <a:miter lim="800000"/>
          </a:ln>
        </p:spPr>
      </p:pic>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additive="base">
                                        <p:cTn id="6" dur="1" fill="hold">
                                          <p:stCondLst>
                                            <p:cond delay="0"/>
                                          </p:stCondLst>
                                        </p:cTn>
                                        <p:tgtEl>
                                          <p:spTgt spid="129027"/>
                                        </p:tgtEl>
                                        <p:attrNameLst>
                                          <p:attrName>style.visibility</p:attrName>
                                        </p:attrNameLst>
                                      </p:cBhvr>
                                      <p:to>
                                        <p:strVal val="visible"/>
                                      </p:to>
                                    </p:set>
                                    <p:animEffect transition="in" filter="blinds(horizontal)">
                                      <p:cBhvr additive="base">
                                        <p:cTn id="7" dur="500" fill="hold"/>
                                        <p:tgtEl>
                                          <p:spTgt spid="129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4"/>
          </p:custDataLst>
        </p:nvPr>
      </p:nvGrpSpPr>
      <p:grpSpPr/>
      <p:sp>
        <p:nvSpPr>
          <p:cNvPr id="130050" name="Text Box 4"/>
          <p:cNvSpPr/>
          <p:nvPr>
            <p:custDataLst>
              <p:tags r:id="rId5"/>
            </p:custDataLst>
          </p:nvPr>
        </p:nvSpPr>
        <p:spPr>
          <a:xfrm>
            <a:off x="1141412" y="0"/>
            <a:ext cx="4556125" cy="506412"/>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sz="2700" b="1" u="none" baseline="0">
                <a:solidFill>
                  <a:srgbClr val="FF0000"/>
                </a:solidFill>
                <a:latin typeface="Times New Roman" pitchFamily="18" charset="0"/>
                <a:ea typeface="黑体" pitchFamily="2" charset="-122"/>
              </a:rPr>
              <a:t> 一、巴黎和会 </a:t>
            </a:r>
            <a:endParaRPr lang="zh-CN" altLang="en-US" sz="2700" b="1" u="none" baseline="0">
              <a:solidFill>
                <a:srgbClr val="FF0000"/>
              </a:solidFill>
              <a:latin typeface="Times New Roman" pitchFamily="18" charset="0"/>
              <a:ea typeface="黑体" pitchFamily="2" charset="-122"/>
            </a:endParaRPr>
          </a:p>
        </p:txBody>
      </p:sp>
      <p:sp>
        <p:nvSpPr>
          <p:cNvPr id="130051" name="Text Box 5"/>
          <p:cNvSpPr txBox="1">
            <a:spLocks noChangeArrowheads="1"/>
          </p:cNvSpPr>
          <p:nvPr>
            <p:custDataLst>
              <p:tags r:id="rId6"/>
            </p:custDataLst>
          </p:nvPr>
        </p:nvSpPr>
        <p:spPr bwMode="auto">
          <a:xfrm>
            <a:off x="1142365" y="398145"/>
            <a:ext cx="3962400" cy="414020"/>
          </a:xfrm>
          <a:prstGeom prst="rect">
            <a:avLst/>
          </a:prstGeom>
          <a:noFill/>
          <a:ln w="9525">
            <a:noFill/>
            <a:miter lim="800000"/>
          </a:ln>
          <a:effectLst/>
        </p:spPr>
        <p:txBody>
          <a:bodyPr wrap="square">
            <a:spAutoFit/>
          </a:bodyPr>
          <a:lstStyle>
            <a:defPPr>
              <a:defRPr lang="zh-CN"/>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r>
              <a:rPr kumimoji="1" lang="en-US" altLang="zh-CN" sz="2100" b="1" u="none" baseline="0">
                <a:effectLst>
                  <a:outerShdw blurRad="38100" dist="38100" dir="2700000" algn="tl">
                    <a:schemeClr val="bg2"/>
                  </a:outerShdw>
                </a:effectLst>
                <a:latin typeface="黑体" pitchFamily="2" charset="-122"/>
                <a:ea typeface="黑体" pitchFamily="2" charset="-122"/>
              </a:rPr>
              <a:t>1</a:t>
            </a:r>
            <a:r>
              <a:rPr kumimoji="1" lang="zh-CN" altLang="en-US" sz="2100" b="1" u="none" baseline="0">
                <a:effectLst>
                  <a:outerShdw blurRad="38100" dist="38100" dir="2700000" algn="tl">
                    <a:schemeClr val="bg2"/>
                  </a:outerShdw>
                </a:effectLst>
                <a:latin typeface="黑体" pitchFamily="2" charset="-122"/>
                <a:ea typeface="黑体" pitchFamily="2" charset="-122"/>
              </a:rPr>
              <a:t>、巴黎和会召开的目的：</a:t>
            </a:r>
            <a:endParaRPr kumimoji="1" lang="zh-CN" altLang="en-US" sz="2100" b="1" u="none" baseline="0">
              <a:effectLst>
                <a:outerShdw blurRad="38100" dist="38100" dir="2700000" algn="tl">
                  <a:schemeClr val="bg2"/>
                </a:outerShdw>
              </a:effectLst>
              <a:latin typeface="黑体" pitchFamily="2" charset="-122"/>
              <a:ea typeface="黑体" pitchFamily="2" charset="-122"/>
            </a:endParaRPr>
          </a:p>
        </p:txBody>
      </p:sp>
      <p:sp>
        <p:nvSpPr>
          <p:cNvPr id="130052" name="Text Box 6"/>
          <p:cNvSpPr txBox="1">
            <a:spLocks noChangeArrowheads="1"/>
          </p:cNvSpPr>
          <p:nvPr>
            <p:custDataLst>
              <p:tags r:id="rId7"/>
            </p:custDataLst>
          </p:nvPr>
        </p:nvSpPr>
        <p:spPr bwMode="auto">
          <a:xfrm>
            <a:off x="1092200" y="704215"/>
            <a:ext cx="6985000" cy="645160"/>
          </a:xfrm>
          <a:prstGeom prst="rect">
            <a:avLst/>
          </a:prstGeom>
          <a:noFill/>
          <a:ln w="9525">
            <a:noFill/>
            <a:miter lim="800000"/>
          </a:ln>
          <a:effectLst/>
        </p:spPr>
        <p:txBody>
          <a:bodyPr wrap="square">
            <a:spAutoFit/>
          </a:bodyPr>
          <a:lstStyle>
            <a:defPPr>
              <a:defRPr lang="zh-CN"/>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r>
              <a:rPr kumimoji="1" lang="zh-CN" altLang="en-US" b="1" u="none" baseline="0">
                <a:solidFill>
                  <a:srgbClr val="FF3300"/>
                </a:solidFill>
                <a:effectLst>
                  <a:outerShdw blurRad="38100" dist="38100" dir="2700000" algn="tl">
                    <a:schemeClr val="bg2"/>
                  </a:outerShdw>
                </a:effectLst>
                <a:latin typeface="Times New Roman" pitchFamily="18" charset="0"/>
                <a:ea typeface="黑体" pitchFamily="2" charset="-122"/>
              </a:rPr>
              <a:t>⑴</a:t>
            </a:r>
            <a:r>
              <a:rPr kumimoji="1" lang="zh-CN" altLang="en-US" b="1" u="none" baseline="0">
                <a:solidFill>
                  <a:srgbClr val="FF3300"/>
                </a:solidFill>
                <a:effectLst>
                  <a:outerShdw blurRad="38100" dist="38100" dir="2700000" algn="tl">
                    <a:schemeClr val="bg2"/>
                  </a:outerShdw>
                </a:effectLst>
                <a:latin typeface="黑体" pitchFamily="2" charset="-122"/>
                <a:ea typeface="黑体" pitchFamily="2" charset="-122"/>
              </a:rPr>
              <a:t>表面上</a:t>
            </a:r>
            <a:r>
              <a:rPr kumimoji="1" lang="en-US" altLang="zh-CN" b="1" u="none" baseline="0">
                <a:solidFill>
                  <a:srgbClr val="FF3300"/>
                </a:solidFill>
                <a:effectLst>
                  <a:outerShdw blurRad="38100" dist="38100" dir="2700000" algn="tl">
                    <a:schemeClr val="bg2"/>
                  </a:outerShdw>
                </a:effectLst>
                <a:latin typeface="黑体" pitchFamily="2" charset="-122"/>
                <a:ea typeface="黑体" pitchFamily="2" charset="-122"/>
              </a:rPr>
              <a:t>:</a:t>
            </a:r>
            <a:r>
              <a:rPr kumimoji="1" lang="zh-CN" altLang="en-US" b="1" u="none" baseline="0">
                <a:effectLst>
                  <a:outerShdw blurRad="38100" dist="38100" dir="2700000" algn="tl">
                    <a:schemeClr val="bg2"/>
                  </a:outerShdw>
                </a:effectLst>
                <a:latin typeface="黑体" pitchFamily="2" charset="-122"/>
                <a:ea typeface="黑体" pitchFamily="2" charset="-122"/>
              </a:rPr>
              <a:t>是战胜国为处理战争遗留问题和谋求战后世界和平</a:t>
            </a:r>
            <a:endParaRPr kumimoji="1" lang="zh-CN" altLang="en-US" b="1" u="none" baseline="0">
              <a:effectLst>
                <a:outerShdw blurRad="38100" dist="38100" dir="2700000" algn="tl">
                  <a:schemeClr val="bg2"/>
                </a:outerShdw>
              </a:effectLst>
              <a:latin typeface="黑体" pitchFamily="2" charset="-122"/>
              <a:ea typeface="黑体" pitchFamily="2" charset="-122"/>
            </a:endParaRPr>
          </a:p>
          <a:p>
            <a:pPr marL="0" marR="0" lvl="0" indent="0" defTabSz="914400" eaLnBrk="1" fontAlgn="base" hangingPunct="1"/>
            <a:r>
              <a:rPr kumimoji="1" lang="zh-CN" altLang="en-US" b="1" u="none" baseline="0">
                <a:solidFill>
                  <a:srgbClr val="FF3300"/>
                </a:solidFill>
                <a:effectLst>
                  <a:outerShdw blurRad="38100" dist="38100" dir="2700000" algn="tl">
                    <a:schemeClr val="bg2"/>
                  </a:outerShdw>
                </a:effectLst>
                <a:latin typeface="Times New Roman" pitchFamily="18" charset="0"/>
                <a:ea typeface="黑体" pitchFamily="2" charset="-122"/>
              </a:rPr>
              <a:t>⑵</a:t>
            </a:r>
            <a:r>
              <a:rPr kumimoji="1" lang="zh-CN" altLang="en-US" b="1" u="none" baseline="0">
                <a:solidFill>
                  <a:srgbClr val="FF3300"/>
                </a:solidFill>
                <a:effectLst>
                  <a:outerShdw blurRad="38100" dist="38100" dir="2700000" algn="tl">
                    <a:schemeClr val="bg2"/>
                  </a:outerShdw>
                </a:effectLst>
                <a:latin typeface="黑体" pitchFamily="2" charset="-122"/>
                <a:ea typeface="黑体" pitchFamily="2" charset="-122"/>
              </a:rPr>
              <a:t>实际上</a:t>
            </a:r>
            <a:r>
              <a:rPr kumimoji="1" lang="en-US" altLang="zh-CN" b="1" u="none" baseline="0">
                <a:solidFill>
                  <a:srgbClr val="FF3300"/>
                </a:solidFill>
                <a:effectLst>
                  <a:outerShdw blurRad="38100" dist="38100" dir="2700000" algn="tl">
                    <a:schemeClr val="bg2"/>
                  </a:outerShdw>
                </a:effectLst>
                <a:latin typeface="黑体" pitchFamily="2" charset="-122"/>
                <a:ea typeface="黑体" pitchFamily="2" charset="-122"/>
              </a:rPr>
              <a:t>:</a:t>
            </a:r>
            <a:r>
              <a:rPr kumimoji="1" lang="zh-CN" altLang="en-US" b="1" u="none" baseline="0">
                <a:effectLst>
                  <a:outerShdw blurRad="38100" dist="38100" dir="2700000" algn="tl">
                    <a:schemeClr val="bg2"/>
                  </a:outerShdw>
                </a:effectLst>
                <a:latin typeface="黑体" pitchFamily="2" charset="-122"/>
                <a:ea typeface="黑体" pitchFamily="2" charset="-122"/>
              </a:rPr>
              <a:t>是战胜国重新瓜分世界</a:t>
            </a:r>
            <a:r>
              <a:rPr kumimoji="1" lang="en-US" altLang="zh-CN" b="1" u="none" baseline="0">
                <a:effectLst>
                  <a:outerShdw blurRad="38100" dist="38100" dir="2700000" algn="tl">
                    <a:schemeClr val="bg2"/>
                  </a:outerShdw>
                </a:effectLst>
                <a:latin typeface="黑体" pitchFamily="2" charset="-122"/>
                <a:ea typeface="黑体" pitchFamily="2" charset="-122"/>
              </a:rPr>
              <a:t>,</a:t>
            </a:r>
            <a:r>
              <a:rPr kumimoji="1" lang="en-US" altLang="zh-CN" b="1" u="none" baseline="0">
                <a:effectLst>
                  <a:outerShdw blurRad="38100" dist="38100" dir="2700000" algn="tl">
                    <a:schemeClr val="bg2"/>
                  </a:outerShdw>
                </a:effectLst>
                <a:latin typeface="黑体" pitchFamily="2" charset="-122"/>
                <a:ea typeface="黑体" pitchFamily="2" charset="-122"/>
              </a:rPr>
              <a:t>确</a:t>
            </a:r>
            <a:r>
              <a:rPr kumimoji="1" lang="zh-CN" altLang="en-US" b="1" u="none" baseline="0">
                <a:effectLst>
                  <a:outerShdw blurRad="38100" dist="38100" dir="2700000" algn="tl">
                    <a:schemeClr val="bg2"/>
                  </a:outerShdw>
                </a:effectLst>
                <a:latin typeface="黑体" pitchFamily="2" charset="-122"/>
                <a:ea typeface="黑体" pitchFamily="2" charset="-122"/>
              </a:rPr>
              <a:t>立战后国际关系新秩序</a:t>
            </a:r>
            <a:endParaRPr kumimoji="1" lang="zh-CN" altLang="en-US" b="1" u="none" baseline="0">
              <a:effectLst>
                <a:outerShdw blurRad="38100" dist="38100" dir="2700000" algn="tl">
                  <a:schemeClr val="bg2"/>
                </a:outerShdw>
              </a:effectLst>
              <a:latin typeface="黑体" pitchFamily="2" charset="-122"/>
              <a:ea typeface="黑体" pitchFamily="2" charset="-122"/>
            </a:endParaRPr>
          </a:p>
        </p:txBody>
      </p:sp>
      <p:sp>
        <p:nvSpPr>
          <p:cNvPr id="130053" name="Text Box 8"/>
          <p:cNvSpPr txBox="1">
            <a:spLocks noChangeArrowheads="1"/>
          </p:cNvSpPr>
          <p:nvPr>
            <p:custDataLst>
              <p:tags r:id="rId8"/>
            </p:custDataLst>
          </p:nvPr>
        </p:nvSpPr>
        <p:spPr bwMode="auto">
          <a:xfrm>
            <a:off x="1141519" y="1259932"/>
            <a:ext cx="6859693" cy="414020"/>
          </a:xfrm>
          <a:prstGeom prst="rect">
            <a:avLst/>
          </a:prstGeom>
          <a:noFill/>
          <a:ln w="9525">
            <a:noFill/>
            <a:miter lim="800000"/>
          </a:ln>
          <a:effectLst/>
        </p:spPr>
        <p:txBody>
          <a:bodyPr>
            <a:spAutoFit/>
          </a:bodyPr>
          <a:lstStyle>
            <a:defPPr>
              <a:defRPr lang="zh-CN"/>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r>
              <a:rPr kumimoji="1" lang="en-US" altLang="zh-CN" sz="2100" b="1" u="none" baseline="0">
                <a:effectLst>
                  <a:outerShdw blurRad="38100" dist="38100" dir="2700000" algn="tl">
                    <a:schemeClr val="bg2"/>
                  </a:outerShdw>
                </a:effectLst>
                <a:latin typeface="黑体" pitchFamily="2" charset="-122"/>
                <a:ea typeface="黑体" pitchFamily="2" charset="-122"/>
              </a:rPr>
              <a:t>2</a:t>
            </a:r>
            <a:r>
              <a:rPr kumimoji="1" lang="zh-CN" altLang="en-US" sz="2100" b="1" u="none" baseline="0">
                <a:effectLst>
                  <a:outerShdw blurRad="38100" dist="38100" dir="2700000" algn="tl">
                    <a:schemeClr val="bg2"/>
                  </a:outerShdw>
                </a:effectLst>
                <a:latin typeface="黑体" pitchFamily="2" charset="-122"/>
                <a:ea typeface="黑体" pitchFamily="2" charset="-122"/>
              </a:rPr>
              <a:t>、和会召开的</a:t>
            </a:r>
            <a:r>
              <a:rPr kumimoji="1" lang="zh-CN" altLang="en-US" sz="2100" b="1" u="none" baseline="0">
                <a:solidFill>
                  <a:srgbClr val="FF3300"/>
                </a:solidFill>
                <a:effectLst>
                  <a:outerShdw blurRad="38100" dist="38100" dir="2700000" algn="tl">
                    <a:schemeClr val="bg2"/>
                  </a:outerShdw>
                </a:effectLst>
                <a:latin typeface="黑体" pitchFamily="2" charset="-122"/>
                <a:ea typeface="黑体" pitchFamily="2" charset="-122"/>
              </a:rPr>
              <a:t>时间、地点、国家和会议的操纵者</a:t>
            </a:r>
            <a:r>
              <a:rPr kumimoji="1" lang="zh-CN" altLang="en-US" sz="2100" b="1" u="none" baseline="0">
                <a:effectLst>
                  <a:outerShdw blurRad="38100" dist="38100" dir="2700000" algn="tl">
                    <a:schemeClr val="bg2"/>
                  </a:outerShdw>
                </a:effectLst>
                <a:latin typeface="黑体" pitchFamily="2" charset="-122"/>
                <a:ea typeface="黑体" pitchFamily="2" charset="-122"/>
              </a:rPr>
              <a:t>分别是？</a:t>
            </a:r>
            <a:endParaRPr kumimoji="1" lang="en-US" altLang="zh-CN" sz="2100" b="1" u="none" baseline="0">
              <a:effectLst>
                <a:outerShdw blurRad="38100" dist="38100" dir="2700000" algn="tl">
                  <a:schemeClr val="bg2"/>
                </a:outerShdw>
              </a:effectLst>
              <a:latin typeface="黑体" pitchFamily="2" charset="-122"/>
              <a:ea typeface="黑体" pitchFamily="2" charset="-122"/>
            </a:endParaRPr>
          </a:p>
        </p:txBody>
      </p:sp>
      <p:sp>
        <p:nvSpPr>
          <p:cNvPr id="130054" name="Text Box 9"/>
          <p:cNvSpPr txBox="1">
            <a:spLocks noChangeArrowheads="1"/>
          </p:cNvSpPr>
          <p:nvPr>
            <p:custDataLst>
              <p:tags r:id="rId9"/>
            </p:custDataLst>
          </p:nvPr>
        </p:nvSpPr>
        <p:spPr bwMode="auto">
          <a:xfrm>
            <a:off x="1155065" y="1499235"/>
            <a:ext cx="6859905" cy="1753235"/>
          </a:xfrm>
          <a:prstGeom prst="rect">
            <a:avLst/>
          </a:prstGeom>
          <a:noFill/>
          <a:ln w="9525">
            <a:noFill/>
            <a:miter lim="800000"/>
          </a:ln>
          <a:effectLst/>
        </p:spPr>
        <p:txBody>
          <a:bodyPr wrap="square">
            <a:spAutoFit/>
          </a:bodyPr>
          <a:lstStyle>
            <a:defPPr>
              <a:defRPr lang="zh-CN"/>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lnSpc>
                <a:spcPct val="150000"/>
              </a:lnSpc>
            </a:pPr>
            <a:r>
              <a:rPr kumimoji="1" lang="zh-CN" altLang="en-US" b="1" u="none" baseline="0">
                <a:effectLst>
                  <a:outerShdw blurRad="38100" dist="38100" dir="2700000" algn="tl">
                    <a:schemeClr val="bg2"/>
                  </a:outerShdw>
                </a:effectLst>
                <a:latin typeface="黑体" pitchFamily="2" charset="-122"/>
                <a:ea typeface="黑体" pitchFamily="2" charset="-122"/>
              </a:rPr>
              <a:t>时间：</a:t>
            </a:r>
            <a:endParaRPr kumimoji="1" lang="en-US" altLang="zh-CN" b="1" u="none" baseline="0">
              <a:effectLst>
                <a:outerShdw blurRad="38100" dist="38100" dir="2700000" algn="tl">
                  <a:schemeClr val="bg2"/>
                </a:outerShdw>
              </a:effectLst>
              <a:latin typeface="黑体" pitchFamily="2" charset="-122"/>
              <a:ea typeface="黑体" pitchFamily="2" charset="-122"/>
            </a:endParaRPr>
          </a:p>
          <a:p>
            <a:pPr marL="0" marR="0" lvl="0" indent="0" defTabSz="914400" eaLnBrk="1" fontAlgn="base" hangingPunct="1">
              <a:lnSpc>
                <a:spcPct val="150000"/>
              </a:lnSpc>
            </a:pPr>
            <a:r>
              <a:rPr kumimoji="1" lang="zh-CN" altLang="en-US" b="1" u="none" baseline="0">
                <a:effectLst>
                  <a:outerShdw blurRad="38100" dist="38100" dir="2700000" algn="tl">
                    <a:schemeClr val="bg2"/>
                  </a:outerShdw>
                </a:effectLst>
                <a:latin typeface="黑体" pitchFamily="2" charset="-122"/>
                <a:ea typeface="黑体" pitchFamily="2" charset="-122"/>
              </a:rPr>
              <a:t>地点：</a:t>
            </a:r>
            <a:endParaRPr kumimoji="1" lang="zh-CN" altLang="en-US" b="1" u="none" baseline="0">
              <a:effectLst>
                <a:outerShdw blurRad="38100" dist="38100" dir="2700000" algn="tl">
                  <a:schemeClr val="bg2"/>
                </a:outerShdw>
              </a:effectLst>
              <a:latin typeface="黑体" pitchFamily="2" charset="-122"/>
              <a:ea typeface="黑体" pitchFamily="2" charset="-122"/>
            </a:endParaRPr>
          </a:p>
          <a:p>
            <a:pPr marL="0" marR="0" lvl="0" indent="0" defTabSz="914400" eaLnBrk="1" fontAlgn="base" hangingPunct="1">
              <a:lnSpc>
                <a:spcPct val="150000"/>
              </a:lnSpc>
            </a:pPr>
            <a:r>
              <a:rPr kumimoji="1" lang="zh-CN" altLang="en-US" b="1" u="none" baseline="0">
                <a:effectLst>
                  <a:outerShdw blurRad="38100" dist="38100" dir="2700000" algn="tl">
                    <a:schemeClr val="bg2"/>
                  </a:outerShdw>
                </a:effectLst>
                <a:latin typeface="黑体" pitchFamily="2" charset="-122"/>
                <a:ea typeface="黑体" pitchFamily="2" charset="-122"/>
              </a:rPr>
              <a:t>参与国：</a:t>
            </a:r>
            <a:endParaRPr kumimoji="1" lang="zh-CN" altLang="en-US" b="1" u="sng" baseline="0">
              <a:effectLst>
                <a:outerShdw blurRad="38100" dist="38100" dir="2700000" algn="tl">
                  <a:schemeClr val="bg2"/>
                </a:outerShdw>
              </a:effectLst>
              <a:latin typeface="黑体" pitchFamily="2" charset="-122"/>
              <a:ea typeface="黑体" pitchFamily="2" charset="-122"/>
            </a:endParaRPr>
          </a:p>
          <a:p>
            <a:pPr marL="0" marR="0" lvl="0" indent="0" defTabSz="914400" eaLnBrk="1" fontAlgn="base" hangingPunct="1">
              <a:lnSpc>
                <a:spcPct val="150000"/>
              </a:lnSpc>
            </a:pPr>
            <a:r>
              <a:rPr kumimoji="1" lang="zh-CN" altLang="en-US" b="1" u="none" baseline="0">
                <a:effectLst>
                  <a:outerShdw blurRad="38100" dist="38100" dir="2700000" algn="tl">
                    <a:schemeClr val="bg2"/>
                  </a:outerShdw>
                </a:effectLst>
                <a:latin typeface="黑体" pitchFamily="2" charset="-122"/>
                <a:ea typeface="黑体" pitchFamily="2" charset="-122"/>
              </a:rPr>
              <a:t>会议的操纵者</a:t>
            </a:r>
            <a:r>
              <a:rPr kumimoji="1" lang="zh-CN" altLang="en-US" b="1" u="none" baseline="0">
                <a:solidFill>
                  <a:srgbClr val="000099"/>
                </a:solidFill>
                <a:effectLst>
                  <a:outerShdw blurRad="38100" dist="38100" dir="2700000" algn="tl">
                    <a:schemeClr val="bg2"/>
                  </a:outerShdw>
                </a:effectLst>
                <a:latin typeface="黑体" pitchFamily="2" charset="-122"/>
                <a:ea typeface="黑体" pitchFamily="2" charset="-122"/>
              </a:rPr>
              <a:t>：</a:t>
            </a:r>
            <a:endParaRPr kumimoji="1" lang="zh-CN" altLang="en-US" b="1" u="none" baseline="0">
              <a:solidFill>
                <a:srgbClr val="FF0000"/>
              </a:solidFill>
              <a:effectLst>
                <a:outerShdw blurRad="38100" dist="38100" dir="2700000" algn="tl">
                  <a:schemeClr val="bg2"/>
                </a:outerShdw>
              </a:effectLst>
              <a:latin typeface="黑体" pitchFamily="2" charset="-122"/>
              <a:ea typeface="黑体" pitchFamily="2" charset="-122"/>
            </a:endParaRPr>
          </a:p>
        </p:txBody>
      </p:sp>
      <p:sp>
        <p:nvSpPr>
          <p:cNvPr id="130055" name="Text Box 17"/>
          <p:cNvSpPr txBox="1">
            <a:spLocks noChangeArrowheads="1"/>
          </p:cNvSpPr>
          <p:nvPr>
            <p:custDataLst>
              <p:tags r:id="rId10"/>
            </p:custDataLst>
          </p:nvPr>
        </p:nvSpPr>
        <p:spPr bwMode="auto">
          <a:xfrm>
            <a:off x="1092200" y="3922395"/>
            <a:ext cx="2474595" cy="414020"/>
          </a:xfrm>
          <a:prstGeom prst="rect">
            <a:avLst/>
          </a:prstGeom>
          <a:noFill/>
          <a:ln w="9525">
            <a:noFill/>
            <a:miter lim="800000"/>
          </a:ln>
          <a:effectLst/>
        </p:spPr>
        <p:txBody>
          <a:bodyPr wrap="square">
            <a:spAutoFit/>
          </a:bodyPr>
          <a:lstStyle>
            <a:defPPr>
              <a:defRPr lang="zh-CN"/>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r>
              <a:rPr kumimoji="1" lang="en-US" altLang="zh-CN" sz="2100" b="1" u="none" baseline="0">
                <a:effectLst>
                  <a:outerShdw blurRad="38100" dist="38100" dir="2700000" algn="tl">
                    <a:schemeClr val="bg2"/>
                  </a:outerShdw>
                </a:effectLst>
                <a:latin typeface="黑体" pitchFamily="2" charset="-122"/>
                <a:ea typeface="黑体" pitchFamily="2" charset="-122"/>
              </a:rPr>
              <a:t>4</a:t>
            </a:r>
            <a:r>
              <a:rPr kumimoji="1" lang="zh-CN" altLang="en-US" sz="2100" b="1" u="none" baseline="0">
                <a:effectLst>
                  <a:outerShdw blurRad="38100" dist="38100" dir="2700000" algn="tl">
                    <a:schemeClr val="bg2"/>
                  </a:outerShdw>
                </a:effectLst>
                <a:latin typeface="黑体" pitchFamily="2" charset="-122"/>
                <a:ea typeface="黑体" pitchFamily="2" charset="-122"/>
              </a:rPr>
              <a:t>、</a:t>
            </a:r>
            <a:r>
              <a:rPr kumimoji="1" lang="zh-CN" altLang="en-US" b="1" u="none" baseline="0">
                <a:effectLst>
                  <a:outerShdw blurRad="38100" dist="38100" dir="2700000" algn="tl">
                    <a:schemeClr val="bg2"/>
                  </a:outerShdw>
                </a:effectLst>
                <a:latin typeface="黑体" pitchFamily="2" charset="-122"/>
                <a:ea typeface="黑体" pitchFamily="2" charset="-122"/>
              </a:rPr>
              <a:t>和会的性质</a:t>
            </a:r>
            <a:r>
              <a:rPr kumimoji="1" lang="zh-CN" altLang="en-US" sz="2100" b="1" u="none" baseline="0">
                <a:solidFill>
                  <a:srgbClr val="FF3300"/>
                </a:solidFill>
                <a:effectLst>
                  <a:outerShdw blurRad="38100" dist="38100" dir="2700000" algn="tl">
                    <a:schemeClr val="bg2"/>
                  </a:outerShdw>
                </a:effectLst>
                <a:latin typeface="黑体" pitchFamily="2" charset="-122"/>
                <a:ea typeface="黑体" pitchFamily="2" charset="-122"/>
              </a:rPr>
              <a:t>：</a:t>
            </a:r>
            <a:endParaRPr kumimoji="1" lang="en-US" altLang="zh-CN" sz="2100" b="1" u="none" baseline="0">
              <a:effectLst>
                <a:outerShdw blurRad="38100" dist="38100" dir="2700000" algn="tl">
                  <a:schemeClr val="bg2"/>
                </a:outerShdw>
              </a:effectLst>
              <a:latin typeface="黑体" pitchFamily="2" charset="-122"/>
              <a:ea typeface="黑体" pitchFamily="2" charset="-122"/>
            </a:endParaRPr>
          </a:p>
        </p:txBody>
      </p:sp>
      <p:sp>
        <p:nvSpPr>
          <p:cNvPr id="130056" name="矩形 11"/>
          <p:cNvSpPr/>
          <p:nvPr>
            <p:custDataLst>
              <p:tags r:id="rId11"/>
            </p:custDataLst>
          </p:nvPr>
        </p:nvSpPr>
        <p:spPr>
          <a:xfrm>
            <a:off x="1845694" y="1765181"/>
            <a:ext cx="2717800" cy="368300"/>
          </a:xfrm>
          <a:prstGeom prst="rect">
            <a:avLst/>
          </a:prstGeom>
          <a:noFill/>
          <a:ln w="9525" cap="flat" cmpd="sng" algn="ctr">
            <a:noFill/>
            <a:prstDash val="solid"/>
            <a:round/>
            <a:headEnd type="none" w="med" len="med"/>
            <a:tailEnd type="none" w="med" len="med"/>
          </a:ln>
        </p:spPr>
        <p:txBody>
          <a:bodyPr wrap="square">
            <a:spAutoFit/>
          </a:bodyPr>
          <a:lstStyle>
            <a:defPPr>
              <a:defRPr lang="zh-CN"/>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r>
              <a:rPr kumimoji="1" lang="en-US" altLang="zh-CN" b="1" u="none" baseline="0">
                <a:solidFill>
                  <a:srgbClr val="FF0000"/>
                </a:solidFill>
                <a:effectLst>
                  <a:outerShdw blurRad="38100" dist="38100" dir="2700000" algn="tl">
                    <a:schemeClr val="bg2"/>
                  </a:outerShdw>
                </a:effectLst>
                <a:latin typeface="黑体" pitchFamily="2" charset="-122"/>
                <a:ea typeface="黑体" pitchFamily="2" charset="-122"/>
              </a:rPr>
              <a:t>1919</a:t>
            </a:r>
            <a:r>
              <a:rPr kumimoji="1" lang="zh-CN" altLang="en-US" b="1" u="none" baseline="0">
                <a:solidFill>
                  <a:srgbClr val="FF0000"/>
                </a:solidFill>
                <a:effectLst>
                  <a:outerShdw blurRad="38100" dist="38100" dir="2700000" algn="tl">
                    <a:schemeClr val="bg2"/>
                  </a:outerShdw>
                </a:effectLst>
                <a:latin typeface="黑体" pitchFamily="2" charset="-122"/>
                <a:ea typeface="黑体" pitchFamily="2" charset="-122"/>
              </a:rPr>
              <a:t>年</a:t>
            </a:r>
            <a:r>
              <a:rPr kumimoji="1" lang="en-US" altLang="zh-CN" b="1" u="none" baseline="0">
                <a:solidFill>
                  <a:srgbClr val="FF0000"/>
                </a:solidFill>
                <a:effectLst>
                  <a:outerShdw blurRad="38100" dist="38100" dir="2700000" algn="tl">
                    <a:schemeClr val="bg2"/>
                  </a:outerShdw>
                </a:effectLst>
                <a:latin typeface="黑体" pitchFamily="2" charset="-122"/>
                <a:ea typeface="黑体" pitchFamily="2" charset="-122"/>
              </a:rPr>
              <a:t>1</a:t>
            </a:r>
            <a:r>
              <a:rPr kumimoji="1" lang="zh-CN" altLang="en-US" b="1" u="none" baseline="0">
                <a:solidFill>
                  <a:srgbClr val="FF0000"/>
                </a:solidFill>
                <a:effectLst>
                  <a:outerShdw blurRad="38100" dist="38100" dir="2700000" algn="tl">
                    <a:schemeClr val="bg2"/>
                  </a:outerShdw>
                </a:effectLst>
                <a:latin typeface="黑体" pitchFamily="2" charset="-122"/>
                <a:ea typeface="黑体" pitchFamily="2" charset="-122"/>
              </a:rPr>
              <a:t>月</a:t>
            </a:r>
            <a:r>
              <a:rPr kumimoji="1" lang="en-US" altLang="zh-CN" b="1" u="none" baseline="0">
                <a:solidFill>
                  <a:srgbClr val="FF0000"/>
                </a:solidFill>
                <a:effectLst>
                  <a:outerShdw blurRad="38100" dist="38100" dir="2700000" algn="tl">
                    <a:schemeClr val="bg2"/>
                  </a:outerShdw>
                </a:effectLst>
                <a:latin typeface="黑体" pitchFamily="2" charset="-122"/>
                <a:ea typeface="黑体" pitchFamily="2" charset="-122"/>
              </a:rPr>
              <a:t>18</a:t>
            </a:r>
            <a:r>
              <a:rPr kumimoji="1" lang="zh-CN" altLang="en-US" b="1" u="none" baseline="0">
                <a:solidFill>
                  <a:srgbClr val="FF0000"/>
                </a:solidFill>
                <a:effectLst>
                  <a:outerShdw blurRad="38100" dist="38100" dir="2700000" algn="tl">
                    <a:schemeClr val="bg2"/>
                  </a:outerShdw>
                </a:effectLst>
                <a:latin typeface="黑体" pitchFamily="2" charset="-122"/>
                <a:ea typeface="黑体" pitchFamily="2" charset="-122"/>
              </a:rPr>
              <a:t>日</a:t>
            </a:r>
            <a:r>
              <a:rPr kumimoji="1" lang="en-US" altLang="zh-CN" b="1" u="none" baseline="0">
                <a:solidFill>
                  <a:srgbClr val="FF0000"/>
                </a:solidFill>
                <a:effectLst>
                  <a:outerShdw blurRad="38100" dist="38100" dir="2700000" algn="tl">
                    <a:schemeClr val="bg2"/>
                  </a:outerShdw>
                </a:effectLst>
                <a:latin typeface="黑体" pitchFamily="2" charset="-122"/>
                <a:ea typeface="黑体" pitchFamily="2" charset="-122"/>
              </a:rPr>
              <a:t>—6</a:t>
            </a:r>
            <a:r>
              <a:rPr kumimoji="1" lang="zh-CN" altLang="en-US" b="1" u="none" baseline="0">
                <a:solidFill>
                  <a:srgbClr val="FF0000"/>
                </a:solidFill>
                <a:effectLst>
                  <a:outerShdw blurRad="38100" dist="38100" dir="2700000" algn="tl">
                    <a:schemeClr val="bg2"/>
                  </a:outerShdw>
                </a:effectLst>
                <a:latin typeface="黑体" pitchFamily="2" charset="-122"/>
                <a:ea typeface="黑体" pitchFamily="2" charset="-122"/>
              </a:rPr>
              <a:t>月</a:t>
            </a:r>
            <a:r>
              <a:rPr kumimoji="1" lang="en-US" altLang="zh-CN" b="1" u="none" baseline="0">
                <a:solidFill>
                  <a:srgbClr val="FF0000"/>
                </a:solidFill>
                <a:effectLst>
                  <a:outerShdw blurRad="38100" dist="38100" dir="2700000" algn="tl">
                    <a:schemeClr val="bg2"/>
                  </a:outerShdw>
                </a:effectLst>
                <a:latin typeface="黑体" pitchFamily="2" charset="-122"/>
                <a:ea typeface="黑体" pitchFamily="2" charset="-122"/>
              </a:rPr>
              <a:t>28</a:t>
            </a:r>
            <a:r>
              <a:rPr kumimoji="1" lang="zh-CN" altLang="en-US" b="1" u="none" baseline="0">
                <a:solidFill>
                  <a:srgbClr val="FF0000"/>
                </a:solidFill>
                <a:effectLst>
                  <a:outerShdw blurRad="38100" dist="38100" dir="2700000" algn="tl">
                    <a:schemeClr val="bg2"/>
                  </a:outerShdw>
                </a:effectLst>
                <a:latin typeface="黑体" pitchFamily="2" charset="-122"/>
                <a:ea typeface="黑体" pitchFamily="2" charset="-122"/>
              </a:rPr>
              <a:t>日 </a:t>
            </a:r>
            <a:endParaRPr kumimoji="1" lang="zh-CN" altLang="en-US" u="none" baseline="0">
              <a:latin typeface="Times New Roman" pitchFamily="18" charset="0"/>
              <a:ea typeface="宋体" pitchFamily="2" charset="-122"/>
            </a:endParaRPr>
          </a:p>
        </p:txBody>
      </p:sp>
      <p:sp>
        <p:nvSpPr>
          <p:cNvPr id="130057" name="矩形 12"/>
          <p:cNvSpPr/>
          <p:nvPr>
            <p:custDataLst>
              <p:tags r:id="rId12"/>
            </p:custDataLst>
          </p:nvPr>
        </p:nvSpPr>
        <p:spPr>
          <a:xfrm>
            <a:off x="2006600" y="2192020"/>
            <a:ext cx="1791970" cy="368300"/>
          </a:xfrm>
          <a:prstGeom prst="rect">
            <a:avLst/>
          </a:prstGeom>
          <a:noFill/>
          <a:ln w="9525" cap="flat" cmpd="sng" algn="ctr">
            <a:noFill/>
            <a:prstDash val="solid"/>
            <a:round/>
            <a:headEnd type="none" w="med" len="med"/>
            <a:tailEnd type="none" w="med" len="med"/>
          </a:ln>
        </p:spPr>
        <p:txBody>
          <a:bodyPr wrap="square">
            <a:spAutoFit/>
          </a:bodyPr>
          <a:lstStyle>
            <a:defPPr>
              <a:defRPr lang="zh-CN"/>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r>
              <a:rPr kumimoji="1" lang="zh-CN" altLang="en-US" b="1" u="none" baseline="0">
                <a:solidFill>
                  <a:srgbClr val="FF0000"/>
                </a:solidFill>
                <a:effectLst>
                  <a:outerShdw blurRad="38100" dist="38100" dir="2700000" algn="tl">
                    <a:schemeClr val="bg2"/>
                  </a:outerShdw>
                </a:effectLst>
                <a:latin typeface="黑体" pitchFamily="2" charset="-122"/>
                <a:ea typeface="黑体" pitchFamily="2" charset="-122"/>
              </a:rPr>
              <a:t>法国巴黎凡赛宫</a:t>
            </a:r>
            <a:endParaRPr kumimoji="1" lang="zh-CN" altLang="en-US" u="none" baseline="0">
              <a:latin typeface="Times New Roman" pitchFamily="18" charset="0"/>
              <a:ea typeface="宋体" pitchFamily="2" charset="-122"/>
            </a:endParaRPr>
          </a:p>
        </p:txBody>
      </p:sp>
      <p:sp>
        <p:nvSpPr>
          <p:cNvPr id="130058" name="矩形 13"/>
          <p:cNvSpPr/>
          <p:nvPr>
            <p:custDataLst>
              <p:tags r:id="rId13"/>
            </p:custDataLst>
          </p:nvPr>
        </p:nvSpPr>
        <p:spPr>
          <a:xfrm>
            <a:off x="2095368" y="2507073"/>
            <a:ext cx="2942590" cy="368300"/>
          </a:xfrm>
          <a:prstGeom prst="rect">
            <a:avLst/>
          </a:prstGeom>
          <a:noFill/>
          <a:ln w="9525" cap="flat" cmpd="sng" algn="ctr">
            <a:noFill/>
            <a:prstDash val="solid"/>
            <a:round/>
            <a:headEnd type="none" w="med" len="med"/>
            <a:tailEnd type="none" w="med" len="med"/>
          </a:ln>
        </p:spPr>
        <p:txBody>
          <a:bodyPr wrap="square">
            <a:spAutoFit/>
          </a:bodyPr>
          <a:lstStyle>
            <a:defPPr>
              <a:defRPr lang="zh-CN"/>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r>
              <a:rPr kumimoji="1" lang="en-US" altLang="zh-CN" b="1" u="none" baseline="0">
                <a:solidFill>
                  <a:srgbClr val="FF0000"/>
                </a:solidFill>
                <a:effectLst>
                  <a:outerShdw blurRad="38100" dist="38100" dir="2700000" algn="tl">
                    <a:schemeClr val="bg2"/>
                  </a:outerShdw>
                </a:effectLst>
                <a:latin typeface="黑体" pitchFamily="2" charset="-122"/>
                <a:ea typeface="黑体" pitchFamily="2" charset="-122"/>
              </a:rPr>
              <a:t>27</a:t>
            </a:r>
            <a:r>
              <a:rPr kumimoji="1" lang="zh-CN" altLang="en-US" b="1" u="none" baseline="0">
                <a:solidFill>
                  <a:srgbClr val="FF0000"/>
                </a:solidFill>
                <a:effectLst>
                  <a:outerShdw blurRad="38100" dist="38100" dir="2700000" algn="tl">
                    <a:schemeClr val="bg2"/>
                  </a:outerShdw>
                </a:effectLst>
                <a:latin typeface="黑体" pitchFamily="2" charset="-122"/>
                <a:ea typeface="黑体" pitchFamily="2" charset="-122"/>
              </a:rPr>
              <a:t>国</a:t>
            </a:r>
            <a:r>
              <a:rPr kumimoji="1" lang="zh-CN" altLang="en-US" b="1" u="none" baseline="0">
                <a:effectLst>
                  <a:outerShdw blurRad="38100" dist="38100" dir="2700000" algn="tl">
                    <a:schemeClr val="bg2"/>
                  </a:outerShdw>
                </a:effectLst>
                <a:latin typeface="黑体" pitchFamily="2" charset="-122"/>
                <a:ea typeface="黑体" pitchFamily="2" charset="-122"/>
              </a:rPr>
              <a:t>（不包战败国和苏俄）</a:t>
            </a:r>
            <a:endParaRPr kumimoji="1" lang="zh-CN" altLang="en-US" u="none" baseline="0">
              <a:latin typeface="Times New Roman" pitchFamily="18" charset="0"/>
              <a:ea typeface="宋体" pitchFamily="2" charset="-122"/>
            </a:endParaRPr>
          </a:p>
        </p:txBody>
      </p:sp>
      <p:sp>
        <p:nvSpPr>
          <p:cNvPr id="130059" name="矩形 14"/>
          <p:cNvSpPr/>
          <p:nvPr>
            <p:custDataLst>
              <p:tags r:id="rId14"/>
            </p:custDataLst>
          </p:nvPr>
        </p:nvSpPr>
        <p:spPr>
          <a:xfrm>
            <a:off x="2689860" y="2717800"/>
            <a:ext cx="5387340" cy="922020"/>
          </a:xfrm>
          <a:prstGeom prst="rect">
            <a:avLst/>
          </a:prstGeom>
          <a:noFill/>
          <a:ln w="9525" cap="flat" cmpd="sng" algn="ctr">
            <a:noFill/>
            <a:prstDash val="solid"/>
            <a:round/>
            <a:headEnd type="none" w="med" len="med"/>
            <a:tailEnd type="none" w="med" len="med"/>
          </a:ln>
        </p:spPr>
        <p:txBody>
          <a:bodyPr wrap="square">
            <a:spAutoFit/>
          </a:bodyPr>
          <a:lstStyle>
            <a:defPPr>
              <a:defRPr lang="zh-CN"/>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lnSpc>
                <a:spcPct val="150000"/>
              </a:lnSpc>
            </a:pPr>
            <a:r>
              <a:rPr kumimoji="1" lang="zh-CN" altLang="en-US" b="1" u="none" baseline="0">
                <a:solidFill>
                  <a:srgbClr val="800000"/>
                </a:solidFill>
                <a:effectLst>
                  <a:outerShdw blurRad="38100" dist="38100" dir="2700000" algn="tl">
                    <a:schemeClr val="bg2"/>
                  </a:outerShdw>
                </a:effectLst>
                <a:latin typeface="黑体" pitchFamily="2" charset="-122"/>
                <a:ea typeface="黑体" pitchFamily="2" charset="-122"/>
              </a:rPr>
              <a:t>美国</a:t>
            </a:r>
            <a:r>
              <a:rPr kumimoji="1" lang="zh-CN" altLang="en-US" b="1" u="none" baseline="0">
                <a:solidFill>
                  <a:srgbClr val="FF0000"/>
                </a:solidFill>
                <a:effectLst>
                  <a:outerShdw blurRad="38100" dist="38100" dir="2700000" algn="tl">
                    <a:schemeClr val="bg2"/>
                  </a:outerShdw>
                </a:effectLst>
                <a:latin typeface="黑体" pitchFamily="2" charset="-122"/>
                <a:ea typeface="黑体" pitchFamily="2" charset="-122"/>
              </a:rPr>
              <a:t>（总统</a:t>
            </a:r>
            <a:r>
              <a:rPr kumimoji="1" lang="en-US" altLang="zh-CN" b="1" u="none" baseline="0">
                <a:solidFill>
                  <a:srgbClr val="FF0000"/>
                </a:solidFill>
                <a:effectLst>
                  <a:outerShdw blurRad="38100" dist="38100" dir="2700000" algn="tl">
                    <a:schemeClr val="bg2"/>
                  </a:outerShdw>
                </a:effectLst>
                <a:latin typeface="黑体" pitchFamily="2" charset="-122"/>
                <a:ea typeface="黑体" pitchFamily="2" charset="-122"/>
              </a:rPr>
              <a:t>-</a:t>
            </a:r>
            <a:r>
              <a:rPr kumimoji="1" lang="zh-CN" altLang="en-US" b="1" u="none" baseline="0">
                <a:solidFill>
                  <a:srgbClr val="FF0000"/>
                </a:solidFill>
                <a:effectLst>
                  <a:outerShdw blurRad="38100" dist="38100" dir="2700000" algn="tl">
                    <a:schemeClr val="bg2"/>
                  </a:outerShdw>
                </a:effectLst>
                <a:latin typeface="黑体" pitchFamily="2" charset="-122"/>
                <a:ea typeface="黑体" pitchFamily="2" charset="-122"/>
              </a:rPr>
              <a:t>威尔逊）；</a:t>
            </a:r>
            <a:r>
              <a:rPr kumimoji="1" lang="zh-CN" altLang="en-US" b="1" u="none" baseline="0">
                <a:solidFill>
                  <a:srgbClr val="800000"/>
                </a:solidFill>
                <a:effectLst>
                  <a:outerShdw blurRad="38100" dist="38100" dir="2700000" algn="tl">
                    <a:schemeClr val="bg2"/>
                  </a:outerShdw>
                </a:effectLst>
                <a:latin typeface="黑体" pitchFamily="2" charset="-122"/>
                <a:ea typeface="黑体" pitchFamily="2" charset="-122"/>
              </a:rPr>
              <a:t>英国</a:t>
            </a:r>
            <a:r>
              <a:rPr kumimoji="1" lang="zh-CN" altLang="en-US" b="1" u="none" baseline="0">
                <a:solidFill>
                  <a:srgbClr val="FF0000"/>
                </a:solidFill>
                <a:effectLst>
                  <a:outerShdw blurRad="38100" dist="38100" dir="2700000" algn="tl">
                    <a:schemeClr val="bg2"/>
                  </a:outerShdw>
                </a:effectLst>
                <a:latin typeface="黑体" pitchFamily="2" charset="-122"/>
                <a:ea typeface="黑体" pitchFamily="2" charset="-122"/>
              </a:rPr>
              <a:t>（首相</a:t>
            </a:r>
            <a:r>
              <a:rPr kumimoji="1" lang="en-US" altLang="zh-CN" b="1" u="none" baseline="0">
                <a:solidFill>
                  <a:srgbClr val="FF0000"/>
                </a:solidFill>
                <a:effectLst>
                  <a:outerShdw blurRad="38100" dist="38100" dir="2700000" algn="tl">
                    <a:schemeClr val="bg2"/>
                  </a:outerShdw>
                </a:effectLst>
                <a:latin typeface="黑体" pitchFamily="2" charset="-122"/>
                <a:ea typeface="黑体" pitchFamily="2" charset="-122"/>
              </a:rPr>
              <a:t>-</a:t>
            </a:r>
            <a:r>
              <a:rPr kumimoji="1" lang="zh-CN" altLang="en-US" b="1" u="none" baseline="0">
                <a:solidFill>
                  <a:srgbClr val="FF0000"/>
                </a:solidFill>
                <a:effectLst>
                  <a:outerShdw blurRad="38100" dist="38100" dir="2700000" algn="tl">
                    <a:schemeClr val="bg2"/>
                  </a:outerShdw>
                </a:effectLst>
                <a:latin typeface="黑体" pitchFamily="2" charset="-122"/>
                <a:ea typeface="黑体" pitchFamily="2" charset="-122"/>
              </a:rPr>
              <a:t>劳合</a:t>
            </a:r>
            <a:r>
              <a:rPr kumimoji="1" lang="en-US" altLang="zh-CN" b="1" u="none" baseline="0">
                <a:solidFill>
                  <a:srgbClr val="FF0000"/>
                </a:solidFill>
                <a:effectLst>
                  <a:outerShdw blurRad="38100" dist="38100" dir="2700000" algn="tl">
                    <a:schemeClr val="bg2"/>
                  </a:outerShdw>
                </a:effectLst>
                <a:latin typeface="黑体" pitchFamily="2" charset="-122"/>
                <a:ea typeface="黑体" pitchFamily="2" charset="-122"/>
              </a:rPr>
              <a:t>•</a:t>
            </a:r>
            <a:r>
              <a:rPr kumimoji="1" lang="zh-CN" altLang="en-US" b="1" u="none" baseline="0">
                <a:solidFill>
                  <a:srgbClr val="FF0000"/>
                </a:solidFill>
                <a:effectLst>
                  <a:outerShdw blurRad="38100" dist="38100" dir="2700000" algn="tl">
                    <a:schemeClr val="bg2"/>
                  </a:outerShdw>
                </a:effectLst>
                <a:latin typeface="黑体" pitchFamily="2" charset="-122"/>
                <a:ea typeface="黑体" pitchFamily="2" charset="-122"/>
              </a:rPr>
              <a:t>乔治）；</a:t>
            </a:r>
            <a:endParaRPr kumimoji="1" lang="zh-CN" altLang="en-US" b="1" u="none" baseline="0">
              <a:solidFill>
                <a:srgbClr val="FF0000"/>
              </a:solidFill>
              <a:effectLst>
                <a:outerShdw blurRad="38100" dist="38100" dir="2700000" algn="tl">
                  <a:schemeClr val="bg2"/>
                </a:outerShdw>
              </a:effectLst>
              <a:latin typeface="黑体" pitchFamily="2" charset="-122"/>
              <a:ea typeface="黑体" pitchFamily="2" charset="-122"/>
            </a:endParaRPr>
          </a:p>
          <a:p>
            <a:pPr marL="0" marR="0" lvl="0" indent="0" defTabSz="914400" eaLnBrk="1" fontAlgn="base" hangingPunct="1">
              <a:lnSpc>
                <a:spcPct val="150000"/>
              </a:lnSpc>
            </a:pPr>
            <a:r>
              <a:rPr kumimoji="1" lang="zh-CN" altLang="en-US" b="1" u="none" baseline="0">
                <a:solidFill>
                  <a:srgbClr val="800000"/>
                </a:solidFill>
                <a:effectLst>
                  <a:outerShdw blurRad="38100" dist="38100" dir="2700000" algn="tl">
                    <a:schemeClr val="bg2"/>
                  </a:outerShdw>
                </a:effectLst>
                <a:latin typeface="黑体" pitchFamily="2" charset="-122"/>
                <a:ea typeface="黑体" pitchFamily="2" charset="-122"/>
              </a:rPr>
              <a:t>法国</a:t>
            </a:r>
            <a:r>
              <a:rPr kumimoji="1" lang="zh-CN" altLang="en-US" b="1" u="none" baseline="0">
                <a:solidFill>
                  <a:srgbClr val="FF0000"/>
                </a:solidFill>
                <a:effectLst>
                  <a:outerShdw blurRad="38100" dist="38100" dir="2700000" algn="tl">
                    <a:schemeClr val="bg2"/>
                  </a:outerShdw>
                </a:effectLst>
                <a:latin typeface="黑体" pitchFamily="2" charset="-122"/>
                <a:ea typeface="黑体" pitchFamily="2" charset="-122"/>
              </a:rPr>
              <a:t>（总理</a:t>
            </a:r>
            <a:r>
              <a:rPr kumimoji="1" lang="en-US" altLang="zh-CN" b="1" u="none" baseline="0">
                <a:solidFill>
                  <a:srgbClr val="FF0000"/>
                </a:solidFill>
                <a:effectLst>
                  <a:outerShdw blurRad="38100" dist="38100" dir="2700000" algn="tl">
                    <a:schemeClr val="bg2"/>
                  </a:outerShdw>
                </a:effectLst>
                <a:latin typeface="黑体" pitchFamily="2" charset="-122"/>
                <a:ea typeface="黑体" pitchFamily="2" charset="-122"/>
              </a:rPr>
              <a:t>-</a:t>
            </a:r>
            <a:r>
              <a:rPr kumimoji="1" lang="zh-CN" altLang="en-US" b="1" u="none" baseline="0">
                <a:solidFill>
                  <a:srgbClr val="FF0000"/>
                </a:solidFill>
                <a:effectLst>
                  <a:outerShdw blurRad="38100" dist="38100" dir="2700000" algn="tl">
                    <a:schemeClr val="bg2"/>
                  </a:outerShdw>
                </a:effectLst>
                <a:latin typeface="黑体" pitchFamily="2" charset="-122"/>
                <a:ea typeface="黑体" pitchFamily="2" charset="-122"/>
              </a:rPr>
              <a:t>克里孟梭）</a:t>
            </a:r>
            <a:endParaRPr kumimoji="1" lang="zh-CN" altLang="en-US" b="1" u="none" baseline="0">
              <a:solidFill>
                <a:srgbClr val="FF0000"/>
              </a:solidFill>
              <a:effectLst>
                <a:outerShdw blurRad="38100" dist="38100" dir="2700000" algn="tl">
                  <a:schemeClr val="bg2"/>
                </a:outerShdw>
              </a:effectLst>
              <a:latin typeface="黑体" pitchFamily="2" charset="-122"/>
              <a:ea typeface="黑体" pitchFamily="2" charset="-122"/>
            </a:endParaRPr>
          </a:p>
        </p:txBody>
      </p:sp>
      <p:sp>
        <p:nvSpPr>
          <p:cNvPr id="130060" name="Text Box 9"/>
          <p:cNvSpPr/>
          <p:nvPr>
            <p:custDataLst>
              <p:tags r:id="rId15"/>
            </p:custDataLst>
          </p:nvPr>
        </p:nvSpPr>
        <p:spPr>
          <a:xfrm>
            <a:off x="3025775" y="3984625"/>
            <a:ext cx="5576888" cy="368300"/>
          </a:xfrm>
          <a:prstGeom prst="rect">
            <a:avLst/>
          </a:prstGeom>
          <a:noFill/>
          <a:ln>
            <a:noFill/>
            <a:miter lim="800000"/>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spcBef>
                <a:spcPct val="50000"/>
              </a:spcBef>
            </a:pPr>
            <a:r>
              <a:rPr lang="zh-CN" altLang="en-US" b="1" u="none" baseline="0">
                <a:solidFill>
                  <a:srgbClr val="FF0000"/>
                </a:solidFill>
                <a:latin typeface="Verdana" pitchFamily="34" charset="0"/>
                <a:ea typeface="黑体" pitchFamily="2" charset="-122"/>
              </a:rPr>
              <a:t>帝国主义的分赃会议</a:t>
            </a:r>
            <a:endParaRPr lang="zh-CN" altLang="en-US" b="1" u="none" baseline="0">
              <a:solidFill>
                <a:srgbClr val="FF0000"/>
              </a:solidFill>
              <a:latin typeface="Verdana" pitchFamily="34" charset="0"/>
              <a:ea typeface="黑体" pitchFamily="2" charset="-122"/>
            </a:endParaRPr>
          </a:p>
        </p:txBody>
      </p:sp>
      <p:sp>
        <p:nvSpPr>
          <p:cNvPr id="130061" name="Text Box 17"/>
          <p:cNvSpPr txBox="1">
            <a:spLocks noChangeArrowheads="1"/>
          </p:cNvSpPr>
          <p:nvPr>
            <p:custDataLst>
              <p:tags r:id="rId16"/>
            </p:custDataLst>
          </p:nvPr>
        </p:nvSpPr>
        <p:spPr bwMode="auto">
          <a:xfrm>
            <a:off x="1083945" y="3508375"/>
            <a:ext cx="6931025" cy="414020"/>
          </a:xfrm>
          <a:prstGeom prst="rect">
            <a:avLst/>
          </a:prstGeom>
          <a:noFill/>
          <a:ln w="9525">
            <a:noFill/>
            <a:miter lim="800000"/>
          </a:ln>
          <a:effectLst/>
        </p:spPr>
        <p:txBody>
          <a:bodyPr wrap="square">
            <a:spAutoFit/>
          </a:bodyPr>
          <a:lstStyle>
            <a:defPPr>
              <a:defRPr lang="zh-CN"/>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r>
              <a:rPr kumimoji="1" lang="en-US" altLang="zh-CN" sz="2100" b="1" u="none" baseline="0">
                <a:effectLst>
                  <a:outerShdw blurRad="38100" dist="38100" dir="2700000" algn="tl">
                    <a:schemeClr val="bg2"/>
                  </a:outerShdw>
                </a:effectLst>
                <a:latin typeface="黑体" pitchFamily="2" charset="-122"/>
                <a:ea typeface="黑体" pitchFamily="2" charset="-122"/>
              </a:rPr>
              <a:t>3</a:t>
            </a:r>
            <a:r>
              <a:rPr kumimoji="1" lang="zh-CN" altLang="en-US" sz="2100" b="1" u="none" baseline="0">
                <a:effectLst>
                  <a:outerShdw blurRad="38100" dist="38100" dir="2700000" algn="tl">
                    <a:schemeClr val="bg2"/>
                  </a:outerShdw>
                </a:effectLst>
                <a:latin typeface="黑体" pitchFamily="2" charset="-122"/>
                <a:ea typeface="黑体" pitchFamily="2" charset="-122"/>
              </a:rPr>
              <a:t>、</a:t>
            </a:r>
            <a:r>
              <a:rPr kumimoji="1" lang="zh-CN" altLang="en-US" b="1" u="none" baseline="0">
                <a:effectLst>
                  <a:outerShdw blurRad="38100" dist="38100" dir="2700000" algn="tl">
                    <a:schemeClr val="bg2"/>
                  </a:outerShdw>
                </a:effectLst>
                <a:latin typeface="黑体" pitchFamily="2" charset="-122"/>
                <a:ea typeface="黑体" pitchFamily="2" charset="-122"/>
              </a:rPr>
              <a:t>中心议题</a:t>
            </a:r>
            <a:r>
              <a:rPr kumimoji="1" lang="zh-CN" altLang="en-US" b="1" u="none" baseline="0">
                <a:solidFill>
                  <a:srgbClr val="FF3300"/>
                </a:solidFill>
                <a:effectLst>
                  <a:outerShdw blurRad="38100" dist="38100" dir="2700000" algn="tl">
                    <a:schemeClr val="bg2"/>
                  </a:outerShdw>
                </a:effectLst>
                <a:latin typeface="黑体" pitchFamily="2" charset="-122"/>
                <a:ea typeface="黑体" pitchFamily="2" charset="-122"/>
              </a:rPr>
              <a:t>：讨论对德和约及战后安排</a:t>
            </a:r>
            <a:endParaRPr kumimoji="1" lang="zh-CN" altLang="en-US" b="1" u="none" baseline="0">
              <a:solidFill>
                <a:srgbClr val="FF3300"/>
              </a:solidFill>
              <a:effectLst>
                <a:outerShdw blurRad="38100" dist="38100" dir="2700000" algn="tl">
                  <a:schemeClr val="bg2"/>
                </a:outerShdw>
              </a:effectLst>
              <a:latin typeface="黑体" pitchFamily="2" charset="-122"/>
              <a:ea typeface="黑体" pitchFamily="2" charset="-122"/>
            </a:endParaRPr>
          </a:p>
        </p:txBody>
      </p:sp>
      <p:sp>
        <p:nvSpPr>
          <p:cNvPr id="130062" name="Text Box 17"/>
          <p:cNvSpPr txBox="1">
            <a:spLocks noChangeArrowheads="1"/>
          </p:cNvSpPr>
          <p:nvPr>
            <p:custDataLst>
              <p:tags r:id="rId17"/>
            </p:custDataLst>
          </p:nvPr>
        </p:nvSpPr>
        <p:spPr bwMode="auto">
          <a:xfrm>
            <a:off x="1155065" y="4253230"/>
            <a:ext cx="6788785" cy="368300"/>
          </a:xfrm>
          <a:prstGeom prst="rect">
            <a:avLst/>
          </a:prstGeom>
          <a:noFill/>
          <a:ln w="9525">
            <a:noFill/>
            <a:miter lim="800000"/>
          </a:ln>
          <a:effectLst/>
        </p:spPr>
        <p:txBody>
          <a:bodyPr wrap="square">
            <a:spAutoFit/>
          </a:bodyPr>
          <a:lstStyle>
            <a:defPPr>
              <a:defRPr lang="zh-CN"/>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r>
              <a:rPr kumimoji="1" lang="en-US" altLang="zh-CN" b="1" u="none" baseline="0">
                <a:effectLst>
                  <a:outerShdw blurRad="38100" dist="38100" dir="2700000" algn="tl">
                    <a:schemeClr val="bg2"/>
                  </a:outerShdw>
                </a:effectLst>
                <a:latin typeface="黑体" pitchFamily="2" charset="-122"/>
                <a:ea typeface="黑体" pitchFamily="2" charset="-122"/>
              </a:rPr>
              <a:t>5</a:t>
            </a:r>
            <a:r>
              <a:rPr kumimoji="1" lang="zh-CN" altLang="en-US" b="1" u="none" baseline="0">
                <a:effectLst>
                  <a:outerShdw blurRad="38100" dist="38100" dir="2700000" algn="tl">
                    <a:schemeClr val="bg2"/>
                  </a:outerShdw>
                </a:effectLst>
                <a:latin typeface="黑体" pitchFamily="2" charset="-122"/>
                <a:ea typeface="黑体" pitchFamily="2" charset="-122"/>
              </a:rPr>
              <a:t>、结果：</a:t>
            </a:r>
            <a:r>
              <a:rPr kumimoji="1" lang="zh-CN" altLang="en-US" b="1" u="none" baseline="0">
                <a:solidFill>
                  <a:srgbClr val="C00000"/>
                </a:solidFill>
                <a:effectLst>
                  <a:outerShdw blurRad="38100" dist="38100" dir="2700000" algn="tl">
                    <a:schemeClr val="bg2"/>
                  </a:outerShdw>
                </a:effectLst>
                <a:latin typeface="黑体" pitchFamily="2" charset="-122"/>
                <a:ea typeface="黑体" pitchFamily="2" charset="-122"/>
              </a:rPr>
              <a:t>签订《凡尔赛条约》</a:t>
            </a:r>
            <a:endParaRPr kumimoji="1" lang="zh-CN" altLang="en-US" b="1" u="none" baseline="0">
              <a:solidFill>
                <a:srgbClr val="C00000"/>
              </a:solidFill>
              <a:effectLst>
                <a:outerShdw blurRad="38100" dist="38100" dir="2700000" algn="tl">
                  <a:schemeClr val="bg2"/>
                </a:outerShdw>
              </a:effectLst>
              <a:latin typeface="黑体" pitchFamily="2" charset="-122"/>
              <a:ea typeface="黑体" pitchFamily="2" charset="-122"/>
            </a:endParaRPr>
          </a:p>
        </p:txBody>
      </p:sp>
      <p:sp>
        <p:nvSpPr>
          <p:cNvPr id="130063" name="Text Box 17"/>
          <p:cNvSpPr txBox="1">
            <a:spLocks noChangeArrowheads="1"/>
          </p:cNvSpPr>
          <p:nvPr>
            <p:custDataLst>
              <p:tags r:id="rId18"/>
            </p:custDataLst>
          </p:nvPr>
        </p:nvSpPr>
        <p:spPr bwMode="auto">
          <a:xfrm>
            <a:off x="1155065" y="4555490"/>
            <a:ext cx="6775450" cy="645160"/>
          </a:xfrm>
          <a:prstGeom prst="rect">
            <a:avLst/>
          </a:prstGeom>
          <a:noFill/>
          <a:ln w="9525">
            <a:noFill/>
            <a:miter lim="800000"/>
          </a:ln>
          <a:effectLst/>
        </p:spPr>
        <p:txBody>
          <a:bodyPr wrap="square">
            <a:spAutoFit/>
          </a:bodyPr>
          <a:lstStyle>
            <a:defPPr>
              <a:defRPr lang="zh-CN"/>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r>
              <a:rPr kumimoji="1" lang="en-US" altLang="zh-CN" b="1" u="none" baseline="0">
                <a:effectLst>
                  <a:outerShdw blurRad="38100" dist="38100" dir="2700000" algn="tl">
                    <a:schemeClr val="bg2"/>
                  </a:outerShdw>
                </a:effectLst>
                <a:latin typeface="黑体" pitchFamily="2" charset="-122"/>
                <a:ea typeface="黑体" pitchFamily="2" charset="-122"/>
              </a:rPr>
              <a:t>6</a:t>
            </a:r>
            <a:r>
              <a:rPr kumimoji="1" lang="zh-CN" altLang="en-US" b="1" u="none" baseline="0">
                <a:effectLst>
                  <a:outerShdw blurRad="38100" dist="38100" dir="2700000" algn="tl">
                    <a:schemeClr val="bg2"/>
                  </a:outerShdw>
                </a:effectLst>
                <a:latin typeface="黑体" pitchFamily="2" charset="-122"/>
                <a:ea typeface="黑体" pitchFamily="2" charset="-122"/>
              </a:rPr>
              <a:t>、影响：</a:t>
            </a:r>
            <a:r>
              <a:rPr kumimoji="1" lang="zh-CN" altLang="en-US" b="1" u="none" baseline="0">
                <a:solidFill>
                  <a:srgbClr val="C00000"/>
                </a:solidFill>
                <a:effectLst>
                  <a:outerShdw blurRad="38100" dist="38100" dir="2700000" algn="tl">
                    <a:schemeClr val="bg2"/>
                  </a:outerShdw>
                </a:effectLst>
                <a:latin typeface="黑体" pitchFamily="2" charset="-122"/>
                <a:ea typeface="黑体" pitchFamily="2" charset="-122"/>
              </a:rPr>
              <a:t>形成凡尔赛体系，确立帝国主义在欧洲、西亚、非洲统治的新秩序</a:t>
            </a:r>
            <a:endParaRPr kumimoji="1" lang="zh-CN" altLang="en-US" b="1" u="none" baseline="0">
              <a:solidFill>
                <a:srgbClr val="C00000"/>
              </a:solidFill>
              <a:effectLst>
                <a:outerShdw blurRad="38100" dist="38100" dir="2700000" algn="tl">
                  <a:schemeClr val="bg2"/>
                </a:outerShdw>
              </a:effectLst>
              <a:latin typeface="黑体" pitchFamily="2" charset="-122"/>
              <a:ea typeface="黑体" pitchFamily="2" charset="-122"/>
            </a:endParaRPr>
          </a:p>
        </p:txBody>
      </p:sp>
    </p:spTree>
  </p:cSld>
  <p:clrMapOvr>
    <a:overrideClrMapping bg1="dk1" tx1="lt1" bg2="dk2" tx2="lt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11" nodeType="clickEffect">
                                  <p:stCondLst>
                                    <p:cond delay="0"/>
                                  </p:stCondLst>
                                  <p:childTnLst>
                                    <p:set>
                                      <p:cBhvr additive="base">
                                        <p:cTn id="6" dur="1" fill="hold">
                                          <p:stCondLst>
                                            <p:cond delay="0"/>
                                          </p:stCondLst>
                                        </p:cTn>
                                        <p:tgtEl>
                                          <p:spTgt spid="130051"/>
                                        </p:tgtEl>
                                        <p:attrNameLst>
                                          <p:attrName>style.visibility</p:attrName>
                                        </p:attrNameLst>
                                      </p:cBhvr>
                                      <p:to>
                                        <p:strVal val="visible"/>
                                      </p:to>
                                    </p:set>
                                    <p:animEffect transition="in" filter="wipe(down)">
                                      <p:cBhvr additive="base">
                                        <p:cTn id="7" dur="500" fill="hold"/>
                                        <p:tgtEl>
                                          <p:spTgt spid="130051"/>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nodeType="clickEffect">
                                  <p:stCondLst>
                                    <p:cond delay="0"/>
                                  </p:stCondLst>
                                  <p:childTnLst>
                                    <p:set>
                                      <p:cBhvr additive="base">
                                        <p:cTn id="12" dur="1" fill="hold">
                                          <p:stCondLst>
                                            <p:cond delay="0"/>
                                          </p:stCondLst>
                                        </p:cTn>
                                        <p:tgtEl>
                                          <p:spTgt spid="130052">
                                            <p:txEl>
                                              <p:pRg st="0" end="0"/>
                                            </p:txEl>
                                          </p:spTgt>
                                        </p:tgtEl>
                                        <p:attrNameLst>
                                          <p:attrName>style.visibility</p:attrName>
                                        </p:attrNameLst>
                                      </p:cBhvr>
                                      <p:to>
                                        <p:strVal val="visible"/>
                                      </p:to>
                                    </p:set>
                                    <p:animEffect transition="in" filter="wipe(left)">
                                      <p:cBhvr additive="base">
                                        <p:cTn id="13" dur="1000" fill="hold"/>
                                        <p:tgtEl>
                                          <p:spTgt spid="130052">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8" fill="hold" nodeType="clickEffect">
                                  <p:stCondLst>
                                    <p:cond delay="0"/>
                                  </p:stCondLst>
                                  <p:childTnLst>
                                    <p:set>
                                      <p:cBhvr additive="base">
                                        <p:cTn id="18" dur="1" fill="hold">
                                          <p:stCondLst>
                                            <p:cond delay="0"/>
                                          </p:stCondLst>
                                        </p:cTn>
                                        <p:tgtEl>
                                          <p:spTgt spid="130052">
                                            <p:txEl>
                                              <p:pRg st="1" end="1"/>
                                            </p:txEl>
                                          </p:spTgt>
                                        </p:tgtEl>
                                        <p:attrNameLst>
                                          <p:attrName>style.visibility</p:attrName>
                                        </p:attrNameLst>
                                      </p:cBhvr>
                                      <p:to>
                                        <p:strVal val="visible"/>
                                      </p:to>
                                    </p:set>
                                    <p:animEffect transition="in" filter="wipe(left)">
                                      <p:cBhvr additive="base">
                                        <p:cTn id="19" dur="1000" fill="hold"/>
                                        <p:tgtEl>
                                          <p:spTgt spid="130052">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8" fill="hold" grpId="1" nodeType="clickEffect">
                                  <p:stCondLst>
                                    <p:cond delay="0"/>
                                  </p:stCondLst>
                                  <p:childTnLst>
                                    <p:set>
                                      <p:cBhvr additive="base">
                                        <p:cTn id="24" dur="1" fill="hold">
                                          <p:stCondLst>
                                            <p:cond delay="0"/>
                                          </p:stCondLst>
                                        </p:cTn>
                                        <p:tgtEl>
                                          <p:spTgt spid="130053"/>
                                        </p:tgtEl>
                                        <p:attrNameLst>
                                          <p:attrName>style.visibility</p:attrName>
                                        </p:attrNameLst>
                                      </p:cBhvr>
                                      <p:to>
                                        <p:strVal val="visible"/>
                                      </p:to>
                                    </p:set>
                                    <p:animEffect transition="in" filter="wipe(left)">
                                      <p:cBhvr additive="base">
                                        <p:cTn id="25" dur="500" fill="hold"/>
                                        <p:tgtEl>
                                          <p:spTgt spid="130053"/>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22" presetClass="entr" presetSubtype="8" fill="hold" grpId="2" nodeType="clickEffect">
                                  <p:stCondLst>
                                    <p:cond delay="0"/>
                                  </p:stCondLst>
                                  <p:childTnLst>
                                    <p:set>
                                      <p:cBhvr additive="base">
                                        <p:cTn id="30" dur="1" fill="hold">
                                          <p:stCondLst>
                                            <p:cond delay="0"/>
                                          </p:stCondLst>
                                        </p:cTn>
                                        <p:tgtEl>
                                          <p:spTgt spid="130054"/>
                                        </p:tgtEl>
                                        <p:attrNameLst>
                                          <p:attrName>style.visibility</p:attrName>
                                        </p:attrNameLst>
                                      </p:cBhvr>
                                      <p:to>
                                        <p:strVal val="visible"/>
                                      </p:to>
                                    </p:set>
                                    <p:animEffect transition="in" filter="wipe(left)">
                                      <p:cBhvr additive="base">
                                        <p:cTn id="31" dur="500" fill="hold"/>
                                        <p:tgtEl>
                                          <p:spTgt spid="130054"/>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3" presetClass="entr" presetSubtype="10" fill="hold" grpId="4" nodeType="clickEffect">
                                  <p:stCondLst>
                                    <p:cond delay="0"/>
                                  </p:stCondLst>
                                  <p:childTnLst>
                                    <p:set>
                                      <p:cBhvr additive="base">
                                        <p:cTn id="36" dur="1" fill="hold">
                                          <p:stCondLst>
                                            <p:cond delay="0"/>
                                          </p:stCondLst>
                                        </p:cTn>
                                        <p:tgtEl>
                                          <p:spTgt spid="130056"/>
                                        </p:tgtEl>
                                        <p:attrNameLst>
                                          <p:attrName>style.visibility</p:attrName>
                                        </p:attrNameLst>
                                      </p:cBhvr>
                                      <p:to>
                                        <p:strVal val="visible"/>
                                      </p:to>
                                    </p:set>
                                    <p:animEffect transition="in" filter="blinds(horizontal)">
                                      <p:cBhvr additive="base">
                                        <p:cTn id="37" dur="500" fill="hold"/>
                                        <p:tgtEl>
                                          <p:spTgt spid="130056"/>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3" presetClass="entr" presetSubtype="10" fill="hold" grpId="5" nodeType="clickEffect">
                                  <p:stCondLst>
                                    <p:cond delay="0"/>
                                  </p:stCondLst>
                                  <p:childTnLst>
                                    <p:set>
                                      <p:cBhvr additive="base">
                                        <p:cTn id="42" dur="1" fill="hold">
                                          <p:stCondLst>
                                            <p:cond delay="0"/>
                                          </p:stCondLst>
                                        </p:cTn>
                                        <p:tgtEl>
                                          <p:spTgt spid="130057"/>
                                        </p:tgtEl>
                                        <p:attrNameLst>
                                          <p:attrName>style.visibility</p:attrName>
                                        </p:attrNameLst>
                                      </p:cBhvr>
                                      <p:to>
                                        <p:strVal val="visible"/>
                                      </p:to>
                                    </p:set>
                                    <p:animEffect transition="in" filter="blinds(horizontal)">
                                      <p:cBhvr additive="base">
                                        <p:cTn id="43" dur="500" fill="hold"/>
                                        <p:tgtEl>
                                          <p:spTgt spid="130057"/>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3" presetClass="entr" presetSubtype="10" fill="hold" grpId="6" nodeType="clickEffect">
                                  <p:stCondLst>
                                    <p:cond delay="0"/>
                                  </p:stCondLst>
                                  <p:childTnLst>
                                    <p:set>
                                      <p:cBhvr additive="base">
                                        <p:cTn id="48" dur="1" fill="hold">
                                          <p:stCondLst>
                                            <p:cond delay="0"/>
                                          </p:stCondLst>
                                        </p:cTn>
                                        <p:tgtEl>
                                          <p:spTgt spid="130058"/>
                                        </p:tgtEl>
                                        <p:attrNameLst>
                                          <p:attrName>style.visibility</p:attrName>
                                        </p:attrNameLst>
                                      </p:cBhvr>
                                      <p:to>
                                        <p:strVal val="visible"/>
                                      </p:to>
                                    </p:set>
                                    <p:animEffect transition="in" filter="blinds(horizontal)">
                                      <p:cBhvr additive="base">
                                        <p:cTn id="49" dur="500" fill="hold"/>
                                        <p:tgtEl>
                                          <p:spTgt spid="130058"/>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3" presetClass="entr" presetSubtype="10" fill="hold" grpId="7" nodeType="clickEffect">
                                  <p:stCondLst>
                                    <p:cond delay="0"/>
                                  </p:stCondLst>
                                  <p:childTnLst>
                                    <p:set>
                                      <p:cBhvr additive="base">
                                        <p:cTn id="54" dur="1" fill="hold">
                                          <p:stCondLst>
                                            <p:cond delay="0"/>
                                          </p:stCondLst>
                                        </p:cTn>
                                        <p:tgtEl>
                                          <p:spTgt spid="130059"/>
                                        </p:tgtEl>
                                        <p:attrNameLst>
                                          <p:attrName>style.visibility</p:attrName>
                                        </p:attrNameLst>
                                      </p:cBhvr>
                                      <p:to>
                                        <p:strVal val="visible"/>
                                      </p:to>
                                    </p:set>
                                    <p:animEffect transition="in" filter="blinds(horizontal)">
                                      <p:cBhvr additive="base">
                                        <p:cTn id="55" dur="500" fill="hold"/>
                                        <p:tgtEl>
                                          <p:spTgt spid="130059"/>
                                        </p:tgtEl>
                                      </p:cBhvr>
                                    </p:animEffect>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3" presetClass="entr" presetSubtype="10" fill="hold" grpId="3" nodeType="clickEffect">
                                  <p:stCondLst>
                                    <p:cond delay="0"/>
                                  </p:stCondLst>
                                  <p:childTnLst>
                                    <p:set>
                                      <p:cBhvr additive="base">
                                        <p:cTn id="60" dur="1" fill="hold">
                                          <p:stCondLst>
                                            <p:cond delay="0"/>
                                          </p:stCondLst>
                                        </p:cTn>
                                        <p:tgtEl>
                                          <p:spTgt spid="130061"/>
                                        </p:tgtEl>
                                        <p:attrNameLst>
                                          <p:attrName>style.visibility</p:attrName>
                                        </p:attrNameLst>
                                      </p:cBhvr>
                                      <p:to>
                                        <p:strVal val="visible"/>
                                      </p:to>
                                    </p:set>
                                    <p:animEffect transition="in" filter="blinds(horizontal)">
                                      <p:cBhvr additive="base">
                                        <p:cTn id="61" dur="500" fill="hold"/>
                                        <p:tgtEl>
                                          <p:spTgt spid="130061"/>
                                        </p:tgtEl>
                                      </p:cBhvr>
                                    </p:animEffect>
                                  </p:childTnLst>
                                </p:cTn>
                              </p:par>
                            </p:childTnLst>
                          </p:cTn>
                        </p:par>
                      </p:childTnLst>
                    </p:cTn>
                  </p:par>
                  <p:par>
                    <p:cTn id="62" fill="hold" nodeType="clickPar">
                      <p:stCondLst>
                        <p:cond delay="indefinite"/>
                      </p:stCondLst>
                      <p:childTnLst>
                        <p:par>
                          <p:cTn id="63" fill="hold" nodeType="withGroup">
                            <p:stCondLst>
                              <p:cond delay="indefinite"/>
                            </p:stCondLst>
                          </p:cTn>
                        </p:par>
                        <p:par>
                          <p:cTn id="64" fill="hold" nodeType="afterGroup">
                            <p:stCondLst>
                              <p:cond delay="0"/>
                            </p:stCondLst>
                            <p:childTnLst>
                              <p:par>
                                <p:cTn id="65" presetID="3" presetClass="entr" presetSubtype="10" fill="hold" grpId="3" nodeType="clickEffect">
                                  <p:stCondLst>
                                    <p:cond delay="0"/>
                                  </p:stCondLst>
                                  <p:childTnLst>
                                    <p:set>
                                      <p:cBhvr additive="base">
                                        <p:cTn id="66" dur="1" fill="hold">
                                          <p:stCondLst>
                                            <p:cond delay="0"/>
                                          </p:stCondLst>
                                        </p:cTn>
                                        <p:tgtEl>
                                          <p:spTgt spid="130055"/>
                                        </p:tgtEl>
                                        <p:attrNameLst>
                                          <p:attrName>style.visibility</p:attrName>
                                        </p:attrNameLst>
                                      </p:cBhvr>
                                      <p:to>
                                        <p:strVal val="visible"/>
                                      </p:to>
                                    </p:set>
                                    <p:animEffect transition="in" filter="blinds(horizontal)">
                                      <p:cBhvr additive="base">
                                        <p:cTn id="67" dur="500" fill="hold"/>
                                        <p:tgtEl>
                                          <p:spTgt spid="130055"/>
                                        </p:tgtEl>
                                      </p:cBhvr>
                                    </p:animEffect>
                                  </p:childTnLst>
                                </p:cTn>
                              </p:par>
                            </p:childTnLst>
                          </p:cTn>
                        </p:par>
                      </p:childTnLst>
                    </p:cTn>
                  </p:par>
                  <p:par>
                    <p:cTn id="68" fill="hold" nodeType="clickPar">
                      <p:stCondLst>
                        <p:cond delay="indefinite"/>
                      </p:stCondLst>
                      <p:childTnLst>
                        <p:par>
                          <p:cTn id="69" fill="hold" nodeType="withGroup">
                            <p:stCondLst>
                              <p:cond delay="indefinite"/>
                            </p:stCondLst>
                          </p:cTn>
                        </p:par>
                        <p:par>
                          <p:cTn id="70" fill="hold" nodeType="afterGroup">
                            <p:stCondLst>
                              <p:cond delay="0"/>
                            </p:stCondLst>
                            <p:childTnLst>
                              <p:par>
                                <p:cTn id="71" presetID="3" presetClass="entr" presetSubtype="10" fill="hold" grpId="8" nodeType="clickEffect">
                                  <p:stCondLst>
                                    <p:cond delay="0"/>
                                  </p:stCondLst>
                                  <p:childTnLst>
                                    <p:set>
                                      <p:cBhvr additive="base">
                                        <p:cTn id="72" dur="1" fill="hold">
                                          <p:stCondLst>
                                            <p:cond delay="0"/>
                                          </p:stCondLst>
                                        </p:cTn>
                                        <p:tgtEl>
                                          <p:spTgt spid="130060"/>
                                        </p:tgtEl>
                                        <p:attrNameLst>
                                          <p:attrName>style.visibility</p:attrName>
                                        </p:attrNameLst>
                                      </p:cBhvr>
                                      <p:to>
                                        <p:strVal val="visible"/>
                                      </p:to>
                                    </p:set>
                                    <p:animEffect transition="in" filter="blinds(horizontal)">
                                      <p:cBhvr additive="base">
                                        <p:cTn id="73" dur="500" fill="hold"/>
                                        <p:tgtEl>
                                          <p:spTgt spid="130060"/>
                                        </p:tgtEl>
                                      </p:cBhvr>
                                    </p:animEffect>
                                  </p:childTnLst>
                                </p:cTn>
                              </p:par>
                            </p:childTnLst>
                          </p:cTn>
                        </p:par>
                      </p:childTnLst>
                    </p:cTn>
                  </p:par>
                  <p:par>
                    <p:cTn id="74" fill="hold" nodeType="clickPar">
                      <p:stCondLst>
                        <p:cond delay="indefinite"/>
                      </p:stCondLst>
                      <p:childTnLst>
                        <p:par>
                          <p:cTn id="75" fill="hold" nodeType="withGroup">
                            <p:stCondLst>
                              <p:cond delay="indefinite"/>
                            </p:stCondLst>
                          </p:cTn>
                        </p:par>
                        <p:par>
                          <p:cTn id="76" fill="hold" nodeType="afterGroup">
                            <p:stCondLst>
                              <p:cond delay="0"/>
                            </p:stCondLst>
                            <p:childTnLst>
                              <p:par>
                                <p:cTn id="77" presetID="3" presetClass="entr" presetSubtype="10" fill="hold" grpId="3" nodeType="clickEffect">
                                  <p:stCondLst>
                                    <p:cond delay="0"/>
                                  </p:stCondLst>
                                  <p:childTnLst>
                                    <p:set>
                                      <p:cBhvr additive="base">
                                        <p:cTn id="78" dur="1" fill="hold">
                                          <p:stCondLst>
                                            <p:cond delay="0"/>
                                          </p:stCondLst>
                                        </p:cTn>
                                        <p:tgtEl>
                                          <p:spTgt spid="130062"/>
                                        </p:tgtEl>
                                        <p:attrNameLst>
                                          <p:attrName>style.visibility</p:attrName>
                                        </p:attrNameLst>
                                      </p:cBhvr>
                                      <p:to>
                                        <p:strVal val="visible"/>
                                      </p:to>
                                    </p:set>
                                    <p:animEffect transition="in" filter="blinds(horizontal)">
                                      <p:cBhvr additive="base">
                                        <p:cTn id="79" dur="500" fill="hold"/>
                                        <p:tgtEl>
                                          <p:spTgt spid="130062"/>
                                        </p:tgtEl>
                                      </p:cBhvr>
                                    </p:animEffect>
                                  </p:childTnLst>
                                </p:cTn>
                              </p:par>
                            </p:childTnLst>
                          </p:cTn>
                        </p:par>
                      </p:childTnLst>
                    </p:cTn>
                  </p:par>
                  <p:par>
                    <p:cTn id="80" fill="hold" nodeType="clickPar">
                      <p:stCondLst>
                        <p:cond delay="indefinite"/>
                      </p:stCondLst>
                      <p:childTnLst>
                        <p:par>
                          <p:cTn id="81" fill="hold" nodeType="withGroup">
                            <p:stCondLst>
                              <p:cond delay="indefinite"/>
                            </p:stCondLst>
                          </p:cTn>
                        </p:par>
                        <p:par>
                          <p:cTn id="82" fill="hold" nodeType="afterGroup">
                            <p:stCondLst>
                              <p:cond delay="0"/>
                            </p:stCondLst>
                            <p:childTnLst>
                              <p:par>
                                <p:cTn id="83" presetID="3" presetClass="entr" presetSubtype="10" fill="hold" grpId="3" nodeType="clickEffect">
                                  <p:stCondLst>
                                    <p:cond delay="0"/>
                                  </p:stCondLst>
                                  <p:childTnLst>
                                    <p:set>
                                      <p:cBhvr additive="base">
                                        <p:cTn id="84" dur="1" fill="hold">
                                          <p:stCondLst>
                                            <p:cond delay="0"/>
                                          </p:stCondLst>
                                        </p:cTn>
                                        <p:tgtEl>
                                          <p:spTgt spid="130063"/>
                                        </p:tgtEl>
                                        <p:attrNameLst>
                                          <p:attrName>style.visibility</p:attrName>
                                        </p:attrNameLst>
                                      </p:cBhvr>
                                      <p:to>
                                        <p:strVal val="visible"/>
                                      </p:to>
                                    </p:set>
                                    <p:animEffect transition="in" filter="blinds(horizontal)">
                                      <p:cBhvr additive="base">
                                        <p:cTn id="85" dur="500" fill="hold"/>
                                        <p:tgtEl>
                                          <p:spTgt spid="1300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3" grpId="0"/>
      <p:bldP spid="130054" grpId="1"/>
      <p:bldP spid="130055" grpId="2"/>
      <p:bldP spid="130056" grpId="3"/>
      <p:bldP spid="130057" grpId="4"/>
      <p:bldP spid="130058" grpId="5"/>
      <p:bldP spid="130059" grpId="6"/>
      <p:bldP spid="130060" grpId="7"/>
      <p:bldP spid="130061" grpId="8"/>
      <p:bldP spid="130062" grpId="9"/>
      <p:bldP spid="130063" grpId="10"/>
      <p:bldP spid="130051" grpId="11"/>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grpSp>
        <p:nvGrpSpPr>
          <p:cNvPr id="131074" name="Group 2"/>
          <p:cNvGrpSpPr/>
          <p:nvPr>
            <p:custDataLst>
              <p:tags r:id="rId3"/>
            </p:custDataLst>
          </p:nvPr>
        </p:nvGrpSpPr>
        <p:grpSpPr>
          <a:xfrm>
            <a:off x="71438" y="160338"/>
            <a:ext cx="2449512" cy="1987550"/>
            <a:chExt cx="1542" cy="2131"/>
          </a:xfrm>
        </p:grpSpPr>
        <p:pic>
          <p:nvPicPr>
            <p:cNvPr id="131075" name="Picture 3"/>
            <p:cNvPicPr/>
            <p:nvPr>
              <p:custDataLst>
                <p:tags r:id="rId5"/>
              </p:custDataLst>
            </p:nvPr>
          </p:nvPicPr>
          <p:blipFill>
            <a:blip r:embed="rId4"/>
            <a:stretch>
              <a:fillRect/>
            </a:stretch>
          </p:blipFill>
          <p:spPr>
            <a:xfrm>
              <a:off x="0" y="0"/>
              <a:ext cx="1542" cy="2131"/>
            </a:xfrm>
            <a:prstGeom prst="rect">
              <a:avLst/>
            </a:prstGeom>
            <a:noFill/>
            <a:ln>
              <a:noFill/>
              <a:miter lim="800000"/>
            </a:ln>
          </p:spPr>
        </p:pic>
        <p:sp>
          <p:nvSpPr>
            <p:cNvPr id="131076" name="Rectangle 4"/>
            <p:cNvSpPr/>
            <p:nvPr>
              <p:custDataLst>
                <p:tags r:id="rId6"/>
              </p:custDataLst>
            </p:nvPr>
          </p:nvSpPr>
          <p:spPr>
            <a:xfrm>
              <a:off x="1359" y="580"/>
              <a:ext cx="182" cy="680"/>
            </a:xfrm>
            <a:prstGeom prst="rect">
              <a:avLst/>
            </a:prstGeom>
            <a:solidFill>
              <a:srgbClr val="000A10"/>
            </a:solidFill>
            <a:ln>
              <a:noFill/>
              <a:miter lim="800000"/>
            </a:ln>
          </p:spPr>
          <p:txBody>
            <a:bodyPr wrap="none"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endParaRPr lang="zh-CN" altLang="en-US" u="none" baseline="0">
                <a:ea typeface="宋体" pitchFamily="2" charset="-122"/>
              </a:endParaRPr>
            </a:p>
          </p:txBody>
        </p:sp>
      </p:grpSp>
      <p:sp>
        <p:nvSpPr>
          <p:cNvPr id="131077" name="Text Box 5"/>
          <p:cNvSpPr/>
          <p:nvPr>
            <p:custDataLst>
              <p:tags r:id="rId7"/>
            </p:custDataLst>
          </p:nvPr>
        </p:nvSpPr>
        <p:spPr>
          <a:xfrm>
            <a:off x="1840230" y="359410"/>
            <a:ext cx="490220" cy="1577975"/>
          </a:xfrm>
          <a:prstGeom prst="rect">
            <a:avLst/>
          </a:prstGeom>
          <a:noFill/>
          <a:ln>
            <a:noFill/>
            <a:miter lim="800000"/>
          </a:ln>
        </p:spPr>
        <p:txBody>
          <a:bodyPr vert="vert">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spcBef>
                <a:spcPct val="50000"/>
              </a:spcBef>
              <a:buFont typeface=""/>
            </a:pPr>
            <a:r>
              <a:rPr kumimoji="0" lang="zh-CN" altLang="zh-CN" sz="2000" b="1" u="none" baseline="0">
                <a:solidFill>
                  <a:schemeClr val="bg1"/>
                </a:solidFill>
                <a:ea typeface="楷体_GB2312" panose="02010600030101010101" pitchFamily="49" charset="-122"/>
              </a:rPr>
              <a:t> </a:t>
            </a:r>
            <a:r>
              <a:rPr kumimoji="0" lang="zh-CN" altLang="en-US" sz="2000" b="1" u="none" baseline="0">
                <a:solidFill>
                  <a:schemeClr val="bg1"/>
                </a:solidFill>
                <a:ea typeface="楷体_GB2312" panose="02010600030101010101" pitchFamily="49" charset="-122"/>
              </a:rPr>
              <a:t>威尔逊</a:t>
            </a:r>
            <a:endParaRPr kumimoji="0" lang="zh-CN" altLang="en-US" sz="2000" b="1" u="none" baseline="0">
              <a:solidFill>
                <a:schemeClr val="bg1"/>
              </a:solidFill>
              <a:ea typeface="楷体_GB2312" panose="02010600030101010101" pitchFamily="49" charset="-122"/>
            </a:endParaRPr>
          </a:p>
        </p:txBody>
      </p:sp>
      <p:grpSp>
        <p:nvGrpSpPr>
          <p:cNvPr id="131078" name="Group 6"/>
          <p:cNvGrpSpPr/>
          <p:nvPr>
            <p:custDataLst>
              <p:tags r:id="rId8"/>
            </p:custDataLst>
          </p:nvPr>
        </p:nvGrpSpPr>
        <p:grpSpPr>
          <a:xfrm>
            <a:off x="2500312" y="160338"/>
            <a:ext cx="2519362" cy="2000250"/>
            <a:chExt cx="1587" cy="2132"/>
          </a:xfrm>
        </p:grpSpPr>
        <p:grpSp>
          <p:nvGrpSpPr>
            <p:cNvPr id="131079" name="Group 7"/>
            <p:cNvGrpSpPr/>
            <p:nvPr>
              <p:custDataLst>
                <p:tags r:id="rId9"/>
              </p:custDataLst>
            </p:nvPr>
          </p:nvGrpSpPr>
          <p:grpSpPr>
            <a:xfrm>
              <a:off x="0" y="0"/>
              <a:ext cx="1587" cy="2132"/>
              <a:chExt cx="1587" cy="2132"/>
            </a:xfrm>
          </p:grpSpPr>
          <p:pic>
            <p:nvPicPr>
              <p:cNvPr id="131080" name="Picture 8"/>
              <p:cNvPicPr/>
              <p:nvPr>
                <p:custDataLst>
                  <p:tags r:id="rId11"/>
                </p:custDataLst>
              </p:nvPr>
            </p:nvPicPr>
            <p:blipFill>
              <a:blip r:embed="rId10"/>
              <a:stretch>
                <a:fillRect/>
              </a:stretch>
            </p:blipFill>
            <p:spPr>
              <a:xfrm>
                <a:off x="0" y="0"/>
                <a:ext cx="1587" cy="2132"/>
              </a:xfrm>
              <a:prstGeom prst="rect">
                <a:avLst/>
              </a:prstGeom>
              <a:noFill/>
              <a:ln>
                <a:noFill/>
                <a:miter lim="800000"/>
              </a:ln>
            </p:spPr>
          </p:pic>
          <p:sp>
            <p:nvSpPr>
              <p:cNvPr id="131081" name="Rectangle 9"/>
              <p:cNvSpPr/>
              <p:nvPr>
                <p:custDataLst>
                  <p:tags r:id="rId12"/>
                </p:custDataLst>
              </p:nvPr>
            </p:nvSpPr>
            <p:spPr>
              <a:xfrm>
                <a:off x="1451" y="635"/>
                <a:ext cx="136" cy="680"/>
              </a:xfrm>
              <a:prstGeom prst="rect">
                <a:avLst/>
              </a:prstGeom>
              <a:solidFill>
                <a:srgbClr val="000A10"/>
              </a:solidFill>
              <a:ln>
                <a:noFill/>
                <a:miter lim="800000"/>
              </a:ln>
            </p:spPr>
            <p:txBody>
              <a:bodyPr wrap="none"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endParaRPr lang="zh-CN" altLang="en-US" u="none" baseline="0">
                  <a:ea typeface="宋体" pitchFamily="2" charset="-122"/>
                </a:endParaRPr>
              </a:p>
            </p:txBody>
          </p:sp>
        </p:grpSp>
        <p:sp>
          <p:nvSpPr>
            <p:cNvPr id="131082" name="Text Box 10"/>
            <p:cNvSpPr/>
            <p:nvPr>
              <p:custDataLst>
                <p:tags r:id="rId13"/>
              </p:custDataLst>
            </p:nvPr>
          </p:nvSpPr>
          <p:spPr>
            <a:xfrm>
              <a:off x="1169" y="136"/>
              <a:ext cx="309" cy="1597"/>
            </a:xfrm>
            <a:prstGeom prst="rect">
              <a:avLst/>
            </a:prstGeom>
            <a:noFill/>
            <a:ln>
              <a:noFill/>
              <a:miter lim="800000"/>
            </a:ln>
          </p:spPr>
          <p:txBody>
            <a:bodyPr vert="vert">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spcBef>
                  <a:spcPct val="50000"/>
                </a:spcBef>
                <a:buFont typeface=""/>
              </a:pPr>
              <a:r>
                <a:rPr kumimoji="0" lang="zh-CN" altLang="en-US" sz="2000" b="1" u="none" baseline="0">
                  <a:solidFill>
                    <a:schemeClr val="bg1"/>
                  </a:solidFill>
                  <a:ea typeface="楷体_GB2312" panose="02010600030101010101" pitchFamily="49" charset="-122"/>
                </a:rPr>
                <a:t>劳合 </a:t>
              </a:r>
              <a:r>
                <a:rPr kumimoji="0" lang="zh-CN" altLang="zh-CN" sz="2000" b="1" u="none" baseline="0">
                  <a:solidFill>
                    <a:schemeClr val="bg1"/>
                  </a:solidFill>
                  <a:ea typeface="楷体_GB2312" panose="02010600030101010101" pitchFamily="49" charset="-122"/>
                </a:rPr>
                <a:t>· </a:t>
              </a:r>
              <a:r>
                <a:rPr kumimoji="0" lang="zh-CN" altLang="en-US" sz="2000" b="1" u="none" baseline="0">
                  <a:solidFill>
                    <a:schemeClr val="bg1"/>
                  </a:solidFill>
                  <a:ea typeface="楷体_GB2312" panose="02010600030101010101" pitchFamily="49" charset="-122"/>
                </a:rPr>
                <a:t>乔治</a:t>
              </a:r>
              <a:endParaRPr kumimoji="0" lang="zh-CN" altLang="en-US" sz="2000" b="1" u="none" baseline="0">
                <a:solidFill>
                  <a:schemeClr val="bg1"/>
                </a:solidFill>
                <a:ea typeface="楷体_GB2312" panose="02010600030101010101" pitchFamily="49" charset="-122"/>
              </a:endParaRPr>
            </a:p>
          </p:txBody>
        </p:sp>
      </p:grpSp>
      <p:grpSp>
        <p:nvGrpSpPr>
          <p:cNvPr id="131083" name="Group 11"/>
          <p:cNvGrpSpPr/>
          <p:nvPr>
            <p:custDataLst>
              <p:tags r:id="rId14"/>
            </p:custDataLst>
          </p:nvPr>
        </p:nvGrpSpPr>
        <p:grpSpPr>
          <a:xfrm>
            <a:off x="4857750" y="160338"/>
            <a:ext cx="2451100" cy="1989138"/>
            <a:chExt cx="1588" cy="2132"/>
          </a:xfrm>
        </p:grpSpPr>
        <p:pic>
          <p:nvPicPr>
            <p:cNvPr id="131084" name="Picture 13"/>
            <p:cNvPicPr/>
            <p:nvPr>
              <p:custDataLst>
                <p:tags r:id="rId16"/>
              </p:custDataLst>
            </p:nvPr>
          </p:nvPicPr>
          <p:blipFill>
            <a:blip r:embed="rId15"/>
            <a:stretch>
              <a:fillRect/>
            </a:stretch>
          </p:blipFill>
          <p:spPr>
            <a:xfrm>
              <a:off x="0" y="0"/>
              <a:ext cx="1588" cy="2132"/>
            </a:xfrm>
            <a:prstGeom prst="rect">
              <a:avLst/>
            </a:prstGeom>
            <a:noFill/>
            <a:ln>
              <a:noFill/>
              <a:miter lim="800000"/>
            </a:ln>
          </p:spPr>
        </p:pic>
        <p:sp>
          <p:nvSpPr>
            <p:cNvPr id="131085" name="Text Box 15"/>
            <p:cNvSpPr/>
            <p:nvPr>
              <p:custDataLst>
                <p:tags r:id="rId17"/>
              </p:custDataLst>
            </p:nvPr>
          </p:nvSpPr>
          <p:spPr>
            <a:xfrm>
              <a:off x="1041" y="126"/>
              <a:ext cx="517" cy="2000"/>
            </a:xfrm>
            <a:prstGeom prst="rect">
              <a:avLst/>
            </a:prstGeom>
            <a:noFill/>
            <a:ln>
              <a:noFill/>
              <a:miter lim="800000"/>
            </a:ln>
          </p:spPr>
          <p:txBody>
            <a:bodyPr vert="vert">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spcBef>
                  <a:spcPct val="50000"/>
                </a:spcBef>
                <a:buFont typeface=""/>
              </a:pPr>
              <a:r>
                <a:rPr kumimoji="0" lang="zh-CN" altLang="en-US" sz="2000" b="1" u="none" baseline="0">
                  <a:solidFill>
                    <a:schemeClr val="bg1"/>
                  </a:solidFill>
                  <a:ea typeface="楷体_GB2312" panose="02010600030101010101" pitchFamily="49" charset="-122"/>
                </a:rPr>
                <a:t>克里孟梭</a:t>
              </a:r>
              <a:r>
                <a:rPr kumimoji="0" lang="en-US" altLang="zh-CN" sz="2000" b="1" u="none" baseline="0">
                  <a:solidFill>
                    <a:schemeClr val="bg1"/>
                  </a:solidFill>
                  <a:ea typeface="楷体_GB2312" panose="02010600030101010101" pitchFamily="49" charset="-122"/>
                </a:rPr>
                <a:t>              </a:t>
              </a:r>
              <a:r>
                <a:rPr kumimoji="0" lang="zh-CN" altLang="en-US" sz="2000" b="1" u="none" baseline="0">
                  <a:solidFill>
                    <a:schemeClr val="bg1"/>
                  </a:solidFill>
                  <a:ea typeface="楷体_GB2312" panose="02010600030101010101" pitchFamily="49" charset="-122"/>
                </a:rPr>
                <a:t>法</a:t>
              </a:r>
              <a:r>
                <a:rPr kumimoji="0" lang="en-US" altLang="zh-CN" sz="2000" b="1" u="none" baseline="0">
                  <a:solidFill>
                    <a:schemeClr val="bg1"/>
                  </a:solidFill>
                  <a:ea typeface="楷体_GB2312" panose="02010600030101010101" pitchFamily="49" charset="-122"/>
                </a:rPr>
                <a:t>      </a:t>
              </a:r>
              <a:endParaRPr kumimoji="0" lang="zh-CN" altLang="en-US" sz="2000" b="1" u="none" baseline="0">
                <a:solidFill>
                  <a:schemeClr val="bg1"/>
                </a:solidFill>
                <a:ea typeface="楷体_GB2312" panose="02010600030101010101" pitchFamily="49" charset="-122"/>
              </a:endParaRPr>
            </a:p>
          </p:txBody>
        </p:sp>
      </p:grpSp>
      <p:sp>
        <p:nvSpPr>
          <p:cNvPr id="131086" name="Text Box 30"/>
          <p:cNvSpPr/>
          <p:nvPr>
            <p:custDataLst>
              <p:tags r:id="rId18"/>
            </p:custDataLst>
          </p:nvPr>
        </p:nvSpPr>
        <p:spPr>
          <a:xfrm>
            <a:off x="2428875" y="2133600"/>
            <a:ext cx="2447925" cy="2246312"/>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spcBef>
                <a:spcPct val="50000"/>
              </a:spcBef>
            </a:pPr>
            <a:r>
              <a:rPr lang="zh-CN" altLang="en-US" sz="2000" b="1" u="none" baseline="0">
                <a:ea typeface="黑体" pitchFamily="2" charset="-122"/>
              </a:rPr>
              <a:t>打击德国势力，同时又不能过分削弱德国，让法德互相牵制，保持欧洲大陆均势，</a:t>
            </a:r>
            <a:r>
              <a:rPr lang="zh-CN" altLang="en-US" sz="2000" b="1" u="none" baseline="0">
                <a:solidFill>
                  <a:srgbClr val="0000FF"/>
                </a:solidFill>
                <a:ea typeface="黑体" pitchFamily="2" charset="-122"/>
              </a:rPr>
              <a:t>维护和扩大殖民地，保持英国的海上霸权。</a:t>
            </a:r>
            <a:endParaRPr lang="zh-CN" altLang="en-US" sz="2000" b="1" u="none" baseline="0">
              <a:solidFill>
                <a:srgbClr val="0000FF"/>
              </a:solidFill>
              <a:ea typeface="黑体" pitchFamily="2" charset="-122"/>
            </a:endParaRPr>
          </a:p>
        </p:txBody>
      </p:sp>
      <p:sp>
        <p:nvSpPr>
          <p:cNvPr id="131087" name="Text Box 31"/>
          <p:cNvSpPr/>
          <p:nvPr>
            <p:custDataLst>
              <p:tags r:id="rId19"/>
            </p:custDataLst>
          </p:nvPr>
        </p:nvSpPr>
        <p:spPr>
          <a:xfrm>
            <a:off x="4857750" y="2139950"/>
            <a:ext cx="2376488" cy="1938338"/>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spcBef>
                <a:spcPct val="50000"/>
              </a:spcBef>
            </a:pPr>
            <a:r>
              <a:rPr lang="zh-CN" altLang="en-US" sz="2000" b="1" u="none" baseline="0">
                <a:ea typeface="黑体" pitchFamily="2" charset="-122"/>
              </a:rPr>
              <a:t>雪耻！收复失地！从政治、军事、经济上彻底摧毁德国，让他永远不能东山再起，</a:t>
            </a:r>
            <a:r>
              <a:rPr lang="zh-CN" altLang="en-US" sz="2000" b="1" u="none" baseline="0">
                <a:solidFill>
                  <a:srgbClr val="0000FF"/>
                </a:solidFill>
                <a:ea typeface="黑体" pitchFamily="2" charset="-122"/>
              </a:rPr>
              <a:t>确立法国的欧洲霸主地位。</a:t>
            </a:r>
            <a:endParaRPr lang="zh-CN" altLang="en-US" sz="2000" b="1" u="none" baseline="0">
              <a:solidFill>
                <a:srgbClr val="0000FF"/>
              </a:solidFill>
              <a:ea typeface="黑体" pitchFamily="2" charset="-122"/>
            </a:endParaRPr>
          </a:p>
        </p:txBody>
      </p:sp>
      <p:sp>
        <p:nvSpPr>
          <p:cNvPr id="131088" name="Text Box 32"/>
          <p:cNvSpPr/>
          <p:nvPr>
            <p:custDataLst>
              <p:tags r:id="rId20"/>
            </p:custDataLst>
          </p:nvPr>
        </p:nvSpPr>
        <p:spPr>
          <a:xfrm>
            <a:off x="71438" y="2162175"/>
            <a:ext cx="2447925" cy="2246313"/>
          </a:xfrm>
          <a:prstGeom prst="rect">
            <a:avLst/>
          </a:prstGeom>
          <a:noFill/>
          <a:ln>
            <a:noFill/>
            <a:miter lim="800000"/>
          </a:ln>
        </p:spPr>
        <p:txBody>
          <a:bodyPr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spcBef>
                <a:spcPct val="50000"/>
              </a:spcBef>
            </a:pPr>
            <a:r>
              <a:rPr lang="zh-CN" altLang="en-US" sz="2000" b="1" u="none" baseline="0">
                <a:latin typeface="Times New Roman" pitchFamily="18" charset="0"/>
                <a:ea typeface="黑体" pitchFamily="2" charset="-122"/>
              </a:rPr>
              <a:t>保住德国，利用它来抗衡英法，对付苏俄。利用</a:t>
            </a:r>
            <a:r>
              <a:rPr lang="zh-CN" altLang="en-US" sz="2000" b="1" u="none" baseline="0">
                <a:solidFill>
                  <a:srgbClr val="000000"/>
                </a:solidFill>
                <a:latin typeface="宋体" pitchFamily="2" charset="-122"/>
                <a:ea typeface="黑体" pitchFamily="2" charset="-122"/>
              </a:rPr>
              <a:t>“</a:t>
            </a:r>
            <a:r>
              <a:rPr lang="zh-CN" altLang="en-US" sz="2000" b="1" u="none" baseline="0">
                <a:solidFill>
                  <a:srgbClr val="000000"/>
                </a:solidFill>
                <a:latin typeface="Times New Roman" pitchFamily="18" charset="0"/>
                <a:ea typeface="黑体" pitchFamily="2" charset="-122"/>
              </a:rPr>
              <a:t>国际联盟</a:t>
            </a:r>
            <a:r>
              <a:rPr lang="zh-CN" altLang="en-US" sz="2000" b="1" u="none" baseline="0">
                <a:solidFill>
                  <a:srgbClr val="000000"/>
                </a:solidFill>
                <a:latin typeface="宋体" pitchFamily="2" charset="-122"/>
                <a:ea typeface="黑体" pitchFamily="2" charset="-122"/>
              </a:rPr>
              <a:t>”</a:t>
            </a:r>
            <a:r>
              <a:rPr lang="zh-CN" altLang="en-US" sz="2000" b="1" u="none" baseline="0">
                <a:solidFill>
                  <a:srgbClr val="000000"/>
                </a:solidFill>
                <a:latin typeface="Times New Roman" pitchFamily="18" charset="0"/>
                <a:ea typeface="黑体" pitchFamily="2" charset="-122"/>
              </a:rPr>
              <a:t>加强自己对国际事务的影响，确立美国的</a:t>
            </a:r>
            <a:r>
              <a:rPr lang="zh-CN" altLang="en-US" sz="2000" b="1" u="none" baseline="0">
                <a:solidFill>
                  <a:srgbClr val="0000FF"/>
                </a:solidFill>
                <a:latin typeface="Times New Roman" pitchFamily="18" charset="0"/>
                <a:ea typeface="黑体" pitchFamily="2" charset="-122"/>
              </a:rPr>
              <a:t>世界霸主地位。</a:t>
            </a:r>
            <a:endParaRPr lang="zh-CN" altLang="en-US" sz="2000" b="1" u="none" baseline="0">
              <a:solidFill>
                <a:srgbClr val="0000FF"/>
              </a:solidFill>
              <a:latin typeface="Times New Roman" pitchFamily="18" charset="0"/>
              <a:ea typeface="黑体" pitchFamily="2" charset="-122"/>
            </a:endParaRPr>
          </a:p>
        </p:txBody>
      </p:sp>
      <p:pic>
        <p:nvPicPr>
          <p:cNvPr id="131089" name="图片 20" descr="1.jpg"/>
          <p:cNvPicPr/>
          <p:nvPr>
            <p:custDataLst>
              <p:tags r:id="rId22"/>
            </p:custDataLst>
          </p:nvPr>
        </p:nvPicPr>
        <p:blipFill>
          <a:blip r:embed="rId21"/>
          <a:stretch>
            <a:fillRect/>
          </a:stretch>
        </p:blipFill>
        <p:spPr>
          <a:xfrm>
            <a:off x="7143750" y="160338"/>
            <a:ext cx="2000250" cy="1982788"/>
          </a:xfrm>
          <a:prstGeom prst="rect">
            <a:avLst/>
          </a:prstGeom>
          <a:noFill/>
          <a:ln>
            <a:noFill/>
            <a:miter lim="800000"/>
          </a:ln>
        </p:spPr>
      </p:pic>
      <p:sp>
        <p:nvSpPr>
          <p:cNvPr id="131090" name="Rectangle 33"/>
          <p:cNvSpPr/>
          <p:nvPr>
            <p:custDataLst>
              <p:tags r:id="rId23"/>
            </p:custDataLst>
          </p:nvPr>
        </p:nvSpPr>
        <p:spPr>
          <a:xfrm>
            <a:off x="1973263" y="4502150"/>
            <a:ext cx="4921250" cy="644525"/>
          </a:xfrm>
          <a:prstGeom prst="rect">
            <a:avLst/>
          </a:prstGeom>
          <a:noFill/>
          <a:ln>
            <a:noFill/>
            <a:miter lim="800000"/>
          </a:ln>
        </p:spPr>
        <p:txBody>
          <a:bodyPr wrap="none" anchor="ctr"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3600" b="1" u="none" baseline="0">
                <a:solidFill>
                  <a:srgbClr val="FF0000"/>
                </a:solidFill>
                <a:ea typeface="宋体" pitchFamily="2" charset="-122"/>
              </a:rPr>
              <a:t>这是一次</a:t>
            </a:r>
            <a:r>
              <a:rPr lang="zh-CN" altLang="zh-CN" sz="3600" b="1" u="none" baseline="0">
                <a:solidFill>
                  <a:srgbClr val="FF0000"/>
                </a:solidFill>
                <a:ea typeface="宋体" pitchFamily="2" charset="-122"/>
              </a:rPr>
              <a:t>______</a:t>
            </a:r>
            <a:r>
              <a:rPr lang="zh-CN" altLang="en-US" sz="3600" b="1" u="none" baseline="0">
                <a:solidFill>
                  <a:srgbClr val="FF0000"/>
                </a:solidFill>
                <a:ea typeface="宋体" pitchFamily="2" charset="-122"/>
              </a:rPr>
              <a:t>的会议 </a:t>
            </a:r>
            <a:endParaRPr lang="zh-CN" altLang="en-US" sz="3600" b="1" u="none" baseline="0">
              <a:solidFill>
                <a:srgbClr val="FF0000"/>
              </a:solidFill>
              <a:ea typeface="宋体" pitchFamily="2" charset="-122"/>
            </a:endParaRPr>
          </a:p>
        </p:txBody>
      </p:sp>
      <p:sp>
        <p:nvSpPr>
          <p:cNvPr id="131091" name="Text Box 15"/>
          <p:cNvSpPr/>
          <p:nvPr>
            <p:custDataLst>
              <p:tags r:id="rId24"/>
            </p:custDataLst>
          </p:nvPr>
        </p:nvSpPr>
        <p:spPr>
          <a:xfrm>
            <a:off x="8345805" y="283210"/>
            <a:ext cx="798195" cy="2003425"/>
          </a:xfrm>
          <a:prstGeom prst="rect">
            <a:avLst/>
          </a:prstGeom>
          <a:noFill/>
          <a:ln>
            <a:noFill/>
            <a:miter lim="800000"/>
          </a:ln>
        </p:spPr>
        <p:txBody>
          <a:bodyPr vert="vert">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spcBef>
                <a:spcPct val="50000"/>
              </a:spcBef>
              <a:buFont typeface=""/>
            </a:pPr>
            <a:r>
              <a:rPr kumimoji="0" lang="zh-CN" altLang="en-US" sz="2000" b="1" u="none" baseline="0">
                <a:solidFill>
                  <a:schemeClr val="bg1"/>
                </a:solidFill>
                <a:ea typeface="楷体_GB2312" panose="02010600030101010101" pitchFamily="49" charset="-122"/>
              </a:rPr>
              <a:t>奥兰多                 意          </a:t>
            </a:r>
            <a:endParaRPr kumimoji="0" lang="zh-CN" altLang="en-US" sz="2000" b="1" u="none" baseline="0">
              <a:solidFill>
                <a:schemeClr val="bg1"/>
              </a:solidFill>
              <a:ea typeface="楷体_GB2312" panose="02010600030101010101" pitchFamily="49" charset="-122"/>
            </a:endParaRPr>
          </a:p>
        </p:txBody>
      </p:sp>
      <p:graphicFrame>
        <p:nvGraphicFramePr>
          <p:cNvPr id="131092" name="表格 12299"/>
          <p:cNvGraphicFramePr/>
          <p:nvPr>
            <p:custDataLst>
              <p:tags r:id="rId25"/>
            </p:custDataLst>
          </p:nvPr>
        </p:nvGraphicFramePr>
        <p:xfrm>
          <a:off x="71438" y="161925"/>
          <a:ext cx="9001125" cy="4267200"/>
        </p:xfrm>
        <a:graphic>
          <a:graphicData uri="http://schemas.openxmlformats.org/drawingml/2006/table">
            <a:tbl>
              <a:tblPr/>
              <a:tblGrid>
                <a:gridCol w="2357438"/>
                <a:gridCol w="2428875"/>
                <a:gridCol w="2306638"/>
                <a:gridCol w="1908175"/>
              </a:tblGrid>
              <a:tr h="1987550">
                <a:tc>
                  <a:txBody>
                    <a:bodyPr wrap="square" lIns="91440" tIns="34290" rIns="91440" bIns="3429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spcBef>
                          <a:spcPct val="20000"/>
                        </a:spcBef>
                      </a:pPr>
                      <a:r>
                        <a:rPr lang="zh-CN" altLang="en-US" sz="2100" u="none" baseline="0">
                          <a:solidFill>
                            <a:schemeClr val="bg1"/>
                          </a:solidFill>
                          <a:ea typeface="宋体" pitchFamily="2" charset="-122"/>
                        </a:rPr>
                        <a:t>美</a:t>
                      </a:r>
                      <a:endParaRPr lang="zh-CN" altLang="zh-CN" sz="2100" u="none" baseline="0">
                        <a:solidFill>
                          <a:schemeClr val="bg1"/>
                        </a:solidFill>
                        <a:ea typeface="宋体" pitchFamily="2" charset="-122"/>
                      </a:endParaRPr>
                    </a:p>
                  </a:txBody>
                  <a:tcPr marT="34290" marB="34290">
                    <a:lnL w="76200">
                      <a:solidFill>
                        <a:srgbClr val="A50021"/>
                      </a:solidFill>
                      <a:miter lim="800000"/>
                    </a:lnL>
                    <a:lnR w="76200">
                      <a:solidFill>
                        <a:srgbClr val="A50021"/>
                      </a:solidFill>
                      <a:miter lim="800000"/>
                    </a:lnR>
                    <a:lnT w="76200">
                      <a:solidFill>
                        <a:srgbClr val="A50021"/>
                      </a:solidFill>
                      <a:miter lim="800000"/>
                    </a:lnT>
                    <a:lnB w="76200">
                      <a:solidFill>
                        <a:srgbClr val="A50021"/>
                      </a:solidFill>
                      <a:miter lim="800000"/>
                    </a:lnB>
                    <a:noFill/>
                  </a:tcPr>
                </a:tc>
                <a:tc>
                  <a:txBody>
                    <a:bodyPr wrap="square" lIns="91440" tIns="34290" rIns="91440" bIns="3429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spcBef>
                          <a:spcPct val="20000"/>
                        </a:spcBef>
                      </a:pPr>
                      <a:r>
                        <a:rPr lang="zh-CN" altLang="en-US" sz="2100" u="none" baseline="0">
                          <a:solidFill>
                            <a:schemeClr val="bg1"/>
                          </a:solidFill>
                          <a:ea typeface="宋体" pitchFamily="2" charset="-122"/>
                        </a:rPr>
                        <a:t>英</a:t>
                      </a:r>
                      <a:endParaRPr lang="zh-CN" altLang="zh-CN" sz="2100" u="none" baseline="0">
                        <a:solidFill>
                          <a:schemeClr val="bg1"/>
                        </a:solidFill>
                        <a:ea typeface="宋体" pitchFamily="2" charset="-122"/>
                      </a:endParaRPr>
                    </a:p>
                  </a:txBody>
                  <a:tcPr marT="34290" marB="34290">
                    <a:lnL w="76200">
                      <a:solidFill>
                        <a:srgbClr val="A50021"/>
                      </a:solidFill>
                      <a:miter lim="800000"/>
                    </a:lnL>
                    <a:lnR w="76200">
                      <a:solidFill>
                        <a:srgbClr val="A50021"/>
                      </a:solidFill>
                      <a:miter lim="800000"/>
                    </a:lnR>
                    <a:lnT w="76200">
                      <a:solidFill>
                        <a:srgbClr val="A50021"/>
                      </a:solidFill>
                      <a:miter lim="800000"/>
                    </a:lnT>
                    <a:lnB w="76200">
                      <a:solidFill>
                        <a:srgbClr val="A50021"/>
                      </a:solidFill>
                      <a:miter lim="800000"/>
                    </a:lnB>
                    <a:noFill/>
                  </a:tcPr>
                </a:tc>
                <a:tc>
                  <a:txBody>
                    <a:bodyPr wrap="square" lIns="91440" tIns="34290" rIns="91440" bIns="3429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spcBef>
                          <a:spcPct val="20000"/>
                        </a:spcBef>
                      </a:pPr>
                      <a:endParaRPr lang="zh-CN" altLang="zh-CN" sz="2100" u="none" baseline="0">
                        <a:solidFill>
                          <a:schemeClr val="bg1"/>
                        </a:solidFill>
                        <a:ea typeface="宋体" pitchFamily="2" charset="-122"/>
                      </a:endParaRPr>
                    </a:p>
                  </a:txBody>
                  <a:tcPr marT="34290" marB="34290">
                    <a:lnL w="76200">
                      <a:solidFill>
                        <a:srgbClr val="A50021"/>
                      </a:solidFill>
                      <a:miter lim="800000"/>
                    </a:lnL>
                    <a:lnR w="76200">
                      <a:solidFill>
                        <a:srgbClr val="A50021"/>
                      </a:solidFill>
                      <a:miter lim="800000"/>
                    </a:lnR>
                    <a:lnT w="76200">
                      <a:solidFill>
                        <a:srgbClr val="A50021"/>
                      </a:solidFill>
                      <a:miter lim="800000"/>
                    </a:lnT>
                    <a:lnB w="76200">
                      <a:solidFill>
                        <a:srgbClr val="A50021"/>
                      </a:solidFill>
                      <a:miter lim="800000"/>
                    </a:lnB>
                    <a:noFill/>
                  </a:tcPr>
                </a:tc>
                <a:tc>
                  <a:txBody>
                    <a:bodyPr wrap="square" lIns="91440" tIns="34290" rIns="91440" bIns="3429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spcBef>
                          <a:spcPct val="20000"/>
                        </a:spcBef>
                      </a:pPr>
                      <a:endParaRPr lang="zh-CN" altLang="zh-CN" sz="2100" u="none" baseline="0">
                        <a:ea typeface="宋体" pitchFamily="2" charset="-122"/>
                      </a:endParaRPr>
                    </a:p>
                  </a:txBody>
                  <a:tcPr marT="34290" marB="34290">
                    <a:lnL w="76200">
                      <a:solidFill>
                        <a:srgbClr val="A50021"/>
                      </a:solidFill>
                      <a:miter lim="800000"/>
                    </a:lnL>
                    <a:lnR w="76200">
                      <a:solidFill>
                        <a:srgbClr val="A50021"/>
                      </a:solidFill>
                      <a:miter lim="800000"/>
                    </a:lnR>
                    <a:lnT w="76200">
                      <a:solidFill>
                        <a:srgbClr val="A50021"/>
                      </a:solidFill>
                      <a:miter lim="800000"/>
                    </a:lnT>
                    <a:lnB w="76200">
                      <a:solidFill>
                        <a:srgbClr val="A50021"/>
                      </a:solidFill>
                      <a:miter lim="800000"/>
                    </a:lnB>
                    <a:noFill/>
                  </a:tcPr>
                </a:tc>
              </a:tr>
              <a:tr h="2279650">
                <a:tc>
                  <a:txBody>
                    <a:bodyPr wrap="square" lIns="91440" tIns="34290" rIns="91440" bIns="3429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spcBef>
                          <a:spcPct val="20000"/>
                        </a:spcBef>
                      </a:pPr>
                      <a:endParaRPr lang="zh-CN" altLang="zh-CN" sz="2100" u="none" baseline="0">
                        <a:ea typeface="宋体" pitchFamily="2" charset="-122"/>
                      </a:endParaRPr>
                    </a:p>
                  </a:txBody>
                  <a:tcPr marT="34290" marB="34290">
                    <a:lnL w="76200">
                      <a:solidFill>
                        <a:srgbClr val="A50021"/>
                      </a:solidFill>
                      <a:miter lim="800000"/>
                    </a:lnL>
                    <a:lnR w="76200">
                      <a:solidFill>
                        <a:srgbClr val="A50021"/>
                      </a:solidFill>
                      <a:miter lim="800000"/>
                    </a:lnR>
                    <a:lnT w="76200">
                      <a:solidFill>
                        <a:srgbClr val="A50021"/>
                      </a:solidFill>
                      <a:miter lim="800000"/>
                    </a:lnT>
                    <a:lnB w="76200">
                      <a:solidFill>
                        <a:srgbClr val="A50021"/>
                      </a:solidFill>
                      <a:miter lim="800000"/>
                    </a:lnB>
                    <a:noFill/>
                  </a:tcPr>
                </a:tc>
                <a:tc>
                  <a:txBody>
                    <a:bodyPr wrap="square" lIns="91440" tIns="34290" rIns="91440" bIns="3429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spcBef>
                          <a:spcPct val="20000"/>
                        </a:spcBef>
                      </a:pPr>
                      <a:endParaRPr lang="zh-CN" altLang="zh-CN" sz="2100" u="none" baseline="0">
                        <a:ea typeface="宋体" pitchFamily="2" charset="-122"/>
                      </a:endParaRPr>
                    </a:p>
                  </a:txBody>
                  <a:tcPr marT="34290" marB="34290">
                    <a:lnL w="76200">
                      <a:solidFill>
                        <a:srgbClr val="A50021"/>
                      </a:solidFill>
                      <a:miter lim="800000"/>
                    </a:lnL>
                    <a:lnR w="76200">
                      <a:solidFill>
                        <a:srgbClr val="A50021"/>
                      </a:solidFill>
                      <a:miter lim="800000"/>
                    </a:lnR>
                    <a:lnT w="76200">
                      <a:solidFill>
                        <a:srgbClr val="A50021"/>
                      </a:solidFill>
                      <a:miter lim="800000"/>
                    </a:lnT>
                    <a:lnB w="76200">
                      <a:solidFill>
                        <a:srgbClr val="A50021"/>
                      </a:solidFill>
                      <a:miter lim="800000"/>
                    </a:lnB>
                    <a:noFill/>
                  </a:tcPr>
                </a:tc>
                <a:tc>
                  <a:txBody>
                    <a:bodyPr wrap="square" lIns="91440" tIns="34290" rIns="91440" bIns="3429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spcBef>
                          <a:spcPct val="20000"/>
                        </a:spcBef>
                      </a:pPr>
                      <a:r>
                        <a:rPr lang="zh-CN" altLang="zh-CN" sz="2100" u="none" baseline="0">
                          <a:ea typeface="宋体" pitchFamily="2" charset="-122"/>
                        </a:rPr>
                        <a:t> </a:t>
                      </a:r>
                      <a:endParaRPr lang="zh-CN" altLang="zh-CN" sz="2100" u="none" baseline="0">
                        <a:ea typeface="宋体" pitchFamily="2" charset="-122"/>
                      </a:endParaRPr>
                    </a:p>
                  </a:txBody>
                  <a:tcPr marT="34290" marB="34290">
                    <a:lnL w="76200">
                      <a:solidFill>
                        <a:srgbClr val="A50021"/>
                      </a:solidFill>
                      <a:miter lim="800000"/>
                    </a:lnL>
                    <a:lnR w="76200">
                      <a:solidFill>
                        <a:srgbClr val="A50021"/>
                      </a:solidFill>
                      <a:miter lim="800000"/>
                    </a:lnR>
                    <a:lnT w="76200">
                      <a:solidFill>
                        <a:srgbClr val="A50021"/>
                      </a:solidFill>
                      <a:miter lim="800000"/>
                    </a:lnT>
                    <a:lnB w="76200">
                      <a:solidFill>
                        <a:srgbClr val="A50021"/>
                      </a:solidFill>
                      <a:miter lim="800000"/>
                    </a:lnB>
                    <a:noFill/>
                  </a:tcPr>
                </a:tc>
                <a:tc>
                  <a:txBody>
                    <a:bodyPr wrap="square" lIns="91440" tIns="34290" rIns="91440" bIns="3429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spcBef>
                          <a:spcPct val="20000"/>
                        </a:spcBef>
                      </a:pPr>
                      <a:endParaRPr lang="zh-CN" altLang="zh-CN" sz="2100" u="none" baseline="0">
                        <a:ea typeface="宋体" pitchFamily="2" charset="-122"/>
                      </a:endParaRPr>
                    </a:p>
                  </a:txBody>
                  <a:tcPr marT="34290" marB="34290">
                    <a:lnL w="76200">
                      <a:solidFill>
                        <a:srgbClr val="A50021"/>
                      </a:solidFill>
                      <a:miter lim="800000"/>
                    </a:lnL>
                    <a:lnR w="76200">
                      <a:solidFill>
                        <a:srgbClr val="A50021"/>
                      </a:solidFill>
                      <a:miter lim="800000"/>
                    </a:lnR>
                    <a:lnT w="76200">
                      <a:solidFill>
                        <a:srgbClr val="A50021"/>
                      </a:solidFill>
                      <a:miter lim="800000"/>
                    </a:lnT>
                    <a:lnB w="76200">
                      <a:solidFill>
                        <a:srgbClr val="A50021"/>
                      </a:solidFill>
                      <a:miter lim="800000"/>
                    </a:lnB>
                    <a:noFill/>
                  </a:tcPr>
                </a:tc>
              </a:tr>
            </a:tbl>
          </a:graphicData>
        </a:graphic>
      </p:graphicFrame>
      <p:sp>
        <p:nvSpPr>
          <p:cNvPr id="131109" name="TextBox 22"/>
          <p:cNvSpPr/>
          <p:nvPr>
            <p:custDataLst>
              <p:tags r:id="rId26"/>
            </p:custDataLst>
          </p:nvPr>
        </p:nvSpPr>
        <p:spPr>
          <a:xfrm>
            <a:off x="7286625" y="2143125"/>
            <a:ext cx="1714500" cy="1568450"/>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spcBef>
                <a:spcPct val="20000"/>
              </a:spcBef>
            </a:pPr>
            <a:r>
              <a:rPr lang="zh-CN" altLang="en-US" sz="2400" b="1" u="none" baseline="0">
                <a:latin typeface="黑体" pitchFamily="2" charset="-122"/>
                <a:ea typeface="黑体" pitchFamily="2" charset="-122"/>
              </a:rPr>
              <a:t>要求英法兑现在战争中的承诺，</a:t>
            </a:r>
            <a:r>
              <a:rPr lang="zh-CN" altLang="en-US" sz="2400" b="1" u="none" baseline="0">
                <a:solidFill>
                  <a:srgbClr val="0000FF"/>
                </a:solidFill>
                <a:latin typeface="黑体" pitchFamily="2" charset="-122"/>
                <a:ea typeface="黑体" pitchFamily="2" charset="-122"/>
              </a:rPr>
              <a:t>称霸东地中海。</a:t>
            </a:r>
            <a:endParaRPr lang="zh-CN" altLang="en-US" sz="2400" b="1" u="none" baseline="0">
              <a:solidFill>
                <a:srgbClr val="0000FF"/>
              </a:solidFill>
              <a:latin typeface="黑体" pitchFamily="2" charset="-122"/>
              <a:ea typeface="黑体" pitchFamily="2" charset="-122"/>
            </a:endParaRPr>
          </a:p>
        </p:txBody>
      </p:sp>
    </p:spTree>
  </p:cSld>
  <p:clrMapOvr>
    <a:masterClrMapping/>
  </p:clrMapOvr>
  <mc:AlternateContent xmlns:mc="http://schemas.openxmlformats.org/markup-compatibility/2006">
    <mc:Choice xmlns:p14="http://schemas.microsoft.com/office/powerpoint/2010/main" Requires="p14">
      <p:transition p14:dur="1500">
        <p:split/>
      </p:transition>
    </mc:Choice>
    <mc:Fallback>
      <p:transition>
        <p:spli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7" presetClass="entr" presetSubtype="10" fill="hold" grpId="0" nodeType="clickEffect">
                                  <p:stCondLst>
                                    <p:cond delay="0"/>
                                  </p:stCondLst>
                                  <p:childTnLst>
                                    <p:set>
                                      <p:cBhvr additive="base">
                                        <p:cTn id="6" dur="1" fill="hold">
                                          <p:stCondLst>
                                            <p:cond delay="0"/>
                                          </p:stCondLst>
                                        </p:cTn>
                                        <p:tgtEl>
                                          <p:spTgt spid="131090"/>
                                        </p:tgtEl>
                                        <p:attrNameLst>
                                          <p:attrName>style.visibility</p:attrName>
                                        </p:attrNameLst>
                                      </p:cBhvr>
                                      <p:to>
                                        <p:strVal val="visible"/>
                                      </p:to>
                                    </p:set>
                                    <p:anim calcmode="lin" valueType="num">
                                      <p:cBhvr additive="base">
                                        <p:cTn id="7" dur="500" fill="hold"/>
                                        <p:tgtEl>
                                          <p:spTgt spid="131090"/>
                                        </p:tgtEl>
                                        <p:attrNameLst>
                                          <p:attrName>ppt_w</p:attrName>
                                        </p:attrNameLst>
                                      </p:cBhvr>
                                      <p:tavLst>
                                        <p:tav tm="0">
                                          <p:val>
                                            <p:fltVal val="0"/>
                                          </p:val>
                                        </p:tav>
                                        <p:tav tm="100000">
                                          <p:val>
                                            <p:strVal val="#ppt_w"/>
                                          </p:val>
                                        </p:tav>
                                      </p:tavLst>
                                    </p:anim>
                                    <p:anim calcmode="lin" valueType="num">
                                      <p:cBhvr additive="base">
                                        <p:cTn id="8" dur="500" fill="hold"/>
                                        <p:tgtEl>
                                          <p:spTgt spid="13109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90" grpId="0"/>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graphicFrame>
        <p:nvGraphicFramePr>
          <p:cNvPr id="132098" name="Group 2"/>
          <p:cNvGraphicFramePr/>
          <p:nvPr>
            <p:custDataLst>
              <p:tags r:id="rId4"/>
            </p:custDataLst>
          </p:nvPr>
        </p:nvGraphicFramePr>
        <p:xfrm>
          <a:off x="142875" y="1422400"/>
          <a:ext cx="5940425" cy="3608388"/>
        </p:xfrm>
        <a:graphic>
          <a:graphicData uri="http://schemas.openxmlformats.org/drawingml/2006/table">
            <a:tbl>
              <a:tblPr/>
              <a:tblGrid>
                <a:gridCol w="1025525"/>
                <a:gridCol w="4914900"/>
              </a:tblGrid>
              <a:tr h="655638">
                <a:tc>
                  <a:txBody>
                    <a:bodyPr lIns="68580" tIns="34290" rIns="68580" bIns="34290" anchor="ct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algn="ctr" defTabSz="914400">
                        <a:spcBef>
                          <a:spcPct val="20000"/>
                        </a:spcBef>
                        <a:buClr>
                          <a:schemeClr val="accent1"/>
                        </a:buClr>
                        <a:buSzPct val="65000"/>
                      </a:pPr>
                      <a:r>
                        <a:rPr lang="zh-CN" altLang="en-US" sz="1300" b="1" u="none" baseline="0">
                          <a:latin typeface="Times New Roman" pitchFamily="18" charset="0"/>
                          <a:sym typeface="Times New Roman" pitchFamily="18" charset="0"/>
                        </a:rPr>
                        <a:t>领土</a:t>
                      </a:r>
                      <a:endParaRPr lang="zh-CN" altLang="en-US" sz="1300" b="1" u="none" baseline="0">
                        <a:latin typeface="Times New Roman" pitchFamily="18" charset="0"/>
                        <a:sym typeface="Times New Roman" pitchFamily="18" charset="0"/>
                      </a:endParaRPr>
                    </a:p>
                  </a:txBody>
                  <a:tcPr marL="68580" marR="68580" marT="34290" marB="34290" anchor="ctr">
                    <a:lnL w="28575">
                      <a:solidFill>
                        <a:srgbClr val="000000"/>
                      </a:solidFill>
                      <a:miter lim="800000"/>
                    </a:lnL>
                    <a:lnR w="12700">
                      <a:solidFill>
                        <a:srgbClr val="000000"/>
                      </a:solidFill>
                      <a:miter lim="800000"/>
                    </a:lnR>
                    <a:lnT w="28575">
                      <a:solidFill>
                        <a:srgbClr val="000000"/>
                      </a:solidFill>
                      <a:miter lim="800000"/>
                    </a:lnT>
                    <a:lnB w="12700">
                      <a:solidFill>
                        <a:srgbClr val="000000"/>
                      </a:solidFill>
                      <a:miter lim="800000"/>
                    </a:lnB>
                    <a:noFill/>
                  </a:tcPr>
                </a:tc>
                <a:tc>
                  <a:txBody>
                    <a:bodyPr lIns="68580" tIns="34290" rIns="68580" bIns="34290" anchor="ct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spcBef>
                          <a:spcPct val="20000"/>
                        </a:spcBef>
                        <a:buClr>
                          <a:schemeClr val="accent1"/>
                        </a:buClr>
                        <a:buSzPct val="65000"/>
                      </a:pPr>
                      <a:endParaRPr lang="zh-CN" altLang="en-US" sz="2100" u="none" baseline="0">
                        <a:latin typeface="Times New Roman" pitchFamily="18" charset="0"/>
                        <a:sym typeface="Times New Roman" pitchFamily="18" charset="0"/>
                      </a:endParaRPr>
                    </a:p>
                  </a:txBody>
                  <a:tcPr marL="68580" marR="68580" marT="34290" marB="34290" anchor="ctr">
                    <a:lnL w="12700">
                      <a:solidFill>
                        <a:srgbClr val="000000"/>
                      </a:solidFill>
                      <a:miter lim="800000"/>
                    </a:lnL>
                    <a:lnR w="28575">
                      <a:solidFill>
                        <a:srgbClr val="000000"/>
                      </a:solidFill>
                      <a:miter lim="800000"/>
                    </a:lnR>
                    <a:lnT w="28575">
                      <a:solidFill>
                        <a:srgbClr val="000000"/>
                      </a:solidFill>
                      <a:miter lim="800000"/>
                    </a:lnT>
                    <a:lnB w="12700">
                      <a:solidFill>
                        <a:srgbClr val="000000"/>
                      </a:solidFill>
                      <a:miter lim="800000"/>
                    </a:lnB>
                    <a:noFill/>
                  </a:tcPr>
                </a:tc>
              </a:tr>
              <a:tr h="1196975">
                <a:tc>
                  <a:txBody>
                    <a:bodyPr lIns="68580" tIns="34290" rIns="68580" bIns="34290" anchor="ct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algn="ctr" defTabSz="914400">
                        <a:spcBef>
                          <a:spcPct val="20000"/>
                        </a:spcBef>
                        <a:buClr>
                          <a:schemeClr val="accent1"/>
                        </a:buClr>
                        <a:buSzPct val="65000"/>
                      </a:pPr>
                      <a:r>
                        <a:rPr lang="zh-CN" altLang="en-US" sz="1300" b="1" u="none" baseline="0">
                          <a:latin typeface="Times New Roman" pitchFamily="18" charset="0"/>
                          <a:sym typeface="Times New Roman" pitchFamily="18" charset="0"/>
                        </a:rPr>
                        <a:t>军事</a:t>
                      </a:r>
                      <a:endParaRPr lang="zh-CN" altLang="en-US" sz="1300" b="1" u="none" baseline="0">
                        <a:latin typeface="Times New Roman" pitchFamily="18" charset="0"/>
                        <a:sym typeface="Times New Roman" pitchFamily="18" charset="0"/>
                      </a:endParaRPr>
                    </a:p>
                  </a:txBody>
                  <a:tcPr marL="68580" marR="68580" marT="34290" marB="34290" anchor="ctr">
                    <a:lnL w="28575">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noFill/>
                  </a:tcPr>
                </a:tc>
                <a:tc>
                  <a:txBody>
                    <a:bodyPr lIns="68580" tIns="34290" rIns="68580" bIns="34290" anchor="ct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spcBef>
                          <a:spcPct val="20000"/>
                        </a:spcBef>
                        <a:buClr>
                          <a:schemeClr val="accent1"/>
                        </a:buClr>
                        <a:buSzPct val="65000"/>
                      </a:pPr>
                      <a:endParaRPr lang="zh-CN" altLang="en-US" sz="2100" u="none" baseline="0">
                        <a:latin typeface="Times New Roman" pitchFamily="18" charset="0"/>
                        <a:sym typeface="Times New Roman" pitchFamily="18" charset="0"/>
                      </a:endParaRPr>
                    </a:p>
                  </a:txBody>
                  <a:tcPr marL="68580" marR="68580" marT="34290" marB="34290" anchor="ctr">
                    <a:lnL w="12700">
                      <a:solidFill>
                        <a:srgbClr val="000000"/>
                      </a:solidFill>
                      <a:miter lim="800000"/>
                    </a:lnL>
                    <a:lnR w="28575">
                      <a:solidFill>
                        <a:srgbClr val="000000"/>
                      </a:solidFill>
                      <a:miter lim="800000"/>
                    </a:lnR>
                    <a:lnT w="12700">
                      <a:solidFill>
                        <a:srgbClr val="000000"/>
                      </a:solidFill>
                      <a:miter lim="800000"/>
                    </a:lnT>
                    <a:lnB w="12700">
                      <a:solidFill>
                        <a:srgbClr val="000000"/>
                      </a:solidFill>
                      <a:miter lim="800000"/>
                    </a:lnB>
                    <a:noFill/>
                  </a:tcPr>
                </a:tc>
              </a:tr>
              <a:tr h="441325">
                <a:tc>
                  <a:txBody>
                    <a:bodyPr lIns="68580" tIns="34290" rIns="68580" bIns="34290" anchor="ct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algn="ctr" defTabSz="914400">
                        <a:spcBef>
                          <a:spcPct val="20000"/>
                        </a:spcBef>
                        <a:buClr>
                          <a:schemeClr val="accent1"/>
                        </a:buClr>
                        <a:buSzPct val="65000"/>
                      </a:pPr>
                      <a:r>
                        <a:rPr lang="zh-CN" altLang="en-US" sz="1300" b="1" u="none" baseline="0">
                          <a:latin typeface="Times New Roman" pitchFamily="18" charset="0"/>
                          <a:sym typeface="Times New Roman" pitchFamily="18" charset="0"/>
                        </a:rPr>
                        <a:t>政治</a:t>
                      </a:r>
                      <a:endParaRPr lang="zh-CN" altLang="en-US" sz="1300" b="1" u="none" baseline="0">
                        <a:latin typeface="Times New Roman" pitchFamily="18" charset="0"/>
                        <a:sym typeface="Times New Roman" pitchFamily="18" charset="0"/>
                      </a:endParaRPr>
                    </a:p>
                  </a:txBody>
                  <a:tcPr marL="68580" marR="68580" marT="34290" marB="34290" anchor="ctr">
                    <a:lnL w="28575">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noFill/>
                  </a:tcPr>
                </a:tc>
                <a:tc>
                  <a:txBody>
                    <a:bodyPr lIns="68580" tIns="34290" rIns="68580" bIns="34290" anchor="ct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spcBef>
                          <a:spcPct val="20000"/>
                        </a:spcBef>
                        <a:buClr>
                          <a:schemeClr val="accent1"/>
                        </a:buClr>
                        <a:buSzPct val="65000"/>
                      </a:pPr>
                      <a:endParaRPr lang="zh-CN" altLang="en-US" sz="2100" u="none" baseline="0">
                        <a:latin typeface="Times New Roman" pitchFamily="18" charset="0"/>
                        <a:sym typeface="Times New Roman" pitchFamily="18" charset="0"/>
                      </a:endParaRPr>
                    </a:p>
                  </a:txBody>
                  <a:tcPr marL="68580" marR="68580" marT="34290" marB="34290" anchor="ctr">
                    <a:lnL w="12700">
                      <a:solidFill>
                        <a:srgbClr val="000000"/>
                      </a:solidFill>
                      <a:miter lim="800000"/>
                    </a:lnL>
                    <a:lnR w="28575">
                      <a:solidFill>
                        <a:srgbClr val="000000"/>
                      </a:solidFill>
                      <a:miter lim="800000"/>
                    </a:lnR>
                    <a:lnT w="12700">
                      <a:solidFill>
                        <a:srgbClr val="000000"/>
                      </a:solidFill>
                      <a:miter lim="800000"/>
                    </a:lnT>
                    <a:lnB w="12700">
                      <a:solidFill>
                        <a:srgbClr val="000000"/>
                      </a:solidFill>
                      <a:miter lim="800000"/>
                    </a:lnB>
                    <a:noFill/>
                  </a:tcPr>
                </a:tc>
              </a:tr>
              <a:tr h="669925">
                <a:tc>
                  <a:txBody>
                    <a:bodyPr lIns="68580" tIns="34290" rIns="68580" bIns="34290" anchor="ct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algn="ctr" defTabSz="914400">
                        <a:spcBef>
                          <a:spcPct val="20000"/>
                        </a:spcBef>
                        <a:buClr>
                          <a:schemeClr val="accent1"/>
                        </a:buClr>
                        <a:buSzPct val="65000"/>
                      </a:pPr>
                      <a:r>
                        <a:rPr lang="zh-CN" altLang="en-US" sz="1300" b="1" u="none" baseline="0">
                          <a:latin typeface="Times New Roman" pitchFamily="18" charset="0"/>
                          <a:sym typeface="Times New Roman" pitchFamily="18" charset="0"/>
                        </a:rPr>
                        <a:t>赔款</a:t>
                      </a:r>
                      <a:endParaRPr lang="zh-CN" altLang="en-US" sz="1300" b="1" u="none" baseline="0">
                        <a:latin typeface="Times New Roman" pitchFamily="18" charset="0"/>
                        <a:sym typeface="Times New Roman" pitchFamily="18" charset="0"/>
                      </a:endParaRPr>
                    </a:p>
                  </a:txBody>
                  <a:tcPr marL="68580" marR="68580" marT="34290" marB="34290" anchor="ctr">
                    <a:lnL w="28575">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noFill/>
                  </a:tcPr>
                </a:tc>
                <a:tc>
                  <a:txBody>
                    <a:bodyPr lIns="68580" tIns="34290" rIns="68580" bIns="34290" anchor="ct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spcBef>
                          <a:spcPct val="20000"/>
                        </a:spcBef>
                        <a:buClr>
                          <a:schemeClr val="accent1"/>
                        </a:buClr>
                        <a:buSzPct val="65000"/>
                      </a:pPr>
                      <a:endParaRPr lang="zh-CN" altLang="en-US" sz="2100" u="none" baseline="0">
                        <a:latin typeface="Times New Roman" pitchFamily="18" charset="0"/>
                        <a:sym typeface="Times New Roman" pitchFamily="18" charset="0"/>
                      </a:endParaRPr>
                    </a:p>
                  </a:txBody>
                  <a:tcPr marL="68580" marR="68580" marT="34290" marB="34290" anchor="ctr">
                    <a:lnL w="12700">
                      <a:solidFill>
                        <a:srgbClr val="000000"/>
                      </a:solidFill>
                      <a:miter lim="800000"/>
                    </a:lnL>
                    <a:lnR w="28575">
                      <a:solidFill>
                        <a:srgbClr val="000000"/>
                      </a:solidFill>
                      <a:miter lim="800000"/>
                    </a:lnR>
                    <a:lnT w="12700">
                      <a:solidFill>
                        <a:srgbClr val="000000"/>
                      </a:solidFill>
                      <a:miter lim="800000"/>
                    </a:lnT>
                    <a:lnB w="12700">
                      <a:solidFill>
                        <a:srgbClr val="000000"/>
                      </a:solidFill>
                      <a:miter lim="800000"/>
                    </a:lnB>
                    <a:noFill/>
                  </a:tcPr>
                </a:tc>
              </a:tr>
              <a:tr h="644525">
                <a:tc>
                  <a:txBody>
                    <a:bodyPr lIns="68580" tIns="34290" rIns="68580" bIns="34290" anchor="ct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algn="ctr" defTabSz="914400">
                        <a:spcBef>
                          <a:spcPct val="20000"/>
                        </a:spcBef>
                        <a:buClr>
                          <a:schemeClr val="accent1"/>
                        </a:buClr>
                        <a:buSzPct val="65000"/>
                      </a:pPr>
                      <a:r>
                        <a:rPr lang="zh-CN" altLang="en-US" sz="1300" b="1" u="none" baseline="0">
                          <a:latin typeface="Times New Roman" pitchFamily="18" charset="0"/>
                          <a:sym typeface="Times New Roman" pitchFamily="18" charset="0"/>
                        </a:rPr>
                        <a:t>殖民地</a:t>
                      </a:r>
                      <a:endParaRPr lang="zh-CN" altLang="en-US" sz="1300" b="1" u="none" baseline="0">
                        <a:latin typeface="Times New Roman" pitchFamily="18" charset="0"/>
                        <a:sym typeface="Times New Roman" pitchFamily="18" charset="0"/>
                      </a:endParaRPr>
                    </a:p>
                  </a:txBody>
                  <a:tcPr marL="68580" marR="68580" marT="34290" marB="34290" anchor="ctr">
                    <a:lnL w="28575">
                      <a:solidFill>
                        <a:srgbClr val="000000"/>
                      </a:solidFill>
                      <a:miter lim="800000"/>
                    </a:lnL>
                    <a:lnR w="12700">
                      <a:solidFill>
                        <a:srgbClr val="000000"/>
                      </a:solidFill>
                      <a:miter lim="800000"/>
                    </a:lnR>
                    <a:lnT w="12700">
                      <a:solidFill>
                        <a:srgbClr val="000000"/>
                      </a:solidFill>
                      <a:miter lim="800000"/>
                    </a:lnT>
                    <a:lnB w="28575">
                      <a:solidFill>
                        <a:srgbClr val="000000"/>
                      </a:solidFill>
                      <a:miter lim="800000"/>
                    </a:lnB>
                    <a:noFill/>
                  </a:tcPr>
                </a:tc>
                <a:tc>
                  <a:txBody>
                    <a:bodyPr lIns="68580" tIns="34290" rIns="68580" bIns="34290" anchor="ct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spcBef>
                          <a:spcPct val="20000"/>
                        </a:spcBef>
                        <a:buClr>
                          <a:schemeClr val="accent1"/>
                        </a:buClr>
                        <a:buSzPct val="65000"/>
                      </a:pPr>
                      <a:endParaRPr lang="zh-CN" altLang="en-US" sz="2100" u="none" baseline="0">
                        <a:latin typeface="Times New Roman" pitchFamily="18" charset="0"/>
                        <a:sym typeface="Times New Roman" pitchFamily="18" charset="0"/>
                      </a:endParaRPr>
                    </a:p>
                  </a:txBody>
                  <a:tcPr marL="68580" marR="68580" marT="34290" marB="34290" anchor="ctr">
                    <a:lnL w="12700">
                      <a:solidFill>
                        <a:srgbClr val="000000"/>
                      </a:solidFill>
                      <a:miter lim="800000"/>
                    </a:lnL>
                    <a:lnR w="28575">
                      <a:solidFill>
                        <a:srgbClr val="000000"/>
                      </a:solidFill>
                      <a:miter lim="800000"/>
                    </a:lnR>
                    <a:lnT w="12700">
                      <a:solidFill>
                        <a:srgbClr val="000000"/>
                      </a:solidFill>
                      <a:miter lim="800000"/>
                    </a:lnT>
                    <a:lnB w="28575">
                      <a:solidFill>
                        <a:srgbClr val="000000"/>
                      </a:solidFill>
                      <a:miter lim="800000"/>
                    </a:lnB>
                    <a:noFill/>
                  </a:tcPr>
                </a:tc>
              </a:tr>
            </a:tbl>
          </a:graphicData>
        </a:graphic>
      </p:graphicFrame>
      <p:sp>
        <p:nvSpPr>
          <p:cNvPr id="132118" name="矩形 9"/>
          <p:cNvSpPr/>
          <p:nvPr>
            <p:custDataLst>
              <p:tags r:id="rId5"/>
            </p:custDataLst>
          </p:nvPr>
        </p:nvSpPr>
        <p:spPr>
          <a:xfrm>
            <a:off x="1169988" y="1438275"/>
            <a:ext cx="4914900" cy="644525"/>
          </a:xfrm>
          <a:prstGeom prst="rect">
            <a:avLst/>
          </a:prstGeom>
          <a:noFill/>
          <a:ln>
            <a:noFill/>
            <a:miter lim="800000"/>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spcBef>
                <a:spcPct val="20000"/>
              </a:spcBef>
              <a:buClr>
                <a:srgbClr val="BBE0E3"/>
              </a:buClr>
              <a:buSzPct val="65000"/>
            </a:pPr>
            <a:r>
              <a:rPr lang="zh-CN" altLang="en-US" b="1">
                <a:latin typeface="Times New Roman" pitchFamily="18" charset="0"/>
                <a:sym typeface="Times New Roman" pitchFamily="18" charset="0"/>
              </a:rPr>
              <a:t>重划德国疆界；阿尔萨斯和洛林归还法国，萨尔煤矿归法国开采</a:t>
            </a:r>
            <a:r>
              <a:rPr lang="zh-CN" altLang="en-US">
                <a:latin typeface="Times New Roman" pitchFamily="18" charset="0"/>
                <a:sym typeface="Times New Roman" pitchFamily="18" charset="0"/>
              </a:rPr>
              <a:t>；</a:t>
            </a:r>
            <a:endParaRPr lang="zh-CN" altLang="en-US">
              <a:latin typeface="Times New Roman" pitchFamily="18" charset="0"/>
              <a:sym typeface="Times New Roman" pitchFamily="18" charset="0"/>
            </a:endParaRPr>
          </a:p>
        </p:txBody>
      </p:sp>
      <p:sp>
        <p:nvSpPr>
          <p:cNvPr id="132119" name="矩形 12"/>
          <p:cNvSpPr/>
          <p:nvPr>
            <p:custDataLst>
              <p:tags r:id="rId6"/>
            </p:custDataLst>
          </p:nvPr>
        </p:nvSpPr>
        <p:spPr>
          <a:xfrm>
            <a:off x="1160463" y="2128838"/>
            <a:ext cx="4913312" cy="1198562"/>
          </a:xfrm>
          <a:prstGeom prst="rect">
            <a:avLst/>
          </a:prstGeom>
          <a:noFill/>
          <a:ln>
            <a:noFill/>
            <a:miter lim="800000"/>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just">
              <a:spcBef>
                <a:spcPct val="20000"/>
              </a:spcBef>
              <a:buClr>
                <a:srgbClr val="BBE0E3"/>
              </a:buClr>
              <a:buSzPct val="65000"/>
            </a:pPr>
            <a:r>
              <a:rPr lang="zh-CN" altLang="en-US" b="1">
                <a:latin typeface="Times New Roman" pitchFamily="18" charset="0"/>
                <a:sym typeface="Times New Roman" pitchFamily="18" charset="0"/>
              </a:rPr>
              <a:t>莱茵河西岸的德国领土由协约国占领</a:t>
            </a:r>
            <a:r>
              <a:rPr lang="en-US" altLang="zh-CN" b="1">
                <a:latin typeface="Times New Roman" pitchFamily="18" charset="0"/>
                <a:sym typeface="Times New Roman" pitchFamily="18" charset="0"/>
              </a:rPr>
              <a:t>15</a:t>
            </a:r>
            <a:r>
              <a:rPr lang="zh-CN" altLang="en-US" b="1">
                <a:latin typeface="Times New Roman" pitchFamily="18" charset="0"/>
                <a:sym typeface="Times New Roman" pitchFamily="18" charset="0"/>
              </a:rPr>
              <a:t>年，莱茵河东岸</a:t>
            </a:r>
            <a:r>
              <a:rPr lang="en-US" altLang="zh-CN" b="1">
                <a:latin typeface="Times New Roman" pitchFamily="18" charset="0"/>
                <a:sym typeface="Times New Roman" pitchFamily="18" charset="0"/>
              </a:rPr>
              <a:t>50</a:t>
            </a:r>
            <a:r>
              <a:rPr lang="zh-CN" altLang="en-US" b="1">
                <a:latin typeface="Times New Roman" pitchFamily="18" charset="0"/>
                <a:sym typeface="Times New Roman" pitchFamily="18" charset="0"/>
              </a:rPr>
              <a:t>千米内，德国不得设防；禁止德国实行义务兵役制；不允许拥有空军，陆军人数不得超过</a:t>
            </a:r>
            <a:r>
              <a:rPr lang="en-US" altLang="zh-CN" b="1">
                <a:latin typeface="Times New Roman" pitchFamily="18" charset="0"/>
                <a:sym typeface="Times New Roman" pitchFamily="18" charset="0"/>
              </a:rPr>
              <a:t>10</a:t>
            </a:r>
            <a:r>
              <a:rPr lang="zh-CN" altLang="en-US" b="1">
                <a:latin typeface="Times New Roman" pitchFamily="18" charset="0"/>
                <a:sym typeface="Times New Roman" pitchFamily="18" charset="0"/>
              </a:rPr>
              <a:t>万；</a:t>
            </a:r>
            <a:endParaRPr lang="zh-CN" altLang="en-US" b="1">
              <a:latin typeface="Times New Roman" pitchFamily="18" charset="0"/>
              <a:sym typeface="Times New Roman" pitchFamily="18" charset="0"/>
            </a:endParaRPr>
          </a:p>
        </p:txBody>
      </p:sp>
      <p:sp>
        <p:nvSpPr>
          <p:cNvPr id="132120" name="矩形 14"/>
          <p:cNvSpPr/>
          <p:nvPr>
            <p:custDataLst>
              <p:tags r:id="rId7"/>
            </p:custDataLst>
          </p:nvPr>
        </p:nvSpPr>
        <p:spPr>
          <a:xfrm>
            <a:off x="1160463" y="3328988"/>
            <a:ext cx="4297362" cy="368300"/>
          </a:xfrm>
          <a:prstGeom prst="rect">
            <a:avLst/>
          </a:prstGeom>
          <a:noFill/>
          <a:ln>
            <a:noFill/>
            <a:miter lim="800000"/>
          </a:ln>
        </p:spPr>
        <p:txBody>
          <a:bodyPr wrap="non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spcBef>
                <a:spcPct val="20000"/>
              </a:spcBef>
              <a:buClr>
                <a:srgbClr val="BBE0E3"/>
              </a:buClr>
              <a:buSzPct val="65000"/>
            </a:pPr>
            <a:r>
              <a:rPr lang="zh-CN" altLang="en-US" b="1">
                <a:latin typeface="Times New Roman" pitchFamily="18" charset="0"/>
                <a:sym typeface="Times New Roman" pitchFamily="18" charset="0"/>
              </a:rPr>
              <a:t>德国承认并尊重奥地利、波兰等国独立；</a:t>
            </a:r>
            <a:endParaRPr lang="zh-CN" altLang="en-US" b="1">
              <a:latin typeface="Times New Roman" pitchFamily="18" charset="0"/>
              <a:sym typeface="Times New Roman" pitchFamily="18" charset="0"/>
            </a:endParaRPr>
          </a:p>
        </p:txBody>
      </p:sp>
      <p:sp>
        <p:nvSpPr>
          <p:cNvPr id="132121" name="矩形 15"/>
          <p:cNvSpPr/>
          <p:nvPr>
            <p:custDataLst>
              <p:tags r:id="rId8"/>
            </p:custDataLst>
          </p:nvPr>
        </p:nvSpPr>
        <p:spPr>
          <a:xfrm>
            <a:off x="1169988" y="3759200"/>
            <a:ext cx="4886325" cy="646113"/>
          </a:xfrm>
          <a:prstGeom prst="rect">
            <a:avLst/>
          </a:prstGeom>
          <a:noFill/>
          <a:ln>
            <a:noFill/>
            <a:miter lim="800000"/>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just">
              <a:spcBef>
                <a:spcPct val="20000"/>
              </a:spcBef>
              <a:buClr>
                <a:srgbClr val="BBE0E3"/>
              </a:buClr>
              <a:buSzPct val="65000"/>
            </a:pPr>
            <a:r>
              <a:rPr lang="zh-CN" altLang="en-US" b="1">
                <a:latin typeface="Times New Roman" pitchFamily="18" charset="0"/>
                <a:sym typeface="Times New Roman" pitchFamily="18" charset="0"/>
              </a:rPr>
              <a:t>由协约国设立“赔款委员会”，决定德国战争赔款的总数；</a:t>
            </a:r>
            <a:endParaRPr lang="zh-CN" altLang="en-US" b="1">
              <a:latin typeface="Times New Roman" pitchFamily="18" charset="0"/>
              <a:sym typeface="Times New Roman" pitchFamily="18" charset="0"/>
            </a:endParaRPr>
          </a:p>
        </p:txBody>
      </p:sp>
      <p:sp>
        <p:nvSpPr>
          <p:cNvPr id="132122" name="矩形 16"/>
          <p:cNvSpPr/>
          <p:nvPr>
            <p:custDataLst>
              <p:tags r:id="rId9"/>
            </p:custDataLst>
          </p:nvPr>
        </p:nvSpPr>
        <p:spPr>
          <a:xfrm>
            <a:off x="1169988" y="4548188"/>
            <a:ext cx="4768850" cy="368300"/>
          </a:xfrm>
          <a:prstGeom prst="rect">
            <a:avLst/>
          </a:prstGeom>
          <a:noFill/>
          <a:ln>
            <a:noFill/>
            <a:miter lim="800000"/>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spcBef>
                <a:spcPct val="20000"/>
              </a:spcBef>
              <a:buClr>
                <a:srgbClr val="BBE0E3"/>
              </a:buClr>
              <a:buSzPct val="65000"/>
            </a:pPr>
            <a:r>
              <a:rPr lang="zh-CN" altLang="en-US" b="1">
                <a:latin typeface="Times New Roman" pitchFamily="18" charset="0"/>
                <a:sym typeface="Times New Roman" pitchFamily="18" charset="0"/>
              </a:rPr>
              <a:t>德国的全部海外殖民地由英、法、日等国瓜分。</a:t>
            </a:r>
            <a:endParaRPr lang="zh-CN" altLang="en-US" b="1">
              <a:latin typeface="Times New Roman" pitchFamily="18" charset="0"/>
              <a:sym typeface="Times New Roman" pitchFamily="18" charset="0"/>
            </a:endParaRPr>
          </a:p>
        </p:txBody>
      </p:sp>
      <p:sp>
        <p:nvSpPr>
          <p:cNvPr id="132123" name="矩形 2"/>
          <p:cNvSpPr/>
          <p:nvPr>
            <p:custDataLst>
              <p:tags r:id="rId10"/>
            </p:custDataLst>
          </p:nvPr>
        </p:nvSpPr>
        <p:spPr>
          <a:xfrm>
            <a:off x="-28575" y="-6350"/>
            <a:ext cx="9209088" cy="758825"/>
          </a:xfrm>
          <a:prstGeom prst="rect">
            <a:avLst/>
          </a:prstGeom>
          <a:solidFill>
            <a:srgbClr val="5E2C1C"/>
          </a:solidFill>
          <a:ln w="12700" cap="flat" cmpd="sng" algn="ctr">
            <a:noFill/>
            <a:prstDash val="solid"/>
            <a:miter lim="800000"/>
            <a:headEnd type="none" w="med" len="med"/>
            <a:tailEnd type="none" w="med" len="med"/>
          </a:ln>
        </p:spPr>
        <p:txBody>
          <a:bodyPr rtlCol="0"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eaLnBrk="1" fontAlgn="base" hangingPunct="1"/>
            <a:endParaRPr lang="zh-CN" altLang="en-US" sz="100">
              <a:solidFill>
                <a:srgbClr val="FFFFFF"/>
              </a:solidFill>
            </a:endParaRPr>
          </a:p>
        </p:txBody>
      </p:sp>
      <p:sp>
        <p:nvSpPr>
          <p:cNvPr id="132124" name="圆角矩形3 258"/>
          <p:cNvSpPr/>
          <p:nvPr>
            <p:custDataLst>
              <p:tags r:id="rId11"/>
            </p:custDataLst>
          </p:nvPr>
        </p:nvSpPr>
        <p:spPr>
          <a:xfrm>
            <a:off x="5770562" y="784225"/>
            <a:ext cx="3175000" cy="4360862"/>
          </a:xfrm>
          <a:prstGeom prst="roundRect">
            <a:avLst>
              <a:gd name="adj" fmla="val 16667"/>
            </a:avLst>
          </a:prstGeom>
          <a:solidFill>
            <a:schemeClr val="accent6">
              <a:lumMod val="20000"/>
              <a:lumOff val="80000"/>
            </a:schemeClr>
          </a:solidFill>
          <a:ln w="9525" cap="flat" cmpd="sng">
            <a:solidFill>
              <a:schemeClr val="tx1"/>
            </a:solidFill>
            <a:prstDash val="solid"/>
            <a:headEnd type="none" w="med" len="med"/>
            <a:tailEnd type="none" w="med" len="me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eaLnBrk="1" fontAlgn="base" hangingPunct="1"/>
            <a:r>
              <a:rPr lang="zh-CN" altLang="en-US" sz="2700">
                <a:latin typeface="方正小标宋简体" charset="-122"/>
                <a:ea typeface="方正小标宋简体" panose="03000509000000000000" charset="-122"/>
              </a:rPr>
              <a:t>小组讨论：</a:t>
            </a:r>
            <a:endParaRPr lang="zh-CN" altLang="en-US" sz="2700">
              <a:latin typeface="方正小标宋简体" charset="-122"/>
              <a:ea typeface="方正小标宋简体" panose="03000509000000000000" charset="-122"/>
            </a:endParaRPr>
          </a:p>
          <a:p>
            <a:pPr marL="0" marR="0" lvl="0" indent="0" eaLnBrk="1" fontAlgn="base" hangingPunct="1"/>
            <a:r>
              <a:rPr lang="zh-CN" altLang="en-US" sz="2700">
                <a:latin typeface="方正小标宋简体" charset="-122"/>
                <a:ea typeface="方正小标宋简体" panose="03000509000000000000" charset="-122"/>
              </a:rPr>
              <a:t>1.哪些是合理的？</a:t>
            </a:r>
            <a:endParaRPr lang="zh-CN" altLang="en-US" sz="2700">
              <a:latin typeface="方正小标宋简体" charset="-122"/>
              <a:ea typeface="方正小标宋简体" panose="03000509000000000000" charset="-122"/>
            </a:endParaRPr>
          </a:p>
          <a:p>
            <a:pPr marL="0" marR="0" lvl="0" indent="0" eaLnBrk="1" fontAlgn="base" hangingPunct="1"/>
            <a:r>
              <a:rPr lang="en-US" altLang="zh-CN" sz="2700">
                <a:latin typeface="方正小标宋简体" charset="-122"/>
                <a:ea typeface="方正小标宋简体" panose="03000509000000000000" charset="-122"/>
              </a:rPr>
              <a:t>2.</a:t>
            </a:r>
            <a:r>
              <a:rPr lang="zh-CN" altLang="en-US" sz="2700">
                <a:latin typeface="方正小标宋简体" charset="-122"/>
                <a:ea typeface="方正小标宋简体" panose="03000509000000000000" charset="-122"/>
              </a:rPr>
              <a:t>哪一条让德国觉得自身难保？</a:t>
            </a:r>
            <a:endParaRPr lang="zh-CN" altLang="en-US" sz="2700">
              <a:latin typeface="方正小标宋简体" charset="-122"/>
              <a:ea typeface="方正小标宋简体" panose="03000509000000000000" charset="-122"/>
            </a:endParaRPr>
          </a:p>
          <a:p>
            <a:pPr marL="0" marR="0" lvl="0" indent="0" eaLnBrk="1" fontAlgn="base" hangingPunct="1"/>
            <a:r>
              <a:rPr lang="en-US" altLang="zh-CN" sz="2700">
                <a:latin typeface="方正小标宋简体" charset="-122"/>
                <a:ea typeface="方正小标宋简体" panose="03000509000000000000" charset="-122"/>
              </a:rPr>
              <a:t>3</a:t>
            </a:r>
            <a:r>
              <a:rPr lang="zh-CN" altLang="en-US" sz="2700">
                <a:latin typeface="方正小标宋简体" charset="-122"/>
                <a:ea typeface="方正小标宋简体" panose="03000509000000000000" charset="-122"/>
              </a:rPr>
              <a:t>.哪一条给德国人民带来严重灾难？</a:t>
            </a:r>
            <a:endParaRPr lang="zh-CN" altLang="en-US" sz="2700">
              <a:latin typeface="方正小标宋简体" charset="-122"/>
              <a:ea typeface="方正小标宋简体" panose="03000509000000000000" charset="-122"/>
            </a:endParaRPr>
          </a:p>
          <a:p>
            <a:pPr marL="0" marR="0" lvl="0" indent="0" eaLnBrk="1" fontAlgn="base" hangingPunct="1"/>
            <a:r>
              <a:rPr lang="en-US" altLang="zh-CN" sz="2700">
                <a:latin typeface="方正小标宋简体" charset="-122"/>
                <a:ea typeface="方正小标宋简体" panose="03000509000000000000" charset="-122"/>
              </a:rPr>
              <a:t>4</a:t>
            </a:r>
            <a:r>
              <a:rPr lang="zh-CN" altLang="en-US" sz="2700">
                <a:latin typeface="方正小标宋简体" charset="-122"/>
                <a:ea typeface="方正小标宋简体" panose="03000509000000000000" charset="-122"/>
              </a:rPr>
              <a:t>.哪一条真正体现了帝国主义的分赃性质？</a:t>
            </a:r>
            <a:endParaRPr lang="zh-CN" altLang="en-US" sz="2700">
              <a:latin typeface="方正小标宋简体" charset="-122"/>
              <a:ea typeface="方正小标宋简体" panose="03000509000000000000" charset="-122"/>
            </a:endParaRPr>
          </a:p>
        </p:txBody>
      </p:sp>
      <p:sp>
        <p:nvSpPr>
          <p:cNvPr id="132125" name="椭圆形标注 11291"/>
          <p:cNvSpPr/>
          <p:nvPr>
            <p:custDataLst>
              <p:tags r:id="rId12"/>
            </p:custDataLst>
          </p:nvPr>
        </p:nvSpPr>
        <p:spPr>
          <a:xfrm>
            <a:off x="5346700" y="1628775"/>
            <a:ext cx="2592388" cy="757238"/>
          </a:xfrm>
          <a:prstGeom prst="wedgeEllipseCallout">
            <a:avLst>
              <a:gd name="adj1" fmla="val -67144"/>
              <a:gd name="adj2" fmla="val 34903"/>
            </a:avLst>
          </a:prstGeom>
          <a:solidFill>
            <a:srgbClr val="DFF6CA"/>
          </a:solidFill>
          <a:ln>
            <a:solidFill>
              <a:schemeClr val="tx1"/>
            </a:solidFill>
            <a:bevel/>
          </a:ln>
        </p:spPr>
        <p:txBody>
          <a:bodyPr wrap="none"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r>
              <a:rPr lang="zh-CN" altLang="en-US" sz="2700"/>
              <a:t>自身难保</a:t>
            </a:r>
            <a:endParaRPr lang="zh-CN" altLang="en-US" sz="2700"/>
          </a:p>
        </p:txBody>
      </p:sp>
      <p:sp>
        <p:nvSpPr>
          <p:cNvPr id="132126" name="椭圆形标注 11292"/>
          <p:cNvSpPr/>
          <p:nvPr>
            <p:custDataLst>
              <p:tags r:id="rId13"/>
            </p:custDataLst>
          </p:nvPr>
        </p:nvSpPr>
        <p:spPr>
          <a:xfrm>
            <a:off x="5651500" y="2614612"/>
            <a:ext cx="3294062" cy="863600"/>
          </a:xfrm>
          <a:prstGeom prst="wedgeEllipseCallout">
            <a:avLst>
              <a:gd name="adj1" fmla="val -50120"/>
              <a:gd name="adj2" fmla="val 94653"/>
            </a:avLst>
          </a:prstGeom>
          <a:solidFill>
            <a:srgbClr val="C6E9D8"/>
          </a:solidFill>
          <a:ln>
            <a:solidFill>
              <a:schemeClr val="tx1"/>
            </a:solidFill>
            <a:bevel/>
          </a:ln>
        </p:spPr>
        <p:txBody>
          <a:bodyPr wrap="none"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r>
              <a:rPr lang="zh-CN" altLang="en-US" sz="2400"/>
              <a:t>给德国人民带来灾难</a:t>
            </a:r>
            <a:endParaRPr lang="zh-CN" altLang="en-US" sz="2400"/>
          </a:p>
        </p:txBody>
      </p:sp>
      <p:sp>
        <p:nvSpPr>
          <p:cNvPr id="132127" name="文本框 4"/>
          <p:cNvSpPr/>
          <p:nvPr>
            <p:custDataLst>
              <p:tags r:id="rId14"/>
            </p:custDataLst>
          </p:nvPr>
        </p:nvSpPr>
        <p:spPr>
          <a:xfrm>
            <a:off x="219075" y="3551238"/>
            <a:ext cx="7524750" cy="1338262"/>
          </a:xfrm>
          <a:prstGeom prst="rect">
            <a:avLst/>
          </a:prstGeom>
          <a:solidFill>
            <a:schemeClr val="bg1"/>
          </a:solidFill>
          <a:ln w="38100">
            <a:solidFill>
              <a:srgbClr val="C00000"/>
            </a:solidFill>
            <a:round/>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zh-CN" sz="4000">
                <a:latin typeface="汉仪锐智简" charset="-122"/>
                <a:ea typeface="汉仪锐智简" charset="-122"/>
              </a:rPr>
              <a:t>实质：</a:t>
            </a:r>
            <a:endParaRPr lang="zh-CN" altLang="zh-CN" sz="4000">
              <a:solidFill>
                <a:srgbClr val="C00000"/>
              </a:solidFill>
              <a:latin typeface="汉仪锐智简" charset="-122"/>
              <a:ea typeface="汉仪锐智简" charset="-122"/>
            </a:endParaRPr>
          </a:p>
          <a:p>
            <a:pPr marL="0" marR="0" lvl="0" indent="0"/>
            <a:r>
              <a:rPr lang="zh-CN" altLang="zh-CN" sz="4000">
                <a:solidFill>
                  <a:srgbClr val="C00000"/>
                </a:solidFill>
                <a:latin typeface="汉仪锐智简" charset="-122"/>
                <a:ea typeface="汉仪锐智简" charset="-122"/>
              </a:rPr>
              <a:t>帝国主义的分赃会议</a:t>
            </a:r>
            <a:endParaRPr lang="zh-CN" altLang="zh-CN" sz="4000">
              <a:solidFill>
                <a:srgbClr val="C00000"/>
              </a:solidFill>
              <a:latin typeface="汉仪锐智简" charset="-122"/>
              <a:ea typeface="汉仪锐智简" charset="-122"/>
            </a:endParaRPr>
          </a:p>
        </p:txBody>
      </p:sp>
      <p:sp>
        <p:nvSpPr>
          <p:cNvPr id="132128" name="TextBox 122"/>
          <p:cNvSpPr/>
          <p:nvPr>
            <p:custDataLst>
              <p:tags r:id="rId15"/>
            </p:custDataLst>
          </p:nvPr>
        </p:nvSpPr>
        <p:spPr>
          <a:xfrm>
            <a:off x="142875" y="884238"/>
            <a:ext cx="2532063" cy="460375"/>
          </a:xfrm>
          <a:prstGeom prst="rect">
            <a:avLst/>
          </a:prstGeom>
          <a:gradFill rotWithShape="1">
            <a:gsLst>
              <a:gs pos="0">
                <a:srgbClr val="AFD79D"/>
              </a:gs>
              <a:gs pos="50000">
                <a:srgbClr val="A3CC90"/>
              </a:gs>
              <a:gs pos="100000">
                <a:srgbClr val="95C97B"/>
              </a:gs>
            </a:gsLst>
            <a:lin ang="5400000" scaled="1"/>
          </a:gradFill>
          <a:ln w="6350">
            <a:solidFill>
              <a:schemeClr val="accent2"/>
            </a:solidFill>
            <a:round/>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en-US" altLang="zh-CN" sz="2400" b="1">
                <a:solidFill>
                  <a:srgbClr val="000000"/>
                </a:solidFill>
                <a:latin typeface="华文隶书" pitchFamily="2" charset="-122"/>
                <a:ea typeface="华文隶书" pitchFamily="2" charset="-122"/>
              </a:rPr>
              <a:t>2.</a:t>
            </a:r>
            <a:r>
              <a:rPr lang="zh-CN" altLang="en-US" sz="2400" b="1">
                <a:solidFill>
                  <a:srgbClr val="000000"/>
                </a:solidFill>
                <a:latin typeface="华文隶书" pitchFamily="2" charset="-122"/>
                <a:ea typeface="华文隶书" pitchFamily="2" charset="-122"/>
              </a:rPr>
              <a:t>《凡尔赛条约》</a:t>
            </a:r>
            <a:endParaRPr lang="zh-CN" altLang="en-US" sz="2400" b="1">
              <a:solidFill>
                <a:srgbClr val="000000"/>
              </a:solidFill>
              <a:latin typeface="华文隶书" pitchFamily="2" charset="-122"/>
              <a:ea typeface="华文隶书" pitchFamily="2" charset="-122"/>
            </a:endParaRPr>
          </a:p>
        </p:txBody>
      </p:sp>
      <p:sp>
        <p:nvSpPr>
          <p:cNvPr id="132129" name="AutoShape 7"/>
          <p:cNvSpPr/>
          <p:nvPr>
            <p:custDataLst>
              <p:tags r:id="rId16"/>
            </p:custDataLst>
          </p:nvPr>
        </p:nvSpPr>
        <p:spPr>
          <a:xfrm>
            <a:off x="4703762" y="3551238"/>
            <a:ext cx="4343400" cy="1200150"/>
          </a:xfrm>
          <a:prstGeom prst="cloudCallout">
            <a:avLst>
              <a:gd name="adj1" fmla="val -31954"/>
              <a:gd name="adj2" fmla="val 71111"/>
            </a:avLst>
          </a:prstGeom>
          <a:solidFill>
            <a:srgbClr val="FFFF00"/>
          </a:solidFill>
          <a:ln>
            <a:solidFill>
              <a:schemeClr val="tx1"/>
            </a:solidFill>
            <a:bevel/>
          </a:ln>
        </p:spPr>
        <p:txBody>
          <a:bodyPr anchor="t"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a:r>
              <a:rPr lang="zh-CN" altLang="en-US" sz="2400" b="1">
                <a:ea typeface="宋体" pitchFamily="2" charset="-122"/>
              </a:rPr>
              <a:t>最能体现巴黎和会分赃性质的内容</a:t>
            </a:r>
            <a:endParaRPr lang="zh-CN" altLang="en-US" sz="2400" b="1">
              <a:ea typeface="宋体" pitchFamily="2" charset="-122"/>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additive="base">
                                        <p:cTn id="6" dur="1" fill="hold">
                                          <p:stCondLst>
                                            <p:cond delay="0"/>
                                          </p:stCondLst>
                                        </p:cTn>
                                        <p:tgtEl>
                                          <p:spTgt spid="132098"/>
                                        </p:tgtEl>
                                        <p:attrNameLst>
                                          <p:attrName>style.visibility</p:attrName>
                                        </p:attrNameLst>
                                      </p:cBhvr>
                                      <p:to>
                                        <p:strVal val="visible"/>
                                      </p:to>
                                    </p:set>
                                    <p:animEffect transition="in" filter="blinds(horizontal)">
                                      <p:cBhvr additive="base">
                                        <p:cTn id="7" dur="500" fill="hold"/>
                                        <p:tgtEl>
                                          <p:spTgt spid="132098"/>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 presetClass="entr" presetSubtype="4" fill="hold" grpId="0" nodeType="clickEffect">
                                  <p:stCondLst>
                                    <p:cond delay="0"/>
                                  </p:stCondLst>
                                  <p:childTnLst>
                                    <p:set>
                                      <p:cBhvr additive="base">
                                        <p:cTn id="12" dur="1" fill="hold">
                                          <p:stCondLst>
                                            <p:cond delay="0"/>
                                          </p:stCondLst>
                                        </p:cTn>
                                        <p:tgtEl>
                                          <p:spTgt spid="132118"/>
                                        </p:tgtEl>
                                        <p:attrNameLst>
                                          <p:attrName>style.visibility</p:attrName>
                                        </p:attrNameLst>
                                      </p:cBhvr>
                                      <p:to>
                                        <p:strVal val="visible"/>
                                      </p:to>
                                    </p:set>
                                    <p:anim calcmode="lin" valueType="num">
                                      <p:cBhvr additive="base">
                                        <p:cTn id="13" dur="500" fill="hold"/>
                                        <p:tgtEl>
                                          <p:spTgt spid="132118"/>
                                        </p:tgtEl>
                                        <p:attrNameLst>
                                          <p:attrName>ppt_x</p:attrName>
                                        </p:attrNameLst>
                                      </p:cBhvr>
                                      <p:tavLst>
                                        <p:tav tm="0">
                                          <p:val>
                                            <p:strVal val="#ppt_x"/>
                                          </p:val>
                                        </p:tav>
                                        <p:tav tm="100000">
                                          <p:val>
                                            <p:strVal val="#ppt_x"/>
                                          </p:val>
                                        </p:tav>
                                      </p:tavLst>
                                    </p:anim>
                                    <p:anim calcmode="lin" valueType="num">
                                      <p:cBhvr additive="base">
                                        <p:cTn id="14" dur="500" fill="hold"/>
                                        <p:tgtEl>
                                          <p:spTgt spid="13211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2" presetClass="entr" presetSubtype="4" fill="hold" grpId="1" nodeType="clickEffect">
                                  <p:stCondLst>
                                    <p:cond delay="0"/>
                                  </p:stCondLst>
                                  <p:childTnLst>
                                    <p:set>
                                      <p:cBhvr additive="base">
                                        <p:cTn id="19" dur="1" fill="hold">
                                          <p:stCondLst>
                                            <p:cond delay="0"/>
                                          </p:stCondLst>
                                        </p:cTn>
                                        <p:tgtEl>
                                          <p:spTgt spid="132119"/>
                                        </p:tgtEl>
                                        <p:attrNameLst>
                                          <p:attrName>style.visibility</p:attrName>
                                        </p:attrNameLst>
                                      </p:cBhvr>
                                      <p:to>
                                        <p:strVal val="visible"/>
                                      </p:to>
                                    </p:set>
                                    <p:anim calcmode="lin" valueType="num">
                                      <p:cBhvr additive="base">
                                        <p:cTn id="20" dur="500" fill="hold"/>
                                        <p:tgtEl>
                                          <p:spTgt spid="132119"/>
                                        </p:tgtEl>
                                        <p:attrNameLst>
                                          <p:attrName>ppt_x</p:attrName>
                                        </p:attrNameLst>
                                      </p:cBhvr>
                                      <p:tavLst>
                                        <p:tav tm="0">
                                          <p:val>
                                            <p:strVal val="#ppt_x"/>
                                          </p:val>
                                        </p:tav>
                                        <p:tav tm="100000">
                                          <p:val>
                                            <p:strVal val="#ppt_x"/>
                                          </p:val>
                                        </p:tav>
                                      </p:tavLst>
                                    </p:anim>
                                    <p:anim calcmode="lin" valueType="num">
                                      <p:cBhvr additive="base">
                                        <p:cTn id="21" dur="500" fill="hold"/>
                                        <p:tgtEl>
                                          <p:spTgt spid="132119"/>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2" presetClass="entr" presetSubtype="4" fill="hold" grpId="2" nodeType="clickEffect">
                                  <p:stCondLst>
                                    <p:cond delay="0"/>
                                  </p:stCondLst>
                                  <p:childTnLst>
                                    <p:set>
                                      <p:cBhvr additive="base">
                                        <p:cTn id="26" dur="1" fill="hold">
                                          <p:stCondLst>
                                            <p:cond delay="0"/>
                                          </p:stCondLst>
                                        </p:cTn>
                                        <p:tgtEl>
                                          <p:spTgt spid="132120"/>
                                        </p:tgtEl>
                                        <p:attrNameLst>
                                          <p:attrName>style.visibility</p:attrName>
                                        </p:attrNameLst>
                                      </p:cBhvr>
                                      <p:to>
                                        <p:strVal val="visible"/>
                                      </p:to>
                                    </p:set>
                                    <p:anim calcmode="lin" valueType="num">
                                      <p:cBhvr additive="base">
                                        <p:cTn id="27" dur="500" fill="hold"/>
                                        <p:tgtEl>
                                          <p:spTgt spid="132120"/>
                                        </p:tgtEl>
                                        <p:attrNameLst>
                                          <p:attrName>ppt_x</p:attrName>
                                        </p:attrNameLst>
                                      </p:cBhvr>
                                      <p:tavLst>
                                        <p:tav tm="0">
                                          <p:val>
                                            <p:strVal val="#ppt_x"/>
                                          </p:val>
                                        </p:tav>
                                        <p:tav tm="100000">
                                          <p:val>
                                            <p:strVal val="#ppt_x"/>
                                          </p:val>
                                        </p:tav>
                                      </p:tavLst>
                                    </p:anim>
                                    <p:anim calcmode="lin" valueType="num">
                                      <p:cBhvr additive="base">
                                        <p:cTn id="28" dur="500" fill="hold"/>
                                        <p:tgtEl>
                                          <p:spTgt spid="132120"/>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2" presetClass="entr" presetSubtype="4" fill="hold" grpId="3" nodeType="clickEffect">
                                  <p:stCondLst>
                                    <p:cond delay="0"/>
                                  </p:stCondLst>
                                  <p:childTnLst>
                                    <p:set>
                                      <p:cBhvr additive="base">
                                        <p:cTn id="33" dur="1" fill="hold">
                                          <p:stCondLst>
                                            <p:cond delay="0"/>
                                          </p:stCondLst>
                                        </p:cTn>
                                        <p:tgtEl>
                                          <p:spTgt spid="132121"/>
                                        </p:tgtEl>
                                        <p:attrNameLst>
                                          <p:attrName>style.visibility</p:attrName>
                                        </p:attrNameLst>
                                      </p:cBhvr>
                                      <p:to>
                                        <p:strVal val="visible"/>
                                      </p:to>
                                    </p:set>
                                    <p:anim calcmode="lin" valueType="num">
                                      <p:cBhvr additive="base">
                                        <p:cTn id="34" dur="500" fill="hold"/>
                                        <p:tgtEl>
                                          <p:spTgt spid="132121"/>
                                        </p:tgtEl>
                                        <p:attrNameLst>
                                          <p:attrName>ppt_x</p:attrName>
                                        </p:attrNameLst>
                                      </p:cBhvr>
                                      <p:tavLst>
                                        <p:tav tm="0">
                                          <p:val>
                                            <p:strVal val="#ppt_x"/>
                                          </p:val>
                                        </p:tav>
                                        <p:tav tm="100000">
                                          <p:val>
                                            <p:strVal val="#ppt_x"/>
                                          </p:val>
                                        </p:tav>
                                      </p:tavLst>
                                    </p:anim>
                                    <p:anim calcmode="lin" valueType="num">
                                      <p:cBhvr additive="base">
                                        <p:cTn id="35" dur="500" fill="hold"/>
                                        <p:tgtEl>
                                          <p:spTgt spid="132121"/>
                                        </p:tgtEl>
                                        <p:attrNameLst>
                                          <p:attrName>ppt_y</p:attrName>
                                        </p:attrNameLst>
                                      </p:cBhvr>
                                      <p:tavLst>
                                        <p:tav tm="0">
                                          <p:val>
                                            <p:strVal val="1+#ppt_h/2"/>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indefinite"/>
                            </p:stCondLst>
                          </p:cTn>
                        </p:par>
                        <p:par>
                          <p:cTn id="38" fill="hold" nodeType="afterGroup">
                            <p:stCondLst>
                              <p:cond delay="0"/>
                            </p:stCondLst>
                            <p:childTnLst>
                              <p:par>
                                <p:cTn id="39" presetID="2" presetClass="entr" presetSubtype="4" fill="hold" grpId="4" nodeType="clickEffect">
                                  <p:stCondLst>
                                    <p:cond delay="0"/>
                                  </p:stCondLst>
                                  <p:childTnLst>
                                    <p:set>
                                      <p:cBhvr additive="base">
                                        <p:cTn id="40" dur="1" fill="hold">
                                          <p:stCondLst>
                                            <p:cond delay="0"/>
                                          </p:stCondLst>
                                        </p:cTn>
                                        <p:tgtEl>
                                          <p:spTgt spid="132122"/>
                                        </p:tgtEl>
                                        <p:attrNameLst>
                                          <p:attrName>style.visibility</p:attrName>
                                        </p:attrNameLst>
                                      </p:cBhvr>
                                      <p:to>
                                        <p:strVal val="visible"/>
                                      </p:to>
                                    </p:set>
                                    <p:anim calcmode="lin" valueType="num">
                                      <p:cBhvr additive="base">
                                        <p:cTn id="41" dur="500" fill="hold"/>
                                        <p:tgtEl>
                                          <p:spTgt spid="132122"/>
                                        </p:tgtEl>
                                        <p:attrNameLst>
                                          <p:attrName>ppt_x</p:attrName>
                                        </p:attrNameLst>
                                      </p:cBhvr>
                                      <p:tavLst>
                                        <p:tav tm="0">
                                          <p:val>
                                            <p:strVal val="#ppt_x"/>
                                          </p:val>
                                        </p:tav>
                                        <p:tav tm="100000">
                                          <p:val>
                                            <p:strVal val="#ppt_x"/>
                                          </p:val>
                                        </p:tav>
                                      </p:tavLst>
                                    </p:anim>
                                    <p:anim calcmode="lin" valueType="num">
                                      <p:cBhvr additive="base">
                                        <p:cTn id="42" dur="500" fill="hold"/>
                                        <p:tgtEl>
                                          <p:spTgt spid="132122"/>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indefinite"/>
                            </p:stCondLst>
                          </p:cTn>
                        </p:par>
                        <p:par>
                          <p:cTn id="45" fill="hold" nodeType="afterGroup">
                            <p:stCondLst>
                              <p:cond delay="0"/>
                            </p:stCondLst>
                            <p:childTnLst>
                              <p:par>
                                <p:cTn id="46" presetID="2" presetClass="entr" presetSubtype="4" fill="hold" grpId="6" nodeType="clickEffect">
                                  <p:stCondLst>
                                    <p:cond delay="0"/>
                                  </p:stCondLst>
                                  <p:childTnLst>
                                    <p:set>
                                      <p:cBhvr additive="base">
                                        <p:cTn id="47" dur="1" fill="hold">
                                          <p:stCondLst>
                                            <p:cond delay="0"/>
                                          </p:stCondLst>
                                        </p:cTn>
                                        <p:tgtEl>
                                          <p:spTgt spid="132124"/>
                                        </p:tgtEl>
                                        <p:attrNameLst>
                                          <p:attrName>style.visibility</p:attrName>
                                        </p:attrNameLst>
                                      </p:cBhvr>
                                      <p:to>
                                        <p:strVal val="visible"/>
                                      </p:to>
                                    </p:set>
                                    <p:anim calcmode="lin" valueType="num">
                                      <p:cBhvr additive="base">
                                        <p:cTn id="48" dur="500" fill="hold"/>
                                        <p:tgtEl>
                                          <p:spTgt spid="132124"/>
                                        </p:tgtEl>
                                        <p:attrNameLst>
                                          <p:attrName>ppt_x</p:attrName>
                                        </p:attrNameLst>
                                      </p:cBhvr>
                                      <p:tavLst>
                                        <p:tav tm="0">
                                          <p:val>
                                            <p:strVal val="#ppt_x"/>
                                          </p:val>
                                        </p:tav>
                                        <p:tav tm="100000">
                                          <p:val>
                                            <p:strVal val="#ppt_x"/>
                                          </p:val>
                                        </p:tav>
                                      </p:tavLst>
                                    </p:anim>
                                    <p:anim calcmode="lin" valueType="num">
                                      <p:cBhvr additive="base">
                                        <p:cTn id="49" dur="500" fill="hold"/>
                                        <p:tgtEl>
                                          <p:spTgt spid="132124"/>
                                        </p:tgtEl>
                                        <p:attrNameLst>
                                          <p:attrName>ppt_y</p:attrName>
                                        </p:attrNameLst>
                                      </p:cBhvr>
                                      <p:tavLst>
                                        <p:tav tm="0">
                                          <p:val>
                                            <p:strVal val="1+#ppt_h/2"/>
                                          </p:val>
                                        </p:tav>
                                        <p:tav tm="100000">
                                          <p:val>
                                            <p:strVal val="#ppt_y"/>
                                          </p:val>
                                        </p:tav>
                                      </p:tavLst>
                                    </p:anim>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2" presetClass="exit" presetSubtype="4" fill="hold" grpId="1" nodeType="clickEffect">
                                  <p:stCondLst>
                                    <p:cond delay="0"/>
                                  </p:stCondLst>
                                  <p:childTnLst>
                                    <p:anim calcmode="lin" valueType="num">
                                      <p:cBhvr additive="base">
                                        <p:cTn id="54" dur="500" fill="hold"/>
                                        <p:tgtEl>
                                          <p:spTgt spid="132124"/>
                                        </p:tgtEl>
                                        <p:attrNameLst>
                                          <p:attrName>ppt_x</p:attrName>
                                        </p:attrNameLst>
                                      </p:cBhvr>
                                      <p:tavLst>
                                        <p:tav tm="0">
                                          <p:val>
                                            <p:strVal val="ppt_x"/>
                                          </p:val>
                                        </p:tav>
                                        <p:tav tm="100000">
                                          <p:val>
                                            <p:strVal val="ppt_x"/>
                                          </p:val>
                                        </p:tav>
                                      </p:tavLst>
                                    </p:anim>
                                    <p:anim calcmode="lin" valueType="num">
                                      <p:cBhvr additive="base">
                                        <p:cTn id="55" dur="500" fill="hold"/>
                                        <p:tgtEl>
                                          <p:spTgt spid="132124"/>
                                        </p:tgtEl>
                                        <p:attrNameLst>
                                          <p:attrName>ppt_y</p:attrName>
                                        </p:attrNameLst>
                                      </p:cBhvr>
                                      <p:tavLst>
                                        <p:tav tm="0">
                                          <p:val>
                                            <p:strVal val="ppt_y"/>
                                          </p:val>
                                        </p:tav>
                                        <p:tav tm="100000">
                                          <p:val>
                                            <p:strVal val="1+ppt_h/2"/>
                                          </p:val>
                                        </p:tav>
                                      </p:tavLst>
                                    </p:anim>
                                    <p:set>
                                      <p:cBhvr additive="base">
                                        <p:cTn id="56" dur="1" fill="hold">
                                          <p:stCondLst>
                                            <p:cond delay="499"/>
                                          </p:stCondLst>
                                        </p:cTn>
                                        <p:tgtEl>
                                          <p:spTgt spid="132124"/>
                                        </p:tgtEl>
                                        <p:attrNameLst>
                                          <p:attrName>style.visibility</p:attrName>
                                        </p:attrNameLst>
                                      </p:cBhvr>
                                      <p:to>
                                        <p:strVal val="hidden"/>
                                      </p:to>
                                    </p:set>
                                  </p:childTnLst>
                                </p:cTn>
                              </p:par>
                            </p:childTnLst>
                          </p:cTn>
                        </p:par>
                      </p:childTnLst>
                    </p:cTn>
                  </p:par>
                  <p:par>
                    <p:cTn id="57" fill="hold" nodeType="clickPar">
                      <p:stCondLst>
                        <p:cond delay="indefinite"/>
                      </p:stCondLst>
                      <p:childTnLst>
                        <p:par>
                          <p:cTn id="58" fill="hold" nodeType="withGroup">
                            <p:stCondLst>
                              <p:cond delay="indefinite"/>
                            </p:stCondLst>
                          </p:cTn>
                        </p:par>
                        <p:par>
                          <p:cTn id="59" fill="hold" nodeType="afterGroup">
                            <p:stCondLst>
                              <p:cond delay="0"/>
                            </p:stCondLst>
                            <p:childTnLst>
                              <p:par>
                                <p:cTn id="60" presetID="2" presetClass="entr" presetSubtype="4" fill="hold" grpId="10" nodeType="clickEffect">
                                  <p:stCondLst>
                                    <p:cond delay="0"/>
                                  </p:stCondLst>
                                  <p:childTnLst>
                                    <p:set>
                                      <p:cBhvr additive="base">
                                        <p:cTn id="61" dur="1" fill="hold">
                                          <p:stCondLst>
                                            <p:cond delay="0"/>
                                          </p:stCondLst>
                                        </p:cTn>
                                        <p:tgtEl>
                                          <p:spTgt spid="132125"/>
                                        </p:tgtEl>
                                        <p:attrNameLst>
                                          <p:attrName>style.visibility</p:attrName>
                                        </p:attrNameLst>
                                      </p:cBhvr>
                                      <p:to>
                                        <p:strVal val="visible"/>
                                      </p:to>
                                    </p:set>
                                    <p:anim calcmode="lin" valueType="num">
                                      <p:cBhvr additive="base">
                                        <p:cTn id="62" dur="500" fill="hold"/>
                                        <p:tgtEl>
                                          <p:spTgt spid="132125"/>
                                        </p:tgtEl>
                                        <p:attrNameLst>
                                          <p:attrName>ppt_x</p:attrName>
                                        </p:attrNameLst>
                                      </p:cBhvr>
                                      <p:tavLst>
                                        <p:tav tm="0">
                                          <p:val>
                                            <p:strVal val="#ppt_x"/>
                                          </p:val>
                                        </p:tav>
                                        <p:tav tm="100000">
                                          <p:val>
                                            <p:strVal val="#ppt_x"/>
                                          </p:val>
                                        </p:tav>
                                      </p:tavLst>
                                    </p:anim>
                                    <p:anim calcmode="lin" valueType="num">
                                      <p:cBhvr additive="base">
                                        <p:cTn id="63" dur="500" fill="hold"/>
                                        <p:tgtEl>
                                          <p:spTgt spid="132125"/>
                                        </p:tgtEl>
                                        <p:attrNameLst>
                                          <p:attrName>ppt_y</p:attrName>
                                        </p:attrNameLst>
                                      </p:cBhvr>
                                      <p:tavLst>
                                        <p:tav tm="0">
                                          <p:val>
                                            <p:strVal val="1+#ppt_h/2"/>
                                          </p:val>
                                        </p:tav>
                                        <p:tav tm="100000">
                                          <p:val>
                                            <p:strVal val="#ppt_y"/>
                                          </p:val>
                                        </p:tav>
                                      </p:tavLst>
                                    </p:anim>
                                  </p:childTnLst>
                                </p:cTn>
                              </p:par>
                            </p:childTnLst>
                          </p:cTn>
                        </p:par>
                      </p:childTnLst>
                    </p:cTn>
                  </p:par>
                  <p:par>
                    <p:cTn id="64" fill="hold" nodeType="clickPar">
                      <p:stCondLst>
                        <p:cond delay="indefinite"/>
                      </p:stCondLst>
                      <p:childTnLst>
                        <p:par>
                          <p:cTn id="65" fill="hold" nodeType="withGroup">
                            <p:stCondLst>
                              <p:cond delay="indefinite"/>
                            </p:stCondLst>
                          </p:cTn>
                        </p:par>
                        <p:par>
                          <p:cTn id="66" fill="hold" nodeType="afterGroup">
                            <p:stCondLst>
                              <p:cond delay="0"/>
                            </p:stCondLst>
                            <p:childTnLst>
                              <p:par>
                                <p:cTn id="67" presetID="2" presetClass="entr" presetSubtype="4" fill="hold" grpId="11" nodeType="clickEffect">
                                  <p:stCondLst>
                                    <p:cond delay="0"/>
                                  </p:stCondLst>
                                  <p:childTnLst>
                                    <p:set>
                                      <p:cBhvr additive="base">
                                        <p:cTn id="68" dur="1" fill="hold">
                                          <p:stCondLst>
                                            <p:cond delay="0"/>
                                          </p:stCondLst>
                                        </p:cTn>
                                        <p:tgtEl>
                                          <p:spTgt spid="132126"/>
                                        </p:tgtEl>
                                        <p:attrNameLst>
                                          <p:attrName>style.visibility</p:attrName>
                                        </p:attrNameLst>
                                      </p:cBhvr>
                                      <p:to>
                                        <p:strVal val="visible"/>
                                      </p:to>
                                    </p:set>
                                    <p:anim calcmode="lin" valueType="num">
                                      <p:cBhvr additive="base">
                                        <p:cTn id="69" dur="500" fill="hold"/>
                                        <p:tgtEl>
                                          <p:spTgt spid="132126"/>
                                        </p:tgtEl>
                                        <p:attrNameLst>
                                          <p:attrName>ppt_x</p:attrName>
                                        </p:attrNameLst>
                                      </p:cBhvr>
                                      <p:tavLst>
                                        <p:tav tm="0">
                                          <p:val>
                                            <p:strVal val="#ppt_x"/>
                                          </p:val>
                                        </p:tav>
                                        <p:tav tm="100000">
                                          <p:val>
                                            <p:strVal val="#ppt_x"/>
                                          </p:val>
                                        </p:tav>
                                      </p:tavLst>
                                    </p:anim>
                                    <p:anim calcmode="lin" valueType="num">
                                      <p:cBhvr additive="base">
                                        <p:cTn id="70" dur="500" fill="hold"/>
                                        <p:tgtEl>
                                          <p:spTgt spid="132126"/>
                                        </p:tgtEl>
                                        <p:attrNameLst>
                                          <p:attrName>ppt_y</p:attrName>
                                        </p:attrNameLst>
                                      </p:cBhvr>
                                      <p:tavLst>
                                        <p:tav tm="0">
                                          <p:val>
                                            <p:strVal val="1+#ppt_h/2"/>
                                          </p:val>
                                        </p:tav>
                                        <p:tav tm="100000">
                                          <p:val>
                                            <p:strVal val="#ppt_y"/>
                                          </p:val>
                                        </p:tav>
                                      </p:tavLst>
                                    </p:anim>
                                  </p:childTnLst>
                                </p:cTn>
                              </p:par>
                            </p:childTnLst>
                          </p:cTn>
                        </p:par>
                      </p:childTnLst>
                    </p:cTn>
                  </p:par>
                  <p:par>
                    <p:cTn id="71" fill="hold" nodeType="clickPar">
                      <p:stCondLst>
                        <p:cond delay="indefinite"/>
                      </p:stCondLst>
                      <p:childTnLst>
                        <p:par>
                          <p:cTn id="72" fill="hold" nodeType="withGroup">
                            <p:stCondLst>
                              <p:cond delay="indefinite"/>
                            </p:stCondLst>
                          </p:cTn>
                        </p:par>
                        <p:par>
                          <p:cTn id="73" fill="hold" nodeType="afterGroup">
                            <p:stCondLst>
                              <p:cond delay="0"/>
                            </p:stCondLst>
                            <p:childTnLst>
                              <p:par>
                                <p:cTn id="74" presetID="22" presetClass="exit" presetSubtype="4" fill="hold" grpId="1" nodeType="clickEffect">
                                  <p:stCondLst>
                                    <p:cond delay="0"/>
                                  </p:stCondLst>
                                  <p:childTnLst>
                                    <p:animEffect transition="out" filter="wipe(down)">
                                      <p:cBhvr additive="base">
                                        <p:cTn id="75" dur="500" fill="hold"/>
                                        <p:tgtEl>
                                          <p:spTgt spid="132125"/>
                                        </p:tgtEl>
                                      </p:cBhvr>
                                    </p:animEffect>
                                    <p:set>
                                      <p:cBhvr additive="base">
                                        <p:cTn id="76" dur="1" fill="hold">
                                          <p:stCondLst>
                                            <p:cond delay="499"/>
                                          </p:stCondLst>
                                        </p:cTn>
                                        <p:tgtEl>
                                          <p:spTgt spid="132125"/>
                                        </p:tgtEl>
                                        <p:attrNameLst>
                                          <p:attrName>style.visibility</p:attrName>
                                        </p:attrNameLst>
                                      </p:cBhvr>
                                      <p:to>
                                        <p:strVal val="hidden"/>
                                      </p:to>
                                    </p:set>
                                  </p:childTnLst>
                                </p:cTn>
                              </p:par>
                              <p:par>
                                <p:cTn id="77" presetID="22" presetClass="exit" presetSubtype="4" fill="hold" grpId="1" nodeType="withEffect">
                                  <p:stCondLst>
                                    <p:cond delay="0"/>
                                  </p:stCondLst>
                                  <p:childTnLst>
                                    <p:animEffect transition="out" filter="wipe(down)">
                                      <p:cBhvr additive="base">
                                        <p:cTn id="78" dur="500" fill="hold"/>
                                        <p:tgtEl>
                                          <p:spTgt spid="132126"/>
                                        </p:tgtEl>
                                      </p:cBhvr>
                                    </p:animEffect>
                                    <p:set>
                                      <p:cBhvr additive="base">
                                        <p:cTn id="79" dur="1" fill="hold">
                                          <p:stCondLst>
                                            <p:cond delay="499"/>
                                          </p:stCondLst>
                                        </p:cTn>
                                        <p:tgtEl>
                                          <p:spTgt spid="132126"/>
                                        </p:tgtEl>
                                        <p:attrNameLst>
                                          <p:attrName>style.visibility</p:attrName>
                                        </p:attrNameLst>
                                      </p:cBhvr>
                                      <p:to>
                                        <p:strVal val="hidden"/>
                                      </p:to>
                                    </p:set>
                                  </p:childTnLst>
                                </p:cTn>
                              </p:par>
                              <p:par>
                                <p:cTn id="80" presetID="2" presetClass="entr" presetSubtype="4" fill="hold" grpId="9" nodeType="withEffect">
                                  <p:stCondLst>
                                    <p:cond delay="0"/>
                                  </p:stCondLst>
                                  <p:childTnLst>
                                    <p:set>
                                      <p:cBhvr additive="base">
                                        <p:cTn id="81" dur="1" fill="hold">
                                          <p:stCondLst>
                                            <p:cond delay="0"/>
                                          </p:stCondLst>
                                        </p:cTn>
                                        <p:tgtEl>
                                          <p:spTgt spid="132127"/>
                                        </p:tgtEl>
                                        <p:attrNameLst>
                                          <p:attrName>style.visibility</p:attrName>
                                        </p:attrNameLst>
                                      </p:cBhvr>
                                      <p:to>
                                        <p:strVal val="visible"/>
                                      </p:to>
                                    </p:set>
                                    <p:anim calcmode="lin" valueType="num">
                                      <p:cBhvr additive="base">
                                        <p:cTn id="82" dur="500" fill="hold"/>
                                        <p:tgtEl>
                                          <p:spTgt spid="132127"/>
                                        </p:tgtEl>
                                        <p:attrNameLst>
                                          <p:attrName>ppt_x</p:attrName>
                                        </p:attrNameLst>
                                      </p:cBhvr>
                                      <p:tavLst>
                                        <p:tav tm="0">
                                          <p:val>
                                            <p:strVal val="#ppt_x"/>
                                          </p:val>
                                        </p:tav>
                                        <p:tav tm="100000">
                                          <p:val>
                                            <p:strVal val="#ppt_x"/>
                                          </p:val>
                                        </p:tav>
                                      </p:tavLst>
                                    </p:anim>
                                    <p:anim calcmode="lin" valueType="num">
                                      <p:cBhvr additive="base">
                                        <p:cTn id="83" dur="500" fill="hold"/>
                                        <p:tgtEl>
                                          <p:spTgt spid="132127"/>
                                        </p:tgtEl>
                                        <p:attrNameLst>
                                          <p:attrName>ppt_y</p:attrName>
                                        </p:attrNameLst>
                                      </p:cBhvr>
                                      <p:tavLst>
                                        <p:tav tm="0">
                                          <p:val>
                                            <p:strVal val="1+#ppt_h/2"/>
                                          </p:val>
                                        </p:tav>
                                        <p:tav tm="100000">
                                          <p:val>
                                            <p:strVal val="#ppt_y"/>
                                          </p:val>
                                        </p:tav>
                                      </p:tavLst>
                                    </p:anim>
                                  </p:childTnLst>
                                </p:cTn>
                              </p:par>
                            </p:childTnLst>
                          </p:cTn>
                        </p:par>
                      </p:childTnLst>
                    </p:cTn>
                  </p:par>
                  <p:par>
                    <p:cTn id="84" fill="hold" nodeType="clickPar">
                      <p:stCondLst>
                        <p:cond delay="indefinite"/>
                      </p:stCondLst>
                      <p:childTnLst>
                        <p:par>
                          <p:cTn id="85" fill="hold" nodeType="withGroup">
                            <p:stCondLst>
                              <p:cond delay="indefinite"/>
                            </p:stCondLst>
                          </p:cTn>
                        </p:par>
                        <p:par>
                          <p:cTn id="86" fill="hold" nodeType="afterGroup">
                            <p:stCondLst>
                              <p:cond delay="0"/>
                            </p:stCondLst>
                            <p:childTnLst>
                              <p:par>
                                <p:cTn id="87" presetID="8" presetClass="entr" presetSubtype="16" fill="hold" grpId="12" nodeType="clickEffect">
                                  <p:stCondLst>
                                    <p:cond delay="0"/>
                                  </p:stCondLst>
                                  <p:childTnLst>
                                    <p:set>
                                      <p:cBhvr additive="base">
                                        <p:cTn id="88" dur="1" fill="hold">
                                          <p:stCondLst>
                                            <p:cond delay="0"/>
                                          </p:stCondLst>
                                        </p:cTn>
                                        <p:tgtEl>
                                          <p:spTgt spid="132129"/>
                                        </p:tgtEl>
                                        <p:attrNameLst>
                                          <p:attrName>style.visibility</p:attrName>
                                        </p:attrNameLst>
                                      </p:cBhvr>
                                      <p:to>
                                        <p:strVal val="visible"/>
                                      </p:to>
                                    </p:set>
                                    <p:animEffect transition="in" filter="diamond(in)">
                                      <p:cBhvr additive="base">
                                        <p:cTn id="89" dur="500" fill="hold"/>
                                        <p:tgtEl>
                                          <p:spTgt spid="1321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118" grpId="0"/>
      <p:bldP spid="132119" grpId="1"/>
      <p:bldP spid="132120" grpId="2"/>
      <p:bldP spid="132121" grpId="3"/>
      <p:bldP spid="132122" grpId="4"/>
      <p:bldP spid="132124" grpId="5"/>
      <p:bldP spid="132127" grpId="6"/>
      <p:bldP spid="132125" grpId="7"/>
      <p:bldP spid="132126" grpId="8"/>
      <p:bldP spid="132129" grpId="9"/>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133122" name="Rectangle 2"/>
          <p:cNvSpPr/>
          <p:nvPr>
            <p:custDataLst>
              <p:tags r:id="rId3"/>
            </p:custDataLst>
          </p:nvPr>
        </p:nvSpPr>
        <p:spPr>
          <a:xfrm>
            <a:off x="1263650" y="395288"/>
            <a:ext cx="6172200" cy="457200"/>
          </a:xfrm>
          <a:prstGeom prst="rect">
            <a:avLst/>
          </a:prstGeom>
          <a:solidFill>
            <a:schemeClr val="accent2"/>
          </a:solidFill>
          <a:ln>
            <a:noFill/>
            <a:miter lim="800000"/>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nSpc>
                <a:spcPct val="90000"/>
              </a:lnSpc>
            </a:pPr>
            <a:r>
              <a:rPr lang="zh-CN" altLang="en-US" sz="2400" b="1">
                <a:solidFill>
                  <a:srgbClr val="FFFF00"/>
                </a:solidFill>
                <a:latin typeface="Calibri Light" pitchFamily="34" charset="0"/>
                <a:ea typeface="宋体" pitchFamily="2" charset="-122"/>
              </a:rPr>
              <a:t>德国终于全部还清一战战争赔款 历时</a:t>
            </a:r>
            <a:r>
              <a:rPr lang="zh-CN" altLang="zh-CN" sz="2400" b="1">
                <a:solidFill>
                  <a:srgbClr val="FFFF00"/>
                </a:solidFill>
                <a:latin typeface="Calibri Light" pitchFamily="34" charset="0"/>
                <a:ea typeface="宋体" pitchFamily="2" charset="-122"/>
              </a:rPr>
              <a:t>92</a:t>
            </a:r>
            <a:r>
              <a:rPr lang="zh-CN" altLang="en-US" sz="2400" b="1">
                <a:solidFill>
                  <a:srgbClr val="FFFF00"/>
                </a:solidFill>
                <a:latin typeface="Calibri Light" pitchFamily="34" charset="0"/>
                <a:ea typeface="宋体" pitchFamily="2" charset="-122"/>
              </a:rPr>
              <a:t>年</a:t>
            </a:r>
            <a:endParaRPr lang="zh-CN" altLang="en-US" sz="2400" b="1">
              <a:solidFill>
                <a:srgbClr val="FFFF00"/>
              </a:solidFill>
              <a:latin typeface="Calibri Light" pitchFamily="34" charset="0"/>
              <a:ea typeface="宋体" pitchFamily="2" charset="-122"/>
            </a:endParaRPr>
          </a:p>
        </p:txBody>
      </p:sp>
      <p:sp>
        <p:nvSpPr>
          <p:cNvPr id="133123" name="Rectangle 3"/>
          <p:cNvSpPr/>
          <p:nvPr>
            <p:custDataLst>
              <p:tags r:id="rId4"/>
            </p:custDataLst>
          </p:nvPr>
        </p:nvSpPr>
        <p:spPr>
          <a:xfrm>
            <a:off x="458788" y="1136650"/>
            <a:ext cx="8361362" cy="3525838"/>
          </a:xfrm>
          <a:prstGeom prst="rect">
            <a:avLst/>
          </a:prstGeom>
          <a:solidFill>
            <a:schemeClr val="bg1"/>
          </a:solidFill>
          <a:ln>
            <a:noFill/>
            <a:miter lim="800000"/>
          </a:ln>
        </p:spPr>
        <p:txBody>
          <a:bodyPr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227012" lvl="0" indent="-227012">
              <a:lnSpc>
                <a:spcPct val="90000"/>
              </a:lnSpc>
              <a:spcBef>
                <a:spcPts val="1000"/>
              </a:spcBef>
            </a:pPr>
            <a:r>
              <a:rPr lang="zh-CN" altLang="en-US" sz="2100" b="1">
                <a:latin typeface="新宋体" charset="-122"/>
                <a:ea typeface="新宋体" charset="-122"/>
              </a:rPr>
              <a:t>      按照一战后签署的</a:t>
            </a:r>
            <a:r>
              <a:rPr lang="zh-CN" altLang="en-US" sz="2100" b="1">
                <a:solidFill>
                  <a:srgbClr val="FF0000"/>
                </a:solidFill>
                <a:latin typeface="新宋体" charset="-122"/>
                <a:ea typeface="新宋体" charset="-122"/>
              </a:rPr>
              <a:t>《凡尔赛条约》</a:t>
            </a:r>
            <a:r>
              <a:rPr lang="zh-CN" altLang="en-US" sz="2100" b="1">
                <a:latin typeface="新宋体" charset="-122"/>
                <a:ea typeface="新宋体" charset="-122"/>
              </a:rPr>
              <a:t>，德国政府需要支付</a:t>
            </a:r>
            <a:r>
              <a:rPr lang="zh-CN" altLang="en-US" sz="2100" b="1">
                <a:solidFill>
                  <a:srgbClr val="FF0000"/>
                </a:solidFill>
                <a:latin typeface="新宋体" charset="-122"/>
                <a:ea typeface="新宋体" charset="-122"/>
              </a:rPr>
              <a:t>2690亿金马克的赔款，相当于9.6万吨黄金</a:t>
            </a:r>
            <a:r>
              <a:rPr lang="zh-CN" altLang="en-US" sz="2100" b="1">
                <a:latin typeface="新宋体" charset="-122"/>
                <a:ea typeface="新宋体" charset="-122"/>
              </a:rPr>
              <a:t>。但到1929年，这笔赔款被减少到1120亿金马克，必须在59年内付清。1929年发生全球金融危机，德国于1931年暂停了每年偿付的赔款。1</a:t>
            </a:r>
            <a:r>
              <a:rPr lang="zh-CN" altLang="en-US" sz="2100" b="1">
                <a:solidFill>
                  <a:srgbClr val="FF0000"/>
                </a:solidFill>
                <a:latin typeface="新宋体" charset="-122"/>
                <a:ea typeface="新宋体" charset="-122"/>
              </a:rPr>
              <a:t>933年希特勒上台后，德国拒绝恢复偿还赔款</a:t>
            </a:r>
            <a:r>
              <a:rPr lang="zh-CN" altLang="en-US" sz="2100" b="1">
                <a:latin typeface="新宋体" charset="-122"/>
                <a:ea typeface="新宋体" charset="-122"/>
              </a:rPr>
              <a:t>。但在1953年的伦敦国际大会上，西德同意承担德国二战前发行的国际债券偿还责任。按照伦敦大会规定，可以待德国实现统一后开始偿还赔款，只是要先行支付一笔利息。柏林墙倒塌后，</a:t>
            </a:r>
            <a:r>
              <a:rPr lang="zh-CN" altLang="en-US" sz="2100" b="1">
                <a:solidFill>
                  <a:srgbClr val="FF0000"/>
                </a:solidFill>
                <a:latin typeface="新宋体" charset="-122"/>
                <a:ea typeface="新宋体" charset="-122"/>
              </a:rPr>
              <a:t>德国实现了国家统一，此后德国开始偿还这些国际赔款</a:t>
            </a:r>
            <a:r>
              <a:rPr lang="zh-CN" altLang="en-US" sz="2100" b="1">
                <a:latin typeface="新宋体" charset="-122"/>
                <a:ea typeface="新宋体" charset="-122"/>
              </a:rPr>
              <a:t>，直到2010年10月3日还清最后一笔赔款。 </a:t>
            </a:r>
            <a:endParaRPr lang="zh-CN" altLang="en-US" sz="2100" b="1">
              <a:latin typeface="新宋体" charset="-122"/>
              <a:ea typeface="新宋体" charset="-122"/>
            </a:endParaRPr>
          </a:p>
          <a:p>
            <a:pPr marL="227012" lvl="0" indent="-227012">
              <a:lnSpc>
                <a:spcPct val="90000"/>
              </a:lnSpc>
              <a:spcBef>
                <a:spcPts val="1000"/>
              </a:spcBef>
            </a:pPr>
            <a:r>
              <a:rPr lang="zh-CN" altLang="en-US" sz="2100" b="1">
                <a:latin typeface="新宋体" charset="-122"/>
                <a:ea typeface="新宋体" charset="-122"/>
              </a:rPr>
              <a:t>     自一战战败后，德国历时92年才完全还清赔款。</a:t>
            </a:r>
            <a:r>
              <a:rPr lang="zh-CN" altLang="en-US" sz="2100" b="1">
                <a:solidFill>
                  <a:srgbClr val="FF0000"/>
                </a:solidFill>
                <a:latin typeface="新宋体" charset="-122"/>
                <a:ea typeface="新宋体" charset="-122"/>
              </a:rPr>
              <a:t>总额达到220亿英镑(约合2328亿元人民币)。</a:t>
            </a:r>
            <a:r>
              <a:rPr lang="zh-CN" altLang="en-US" sz="2100">
                <a:solidFill>
                  <a:srgbClr val="FF0000"/>
                </a:solidFill>
                <a:latin typeface="新宋体" charset="-122"/>
                <a:ea typeface="新宋体" charset="-122"/>
              </a:rPr>
              <a:t> </a:t>
            </a:r>
            <a:endParaRPr lang="zh-CN" altLang="en-US" sz="2100">
              <a:solidFill>
                <a:srgbClr val="FF0000"/>
              </a:solidFill>
              <a:latin typeface="新宋体" charset="-122"/>
              <a:ea typeface="新宋体" charset="-122"/>
            </a:endParaRP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pic>
        <p:nvPicPr>
          <p:cNvPr id="134146" name="Picture 43" descr="未标题-1"/>
          <p:cNvPicPr/>
          <p:nvPr>
            <p:custDataLst>
              <p:tags r:id="rId4"/>
            </p:custDataLst>
          </p:nvPr>
        </p:nvPicPr>
        <p:blipFill>
          <a:blip r:embed="rId3"/>
          <a:stretch>
            <a:fillRect/>
          </a:stretch>
        </p:blipFill>
        <p:spPr>
          <a:xfrm>
            <a:off x="0" y="0"/>
            <a:ext cx="2268538" cy="542925"/>
          </a:xfrm>
          <a:prstGeom prst="rect">
            <a:avLst/>
          </a:prstGeom>
          <a:noFill/>
          <a:ln>
            <a:noFill/>
            <a:miter lim="800000"/>
          </a:ln>
        </p:spPr>
      </p:pic>
      <p:sp>
        <p:nvSpPr>
          <p:cNvPr id="134147" name="Freeform 2"/>
          <p:cNvSpPr/>
          <p:nvPr>
            <p:custDataLst>
              <p:tags r:id="rId5"/>
            </p:custDataLst>
          </p:nvPr>
        </p:nvSpPr>
        <p:spPr>
          <a:xfrm>
            <a:off x="3581400" y="-114300"/>
            <a:ext cx="903288" cy="836612"/>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569" h="702">
                <a:moveTo>
                  <a:pt x="565" y="702"/>
                </a:moveTo>
                <a:cubicBezTo>
                  <a:pt x="549" y="653"/>
                  <a:pt x="569" y="628"/>
                  <a:pt x="514" y="610"/>
                </a:cubicBezTo>
                <a:cubicBezTo>
                  <a:pt x="488" y="532"/>
                  <a:pt x="523" y="624"/>
                  <a:pt x="484" y="559"/>
                </a:cubicBezTo>
                <a:cubicBezTo>
                  <a:pt x="446" y="497"/>
                  <a:pt x="464" y="476"/>
                  <a:pt x="392" y="458"/>
                </a:cubicBezTo>
                <a:cubicBezTo>
                  <a:pt x="369" y="363"/>
                  <a:pt x="403" y="461"/>
                  <a:pt x="351" y="397"/>
                </a:cubicBezTo>
                <a:cubicBezTo>
                  <a:pt x="311" y="347"/>
                  <a:pt x="377" y="378"/>
                  <a:pt x="311" y="356"/>
                </a:cubicBezTo>
                <a:cubicBezTo>
                  <a:pt x="284" y="325"/>
                  <a:pt x="262" y="288"/>
                  <a:pt x="229" y="264"/>
                </a:cubicBezTo>
                <a:cubicBezTo>
                  <a:pt x="209" y="249"/>
                  <a:pt x="176" y="260"/>
                  <a:pt x="158" y="244"/>
                </a:cubicBezTo>
                <a:cubicBezTo>
                  <a:pt x="142" y="230"/>
                  <a:pt x="145" y="203"/>
                  <a:pt x="138" y="183"/>
                </a:cubicBezTo>
                <a:cubicBezTo>
                  <a:pt x="135" y="174"/>
                  <a:pt x="124" y="170"/>
                  <a:pt x="117" y="163"/>
                </a:cubicBezTo>
                <a:cubicBezTo>
                  <a:pt x="97" y="100"/>
                  <a:pt x="125" y="158"/>
                  <a:pt x="46" y="122"/>
                </a:cubicBezTo>
                <a:cubicBezTo>
                  <a:pt x="33" y="116"/>
                  <a:pt x="26" y="101"/>
                  <a:pt x="16" y="91"/>
                </a:cubicBezTo>
                <a:cubicBezTo>
                  <a:pt x="0" y="42"/>
                  <a:pt x="6" y="72"/>
                  <a:pt x="6" y="0"/>
                </a:cubicBezTo>
              </a:path>
            </a:pathLst>
          </a:custGeom>
          <a:noFill/>
          <a:ln w="38100">
            <a:solidFill>
              <a:schemeClr val="tx1"/>
            </a:solidFill>
            <a:bevel/>
          </a:ln>
        </p:spPr>
        <p:txBody>
          <a:bodyPr anchor="t"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indent="0"/>
          </a:p>
        </p:txBody>
      </p:sp>
      <p:sp>
        <p:nvSpPr>
          <p:cNvPr id="134148" name="Freeform 3"/>
          <p:cNvSpPr/>
          <p:nvPr>
            <p:custDataLst>
              <p:tags r:id="rId6"/>
            </p:custDataLst>
          </p:nvPr>
        </p:nvSpPr>
        <p:spPr>
          <a:xfrm>
            <a:off x="6792912" y="-96838"/>
            <a:ext cx="271462" cy="774700"/>
          </a:xfrm>
          <a:custGeom>
            <a:cxnLst>
              <a:cxn ang="0">
                <a:pos x="0" y="0"/>
              </a:cxn>
              <a:cxn ang="0">
                <a:pos x="0" y="0"/>
              </a:cxn>
              <a:cxn ang="0">
                <a:pos x="0" y="0"/>
              </a:cxn>
              <a:cxn ang="0">
                <a:pos x="0" y="0"/>
              </a:cxn>
              <a:cxn ang="0">
                <a:pos x="0" y="0"/>
              </a:cxn>
              <a:cxn ang="0">
                <a:pos x="0" y="0"/>
              </a:cxn>
              <a:cxn ang="0">
                <a:pos x="0" y="0"/>
              </a:cxn>
            </a:cxnLst>
            <a:pathLst>
              <a:path w="171" h="650">
                <a:moveTo>
                  <a:pt x="135" y="650"/>
                </a:moveTo>
                <a:cubicBezTo>
                  <a:pt x="156" y="565"/>
                  <a:pt x="158" y="533"/>
                  <a:pt x="166" y="427"/>
                </a:cubicBezTo>
                <a:cubicBezTo>
                  <a:pt x="159" y="360"/>
                  <a:pt x="171" y="301"/>
                  <a:pt x="115" y="264"/>
                </a:cubicBezTo>
                <a:cubicBezTo>
                  <a:pt x="112" y="254"/>
                  <a:pt x="112" y="242"/>
                  <a:pt x="105" y="234"/>
                </a:cubicBezTo>
                <a:cubicBezTo>
                  <a:pt x="97" y="224"/>
                  <a:pt x="81" y="224"/>
                  <a:pt x="74" y="213"/>
                </a:cubicBezTo>
                <a:cubicBezTo>
                  <a:pt x="0" y="95"/>
                  <a:pt x="92" y="189"/>
                  <a:pt x="33" y="132"/>
                </a:cubicBezTo>
                <a:cubicBezTo>
                  <a:pt x="24" y="88"/>
                  <a:pt x="13" y="45"/>
                  <a:pt x="13" y="0"/>
                </a:cubicBezTo>
              </a:path>
            </a:pathLst>
          </a:custGeom>
          <a:noFill/>
          <a:ln w="38100">
            <a:solidFill>
              <a:schemeClr val="tx1"/>
            </a:solidFill>
            <a:bevel/>
          </a:ln>
        </p:spPr>
        <p:txBody>
          <a:bodyPr anchor="t"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indent="0"/>
          </a:p>
        </p:txBody>
      </p:sp>
      <p:sp>
        <p:nvSpPr>
          <p:cNvPr id="134149" name="Freeform 4"/>
          <p:cNvSpPr/>
          <p:nvPr>
            <p:custDataLst>
              <p:tags r:id="rId7"/>
            </p:custDataLst>
          </p:nvPr>
        </p:nvSpPr>
        <p:spPr>
          <a:xfrm>
            <a:off x="7169150" y="1576388"/>
            <a:ext cx="1679575" cy="1003300"/>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1058" h="842">
                <a:moveTo>
                  <a:pt x="0" y="28"/>
                </a:moveTo>
                <a:cubicBezTo>
                  <a:pt x="32" y="62"/>
                  <a:pt x="68" y="85"/>
                  <a:pt x="112" y="100"/>
                </a:cubicBezTo>
                <a:cubicBezTo>
                  <a:pt x="199" y="91"/>
                  <a:pt x="274" y="75"/>
                  <a:pt x="356" y="49"/>
                </a:cubicBezTo>
                <a:cubicBezTo>
                  <a:pt x="402" y="0"/>
                  <a:pt x="469" y="21"/>
                  <a:pt x="529" y="28"/>
                </a:cubicBezTo>
                <a:cubicBezTo>
                  <a:pt x="580" y="47"/>
                  <a:pt x="603" y="92"/>
                  <a:pt x="641" y="130"/>
                </a:cubicBezTo>
                <a:cubicBezTo>
                  <a:pt x="658" y="147"/>
                  <a:pt x="681" y="191"/>
                  <a:pt x="681" y="191"/>
                </a:cubicBezTo>
                <a:cubicBezTo>
                  <a:pt x="699" y="245"/>
                  <a:pt x="685" y="213"/>
                  <a:pt x="732" y="283"/>
                </a:cubicBezTo>
                <a:cubicBezTo>
                  <a:pt x="739" y="293"/>
                  <a:pt x="754" y="295"/>
                  <a:pt x="763" y="303"/>
                </a:cubicBezTo>
                <a:lnTo>
                  <a:pt x="813" y="354"/>
                </a:lnTo>
                <a:cubicBezTo>
                  <a:pt x="813" y="354"/>
                  <a:pt x="813" y="354"/>
                  <a:pt x="813" y="354"/>
                </a:cubicBezTo>
                <a:cubicBezTo>
                  <a:pt x="825" y="377"/>
                  <a:pt x="828" y="404"/>
                  <a:pt x="844" y="425"/>
                </a:cubicBezTo>
                <a:cubicBezTo>
                  <a:pt x="858" y="444"/>
                  <a:pt x="882" y="456"/>
                  <a:pt x="895" y="476"/>
                </a:cubicBezTo>
                <a:cubicBezTo>
                  <a:pt x="902" y="486"/>
                  <a:pt x="908" y="496"/>
                  <a:pt x="915" y="506"/>
                </a:cubicBezTo>
                <a:cubicBezTo>
                  <a:pt x="938" y="577"/>
                  <a:pt x="915" y="560"/>
                  <a:pt x="966" y="578"/>
                </a:cubicBezTo>
                <a:cubicBezTo>
                  <a:pt x="978" y="614"/>
                  <a:pt x="1002" y="625"/>
                  <a:pt x="1017" y="659"/>
                </a:cubicBezTo>
                <a:cubicBezTo>
                  <a:pt x="1041" y="715"/>
                  <a:pt x="1058" y="782"/>
                  <a:pt x="1058" y="842"/>
                </a:cubicBezTo>
              </a:path>
            </a:pathLst>
          </a:custGeom>
          <a:noFill/>
          <a:ln w="38100">
            <a:solidFill>
              <a:schemeClr val="tx1"/>
            </a:solidFill>
            <a:bevel/>
          </a:ln>
        </p:spPr>
        <p:txBody>
          <a:bodyPr anchor="t"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indent="0"/>
          </a:p>
        </p:txBody>
      </p:sp>
      <p:sp>
        <p:nvSpPr>
          <p:cNvPr id="134150" name="Freeform 5"/>
          <p:cNvSpPr/>
          <p:nvPr>
            <p:custDataLst>
              <p:tags r:id="rId8"/>
            </p:custDataLst>
          </p:nvPr>
        </p:nvSpPr>
        <p:spPr>
          <a:xfrm>
            <a:off x="6553200" y="3716338"/>
            <a:ext cx="2393950" cy="246062"/>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1508" h="206">
                <a:moveTo>
                  <a:pt x="0" y="99"/>
                </a:moveTo>
                <a:cubicBezTo>
                  <a:pt x="17" y="149"/>
                  <a:pt x="35" y="135"/>
                  <a:pt x="81" y="150"/>
                </a:cubicBezTo>
                <a:cubicBezTo>
                  <a:pt x="119" y="207"/>
                  <a:pt x="153" y="192"/>
                  <a:pt x="213" y="180"/>
                </a:cubicBezTo>
                <a:cubicBezTo>
                  <a:pt x="254" y="141"/>
                  <a:pt x="313" y="153"/>
                  <a:pt x="366" y="140"/>
                </a:cubicBezTo>
                <a:cubicBezTo>
                  <a:pt x="427" y="147"/>
                  <a:pt x="479" y="160"/>
                  <a:pt x="539" y="170"/>
                </a:cubicBezTo>
                <a:cubicBezTo>
                  <a:pt x="735" y="157"/>
                  <a:pt x="659" y="193"/>
                  <a:pt x="722" y="99"/>
                </a:cubicBezTo>
                <a:cubicBezTo>
                  <a:pt x="743" y="33"/>
                  <a:pt x="785" y="46"/>
                  <a:pt x="854" y="38"/>
                </a:cubicBezTo>
                <a:cubicBezTo>
                  <a:pt x="970" y="0"/>
                  <a:pt x="1004" y="21"/>
                  <a:pt x="1169" y="28"/>
                </a:cubicBezTo>
                <a:cubicBezTo>
                  <a:pt x="1219" y="44"/>
                  <a:pt x="1265" y="55"/>
                  <a:pt x="1312" y="79"/>
                </a:cubicBezTo>
                <a:cubicBezTo>
                  <a:pt x="1323" y="84"/>
                  <a:pt x="1331" y="94"/>
                  <a:pt x="1342" y="99"/>
                </a:cubicBezTo>
                <a:cubicBezTo>
                  <a:pt x="1362" y="108"/>
                  <a:pt x="1403" y="119"/>
                  <a:pt x="1403" y="119"/>
                </a:cubicBezTo>
                <a:cubicBezTo>
                  <a:pt x="1454" y="170"/>
                  <a:pt x="1390" y="112"/>
                  <a:pt x="1454" y="150"/>
                </a:cubicBezTo>
                <a:cubicBezTo>
                  <a:pt x="1486" y="169"/>
                  <a:pt x="1464" y="176"/>
                  <a:pt x="1505" y="190"/>
                </a:cubicBezTo>
                <a:cubicBezTo>
                  <a:pt x="1508" y="191"/>
                  <a:pt x="1505" y="183"/>
                  <a:pt x="1505" y="180"/>
                </a:cubicBezTo>
              </a:path>
            </a:pathLst>
          </a:custGeom>
          <a:noFill/>
          <a:ln w="38100">
            <a:solidFill>
              <a:schemeClr val="tx1"/>
            </a:solidFill>
            <a:bevel/>
          </a:ln>
        </p:spPr>
        <p:txBody>
          <a:bodyPr anchor="t"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indent="0"/>
          </a:p>
        </p:txBody>
      </p:sp>
      <p:sp>
        <p:nvSpPr>
          <p:cNvPr id="134151" name="Freeform 6"/>
          <p:cNvSpPr/>
          <p:nvPr>
            <p:custDataLst>
              <p:tags r:id="rId9"/>
            </p:custDataLst>
          </p:nvPr>
        </p:nvSpPr>
        <p:spPr>
          <a:xfrm>
            <a:off x="4327525" y="4552950"/>
            <a:ext cx="1114425" cy="296862"/>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702" h="249">
                <a:moveTo>
                  <a:pt x="0" y="0"/>
                </a:moveTo>
                <a:cubicBezTo>
                  <a:pt x="3" y="10"/>
                  <a:pt x="1" y="25"/>
                  <a:pt x="10" y="31"/>
                </a:cubicBezTo>
                <a:cubicBezTo>
                  <a:pt x="27" y="43"/>
                  <a:pt x="71" y="51"/>
                  <a:pt x="71" y="51"/>
                </a:cubicBezTo>
                <a:cubicBezTo>
                  <a:pt x="109" y="91"/>
                  <a:pt x="70" y="56"/>
                  <a:pt x="122" y="82"/>
                </a:cubicBezTo>
                <a:cubicBezTo>
                  <a:pt x="155" y="98"/>
                  <a:pt x="168" y="121"/>
                  <a:pt x="203" y="133"/>
                </a:cubicBezTo>
                <a:cubicBezTo>
                  <a:pt x="223" y="140"/>
                  <a:pt x="264" y="153"/>
                  <a:pt x="264" y="153"/>
                </a:cubicBezTo>
                <a:cubicBezTo>
                  <a:pt x="279" y="175"/>
                  <a:pt x="321" y="249"/>
                  <a:pt x="366" y="194"/>
                </a:cubicBezTo>
                <a:cubicBezTo>
                  <a:pt x="392" y="162"/>
                  <a:pt x="364" y="111"/>
                  <a:pt x="376" y="72"/>
                </a:cubicBezTo>
                <a:cubicBezTo>
                  <a:pt x="379" y="62"/>
                  <a:pt x="397" y="66"/>
                  <a:pt x="407" y="61"/>
                </a:cubicBezTo>
                <a:cubicBezTo>
                  <a:pt x="418" y="56"/>
                  <a:pt x="427" y="48"/>
                  <a:pt x="437" y="41"/>
                </a:cubicBezTo>
                <a:cubicBezTo>
                  <a:pt x="528" y="48"/>
                  <a:pt x="585" y="59"/>
                  <a:pt x="671" y="72"/>
                </a:cubicBezTo>
                <a:cubicBezTo>
                  <a:pt x="683" y="108"/>
                  <a:pt x="674" y="157"/>
                  <a:pt x="702" y="183"/>
                </a:cubicBezTo>
              </a:path>
            </a:pathLst>
          </a:custGeom>
          <a:noFill/>
          <a:ln w="38100">
            <a:solidFill>
              <a:schemeClr val="tx1"/>
            </a:solidFill>
            <a:bevel/>
          </a:ln>
        </p:spPr>
        <p:txBody>
          <a:bodyPr anchor="t"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indent="0"/>
          </a:p>
        </p:txBody>
      </p:sp>
      <p:grpSp>
        <p:nvGrpSpPr>
          <p:cNvPr id="134152" name="Group 7"/>
          <p:cNvGrpSpPr/>
          <p:nvPr>
            <p:custDataLst>
              <p:tags r:id="rId10"/>
            </p:custDataLst>
          </p:nvPr>
        </p:nvGrpSpPr>
        <p:grpSpPr>
          <a:xfrm>
            <a:off x="0" y="285750"/>
            <a:ext cx="7635875" cy="4432300"/>
            <a:chOff x="-4560" y="0"/>
            <a:chExt cx="4810" cy="3722"/>
          </a:xfrm>
        </p:grpSpPr>
        <p:sp>
          <p:nvSpPr>
            <p:cNvPr id="134153" name="Freeform 8"/>
            <p:cNvSpPr/>
            <p:nvPr>
              <p:custDataLst>
                <p:tags r:id="rId11"/>
              </p:custDataLst>
            </p:nvPr>
          </p:nvSpPr>
          <p:spPr>
            <a:xfrm>
              <a:off x="-4560" y="1780"/>
              <a:ext cx="451" cy="159"/>
            </a:xfrm>
            <a:custGeom>
              <a:pathLst>
                <a:path w="451" h="159">
                  <a:moveTo>
                    <a:pt x="451" y="0"/>
                  </a:moveTo>
                  <a:cubicBezTo>
                    <a:pt x="389" y="59"/>
                    <a:pt x="366" y="69"/>
                    <a:pt x="278" y="81"/>
                  </a:cubicBezTo>
                  <a:cubicBezTo>
                    <a:pt x="252" y="159"/>
                    <a:pt x="282" y="101"/>
                    <a:pt x="125" y="101"/>
                  </a:cubicBezTo>
                  <a:cubicBezTo>
                    <a:pt x="108" y="101"/>
                    <a:pt x="91" y="108"/>
                    <a:pt x="74" y="111"/>
                  </a:cubicBezTo>
                  <a:cubicBezTo>
                    <a:pt x="0" y="124"/>
                    <a:pt x="3" y="98"/>
                    <a:pt x="3" y="132"/>
                  </a:cubicBezTo>
                </a:path>
              </a:pathLst>
            </a:custGeom>
            <a:noFill/>
            <a:ln w="38100">
              <a:solidFill>
                <a:schemeClr val="tx1"/>
              </a:solidFill>
              <a:miter lim="800000"/>
            </a:ln>
          </p:spPr>
          <p:txBody>
            <a:bodyPr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p:txBody>
        </p:sp>
        <p:sp>
          <p:nvSpPr>
            <p:cNvPr id="134154" name="Freeform 9"/>
            <p:cNvSpPr/>
            <p:nvPr>
              <p:custDataLst>
                <p:tags r:id="rId12"/>
              </p:custDataLst>
            </p:nvPr>
          </p:nvSpPr>
          <p:spPr>
            <a:xfrm>
              <a:off x="-4516" y="1281"/>
              <a:ext cx="203" cy="173"/>
            </a:xfrm>
            <a:custGeom>
              <a:pathLst>
                <a:path w="203" h="173">
                  <a:moveTo>
                    <a:pt x="203" y="173"/>
                  </a:moveTo>
                  <a:cubicBezTo>
                    <a:pt x="186" y="72"/>
                    <a:pt x="185" y="85"/>
                    <a:pt x="81" y="71"/>
                  </a:cubicBezTo>
                  <a:cubicBezTo>
                    <a:pt x="78" y="61"/>
                    <a:pt x="78" y="48"/>
                    <a:pt x="71" y="41"/>
                  </a:cubicBezTo>
                  <a:cubicBezTo>
                    <a:pt x="64" y="34"/>
                    <a:pt x="50" y="36"/>
                    <a:pt x="41" y="31"/>
                  </a:cubicBezTo>
                  <a:cubicBezTo>
                    <a:pt x="33" y="26"/>
                    <a:pt x="28" y="16"/>
                    <a:pt x="20" y="10"/>
                  </a:cubicBezTo>
                  <a:cubicBezTo>
                    <a:pt x="14" y="6"/>
                    <a:pt x="7" y="3"/>
                    <a:pt x="0" y="0"/>
                  </a:cubicBezTo>
                </a:path>
              </a:pathLst>
            </a:custGeom>
            <a:noFill/>
            <a:ln w="38100">
              <a:solidFill>
                <a:schemeClr val="tx1"/>
              </a:solidFill>
              <a:miter lim="800000"/>
            </a:ln>
          </p:spPr>
          <p:txBody>
            <a:bodyPr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p:txBody>
        </p:sp>
        <p:sp>
          <p:nvSpPr>
            <p:cNvPr id="134155" name="Freeform 10"/>
            <p:cNvSpPr/>
            <p:nvPr>
              <p:custDataLst>
                <p:tags r:id="rId13"/>
              </p:custDataLst>
            </p:nvPr>
          </p:nvSpPr>
          <p:spPr>
            <a:xfrm>
              <a:off x="-4109" y="1688"/>
              <a:ext cx="394" cy="411"/>
            </a:xfrm>
            <a:custGeom>
              <a:pathLst>
                <a:path w="394" h="411">
                  <a:moveTo>
                    <a:pt x="0" y="10"/>
                  </a:moveTo>
                  <a:cubicBezTo>
                    <a:pt x="24" y="86"/>
                    <a:pt x="30" y="169"/>
                    <a:pt x="61" y="244"/>
                  </a:cubicBezTo>
                  <a:cubicBezTo>
                    <a:pt x="72" y="270"/>
                    <a:pt x="87" y="284"/>
                    <a:pt x="112" y="295"/>
                  </a:cubicBezTo>
                  <a:cubicBezTo>
                    <a:pt x="132" y="304"/>
                    <a:pt x="173" y="315"/>
                    <a:pt x="173" y="315"/>
                  </a:cubicBezTo>
                  <a:cubicBezTo>
                    <a:pt x="199" y="397"/>
                    <a:pt x="160" y="303"/>
                    <a:pt x="213" y="356"/>
                  </a:cubicBezTo>
                  <a:cubicBezTo>
                    <a:pt x="268" y="411"/>
                    <a:pt x="170" y="367"/>
                    <a:pt x="254" y="397"/>
                  </a:cubicBezTo>
                  <a:cubicBezTo>
                    <a:pt x="287" y="385"/>
                    <a:pt x="306" y="366"/>
                    <a:pt x="335" y="346"/>
                  </a:cubicBezTo>
                  <a:cubicBezTo>
                    <a:pt x="338" y="336"/>
                    <a:pt x="339" y="324"/>
                    <a:pt x="345" y="315"/>
                  </a:cubicBezTo>
                  <a:cubicBezTo>
                    <a:pt x="350" y="307"/>
                    <a:pt x="362" y="304"/>
                    <a:pt x="366" y="295"/>
                  </a:cubicBezTo>
                  <a:cubicBezTo>
                    <a:pt x="376" y="276"/>
                    <a:pt x="386" y="234"/>
                    <a:pt x="386" y="234"/>
                  </a:cubicBezTo>
                  <a:cubicBezTo>
                    <a:pt x="380" y="159"/>
                    <a:pt x="394" y="80"/>
                    <a:pt x="366" y="10"/>
                  </a:cubicBezTo>
                  <a:cubicBezTo>
                    <a:pt x="362" y="0"/>
                    <a:pt x="345" y="3"/>
                    <a:pt x="335" y="0"/>
                  </a:cubicBezTo>
                  <a:cubicBezTo>
                    <a:pt x="202" y="8"/>
                    <a:pt x="127" y="20"/>
                    <a:pt x="0" y="10"/>
                  </a:cubicBezTo>
                  <a:close/>
                </a:path>
              </a:pathLst>
            </a:custGeom>
            <a:solidFill>
              <a:schemeClr val="tx2"/>
            </a:solidFill>
            <a:ln>
              <a:solidFill>
                <a:schemeClr val="tx1"/>
              </a:solidFill>
              <a:miter lim="800000"/>
            </a:ln>
          </p:spPr>
          <p:txBody>
            <a:bodyPr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p:txBody>
        </p:sp>
        <p:sp>
          <p:nvSpPr>
            <p:cNvPr id="134156" name="Freeform 11"/>
            <p:cNvSpPr/>
            <p:nvPr>
              <p:custDataLst>
                <p:tags r:id="rId14"/>
              </p:custDataLst>
            </p:nvPr>
          </p:nvSpPr>
          <p:spPr>
            <a:xfrm>
              <a:off x="-4404" y="890"/>
              <a:ext cx="2292" cy="1085"/>
            </a:xfrm>
            <a:custGeom>
              <a:pathLst>
                <a:path w="2292" h="1085">
                  <a:moveTo>
                    <a:pt x="1230" y="107"/>
                  </a:moveTo>
                  <a:cubicBezTo>
                    <a:pt x="1220" y="136"/>
                    <a:pt x="1233" y="177"/>
                    <a:pt x="1210" y="198"/>
                  </a:cubicBezTo>
                  <a:cubicBezTo>
                    <a:pt x="1186" y="220"/>
                    <a:pt x="1118" y="229"/>
                    <a:pt x="1118" y="229"/>
                  </a:cubicBezTo>
                  <a:cubicBezTo>
                    <a:pt x="1111" y="239"/>
                    <a:pt x="1107" y="251"/>
                    <a:pt x="1098" y="259"/>
                  </a:cubicBezTo>
                  <a:cubicBezTo>
                    <a:pt x="1090" y="266"/>
                    <a:pt x="1075" y="262"/>
                    <a:pt x="1068" y="269"/>
                  </a:cubicBezTo>
                  <a:cubicBezTo>
                    <a:pt x="1014" y="323"/>
                    <a:pt x="1105" y="284"/>
                    <a:pt x="1027" y="310"/>
                  </a:cubicBezTo>
                  <a:cubicBezTo>
                    <a:pt x="1024" y="320"/>
                    <a:pt x="1022" y="331"/>
                    <a:pt x="1017" y="340"/>
                  </a:cubicBezTo>
                  <a:cubicBezTo>
                    <a:pt x="1011" y="349"/>
                    <a:pt x="951" y="424"/>
                    <a:pt x="1007" y="371"/>
                  </a:cubicBezTo>
                  <a:cubicBezTo>
                    <a:pt x="1039" y="466"/>
                    <a:pt x="1007" y="342"/>
                    <a:pt x="996" y="422"/>
                  </a:cubicBezTo>
                  <a:cubicBezTo>
                    <a:pt x="991" y="457"/>
                    <a:pt x="1014" y="510"/>
                    <a:pt x="1037" y="534"/>
                  </a:cubicBezTo>
                  <a:cubicBezTo>
                    <a:pt x="1034" y="547"/>
                    <a:pt x="1039" y="567"/>
                    <a:pt x="1027" y="574"/>
                  </a:cubicBezTo>
                  <a:cubicBezTo>
                    <a:pt x="1014" y="582"/>
                    <a:pt x="954" y="548"/>
                    <a:pt x="946" y="544"/>
                  </a:cubicBezTo>
                  <a:cubicBezTo>
                    <a:pt x="942" y="534"/>
                    <a:pt x="946" y="515"/>
                    <a:pt x="935" y="513"/>
                  </a:cubicBezTo>
                  <a:cubicBezTo>
                    <a:pt x="907" y="511"/>
                    <a:pt x="815" y="503"/>
                    <a:pt x="773" y="513"/>
                  </a:cubicBezTo>
                  <a:cubicBezTo>
                    <a:pt x="731" y="523"/>
                    <a:pt x="712" y="550"/>
                    <a:pt x="681" y="574"/>
                  </a:cubicBezTo>
                  <a:cubicBezTo>
                    <a:pt x="668" y="615"/>
                    <a:pt x="631" y="642"/>
                    <a:pt x="590" y="656"/>
                  </a:cubicBezTo>
                  <a:cubicBezTo>
                    <a:pt x="543" y="661"/>
                    <a:pt x="455" y="591"/>
                    <a:pt x="396" y="574"/>
                  </a:cubicBezTo>
                  <a:cubicBezTo>
                    <a:pt x="337" y="557"/>
                    <a:pt x="295" y="556"/>
                    <a:pt x="234" y="554"/>
                  </a:cubicBezTo>
                  <a:cubicBezTo>
                    <a:pt x="166" y="558"/>
                    <a:pt x="98" y="561"/>
                    <a:pt x="30" y="564"/>
                  </a:cubicBezTo>
                  <a:cubicBezTo>
                    <a:pt x="0" y="591"/>
                    <a:pt x="8" y="695"/>
                    <a:pt x="20" y="727"/>
                  </a:cubicBezTo>
                  <a:cubicBezTo>
                    <a:pt x="32" y="759"/>
                    <a:pt x="64" y="745"/>
                    <a:pt x="101" y="757"/>
                  </a:cubicBezTo>
                  <a:cubicBezTo>
                    <a:pt x="128" y="833"/>
                    <a:pt x="97" y="775"/>
                    <a:pt x="244" y="798"/>
                  </a:cubicBezTo>
                  <a:cubicBezTo>
                    <a:pt x="265" y="801"/>
                    <a:pt x="305" y="818"/>
                    <a:pt x="305" y="818"/>
                  </a:cubicBezTo>
                  <a:cubicBezTo>
                    <a:pt x="285" y="899"/>
                    <a:pt x="293" y="847"/>
                    <a:pt x="315" y="829"/>
                  </a:cubicBezTo>
                  <a:cubicBezTo>
                    <a:pt x="325" y="832"/>
                    <a:pt x="337" y="841"/>
                    <a:pt x="366" y="839"/>
                  </a:cubicBezTo>
                  <a:cubicBezTo>
                    <a:pt x="390" y="841"/>
                    <a:pt x="436" y="825"/>
                    <a:pt x="488" y="818"/>
                  </a:cubicBezTo>
                  <a:cubicBezTo>
                    <a:pt x="540" y="811"/>
                    <a:pt x="639" y="803"/>
                    <a:pt x="681" y="798"/>
                  </a:cubicBezTo>
                  <a:cubicBezTo>
                    <a:pt x="701" y="785"/>
                    <a:pt x="717" y="763"/>
                    <a:pt x="742" y="788"/>
                  </a:cubicBezTo>
                  <a:cubicBezTo>
                    <a:pt x="749" y="795"/>
                    <a:pt x="743" y="813"/>
                    <a:pt x="752" y="818"/>
                  </a:cubicBezTo>
                  <a:cubicBezTo>
                    <a:pt x="780" y="835"/>
                    <a:pt x="844" y="849"/>
                    <a:pt x="844" y="849"/>
                  </a:cubicBezTo>
                  <a:cubicBezTo>
                    <a:pt x="851" y="859"/>
                    <a:pt x="855" y="871"/>
                    <a:pt x="864" y="879"/>
                  </a:cubicBezTo>
                  <a:cubicBezTo>
                    <a:pt x="873" y="886"/>
                    <a:pt x="888" y="881"/>
                    <a:pt x="895" y="890"/>
                  </a:cubicBezTo>
                  <a:cubicBezTo>
                    <a:pt x="948" y="956"/>
                    <a:pt x="834" y="918"/>
                    <a:pt x="966" y="940"/>
                  </a:cubicBezTo>
                  <a:cubicBezTo>
                    <a:pt x="969" y="950"/>
                    <a:pt x="968" y="964"/>
                    <a:pt x="976" y="971"/>
                  </a:cubicBezTo>
                  <a:cubicBezTo>
                    <a:pt x="995" y="983"/>
                    <a:pt x="1046" y="1009"/>
                    <a:pt x="1078" y="1012"/>
                  </a:cubicBezTo>
                  <a:cubicBezTo>
                    <a:pt x="1062" y="1028"/>
                    <a:pt x="1154" y="993"/>
                    <a:pt x="1159" y="991"/>
                  </a:cubicBezTo>
                  <a:cubicBezTo>
                    <a:pt x="1218" y="1001"/>
                    <a:pt x="1285" y="1013"/>
                    <a:pt x="1342" y="1032"/>
                  </a:cubicBezTo>
                  <a:cubicBezTo>
                    <a:pt x="1398" y="1085"/>
                    <a:pt x="1465" y="1067"/>
                    <a:pt x="1546" y="1073"/>
                  </a:cubicBezTo>
                  <a:cubicBezTo>
                    <a:pt x="1581" y="983"/>
                    <a:pt x="1592" y="995"/>
                    <a:pt x="1688" y="981"/>
                  </a:cubicBezTo>
                  <a:cubicBezTo>
                    <a:pt x="1769" y="929"/>
                    <a:pt x="1870" y="941"/>
                    <a:pt x="1963" y="930"/>
                  </a:cubicBezTo>
                  <a:cubicBezTo>
                    <a:pt x="1971" y="866"/>
                    <a:pt x="1970" y="838"/>
                    <a:pt x="2003" y="788"/>
                  </a:cubicBezTo>
                  <a:cubicBezTo>
                    <a:pt x="2010" y="754"/>
                    <a:pt x="2012" y="747"/>
                    <a:pt x="2014" y="727"/>
                  </a:cubicBezTo>
                  <a:cubicBezTo>
                    <a:pt x="2016" y="707"/>
                    <a:pt x="2009" y="679"/>
                    <a:pt x="2014" y="666"/>
                  </a:cubicBezTo>
                  <a:cubicBezTo>
                    <a:pt x="2017" y="654"/>
                    <a:pt x="2037" y="655"/>
                    <a:pt x="2044" y="646"/>
                  </a:cubicBezTo>
                  <a:cubicBezTo>
                    <a:pt x="2051" y="637"/>
                    <a:pt x="2048" y="624"/>
                    <a:pt x="2054" y="615"/>
                  </a:cubicBezTo>
                  <a:cubicBezTo>
                    <a:pt x="2070" y="589"/>
                    <a:pt x="2098" y="573"/>
                    <a:pt x="2125" y="564"/>
                  </a:cubicBezTo>
                  <a:cubicBezTo>
                    <a:pt x="2143" y="545"/>
                    <a:pt x="2146" y="530"/>
                    <a:pt x="2166" y="513"/>
                  </a:cubicBezTo>
                  <a:cubicBezTo>
                    <a:pt x="2186" y="496"/>
                    <a:pt x="2235" y="493"/>
                    <a:pt x="2247" y="462"/>
                  </a:cubicBezTo>
                  <a:cubicBezTo>
                    <a:pt x="2292" y="419"/>
                    <a:pt x="2278" y="371"/>
                    <a:pt x="2237" y="330"/>
                  </a:cubicBezTo>
                  <a:cubicBezTo>
                    <a:pt x="2234" y="320"/>
                    <a:pt x="2234" y="307"/>
                    <a:pt x="2227" y="300"/>
                  </a:cubicBezTo>
                  <a:cubicBezTo>
                    <a:pt x="2220" y="293"/>
                    <a:pt x="2206" y="295"/>
                    <a:pt x="2197" y="290"/>
                  </a:cubicBezTo>
                  <a:cubicBezTo>
                    <a:pt x="2128" y="248"/>
                    <a:pt x="2229" y="287"/>
                    <a:pt x="2146" y="259"/>
                  </a:cubicBezTo>
                  <a:cubicBezTo>
                    <a:pt x="2143" y="218"/>
                    <a:pt x="2145" y="177"/>
                    <a:pt x="2136" y="137"/>
                  </a:cubicBezTo>
                  <a:cubicBezTo>
                    <a:pt x="2123" y="76"/>
                    <a:pt x="1973" y="78"/>
                    <a:pt x="1952" y="76"/>
                  </a:cubicBezTo>
                  <a:cubicBezTo>
                    <a:pt x="1919" y="68"/>
                    <a:pt x="1874" y="46"/>
                    <a:pt x="1841" y="35"/>
                  </a:cubicBezTo>
                  <a:cubicBezTo>
                    <a:pt x="1829" y="31"/>
                    <a:pt x="1811" y="11"/>
                    <a:pt x="1800" y="5"/>
                  </a:cubicBezTo>
                  <a:cubicBezTo>
                    <a:pt x="1791" y="0"/>
                    <a:pt x="1800" y="28"/>
                    <a:pt x="1790" y="25"/>
                  </a:cubicBezTo>
                  <a:cubicBezTo>
                    <a:pt x="1761" y="26"/>
                    <a:pt x="1674" y="17"/>
                    <a:pt x="1627" y="25"/>
                  </a:cubicBezTo>
                  <a:cubicBezTo>
                    <a:pt x="1580" y="33"/>
                    <a:pt x="1542" y="62"/>
                    <a:pt x="1505" y="76"/>
                  </a:cubicBezTo>
                  <a:cubicBezTo>
                    <a:pt x="1463" y="107"/>
                    <a:pt x="1453" y="95"/>
                    <a:pt x="1403" y="107"/>
                  </a:cubicBezTo>
                  <a:cubicBezTo>
                    <a:pt x="1350" y="97"/>
                    <a:pt x="1284" y="114"/>
                    <a:pt x="1230" y="107"/>
                  </a:cubicBezTo>
                  <a:close/>
                </a:path>
              </a:pathLst>
            </a:custGeom>
            <a:solidFill>
              <a:schemeClr val="tx2"/>
            </a:solidFill>
            <a:ln>
              <a:solidFill>
                <a:schemeClr val="tx1"/>
              </a:solidFill>
              <a:miter lim="800000"/>
            </a:ln>
          </p:spPr>
          <p:txBody>
            <a:bodyPr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p:txBody>
        </p:sp>
        <p:sp>
          <p:nvSpPr>
            <p:cNvPr id="134157" name="Freeform 12"/>
            <p:cNvSpPr/>
            <p:nvPr>
              <p:custDataLst>
                <p:tags r:id="rId15"/>
              </p:custDataLst>
            </p:nvPr>
          </p:nvSpPr>
          <p:spPr>
            <a:xfrm>
              <a:off x="-3418" y="1871"/>
              <a:ext cx="429" cy="856"/>
            </a:xfrm>
            <a:custGeom>
              <a:pathLst>
                <a:path w="429" h="856">
                  <a:moveTo>
                    <a:pt x="0" y="0"/>
                  </a:moveTo>
                  <a:cubicBezTo>
                    <a:pt x="16" y="67"/>
                    <a:pt x="2" y="16"/>
                    <a:pt x="21" y="71"/>
                  </a:cubicBezTo>
                  <a:cubicBezTo>
                    <a:pt x="28" y="91"/>
                    <a:pt x="41" y="132"/>
                    <a:pt x="41" y="132"/>
                  </a:cubicBezTo>
                  <a:cubicBezTo>
                    <a:pt x="38" y="241"/>
                    <a:pt x="27" y="349"/>
                    <a:pt x="31" y="458"/>
                  </a:cubicBezTo>
                  <a:cubicBezTo>
                    <a:pt x="31" y="468"/>
                    <a:pt x="43" y="442"/>
                    <a:pt x="51" y="437"/>
                  </a:cubicBezTo>
                  <a:cubicBezTo>
                    <a:pt x="60" y="431"/>
                    <a:pt x="72" y="430"/>
                    <a:pt x="82" y="427"/>
                  </a:cubicBezTo>
                  <a:cubicBezTo>
                    <a:pt x="102" y="434"/>
                    <a:pt x="141" y="427"/>
                    <a:pt x="143" y="448"/>
                  </a:cubicBezTo>
                  <a:cubicBezTo>
                    <a:pt x="152" y="526"/>
                    <a:pt x="149" y="576"/>
                    <a:pt x="204" y="631"/>
                  </a:cubicBezTo>
                  <a:cubicBezTo>
                    <a:pt x="214" y="661"/>
                    <a:pt x="228" y="691"/>
                    <a:pt x="234" y="722"/>
                  </a:cubicBezTo>
                  <a:cubicBezTo>
                    <a:pt x="237" y="739"/>
                    <a:pt x="237" y="757"/>
                    <a:pt x="244" y="773"/>
                  </a:cubicBezTo>
                  <a:cubicBezTo>
                    <a:pt x="248" y="782"/>
                    <a:pt x="258" y="786"/>
                    <a:pt x="265" y="793"/>
                  </a:cubicBezTo>
                  <a:cubicBezTo>
                    <a:pt x="268" y="803"/>
                    <a:pt x="280" y="850"/>
                    <a:pt x="295" y="854"/>
                  </a:cubicBezTo>
                  <a:cubicBezTo>
                    <a:pt x="304" y="856"/>
                    <a:pt x="308" y="839"/>
                    <a:pt x="316" y="834"/>
                  </a:cubicBezTo>
                  <a:cubicBezTo>
                    <a:pt x="325" y="829"/>
                    <a:pt x="336" y="827"/>
                    <a:pt x="346" y="824"/>
                  </a:cubicBezTo>
                  <a:cubicBezTo>
                    <a:pt x="340" y="798"/>
                    <a:pt x="331" y="721"/>
                    <a:pt x="356" y="702"/>
                  </a:cubicBezTo>
                  <a:cubicBezTo>
                    <a:pt x="367" y="693"/>
                    <a:pt x="383" y="695"/>
                    <a:pt x="397" y="692"/>
                  </a:cubicBezTo>
                  <a:cubicBezTo>
                    <a:pt x="400" y="675"/>
                    <a:pt x="403" y="658"/>
                    <a:pt x="407" y="641"/>
                  </a:cubicBezTo>
                  <a:cubicBezTo>
                    <a:pt x="413" y="620"/>
                    <a:pt x="427" y="580"/>
                    <a:pt x="427" y="580"/>
                  </a:cubicBezTo>
                  <a:cubicBezTo>
                    <a:pt x="424" y="542"/>
                    <a:pt x="429" y="441"/>
                    <a:pt x="417" y="397"/>
                  </a:cubicBezTo>
                  <a:cubicBezTo>
                    <a:pt x="405" y="353"/>
                    <a:pt x="361" y="346"/>
                    <a:pt x="356" y="315"/>
                  </a:cubicBezTo>
                  <a:cubicBezTo>
                    <a:pt x="319" y="290"/>
                    <a:pt x="422" y="237"/>
                    <a:pt x="385" y="213"/>
                  </a:cubicBezTo>
                  <a:cubicBezTo>
                    <a:pt x="368" y="166"/>
                    <a:pt x="272" y="130"/>
                    <a:pt x="254" y="82"/>
                  </a:cubicBezTo>
                  <a:cubicBezTo>
                    <a:pt x="255" y="77"/>
                    <a:pt x="207" y="43"/>
                    <a:pt x="183" y="31"/>
                  </a:cubicBezTo>
                  <a:cubicBezTo>
                    <a:pt x="174" y="26"/>
                    <a:pt x="163" y="7"/>
                    <a:pt x="153" y="10"/>
                  </a:cubicBezTo>
                  <a:cubicBezTo>
                    <a:pt x="79" y="2"/>
                    <a:pt x="56" y="36"/>
                    <a:pt x="0" y="0"/>
                  </a:cubicBezTo>
                  <a:close/>
                </a:path>
              </a:pathLst>
            </a:custGeom>
            <a:solidFill>
              <a:schemeClr val="tx2"/>
            </a:solidFill>
            <a:ln>
              <a:solidFill>
                <a:schemeClr val="tx1"/>
              </a:solidFill>
              <a:miter lim="800000"/>
            </a:ln>
          </p:spPr>
          <p:txBody>
            <a:bodyPr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p:txBody>
        </p:sp>
        <p:sp>
          <p:nvSpPr>
            <p:cNvPr id="134158" name="Freeform 13"/>
            <p:cNvSpPr/>
            <p:nvPr>
              <p:custDataLst>
                <p:tags r:id="rId16"/>
              </p:custDataLst>
            </p:nvPr>
          </p:nvSpPr>
          <p:spPr>
            <a:xfrm>
              <a:off x="-3273" y="1759"/>
              <a:ext cx="2420" cy="1874"/>
            </a:xfrm>
            <a:custGeom>
              <a:pathLst>
                <a:path w="2420" h="1874">
                  <a:moveTo>
                    <a:pt x="22" y="63"/>
                  </a:moveTo>
                  <a:cubicBezTo>
                    <a:pt x="73" y="114"/>
                    <a:pt x="39" y="245"/>
                    <a:pt x="79" y="305"/>
                  </a:cubicBezTo>
                  <a:cubicBezTo>
                    <a:pt x="96" y="359"/>
                    <a:pt x="156" y="394"/>
                    <a:pt x="201" y="427"/>
                  </a:cubicBezTo>
                  <a:cubicBezTo>
                    <a:pt x="213" y="464"/>
                    <a:pt x="235" y="475"/>
                    <a:pt x="252" y="509"/>
                  </a:cubicBezTo>
                  <a:cubicBezTo>
                    <a:pt x="278" y="562"/>
                    <a:pt x="243" y="519"/>
                    <a:pt x="282" y="560"/>
                  </a:cubicBezTo>
                  <a:cubicBezTo>
                    <a:pt x="261" y="767"/>
                    <a:pt x="246" y="690"/>
                    <a:pt x="272" y="793"/>
                  </a:cubicBezTo>
                  <a:cubicBezTo>
                    <a:pt x="308" y="759"/>
                    <a:pt x="321" y="779"/>
                    <a:pt x="364" y="793"/>
                  </a:cubicBezTo>
                  <a:cubicBezTo>
                    <a:pt x="396" y="827"/>
                    <a:pt x="409" y="827"/>
                    <a:pt x="394" y="875"/>
                  </a:cubicBezTo>
                  <a:cubicBezTo>
                    <a:pt x="408" y="930"/>
                    <a:pt x="408" y="991"/>
                    <a:pt x="445" y="1037"/>
                  </a:cubicBezTo>
                  <a:cubicBezTo>
                    <a:pt x="466" y="1064"/>
                    <a:pt x="527" y="1098"/>
                    <a:pt x="527" y="1098"/>
                  </a:cubicBezTo>
                  <a:cubicBezTo>
                    <a:pt x="541" y="1141"/>
                    <a:pt x="534" y="1192"/>
                    <a:pt x="557" y="1231"/>
                  </a:cubicBezTo>
                  <a:cubicBezTo>
                    <a:pt x="569" y="1252"/>
                    <a:pt x="598" y="1258"/>
                    <a:pt x="618" y="1271"/>
                  </a:cubicBezTo>
                  <a:cubicBezTo>
                    <a:pt x="628" y="1278"/>
                    <a:pt x="649" y="1292"/>
                    <a:pt x="649" y="1292"/>
                  </a:cubicBezTo>
                  <a:cubicBezTo>
                    <a:pt x="676" y="1374"/>
                    <a:pt x="635" y="1277"/>
                    <a:pt x="689" y="1332"/>
                  </a:cubicBezTo>
                  <a:cubicBezTo>
                    <a:pt x="742" y="1386"/>
                    <a:pt x="649" y="1347"/>
                    <a:pt x="730" y="1373"/>
                  </a:cubicBezTo>
                  <a:cubicBezTo>
                    <a:pt x="752" y="1442"/>
                    <a:pt x="785" y="1459"/>
                    <a:pt x="852" y="1475"/>
                  </a:cubicBezTo>
                  <a:cubicBezTo>
                    <a:pt x="928" y="1524"/>
                    <a:pt x="826" y="1465"/>
                    <a:pt x="984" y="1505"/>
                  </a:cubicBezTo>
                  <a:cubicBezTo>
                    <a:pt x="994" y="1507"/>
                    <a:pt x="997" y="1521"/>
                    <a:pt x="1005" y="1526"/>
                  </a:cubicBezTo>
                  <a:cubicBezTo>
                    <a:pt x="1014" y="1531"/>
                    <a:pt x="1026" y="1531"/>
                    <a:pt x="1035" y="1536"/>
                  </a:cubicBezTo>
                  <a:cubicBezTo>
                    <a:pt x="1056" y="1548"/>
                    <a:pt x="1076" y="1563"/>
                    <a:pt x="1096" y="1576"/>
                  </a:cubicBezTo>
                  <a:cubicBezTo>
                    <a:pt x="1106" y="1583"/>
                    <a:pt x="1127" y="1597"/>
                    <a:pt x="1127" y="1597"/>
                  </a:cubicBezTo>
                  <a:cubicBezTo>
                    <a:pt x="1130" y="1607"/>
                    <a:pt x="1139" y="1617"/>
                    <a:pt x="1137" y="1627"/>
                  </a:cubicBezTo>
                  <a:cubicBezTo>
                    <a:pt x="1135" y="1637"/>
                    <a:pt x="1125" y="1651"/>
                    <a:pt x="1116" y="1648"/>
                  </a:cubicBezTo>
                  <a:cubicBezTo>
                    <a:pt x="1106" y="1645"/>
                    <a:pt x="1109" y="1627"/>
                    <a:pt x="1106" y="1617"/>
                  </a:cubicBezTo>
                  <a:cubicBezTo>
                    <a:pt x="1087" y="1646"/>
                    <a:pt x="1074" y="1688"/>
                    <a:pt x="1116" y="1709"/>
                  </a:cubicBezTo>
                  <a:cubicBezTo>
                    <a:pt x="1135" y="1719"/>
                    <a:pt x="1177" y="1729"/>
                    <a:pt x="1177" y="1729"/>
                  </a:cubicBezTo>
                  <a:cubicBezTo>
                    <a:pt x="1184" y="1736"/>
                    <a:pt x="1189" y="1747"/>
                    <a:pt x="1198" y="1749"/>
                  </a:cubicBezTo>
                  <a:cubicBezTo>
                    <a:pt x="1208" y="1751"/>
                    <a:pt x="1217" y="1739"/>
                    <a:pt x="1228" y="1739"/>
                  </a:cubicBezTo>
                  <a:cubicBezTo>
                    <a:pt x="1256" y="1739"/>
                    <a:pt x="1283" y="1746"/>
                    <a:pt x="1310" y="1749"/>
                  </a:cubicBezTo>
                  <a:cubicBezTo>
                    <a:pt x="1330" y="1756"/>
                    <a:pt x="1353" y="1758"/>
                    <a:pt x="1371" y="1770"/>
                  </a:cubicBezTo>
                  <a:cubicBezTo>
                    <a:pt x="1441" y="1816"/>
                    <a:pt x="1409" y="1802"/>
                    <a:pt x="1462" y="1820"/>
                  </a:cubicBezTo>
                  <a:cubicBezTo>
                    <a:pt x="1467" y="1835"/>
                    <a:pt x="1470" y="1874"/>
                    <a:pt x="1503" y="1861"/>
                  </a:cubicBezTo>
                  <a:cubicBezTo>
                    <a:pt x="1514" y="1857"/>
                    <a:pt x="1516" y="1841"/>
                    <a:pt x="1523" y="1831"/>
                  </a:cubicBezTo>
                  <a:cubicBezTo>
                    <a:pt x="1513" y="1827"/>
                    <a:pt x="1499" y="1829"/>
                    <a:pt x="1493" y="1820"/>
                  </a:cubicBezTo>
                  <a:cubicBezTo>
                    <a:pt x="1481" y="1802"/>
                    <a:pt x="1479" y="1779"/>
                    <a:pt x="1472" y="1759"/>
                  </a:cubicBezTo>
                  <a:cubicBezTo>
                    <a:pt x="1457" y="1715"/>
                    <a:pt x="1447" y="1676"/>
                    <a:pt x="1422" y="1637"/>
                  </a:cubicBezTo>
                  <a:cubicBezTo>
                    <a:pt x="1428" y="1505"/>
                    <a:pt x="1393" y="1432"/>
                    <a:pt x="1472" y="1353"/>
                  </a:cubicBezTo>
                  <a:cubicBezTo>
                    <a:pt x="1476" y="1319"/>
                    <a:pt x="1471" y="1283"/>
                    <a:pt x="1483" y="1251"/>
                  </a:cubicBezTo>
                  <a:cubicBezTo>
                    <a:pt x="1487" y="1241"/>
                    <a:pt x="1504" y="1247"/>
                    <a:pt x="1513" y="1241"/>
                  </a:cubicBezTo>
                  <a:cubicBezTo>
                    <a:pt x="1529" y="1230"/>
                    <a:pt x="1554" y="1200"/>
                    <a:pt x="1554" y="1200"/>
                  </a:cubicBezTo>
                  <a:cubicBezTo>
                    <a:pt x="1571" y="1148"/>
                    <a:pt x="1550" y="1186"/>
                    <a:pt x="1594" y="1159"/>
                  </a:cubicBezTo>
                  <a:cubicBezTo>
                    <a:pt x="1612" y="1148"/>
                    <a:pt x="1624" y="1126"/>
                    <a:pt x="1635" y="1109"/>
                  </a:cubicBezTo>
                  <a:cubicBezTo>
                    <a:pt x="1646" y="1075"/>
                    <a:pt x="1666" y="1051"/>
                    <a:pt x="1676" y="1017"/>
                  </a:cubicBezTo>
                  <a:cubicBezTo>
                    <a:pt x="1680" y="1003"/>
                    <a:pt x="1677" y="987"/>
                    <a:pt x="1686" y="976"/>
                  </a:cubicBezTo>
                  <a:cubicBezTo>
                    <a:pt x="1754" y="898"/>
                    <a:pt x="1856" y="900"/>
                    <a:pt x="1950" y="885"/>
                  </a:cubicBezTo>
                  <a:cubicBezTo>
                    <a:pt x="1964" y="883"/>
                    <a:pt x="1977" y="876"/>
                    <a:pt x="1991" y="875"/>
                  </a:cubicBezTo>
                  <a:cubicBezTo>
                    <a:pt x="2113" y="869"/>
                    <a:pt x="2235" y="868"/>
                    <a:pt x="2357" y="865"/>
                  </a:cubicBezTo>
                  <a:cubicBezTo>
                    <a:pt x="2420" y="847"/>
                    <a:pt x="2413" y="777"/>
                    <a:pt x="2398" y="743"/>
                  </a:cubicBezTo>
                  <a:cubicBezTo>
                    <a:pt x="2391" y="713"/>
                    <a:pt x="2342" y="701"/>
                    <a:pt x="2317" y="682"/>
                  </a:cubicBezTo>
                  <a:cubicBezTo>
                    <a:pt x="2292" y="663"/>
                    <a:pt x="2259" y="655"/>
                    <a:pt x="2245" y="631"/>
                  </a:cubicBezTo>
                  <a:cubicBezTo>
                    <a:pt x="2231" y="611"/>
                    <a:pt x="2245" y="561"/>
                    <a:pt x="2235" y="539"/>
                  </a:cubicBezTo>
                  <a:cubicBezTo>
                    <a:pt x="2225" y="517"/>
                    <a:pt x="2194" y="510"/>
                    <a:pt x="2184" y="498"/>
                  </a:cubicBezTo>
                  <a:cubicBezTo>
                    <a:pt x="2181" y="488"/>
                    <a:pt x="2181" y="475"/>
                    <a:pt x="2174" y="468"/>
                  </a:cubicBezTo>
                  <a:cubicBezTo>
                    <a:pt x="2167" y="461"/>
                    <a:pt x="2150" y="467"/>
                    <a:pt x="2144" y="458"/>
                  </a:cubicBezTo>
                  <a:cubicBezTo>
                    <a:pt x="2132" y="447"/>
                    <a:pt x="2130" y="417"/>
                    <a:pt x="2113" y="397"/>
                  </a:cubicBezTo>
                  <a:cubicBezTo>
                    <a:pt x="2096" y="377"/>
                    <a:pt x="2067" y="350"/>
                    <a:pt x="2042" y="336"/>
                  </a:cubicBezTo>
                  <a:cubicBezTo>
                    <a:pt x="2017" y="322"/>
                    <a:pt x="1997" y="320"/>
                    <a:pt x="1961" y="315"/>
                  </a:cubicBezTo>
                  <a:cubicBezTo>
                    <a:pt x="1925" y="310"/>
                    <a:pt x="1864" y="331"/>
                    <a:pt x="1828" y="305"/>
                  </a:cubicBezTo>
                  <a:cubicBezTo>
                    <a:pt x="1802" y="308"/>
                    <a:pt x="1777" y="147"/>
                    <a:pt x="1746" y="161"/>
                  </a:cubicBezTo>
                  <a:cubicBezTo>
                    <a:pt x="1713" y="175"/>
                    <a:pt x="1704" y="105"/>
                    <a:pt x="1669" y="117"/>
                  </a:cubicBezTo>
                  <a:cubicBezTo>
                    <a:pt x="1634" y="153"/>
                    <a:pt x="1598" y="149"/>
                    <a:pt x="1528" y="172"/>
                  </a:cubicBezTo>
                  <a:cubicBezTo>
                    <a:pt x="1506" y="186"/>
                    <a:pt x="1521" y="82"/>
                    <a:pt x="1495" y="128"/>
                  </a:cubicBezTo>
                  <a:cubicBezTo>
                    <a:pt x="1475" y="132"/>
                    <a:pt x="1435" y="199"/>
                    <a:pt x="1408" y="194"/>
                  </a:cubicBezTo>
                  <a:cubicBezTo>
                    <a:pt x="1338" y="183"/>
                    <a:pt x="1387" y="121"/>
                    <a:pt x="1331" y="96"/>
                  </a:cubicBezTo>
                  <a:cubicBezTo>
                    <a:pt x="1261" y="66"/>
                    <a:pt x="1114" y="380"/>
                    <a:pt x="1045" y="346"/>
                  </a:cubicBezTo>
                  <a:cubicBezTo>
                    <a:pt x="1036" y="318"/>
                    <a:pt x="1019" y="237"/>
                    <a:pt x="984" y="224"/>
                  </a:cubicBezTo>
                  <a:cubicBezTo>
                    <a:pt x="965" y="217"/>
                    <a:pt x="984" y="176"/>
                    <a:pt x="964" y="173"/>
                  </a:cubicBezTo>
                  <a:cubicBezTo>
                    <a:pt x="947" y="121"/>
                    <a:pt x="930" y="131"/>
                    <a:pt x="872" y="112"/>
                  </a:cubicBezTo>
                  <a:cubicBezTo>
                    <a:pt x="818" y="58"/>
                    <a:pt x="805" y="70"/>
                    <a:pt x="720" y="82"/>
                  </a:cubicBezTo>
                  <a:cubicBezTo>
                    <a:pt x="683" y="79"/>
                    <a:pt x="698" y="72"/>
                    <a:pt x="649" y="82"/>
                  </a:cubicBezTo>
                  <a:cubicBezTo>
                    <a:pt x="596" y="70"/>
                    <a:pt x="461" y="8"/>
                    <a:pt x="404" y="8"/>
                  </a:cubicBezTo>
                  <a:cubicBezTo>
                    <a:pt x="376" y="90"/>
                    <a:pt x="382" y="66"/>
                    <a:pt x="306" y="85"/>
                  </a:cubicBezTo>
                  <a:cubicBezTo>
                    <a:pt x="276" y="82"/>
                    <a:pt x="268" y="85"/>
                    <a:pt x="240" y="74"/>
                  </a:cubicBezTo>
                  <a:cubicBezTo>
                    <a:pt x="230" y="70"/>
                    <a:pt x="217" y="81"/>
                    <a:pt x="208" y="74"/>
                  </a:cubicBezTo>
                  <a:cubicBezTo>
                    <a:pt x="200" y="68"/>
                    <a:pt x="215" y="20"/>
                    <a:pt x="175" y="30"/>
                  </a:cubicBezTo>
                  <a:cubicBezTo>
                    <a:pt x="153" y="24"/>
                    <a:pt x="130" y="0"/>
                    <a:pt x="109" y="19"/>
                  </a:cubicBezTo>
                  <a:cubicBezTo>
                    <a:pt x="88" y="38"/>
                    <a:pt x="62" y="119"/>
                    <a:pt x="49" y="143"/>
                  </a:cubicBezTo>
                  <a:cubicBezTo>
                    <a:pt x="42" y="150"/>
                    <a:pt x="28" y="153"/>
                    <a:pt x="28" y="163"/>
                  </a:cubicBezTo>
                  <a:cubicBezTo>
                    <a:pt x="28" y="173"/>
                    <a:pt x="6" y="230"/>
                    <a:pt x="0" y="248"/>
                  </a:cubicBezTo>
                </a:path>
              </a:pathLst>
            </a:custGeom>
            <a:solidFill>
              <a:schemeClr val="tx2"/>
            </a:solidFill>
            <a:ln>
              <a:solidFill>
                <a:schemeClr val="tx1"/>
              </a:solidFill>
              <a:miter lim="800000"/>
            </a:ln>
          </p:spPr>
          <p:txBody>
            <a:bodyPr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p:txBody>
        </p:sp>
        <p:sp>
          <p:nvSpPr>
            <p:cNvPr id="134159" name="Freeform 14"/>
            <p:cNvSpPr/>
            <p:nvPr>
              <p:custDataLst>
                <p:tags r:id="rId17"/>
              </p:custDataLst>
            </p:nvPr>
          </p:nvSpPr>
          <p:spPr>
            <a:xfrm>
              <a:off x="-3597" y="0"/>
              <a:ext cx="3393" cy="1527"/>
            </a:xfrm>
            <a:custGeom>
              <a:pathLst>
                <a:path w="3393" h="1527">
                  <a:moveTo>
                    <a:pt x="678" y="0"/>
                  </a:moveTo>
                  <a:cubicBezTo>
                    <a:pt x="685" y="10"/>
                    <a:pt x="688" y="23"/>
                    <a:pt x="698" y="31"/>
                  </a:cubicBezTo>
                  <a:cubicBezTo>
                    <a:pt x="706" y="38"/>
                    <a:pt x="719" y="36"/>
                    <a:pt x="728" y="41"/>
                  </a:cubicBezTo>
                  <a:cubicBezTo>
                    <a:pt x="758" y="59"/>
                    <a:pt x="775" y="80"/>
                    <a:pt x="810" y="92"/>
                  </a:cubicBezTo>
                  <a:cubicBezTo>
                    <a:pt x="847" y="88"/>
                    <a:pt x="885" y="78"/>
                    <a:pt x="922" y="81"/>
                  </a:cubicBezTo>
                  <a:cubicBezTo>
                    <a:pt x="932" y="82"/>
                    <a:pt x="933" y="98"/>
                    <a:pt x="942" y="102"/>
                  </a:cubicBezTo>
                  <a:cubicBezTo>
                    <a:pt x="961" y="112"/>
                    <a:pt x="1003" y="122"/>
                    <a:pt x="1003" y="122"/>
                  </a:cubicBezTo>
                  <a:cubicBezTo>
                    <a:pt x="1022" y="181"/>
                    <a:pt x="997" y="135"/>
                    <a:pt x="1074" y="163"/>
                  </a:cubicBezTo>
                  <a:cubicBezTo>
                    <a:pt x="1088" y="168"/>
                    <a:pt x="1123" y="222"/>
                    <a:pt x="1125" y="224"/>
                  </a:cubicBezTo>
                  <a:cubicBezTo>
                    <a:pt x="1135" y="286"/>
                    <a:pt x="1133" y="325"/>
                    <a:pt x="1196" y="346"/>
                  </a:cubicBezTo>
                  <a:cubicBezTo>
                    <a:pt x="1200" y="357"/>
                    <a:pt x="1207" y="401"/>
                    <a:pt x="1237" y="386"/>
                  </a:cubicBezTo>
                  <a:cubicBezTo>
                    <a:pt x="1246" y="381"/>
                    <a:pt x="1238" y="361"/>
                    <a:pt x="1247" y="356"/>
                  </a:cubicBezTo>
                  <a:cubicBezTo>
                    <a:pt x="1268" y="345"/>
                    <a:pt x="1318" y="346"/>
                    <a:pt x="1318" y="346"/>
                  </a:cubicBezTo>
                  <a:cubicBezTo>
                    <a:pt x="1328" y="325"/>
                    <a:pt x="1333" y="302"/>
                    <a:pt x="1347" y="284"/>
                  </a:cubicBezTo>
                  <a:cubicBezTo>
                    <a:pt x="1378" y="243"/>
                    <a:pt x="1433" y="273"/>
                    <a:pt x="1471" y="285"/>
                  </a:cubicBezTo>
                  <a:cubicBezTo>
                    <a:pt x="1498" y="366"/>
                    <a:pt x="1457" y="270"/>
                    <a:pt x="1512" y="325"/>
                  </a:cubicBezTo>
                  <a:cubicBezTo>
                    <a:pt x="1548" y="361"/>
                    <a:pt x="1491" y="354"/>
                    <a:pt x="1542" y="386"/>
                  </a:cubicBezTo>
                  <a:cubicBezTo>
                    <a:pt x="1550" y="391"/>
                    <a:pt x="1649" y="432"/>
                    <a:pt x="1664" y="437"/>
                  </a:cubicBezTo>
                  <a:cubicBezTo>
                    <a:pt x="1692" y="478"/>
                    <a:pt x="1709" y="476"/>
                    <a:pt x="1756" y="488"/>
                  </a:cubicBezTo>
                  <a:cubicBezTo>
                    <a:pt x="1759" y="502"/>
                    <a:pt x="1758" y="517"/>
                    <a:pt x="1766" y="529"/>
                  </a:cubicBezTo>
                  <a:cubicBezTo>
                    <a:pt x="1773" y="539"/>
                    <a:pt x="1787" y="542"/>
                    <a:pt x="1796" y="549"/>
                  </a:cubicBezTo>
                  <a:cubicBezTo>
                    <a:pt x="1844" y="587"/>
                    <a:pt x="1817" y="586"/>
                    <a:pt x="1888" y="600"/>
                  </a:cubicBezTo>
                  <a:cubicBezTo>
                    <a:pt x="1895" y="610"/>
                    <a:pt x="1896" y="627"/>
                    <a:pt x="1908" y="631"/>
                  </a:cubicBezTo>
                  <a:cubicBezTo>
                    <a:pt x="1926" y="639"/>
                    <a:pt x="1963" y="626"/>
                    <a:pt x="1990" y="631"/>
                  </a:cubicBezTo>
                  <a:cubicBezTo>
                    <a:pt x="2017" y="636"/>
                    <a:pt x="2042" y="646"/>
                    <a:pt x="2071" y="661"/>
                  </a:cubicBezTo>
                  <a:cubicBezTo>
                    <a:pt x="2097" y="701"/>
                    <a:pt x="2115" y="713"/>
                    <a:pt x="2163" y="722"/>
                  </a:cubicBezTo>
                  <a:cubicBezTo>
                    <a:pt x="2204" y="729"/>
                    <a:pt x="2285" y="742"/>
                    <a:pt x="2285" y="742"/>
                  </a:cubicBezTo>
                  <a:cubicBezTo>
                    <a:pt x="2305" y="735"/>
                    <a:pt x="2325" y="727"/>
                    <a:pt x="2346" y="722"/>
                  </a:cubicBezTo>
                  <a:cubicBezTo>
                    <a:pt x="2359" y="719"/>
                    <a:pt x="2373" y="716"/>
                    <a:pt x="2386" y="712"/>
                  </a:cubicBezTo>
                  <a:cubicBezTo>
                    <a:pt x="2407" y="706"/>
                    <a:pt x="2447" y="692"/>
                    <a:pt x="2447" y="692"/>
                  </a:cubicBezTo>
                  <a:cubicBezTo>
                    <a:pt x="2472" y="690"/>
                    <a:pt x="2486" y="663"/>
                    <a:pt x="2539" y="671"/>
                  </a:cubicBezTo>
                  <a:cubicBezTo>
                    <a:pt x="2590" y="674"/>
                    <a:pt x="2689" y="688"/>
                    <a:pt x="2752" y="712"/>
                  </a:cubicBezTo>
                  <a:cubicBezTo>
                    <a:pt x="2792" y="754"/>
                    <a:pt x="2862" y="795"/>
                    <a:pt x="2915" y="814"/>
                  </a:cubicBezTo>
                  <a:cubicBezTo>
                    <a:pt x="2957" y="854"/>
                    <a:pt x="3031" y="860"/>
                    <a:pt x="3088" y="875"/>
                  </a:cubicBezTo>
                  <a:cubicBezTo>
                    <a:pt x="3098" y="882"/>
                    <a:pt x="3108" y="890"/>
                    <a:pt x="3119" y="895"/>
                  </a:cubicBezTo>
                  <a:cubicBezTo>
                    <a:pt x="3139" y="904"/>
                    <a:pt x="3180" y="915"/>
                    <a:pt x="3180" y="915"/>
                  </a:cubicBezTo>
                  <a:cubicBezTo>
                    <a:pt x="3220" y="957"/>
                    <a:pt x="3271" y="971"/>
                    <a:pt x="3322" y="997"/>
                  </a:cubicBezTo>
                  <a:cubicBezTo>
                    <a:pt x="3325" y="1007"/>
                    <a:pt x="3324" y="1020"/>
                    <a:pt x="3332" y="1027"/>
                  </a:cubicBezTo>
                  <a:cubicBezTo>
                    <a:pt x="3340" y="1035"/>
                    <a:pt x="3357" y="1028"/>
                    <a:pt x="3363" y="1037"/>
                  </a:cubicBezTo>
                  <a:cubicBezTo>
                    <a:pt x="3375" y="1054"/>
                    <a:pt x="3376" y="1078"/>
                    <a:pt x="3383" y="1098"/>
                  </a:cubicBezTo>
                  <a:cubicBezTo>
                    <a:pt x="3386" y="1108"/>
                    <a:pt x="3393" y="1129"/>
                    <a:pt x="3393" y="1129"/>
                  </a:cubicBezTo>
                  <a:cubicBezTo>
                    <a:pt x="3390" y="1139"/>
                    <a:pt x="3392" y="1153"/>
                    <a:pt x="3383" y="1159"/>
                  </a:cubicBezTo>
                  <a:cubicBezTo>
                    <a:pt x="3366" y="1172"/>
                    <a:pt x="3342" y="1173"/>
                    <a:pt x="3322" y="1180"/>
                  </a:cubicBezTo>
                  <a:cubicBezTo>
                    <a:pt x="3310" y="1184"/>
                    <a:pt x="3303" y="1197"/>
                    <a:pt x="3291" y="1200"/>
                  </a:cubicBezTo>
                  <a:cubicBezTo>
                    <a:pt x="3258" y="1207"/>
                    <a:pt x="3224" y="1207"/>
                    <a:pt x="3190" y="1210"/>
                  </a:cubicBezTo>
                  <a:cubicBezTo>
                    <a:pt x="3136" y="1223"/>
                    <a:pt x="3081" y="1227"/>
                    <a:pt x="3027" y="1241"/>
                  </a:cubicBezTo>
                  <a:cubicBezTo>
                    <a:pt x="2963" y="1236"/>
                    <a:pt x="2877" y="1239"/>
                    <a:pt x="2813" y="1210"/>
                  </a:cubicBezTo>
                  <a:cubicBezTo>
                    <a:pt x="2772" y="1192"/>
                    <a:pt x="2742" y="1253"/>
                    <a:pt x="2702" y="1233"/>
                  </a:cubicBezTo>
                  <a:cubicBezTo>
                    <a:pt x="2675" y="1220"/>
                    <a:pt x="2626" y="1203"/>
                    <a:pt x="2604" y="1200"/>
                  </a:cubicBezTo>
                  <a:cubicBezTo>
                    <a:pt x="2485" y="1161"/>
                    <a:pt x="2570" y="1087"/>
                    <a:pt x="2366" y="1098"/>
                  </a:cubicBezTo>
                  <a:cubicBezTo>
                    <a:pt x="2363" y="1112"/>
                    <a:pt x="2367" y="1130"/>
                    <a:pt x="2356" y="1139"/>
                  </a:cubicBezTo>
                  <a:cubicBezTo>
                    <a:pt x="2323" y="1167"/>
                    <a:pt x="2172" y="1168"/>
                    <a:pt x="2163" y="1169"/>
                  </a:cubicBezTo>
                  <a:cubicBezTo>
                    <a:pt x="2144" y="1221"/>
                    <a:pt x="2165" y="1183"/>
                    <a:pt x="2122" y="1220"/>
                  </a:cubicBezTo>
                  <a:cubicBezTo>
                    <a:pt x="2064" y="1270"/>
                    <a:pt x="2088" y="1262"/>
                    <a:pt x="2010" y="1281"/>
                  </a:cubicBezTo>
                  <a:cubicBezTo>
                    <a:pt x="1991" y="1340"/>
                    <a:pt x="1951" y="1324"/>
                    <a:pt x="1888" y="1332"/>
                  </a:cubicBezTo>
                  <a:cubicBezTo>
                    <a:pt x="1864" y="1405"/>
                    <a:pt x="1782" y="1404"/>
                    <a:pt x="1715" y="1413"/>
                  </a:cubicBezTo>
                  <a:cubicBezTo>
                    <a:pt x="1662" y="1432"/>
                    <a:pt x="1708" y="1422"/>
                    <a:pt x="1644" y="1413"/>
                  </a:cubicBezTo>
                  <a:cubicBezTo>
                    <a:pt x="1587" y="1405"/>
                    <a:pt x="1470" y="1527"/>
                    <a:pt x="1470" y="1527"/>
                  </a:cubicBezTo>
                  <a:cubicBezTo>
                    <a:pt x="1467" y="1517"/>
                    <a:pt x="1447" y="1450"/>
                    <a:pt x="1448" y="1440"/>
                  </a:cubicBezTo>
                  <a:cubicBezTo>
                    <a:pt x="1450" y="1419"/>
                    <a:pt x="1393" y="1418"/>
                    <a:pt x="1393" y="1418"/>
                  </a:cubicBezTo>
                  <a:cubicBezTo>
                    <a:pt x="1374" y="1359"/>
                    <a:pt x="1453" y="1242"/>
                    <a:pt x="1390" y="1220"/>
                  </a:cubicBezTo>
                  <a:cubicBezTo>
                    <a:pt x="1368" y="1160"/>
                    <a:pt x="1334" y="1183"/>
                    <a:pt x="1298" y="1129"/>
                  </a:cubicBezTo>
                  <a:cubicBezTo>
                    <a:pt x="1306" y="1098"/>
                    <a:pt x="1332" y="1048"/>
                    <a:pt x="1308" y="1017"/>
                  </a:cubicBezTo>
                  <a:cubicBezTo>
                    <a:pt x="1301" y="1009"/>
                    <a:pt x="1288" y="1010"/>
                    <a:pt x="1278" y="1007"/>
                  </a:cubicBezTo>
                  <a:cubicBezTo>
                    <a:pt x="1155" y="969"/>
                    <a:pt x="1212" y="1061"/>
                    <a:pt x="1099" y="1047"/>
                  </a:cubicBezTo>
                  <a:cubicBezTo>
                    <a:pt x="1082" y="1001"/>
                    <a:pt x="1058" y="927"/>
                    <a:pt x="1013" y="905"/>
                  </a:cubicBezTo>
                  <a:cubicBezTo>
                    <a:pt x="952" y="908"/>
                    <a:pt x="890" y="906"/>
                    <a:pt x="830" y="915"/>
                  </a:cubicBezTo>
                  <a:cubicBezTo>
                    <a:pt x="820" y="916"/>
                    <a:pt x="818" y="931"/>
                    <a:pt x="810" y="936"/>
                  </a:cubicBezTo>
                  <a:cubicBezTo>
                    <a:pt x="787" y="950"/>
                    <a:pt x="706" y="955"/>
                    <a:pt x="698" y="956"/>
                  </a:cubicBezTo>
                  <a:cubicBezTo>
                    <a:pt x="662" y="965"/>
                    <a:pt x="616" y="997"/>
                    <a:pt x="586" y="1007"/>
                  </a:cubicBezTo>
                  <a:cubicBezTo>
                    <a:pt x="556" y="1017"/>
                    <a:pt x="539" y="1019"/>
                    <a:pt x="515" y="1017"/>
                  </a:cubicBezTo>
                  <a:cubicBezTo>
                    <a:pt x="515" y="1017"/>
                    <a:pt x="449" y="1002"/>
                    <a:pt x="444" y="997"/>
                  </a:cubicBezTo>
                  <a:cubicBezTo>
                    <a:pt x="431" y="983"/>
                    <a:pt x="429" y="942"/>
                    <a:pt x="403" y="915"/>
                  </a:cubicBezTo>
                  <a:cubicBezTo>
                    <a:pt x="374" y="874"/>
                    <a:pt x="313" y="802"/>
                    <a:pt x="271" y="753"/>
                  </a:cubicBezTo>
                  <a:cubicBezTo>
                    <a:pt x="193" y="725"/>
                    <a:pt x="192" y="686"/>
                    <a:pt x="149" y="620"/>
                  </a:cubicBezTo>
                  <a:cubicBezTo>
                    <a:pt x="137" y="602"/>
                    <a:pt x="128" y="559"/>
                    <a:pt x="128" y="559"/>
                  </a:cubicBezTo>
                  <a:cubicBezTo>
                    <a:pt x="125" y="532"/>
                    <a:pt x="128" y="503"/>
                    <a:pt x="118" y="478"/>
                  </a:cubicBezTo>
                  <a:cubicBezTo>
                    <a:pt x="111" y="460"/>
                    <a:pt x="89" y="452"/>
                    <a:pt x="78" y="437"/>
                  </a:cubicBezTo>
                  <a:cubicBezTo>
                    <a:pt x="0" y="333"/>
                    <a:pt x="101" y="444"/>
                    <a:pt x="37" y="376"/>
                  </a:cubicBezTo>
                  <a:cubicBezTo>
                    <a:pt x="40" y="356"/>
                    <a:pt x="33" y="330"/>
                    <a:pt x="47" y="315"/>
                  </a:cubicBezTo>
                  <a:cubicBezTo>
                    <a:pt x="61" y="299"/>
                    <a:pt x="88" y="302"/>
                    <a:pt x="108" y="295"/>
                  </a:cubicBezTo>
                  <a:cubicBezTo>
                    <a:pt x="161" y="278"/>
                    <a:pt x="191" y="272"/>
                    <a:pt x="250" y="264"/>
                  </a:cubicBezTo>
                  <a:cubicBezTo>
                    <a:pt x="257" y="257"/>
                    <a:pt x="262" y="248"/>
                    <a:pt x="271" y="244"/>
                  </a:cubicBezTo>
                  <a:cubicBezTo>
                    <a:pt x="290" y="235"/>
                    <a:pt x="332" y="224"/>
                    <a:pt x="332" y="224"/>
                  </a:cubicBezTo>
                  <a:cubicBezTo>
                    <a:pt x="381" y="205"/>
                    <a:pt x="525" y="152"/>
                    <a:pt x="566" y="132"/>
                  </a:cubicBezTo>
                  <a:cubicBezTo>
                    <a:pt x="571" y="123"/>
                    <a:pt x="569" y="109"/>
                    <a:pt x="576" y="102"/>
                  </a:cubicBezTo>
                  <a:cubicBezTo>
                    <a:pt x="583" y="95"/>
                    <a:pt x="596" y="95"/>
                    <a:pt x="606" y="92"/>
                  </a:cubicBezTo>
                  <a:cubicBezTo>
                    <a:pt x="657" y="41"/>
                    <a:pt x="593" y="99"/>
                    <a:pt x="657" y="61"/>
                  </a:cubicBezTo>
                  <a:cubicBezTo>
                    <a:pt x="727" y="20"/>
                    <a:pt x="624" y="59"/>
                    <a:pt x="708" y="31"/>
                  </a:cubicBezTo>
                  <a:cubicBezTo>
                    <a:pt x="718" y="34"/>
                    <a:pt x="729" y="36"/>
                    <a:pt x="739" y="41"/>
                  </a:cubicBezTo>
                  <a:cubicBezTo>
                    <a:pt x="750" y="46"/>
                    <a:pt x="769" y="61"/>
                    <a:pt x="769" y="61"/>
                  </a:cubicBezTo>
                </a:path>
              </a:pathLst>
            </a:custGeom>
            <a:solidFill>
              <a:schemeClr val="tx2"/>
            </a:solidFill>
            <a:ln>
              <a:solidFill>
                <a:schemeClr val="tx1"/>
              </a:solidFill>
              <a:miter lim="800000"/>
            </a:ln>
          </p:spPr>
          <p:txBody>
            <a:bodyPr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p:txBody>
        </p:sp>
        <p:sp>
          <p:nvSpPr>
            <p:cNvPr id="134160" name="Freeform 15"/>
            <p:cNvSpPr/>
            <p:nvPr>
              <p:custDataLst>
                <p:tags r:id="rId18"/>
              </p:custDataLst>
            </p:nvPr>
          </p:nvSpPr>
          <p:spPr>
            <a:xfrm>
              <a:off x="-1462" y="908"/>
              <a:ext cx="1712" cy="1568"/>
            </a:xfrm>
            <a:custGeom>
              <a:pathLst>
                <a:path w="1712" h="1568">
                  <a:moveTo>
                    <a:pt x="1407" y="0"/>
                  </a:moveTo>
                  <a:cubicBezTo>
                    <a:pt x="1397" y="39"/>
                    <a:pt x="1395" y="63"/>
                    <a:pt x="1366" y="91"/>
                  </a:cubicBezTo>
                  <a:cubicBezTo>
                    <a:pt x="1347" y="151"/>
                    <a:pt x="1371" y="97"/>
                    <a:pt x="1326" y="142"/>
                  </a:cubicBezTo>
                  <a:cubicBezTo>
                    <a:pt x="1317" y="151"/>
                    <a:pt x="1314" y="164"/>
                    <a:pt x="1305" y="173"/>
                  </a:cubicBezTo>
                  <a:cubicBezTo>
                    <a:pt x="1283" y="195"/>
                    <a:pt x="1253" y="213"/>
                    <a:pt x="1224" y="223"/>
                  </a:cubicBezTo>
                  <a:cubicBezTo>
                    <a:pt x="1186" y="263"/>
                    <a:pt x="1149" y="257"/>
                    <a:pt x="1092" y="264"/>
                  </a:cubicBezTo>
                  <a:cubicBezTo>
                    <a:pt x="1018" y="288"/>
                    <a:pt x="823" y="150"/>
                    <a:pt x="742" y="161"/>
                  </a:cubicBezTo>
                  <a:cubicBezTo>
                    <a:pt x="701" y="166"/>
                    <a:pt x="698" y="227"/>
                    <a:pt x="698" y="227"/>
                  </a:cubicBezTo>
                  <a:cubicBezTo>
                    <a:pt x="695" y="237"/>
                    <a:pt x="591" y="270"/>
                    <a:pt x="589" y="281"/>
                  </a:cubicBezTo>
                  <a:cubicBezTo>
                    <a:pt x="584" y="314"/>
                    <a:pt x="532" y="379"/>
                    <a:pt x="524" y="412"/>
                  </a:cubicBezTo>
                  <a:cubicBezTo>
                    <a:pt x="522" y="422"/>
                    <a:pt x="563" y="339"/>
                    <a:pt x="557" y="347"/>
                  </a:cubicBezTo>
                  <a:cubicBezTo>
                    <a:pt x="504" y="426"/>
                    <a:pt x="529" y="426"/>
                    <a:pt x="480" y="477"/>
                  </a:cubicBezTo>
                  <a:cubicBezTo>
                    <a:pt x="464" y="522"/>
                    <a:pt x="458" y="619"/>
                    <a:pt x="426" y="652"/>
                  </a:cubicBezTo>
                  <a:cubicBezTo>
                    <a:pt x="397" y="739"/>
                    <a:pt x="469" y="537"/>
                    <a:pt x="426" y="608"/>
                  </a:cubicBezTo>
                  <a:cubicBezTo>
                    <a:pt x="392" y="664"/>
                    <a:pt x="488" y="720"/>
                    <a:pt x="426" y="761"/>
                  </a:cubicBezTo>
                  <a:cubicBezTo>
                    <a:pt x="411" y="809"/>
                    <a:pt x="407" y="755"/>
                    <a:pt x="360" y="772"/>
                  </a:cubicBezTo>
                  <a:cubicBezTo>
                    <a:pt x="328" y="869"/>
                    <a:pt x="366" y="748"/>
                    <a:pt x="306" y="837"/>
                  </a:cubicBezTo>
                  <a:cubicBezTo>
                    <a:pt x="292" y="858"/>
                    <a:pt x="120" y="935"/>
                    <a:pt x="109" y="957"/>
                  </a:cubicBezTo>
                  <a:cubicBezTo>
                    <a:pt x="85" y="1005"/>
                    <a:pt x="323" y="1017"/>
                    <a:pt x="278" y="1037"/>
                  </a:cubicBezTo>
                  <a:cubicBezTo>
                    <a:pt x="263" y="1082"/>
                    <a:pt x="15" y="1087"/>
                    <a:pt x="0" y="1132"/>
                  </a:cubicBezTo>
                  <a:cubicBezTo>
                    <a:pt x="9" y="1214"/>
                    <a:pt x="220" y="1217"/>
                    <a:pt x="288" y="1240"/>
                  </a:cubicBezTo>
                  <a:cubicBezTo>
                    <a:pt x="300" y="1258"/>
                    <a:pt x="318" y="1272"/>
                    <a:pt x="329" y="1291"/>
                  </a:cubicBezTo>
                  <a:cubicBezTo>
                    <a:pt x="335" y="1300"/>
                    <a:pt x="331" y="1314"/>
                    <a:pt x="339" y="1322"/>
                  </a:cubicBezTo>
                  <a:cubicBezTo>
                    <a:pt x="347" y="1330"/>
                    <a:pt x="360" y="1329"/>
                    <a:pt x="370" y="1332"/>
                  </a:cubicBezTo>
                  <a:cubicBezTo>
                    <a:pt x="385" y="1378"/>
                    <a:pt x="404" y="1369"/>
                    <a:pt x="431" y="1403"/>
                  </a:cubicBezTo>
                  <a:cubicBezTo>
                    <a:pt x="445" y="1421"/>
                    <a:pt x="431" y="1464"/>
                    <a:pt x="445" y="1482"/>
                  </a:cubicBezTo>
                  <a:cubicBezTo>
                    <a:pt x="462" y="1503"/>
                    <a:pt x="470" y="1514"/>
                    <a:pt x="495" y="1522"/>
                  </a:cubicBezTo>
                  <a:cubicBezTo>
                    <a:pt x="543" y="1568"/>
                    <a:pt x="612" y="1540"/>
                    <a:pt x="685" y="1535"/>
                  </a:cubicBezTo>
                  <a:cubicBezTo>
                    <a:pt x="743" y="1531"/>
                    <a:pt x="800" y="1528"/>
                    <a:pt x="858" y="1525"/>
                  </a:cubicBezTo>
                  <a:cubicBezTo>
                    <a:pt x="924" y="1503"/>
                    <a:pt x="845" y="1527"/>
                    <a:pt x="949" y="1505"/>
                  </a:cubicBezTo>
                  <a:cubicBezTo>
                    <a:pt x="977" y="1499"/>
                    <a:pt x="1031" y="1484"/>
                    <a:pt x="1031" y="1484"/>
                  </a:cubicBezTo>
                  <a:cubicBezTo>
                    <a:pt x="1104" y="1436"/>
                    <a:pt x="1004" y="1496"/>
                    <a:pt x="1132" y="1454"/>
                  </a:cubicBezTo>
                  <a:cubicBezTo>
                    <a:pt x="1225" y="1424"/>
                    <a:pt x="1073" y="1441"/>
                    <a:pt x="1183" y="1423"/>
                  </a:cubicBezTo>
                  <a:cubicBezTo>
                    <a:pt x="1237" y="1414"/>
                    <a:pt x="1346" y="1403"/>
                    <a:pt x="1346" y="1403"/>
                  </a:cubicBezTo>
                  <a:cubicBezTo>
                    <a:pt x="1372" y="1394"/>
                    <a:pt x="1402" y="1395"/>
                    <a:pt x="1427" y="1383"/>
                  </a:cubicBezTo>
                  <a:cubicBezTo>
                    <a:pt x="1440" y="1376"/>
                    <a:pt x="1446" y="1360"/>
                    <a:pt x="1458" y="1352"/>
                  </a:cubicBezTo>
                  <a:cubicBezTo>
                    <a:pt x="1483" y="1336"/>
                    <a:pt x="1517" y="1332"/>
                    <a:pt x="1539" y="1311"/>
                  </a:cubicBezTo>
                  <a:cubicBezTo>
                    <a:pt x="1577" y="1274"/>
                    <a:pt x="1619" y="1242"/>
                    <a:pt x="1661" y="1210"/>
                  </a:cubicBezTo>
                  <a:cubicBezTo>
                    <a:pt x="1672" y="1176"/>
                    <a:pt x="1682" y="1142"/>
                    <a:pt x="1692" y="1108"/>
                  </a:cubicBezTo>
                  <a:cubicBezTo>
                    <a:pt x="1698" y="1087"/>
                    <a:pt x="1712" y="1047"/>
                    <a:pt x="1712" y="1047"/>
                  </a:cubicBezTo>
                  <a:cubicBezTo>
                    <a:pt x="1703" y="973"/>
                    <a:pt x="1692" y="906"/>
                    <a:pt x="1651" y="844"/>
                  </a:cubicBezTo>
                  <a:cubicBezTo>
                    <a:pt x="1636" y="796"/>
                    <a:pt x="1615" y="806"/>
                    <a:pt x="1570" y="783"/>
                  </a:cubicBezTo>
                  <a:cubicBezTo>
                    <a:pt x="1561" y="732"/>
                    <a:pt x="1557" y="694"/>
                    <a:pt x="1529" y="651"/>
                  </a:cubicBezTo>
                  <a:cubicBezTo>
                    <a:pt x="1514" y="591"/>
                    <a:pt x="1494" y="585"/>
                    <a:pt x="1448" y="549"/>
                  </a:cubicBezTo>
                  <a:cubicBezTo>
                    <a:pt x="1433" y="537"/>
                    <a:pt x="1425" y="514"/>
                    <a:pt x="1407" y="508"/>
                  </a:cubicBezTo>
                  <a:cubicBezTo>
                    <a:pt x="1384" y="500"/>
                    <a:pt x="1360" y="501"/>
                    <a:pt x="1336" y="498"/>
                  </a:cubicBezTo>
                  <a:cubicBezTo>
                    <a:pt x="1339" y="451"/>
                    <a:pt x="1333" y="402"/>
                    <a:pt x="1346" y="356"/>
                  </a:cubicBezTo>
                  <a:cubicBezTo>
                    <a:pt x="1351" y="337"/>
                    <a:pt x="1387" y="315"/>
                    <a:pt x="1387" y="315"/>
                  </a:cubicBezTo>
                  <a:cubicBezTo>
                    <a:pt x="1405" y="260"/>
                    <a:pt x="1416" y="293"/>
                    <a:pt x="1448" y="254"/>
                  </a:cubicBezTo>
                  <a:cubicBezTo>
                    <a:pt x="1469" y="228"/>
                    <a:pt x="1468" y="223"/>
                    <a:pt x="1478" y="193"/>
                  </a:cubicBezTo>
                  <a:cubicBezTo>
                    <a:pt x="1478" y="193"/>
                    <a:pt x="1467" y="58"/>
                    <a:pt x="1448" y="51"/>
                  </a:cubicBezTo>
                  <a:cubicBezTo>
                    <a:pt x="1404" y="35"/>
                    <a:pt x="1420" y="51"/>
                    <a:pt x="1407" y="0"/>
                  </a:cubicBezTo>
                  <a:close/>
                </a:path>
              </a:pathLst>
            </a:custGeom>
            <a:solidFill>
              <a:schemeClr val="tx2"/>
            </a:solidFill>
            <a:ln>
              <a:solidFill>
                <a:schemeClr val="tx1"/>
              </a:solidFill>
              <a:miter lim="800000"/>
            </a:ln>
          </p:spPr>
          <p:txBody>
            <a:bodyPr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p:txBody>
        </p:sp>
        <p:sp>
          <p:nvSpPr>
            <p:cNvPr id="134161" name="Freeform 16"/>
            <p:cNvSpPr/>
            <p:nvPr>
              <p:custDataLst>
                <p:tags r:id="rId19"/>
              </p:custDataLst>
            </p:nvPr>
          </p:nvSpPr>
          <p:spPr>
            <a:xfrm>
              <a:off x="-1770" y="234"/>
              <a:ext cx="1756" cy="864"/>
            </a:xfrm>
            <a:custGeom>
              <a:pathLst>
                <a:path w="1756" h="864">
                  <a:moveTo>
                    <a:pt x="30" y="325"/>
                  </a:moveTo>
                  <a:cubicBezTo>
                    <a:pt x="11" y="267"/>
                    <a:pt x="18" y="320"/>
                    <a:pt x="41" y="274"/>
                  </a:cubicBezTo>
                  <a:cubicBezTo>
                    <a:pt x="51" y="255"/>
                    <a:pt x="61" y="213"/>
                    <a:pt x="61" y="213"/>
                  </a:cubicBezTo>
                  <a:cubicBezTo>
                    <a:pt x="78" y="76"/>
                    <a:pt x="92" y="121"/>
                    <a:pt x="254" y="132"/>
                  </a:cubicBezTo>
                  <a:cubicBezTo>
                    <a:pt x="422" y="173"/>
                    <a:pt x="503" y="95"/>
                    <a:pt x="651" y="71"/>
                  </a:cubicBezTo>
                  <a:cubicBezTo>
                    <a:pt x="821" y="15"/>
                    <a:pt x="772" y="40"/>
                    <a:pt x="1058" y="30"/>
                  </a:cubicBezTo>
                  <a:cubicBezTo>
                    <a:pt x="1134" y="5"/>
                    <a:pt x="1216" y="25"/>
                    <a:pt x="1292" y="0"/>
                  </a:cubicBezTo>
                  <a:cubicBezTo>
                    <a:pt x="1413" y="40"/>
                    <a:pt x="1380" y="40"/>
                    <a:pt x="1546" y="51"/>
                  </a:cubicBezTo>
                  <a:cubicBezTo>
                    <a:pt x="1612" y="62"/>
                    <a:pt x="1634" y="66"/>
                    <a:pt x="1678" y="112"/>
                  </a:cubicBezTo>
                  <a:cubicBezTo>
                    <a:pt x="1691" y="153"/>
                    <a:pt x="1706" y="193"/>
                    <a:pt x="1719" y="234"/>
                  </a:cubicBezTo>
                  <a:cubicBezTo>
                    <a:pt x="1724" y="397"/>
                    <a:pt x="1756" y="635"/>
                    <a:pt x="1658" y="793"/>
                  </a:cubicBezTo>
                  <a:cubicBezTo>
                    <a:pt x="1643" y="818"/>
                    <a:pt x="1614" y="839"/>
                    <a:pt x="1597" y="864"/>
                  </a:cubicBezTo>
                  <a:cubicBezTo>
                    <a:pt x="1577" y="861"/>
                    <a:pt x="1554" y="864"/>
                    <a:pt x="1536" y="854"/>
                  </a:cubicBezTo>
                  <a:cubicBezTo>
                    <a:pt x="1527" y="849"/>
                    <a:pt x="1531" y="833"/>
                    <a:pt x="1526" y="824"/>
                  </a:cubicBezTo>
                  <a:cubicBezTo>
                    <a:pt x="1521" y="816"/>
                    <a:pt x="1512" y="810"/>
                    <a:pt x="1505" y="803"/>
                  </a:cubicBezTo>
                  <a:cubicBezTo>
                    <a:pt x="1494" y="769"/>
                    <a:pt x="1479" y="747"/>
                    <a:pt x="1444" y="732"/>
                  </a:cubicBezTo>
                  <a:cubicBezTo>
                    <a:pt x="1424" y="723"/>
                    <a:pt x="1403" y="719"/>
                    <a:pt x="1383" y="712"/>
                  </a:cubicBezTo>
                  <a:cubicBezTo>
                    <a:pt x="1373" y="709"/>
                    <a:pt x="1353" y="702"/>
                    <a:pt x="1353" y="702"/>
                  </a:cubicBezTo>
                  <a:cubicBezTo>
                    <a:pt x="1344" y="677"/>
                    <a:pt x="1324" y="658"/>
                    <a:pt x="1292" y="651"/>
                  </a:cubicBezTo>
                  <a:cubicBezTo>
                    <a:pt x="1242" y="640"/>
                    <a:pt x="1159" y="630"/>
                    <a:pt x="1159" y="630"/>
                  </a:cubicBezTo>
                  <a:cubicBezTo>
                    <a:pt x="1136" y="622"/>
                    <a:pt x="1117" y="619"/>
                    <a:pt x="1098" y="600"/>
                  </a:cubicBezTo>
                  <a:cubicBezTo>
                    <a:pt x="1051" y="553"/>
                    <a:pt x="1108" y="579"/>
                    <a:pt x="1047" y="559"/>
                  </a:cubicBezTo>
                  <a:cubicBezTo>
                    <a:pt x="1037" y="552"/>
                    <a:pt x="1028" y="543"/>
                    <a:pt x="1017" y="539"/>
                  </a:cubicBezTo>
                  <a:cubicBezTo>
                    <a:pt x="987" y="529"/>
                    <a:pt x="953" y="533"/>
                    <a:pt x="925" y="519"/>
                  </a:cubicBezTo>
                  <a:cubicBezTo>
                    <a:pt x="915" y="514"/>
                    <a:pt x="923" y="495"/>
                    <a:pt x="915" y="488"/>
                  </a:cubicBezTo>
                  <a:cubicBezTo>
                    <a:pt x="904" y="479"/>
                    <a:pt x="888" y="482"/>
                    <a:pt x="875" y="478"/>
                  </a:cubicBezTo>
                  <a:cubicBezTo>
                    <a:pt x="769" y="447"/>
                    <a:pt x="858" y="463"/>
                    <a:pt x="722" y="447"/>
                  </a:cubicBezTo>
                  <a:cubicBezTo>
                    <a:pt x="654" y="450"/>
                    <a:pt x="536" y="491"/>
                    <a:pt x="468" y="498"/>
                  </a:cubicBezTo>
                  <a:cubicBezTo>
                    <a:pt x="417" y="495"/>
                    <a:pt x="366" y="494"/>
                    <a:pt x="315" y="488"/>
                  </a:cubicBezTo>
                  <a:cubicBezTo>
                    <a:pt x="280" y="484"/>
                    <a:pt x="268" y="455"/>
                    <a:pt x="234" y="447"/>
                  </a:cubicBezTo>
                  <a:cubicBezTo>
                    <a:pt x="173" y="433"/>
                    <a:pt x="114" y="424"/>
                    <a:pt x="51" y="417"/>
                  </a:cubicBezTo>
                  <a:cubicBezTo>
                    <a:pt x="36" y="370"/>
                    <a:pt x="15" y="382"/>
                    <a:pt x="0" y="335"/>
                  </a:cubicBezTo>
                  <a:cubicBezTo>
                    <a:pt x="23" y="320"/>
                    <a:pt x="77" y="258"/>
                    <a:pt x="30" y="325"/>
                  </a:cubicBezTo>
                  <a:close/>
                </a:path>
              </a:pathLst>
            </a:custGeom>
            <a:solidFill>
              <a:schemeClr val="tx2"/>
            </a:solidFill>
            <a:ln>
              <a:solidFill>
                <a:schemeClr val="tx1"/>
              </a:solidFill>
              <a:miter lim="800000"/>
            </a:ln>
          </p:spPr>
          <p:txBody>
            <a:bodyPr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p:txBody>
        </p:sp>
        <p:sp>
          <p:nvSpPr>
            <p:cNvPr id="134162" name="Freeform 17"/>
            <p:cNvSpPr/>
            <p:nvPr>
              <p:custDataLst>
                <p:tags r:id="rId20"/>
              </p:custDataLst>
            </p:nvPr>
          </p:nvSpPr>
          <p:spPr>
            <a:xfrm>
              <a:off x="-3680" y="2279"/>
              <a:ext cx="712" cy="1431"/>
            </a:xfrm>
            <a:custGeom>
              <a:pathLst>
                <a:path w="712" h="1431">
                  <a:moveTo>
                    <a:pt x="303" y="19"/>
                  </a:moveTo>
                  <a:cubicBezTo>
                    <a:pt x="275" y="107"/>
                    <a:pt x="315" y="0"/>
                    <a:pt x="272" y="70"/>
                  </a:cubicBezTo>
                  <a:cubicBezTo>
                    <a:pt x="266" y="79"/>
                    <a:pt x="271" y="96"/>
                    <a:pt x="262" y="101"/>
                  </a:cubicBezTo>
                  <a:cubicBezTo>
                    <a:pt x="244" y="111"/>
                    <a:pt x="221" y="108"/>
                    <a:pt x="201" y="111"/>
                  </a:cubicBezTo>
                  <a:cubicBezTo>
                    <a:pt x="152" y="127"/>
                    <a:pt x="61" y="105"/>
                    <a:pt x="18" y="101"/>
                  </a:cubicBezTo>
                  <a:cubicBezTo>
                    <a:pt x="29" y="212"/>
                    <a:pt x="0" y="227"/>
                    <a:pt x="100" y="243"/>
                  </a:cubicBezTo>
                  <a:cubicBezTo>
                    <a:pt x="103" y="253"/>
                    <a:pt x="105" y="264"/>
                    <a:pt x="110" y="273"/>
                  </a:cubicBezTo>
                  <a:cubicBezTo>
                    <a:pt x="115" y="281"/>
                    <a:pt x="129" y="284"/>
                    <a:pt x="130" y="294"/>
                  </a:cubicBezTo>
                  <a:cubicBezTo>
                    <a:pt x="135" y="331"/>
                    <a:pt x="114" y="371"/>
                    <a:pt x="89" y="395"/>
                  </a:cubicBezTo>
                  <a:cubicBezTo>
                    <a:pt x="79" y="477"/>
                    <a:pt x="71" y="628"/>
                    <a:pt x="150" y="680"/>
                  </a:cubicBezTo>
                  <a:cubicBezTo>
                    <a:pt x="178" y="760"/>
                    <a:pt x="137" y="664"/>
                    <a:pt x="191" y="731"/>
                  </a:cubicBezTo>
                  <a:cubicBezTo>
                    <a:pt x="198" y="739"/>
                    <a:pt x="196" y="752"/>
                    <a:pt x="201" y="761"/>
                  </a:cubicBezTo>
                  <a:cubicBezTo>
                    <a:pt x="220" y="792"/>
                    <a:pt x="271" y="823"/>
                    <a:pt x="303" y="833"/>
                  </a:cubicBezTo>
                  <a:cubicBezTo>
                    <a:pt x="324" y="897"/>
                    <a:pt x="293" y="832"/>
                    <a:pt x="374" y="873"/>
                  </a:cubicBezTo>
                  <a:cubicBezTo>
                    <a:pt x="391" y="882"/>
                    <a:pt x="415" y="914"/>
                    <a:pt x="415" y="914"/>
                  </a:cubicBezTo>
                  <a:cubicBezTo>
                    <a:pt x="432" y="966"/>
                    <a:pt x="467" y="982"/>
                    <a:pt x="486" y="1026"/>
                  </a:cubicBezTo>
                  <a:cubicBezTo>
                    <a:pt x="518" y="1100"/>
                    <a:pt x="481" y="1079"/>
                    <a:pt x="537" y="1097"/>
                  </a:cubicBezTo>
                  <a:cubicBezTo>
                    <a:pt x="560" y="1167"/>
                    <a:pt x="542" y="1143"/>
                    <a:pt x="578" y="1178"/>
                  </a:cubicBezTo>
                  <a:cubicBezTo>
                    <a:pt x="595" y="1231"/>
                    <a:pt x="568" y="1270"/>
                    <a:pt x="628" y="1290"/>
                  </a:cubicBezTo>
                  <a:cubicBezTo>
                    <a:pt x="635" y="1297"/>
                    <a:pt x="645" y="1302"/>
                    <a:pt x="649" y="1311"/>
                  </a:cubicBezTo>
                  <a:cubicBezTo>
                    <a:pt x="684" y="1382"/>
                    <a:pt x="651" y="1355"/>
                    <a:pt x="689" y="1402"/>
                  </a:cubicBezTo>
                  <a:cubicBezTo>
                    <a:pt x="712" y="1431"/>
                    <a:pt x="710" y="1430"/>
                    <a:pt x="710" y="1412"/>
                  </a:cubicBezTo>
                </a:path>
              </a:pathLst>
            </a:custGeom>
            <a:noFill/>
            <a:ln w="38100">
              <a:solidFill>
                <a:schemeClr val="tx1"/>
              </a:solidFill>
              <a:miter lim="800000"/>
            </a:ln>
          </p:spPr>
          <p:txBody>
            <a:bodyPr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p:txBody>
        </p:sp>
        <p:sp>
          <p:nvSpPr>
            <p:cNvPr id="134163" name="Freeform 18"/>
            <p:cNvSpPr/>
            <p:nvPr>
              <p:custDataLst>
                <p:tags r:id="rId21"/>
              </p:custDataLst>
            </p:nvPr>
          </p:nvSpPr>
          <p:spPr>
            <a:xfrm>
              <a:off x="-895" y="2593"/>
              <a:ext cx="539" cy="1129"/>
            </a:xfrm>
            <a:custGeom>
              <a:pathLst>
                <a:path w="539" h="1129">
                  <a:moveTo>
                    <a:pt x="0" y="0"/>
                  </a:moveTo>
                  <a:cubicBezTo>
                    <a:pt x="73" y="49"/>
                    <a:pt x="107" y="34"/>
                    <a:pt x="213" y="41"/>
                  </a:cubicBezTo>
                  <a:cubicBezTo>
                    <a:pt x="261" y="57"/>
                    <a:pt x="281" y="100"/>
                    <a:pt x="325" y="122"/>
                  </a:cubicBezTo>
                  <a:cubicBezTo>
                    <a:pt x="353" y="136"/>
                    <a:pt x="402" y="139"/>
                    <a:pt x="427" y="142"/>
                  </a:cubicBezTo>
                  <a:cubicBezTo>
                    <a:pt x="485" y="163"/>
                    <a:pt x="436" y="136"/>
                    <a:pt x="467" y="183"/>
                  </a:cubicBezTo>
                  <a:cubicBezTo>
                    <a:pt x="475" y="195"/>
                    <a:pt x="488" y="204"/>
                    <a:pt x="498" y="214"/>
                  </a:cubicBezTo>
                  <a:cubicBezTo>
                    <a:pt x="513" y="323"/>
                    <a:pt x="455" y="520"/>
                    <a:pt x="539" y="600"/>
                  </a:cubicBezTo>
                  <a:cubicBezTo>
                    <a:pt x="535" y="634"/>
                    <a:pt x="533" y="668"/>
                    <a:pt x="528" y="702"/>
                  </a:cubicBezTo>
                  <a:cubicBezTo>
                    <a:pt x="521" y="743"/>
                    <a:pt x="515" y="723"/>
                    <a:pt x="498" y="763"/>
                  </a:cubicBezTo>
                  <a:cubicBezTo>
                    <a:pt x="481" y="802"/>
                    <a:pt x="467" y="853"/>
                    <a:pt x="457" y="895"/>
                  </a:cubicBezTo>
                  <a:cubicBezTo>
                    <a:pt x="447" y="888"/>
                    <a:pt x="436" y="883"/>
                    <a:pt x="427" y="875"/>
                  </a:cubicBezTo>
                  <a:cubicBezTo>
                    <a:pt x="419" y="869"/>
                    <a:pt x="408" y="844"/>
                    <a:pt x="406" y="854"/>
                  </a:cubicBezTo>
                  <a:cubicBezTo>
                    <a:pt x="401" y="874"/>
                    <a:pt x="412" y="895"/>
                    <a:pt x="417" y="915"/>
                  </a:cubicBezTo>
                  <a:cubicBezTo>
                    <a:pt x="419" y="926"/>
                    <a:pt x="420" y="937"/>
                    <a:pt x="427" y="946"/>
                  </a:cubicBezTo>
                  <a:cubicBezTo>
                    <a:pt x="445" y="969"/>
                    <a:pt x="488" y="1007"/>
                    <a:pt x="488" y="1007"/>
                  </a:cubicBezTo>
                  <a:cubicBezTo>
                    <a:pt x="519" y="1100"/>
                    <a:pt x="489" y="980"/>
                    <a:pt x="478" y="1058"/>
                  </a:cubicBezTo>
                  <a:cubicBezTo>
                    <a:pt x="474" y="1084"/>
                    <a:pt x="488" y="1107"/>
                    <a:pt x="498" y="1129"/>
                  </a:cubicBezTo>
                </a:path>
              </a:pathLst>
            </a:custGeom>
            <a:noFill/>
            <a:ln w="38100">
              <a:solidFill>
                <a:schemeClr val="tx1"/>
              </a:solidFill>
              <a:miter lim="800000"/>
            </a:ln>
          </p:spPr>
          <p:txBody>
            <a:bodyPr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p:txBody>
        </p:sp>
        <p:sp>
          <p:nvSpPr>
            <p:cNvPr id="134164" name="Freeform 19"/>
            <p:cNvSpPr/>
            <p:nvPr>
              <p:custDataLst>
                <p:tags r:id="rId22"/>
              </p:custDataLst>
            </p:nvPr>
          </p:nvSpPr>
          <p:spPr>
            <a:xfrm>
              <a:off x="-2544" y="1056"/>
              <a:ext cx="1907" cy="1158"/>
            </a:xfrm>
            <a:custGeom>
              <a:pathLst>
                <a:path w="1907" h="1158">
                  <a:moveTo>
                    <a:pt x="1898" y="147"/>
                  </a:moveTo>
                  <a:cubicBezTo>
                    <a:pt x="1873" y="226"/>
                    <a:pt x="1907" y="129"/>
                    <a:pt x="1868" y="208"/>
                  </a:cubicBezTo>
                  <a:cubicBezTo>
                    <a:pt x="1863" y="218"/>
                    <a:pt x="1866" y="231"/>
                    <a:pt x="1858" y="239"/>
                  </a:cubicBezTo>
                  <a:cubicBezTo>
                    <a:pt x="1850" y="247"/>
                    <a:pt x="1837" y="246"/>
                    <a:pt x="1827" y="249"/>
                  </a:cubicBezTo>
                  <a:cubicBezTo>
                    <a:pt x="1815" y="267"/>
                    <a:pt x="1798" y="282"/>
                    <a:pt x="1787" y="300"/>
                  </a:cubicBezTo>
                  <a:cubicBezTo>
                    <a:pt x="1781" y="309"/>
                    <a:pt x="1784" y="323"/>
                    <a:pt x="1776" y="330"/>
                  </a:cubicBezTo>
                  <a:cubicBezTo>
                    <a:pt x="1768" y="337"/>
                    <a:pt x="1756" y="337"/>
                    <a:pt x="1746" y="340"/>
                  </a:cubicBezTo>
                  <a:cubicBezTo>
                    <a:pt x="1714" y="440"/>
                    <a:pt x="1766" y="300"/>
                    <a:pt x="1705" y="391"/>
                  </a:cubicBezTo>
                  <a:cubicBezTo>
                    <a:pt x="1681" y="427"/>
                    <a:pt x="1702" y="447"/>
                    <a:pt x="1664" y="483"/>
                  </a:cubicBezTo>
                  <a:cubicBezTo>
                    <a:pt x="1650" y="510"/>
                    <a:pt x="1647" y="542"/>
                    <a:pt x="1634" y="564"/>
                  </a:cubicBezTo>
                  <a:cubicBezTo>
                    <a:pt x="1621" y="586"/>
                    <a:pt x="1598" y="601"/>
                    <a:pt x="1583" y="615"/>
                  </a:cubicBezTo>
                  <a:cubicBezTo>
                    <a:pt x="1575" y="624"/>
                    <a:pt x="1552" y="639"/>
                    <a:pt x="1542" y="646"/>
                  </a:cubicBezTo>
                  <a:cubicBezTo>
                    <a:pt x="1538" y="656"/>
                    <a:pt x="1550" y="658"/>
                    <a:pt x="1542" y="666"/>
                  </a:cubicBezTo>
                  <a:cubicBezTo>
                    <a:pt x="1535" y="673"/>
                    <a:pt x="1498" y="728"/>
                    <a:pt x="1492" y="737"/>
                  </a:cubicBezTo>
                  <a:cubicBezTo>
                    <a:pt x="1434" y="820"/>
                    <a:pt x="1530" y="725"/>
                    <a:pt x="1461" y="747"/>
                  </a:cubicBezTo>
                  <a:cubicBezTo>
                    <a:pt x="1427" y="782"/>
                    <a:pt x="1443" y="808"/>
                    <a:pt x="1420" y="849"/>
                  </a:cubicBezTo>
                  <a:cubicBezTo>
                    <a:pt x="1414" y="859"/>
                    <a:pt x="1400" y="862"/>
                    <a:pt x="1390" y="869"/>
                  </a:cubicBezTo>
                  <a:cubicBezTo>
                    <a:pt x="1367" y="939"/>
                    <a:pt x="1311" y="939"/>
                    <a:pt x="1247" y="961"/>
                  </a:cubicBezTo>
                  <a:cubicBezTo>
                    <a:pt x="1224" y="1032"/>
                    <a:pt x="1247" y="1015"/>
                    <a:pt x="1197" y="1032"/>
                  </a:cubicBezTo>
                  <a:cubicBezTo>
                    <a:pt x="1187" y="1029"/>
                    <a:pt x="1175" y="1028"/>
                    <a:pt x="1166" y="1022"/>
                  </a:cubicBezTo>
                  <a:cubicBezTo>
                    <a:pt x="1158" y="1017"/>
                    <a:pt x="1140" y="1012"/>
                    <a:pt x="1130" y="1012"/>
                  </a:cubicBezTo>
                  <a:cubicBezTo>
                    <a:pt x="1045" y="1009"/>
                    <a:pt x="976" y="1008"/>
                    <a:pt x="891" y="1012"/>
                  </a:cubicBezTo>
                  <a:cubicBezTo>
                    <a:pt x="826" y="1054"/>
                    <a:pt x="800" y="1080"/>
                    <a:pt x="723" y="1094"/>
                  </a:cubicBezTo>
                  <a:cubicBezTo>
                    <a:pt x="645" y="1145"/>
                    <a:pt x="716" y="1110"/>
                    <a:pt x="631" y="1124"/>
                  </a:cubicBezTo>
                  <a:cubicBezTo>
                    <a:pt x="598" y="1139"/>
                    <a:pt x="609" y="1152"/>
                    <a:pt x="580" y="1155"/>
                  </a:cubicBezTo>
                  <a:cubicBezTo>
                    <a:pt x="551" y="1158"/>
                    <a:pt x="485" y="1149"/>
                    <a:pt x="454" y="1144"/>
                  </a:cubicBezTo>
                  <a:cubicBezTo>
                    <a:pt x="434" y="1137"/>
                    <a:pt x="411" y="1135"/>
                    <a:pt x="393" y="1123"/>
                  </a:cubicBezTo>
                  <a:cubicBezTo>
                    <a:pt x="383" y="1116"/>
                    <a:pt x="374" y="1108"/>
                    <a:pt x="363" y="1103"/>
                  </a:cubicBezTo>
                  <a:cubicBezTo>
                    <a:pt x="343" y="1094"/>
                    <a:pt x="302" y="1083"/>
                    <a:pt x="302" y="1083"/>
                  </a:cubicBezTo>
                  <a:cubicBezTo>
                    <a:pt x="262" y="1043"/>
                    <a:pt x="228" y="1049"/>
                    <a:pt x="169" y="1042"/>
                  </a:cubicBezTo>
                  <a:cubicBezTo>
                    <a:pt x="145" y="970"/>
                    <a:pt x="171" y="1055"/>
                    <a:pt x="149" y="910"/>
                  </a:cubicBezTo>
                  <a:cubicBezTo>
                    <a:pt x="147" y="899"/>
                    <a:pt x="147" y="886"/>
                    <a:pt x="139" y="879"/>
                  </a:cubicBezTo>
                  <a:cubicBezTo>
                    <a:pt x="128" y="870"/>
                    <a:pt x="112" y="872"/>
                    <a:pt x="98" y="869"/>
                  </a:cubicBezTo>
                  <a:cubicBezTo>
                    <a:pt x="38" y="839"/>
                    <a:pt x="63" y="834"/>
                    <a:pt x="17" y="788"/>
                  </a:cubicBezTo>
                  <a:cubicBezTo>
                    <a:pt x="4" y="766"/>
                    <a:pt x="0" y="761"/>
                    <a:pt x="7" y="727"/>
                  </a:cubicBezTo>
                  <a:cubicBezTo>
                    <a:pt x="14" y="693"/>
                    <a:pt x="48" y="621"/>
                    <a:pt x="58" y="585"/>
                  </a:cubicBezTo>
                  <a:cubicBezTo>
                    <a:pt x="61" y="561"/>
                    <a:pt x="51" y="530"/>
                    <a:pt x="68" y="513"/>
                  </a:cubicBezTo>
                  <a:cubicBezTo>
                    <a:pt x="81" y="483"/>
                    <a:pt x="122" y="429"/>
                    <a:pt x="139" y="402"/>
                  </a:cubicBezTo>
                  <a:cubicBezTo>
                    <a:pt x="159" y="378"/>
                    <a:pt x="175" y="386"/>
                    <a:pt x="190" y="371"/>
                  </a:cubicBezTo>
                  <a:cubicBezTo>
                    <a:pt x="201" y="368"/>
                    <a:pt x="205" y="329"/>
                    <a:pt x="230" y="310"/>
                  </a:cubicBezTo>
                  <a:cubicBezTo>
                    <a:pt x="255" y="291"/>
                    <a:pt x="322" y="262"/>
                    <a:pt x="342" y="259"/>
                  </a:cubicBezTo>
                  <a:cubicBezTo>
                    <a:pt x="345" y="269"/>
                    <a:pt x="343" y="284"/>
                    <a:pt x="352" y="290"/>
                  </a:cubicBezTo>
                  <a:cubicBezTo>
                    <a:pt x="369" y="302"/>
                    <a:pt x="413" y="310"/>
                    <a:pt x="413" y="310"/>
                  </a:cubicBezTo>
                  <a:cubicBezTo>
                    <a:pt x="484" y="378"/>
                    <a:pt x="578" y="335"/>
                    <a:pt x="678" y="330"/>
                  </a:cubicBezTo>
                  <a:cubicBezTo>
                    <a:pt x="723" y="263"/>
                    <a:pt x="814" y="225"/>
                    <a:pt x="891" y="198"/>
                  </a:cubicBezTo>
                  <a:cubicBezTo>
                    <a:pt x="898" y="188"/>
                    <a:pt x="913" y="195"/>
                    <a:pt x="922" y="188"/>
                  </a:cubicBezTo>
                  <a:cubicBezTo>
                    <a:pt x="931" y="181"/>
                    <a:pt x="945" y="186"/>
                    <a:pt x="953" y="178"/>
                  </a:cubicBezTo>
                  <a:cubicBezTo>
                    <a:pt x="961" y="170"/>
                    <a:pt x="956" y="156"/>
                    <a:pt x="963" y="147"/>
                  </a:cubicBezTo>
                  <a:cubicBezTo>
                    <a:pt x="970" y="138"/>
                    <a:pt x="983" y="134"/>
                    <a:pt x="993" y="127"/>
                  </a:cubicBezTo>
                  <a:cubicBezTo>
                    <a:pt x="1012" y="69"/>
                    <a:pt x="1030" y="85"/>
                    <a:pt x="1085" y="96"/>
                  </a:cubicBezTo>
                  <a:cubicBezTo>
                    <a:pt x="1112" y="93"/>
                    <a:pt x="1140" y="93"/>
                    <a:pt x="1166" y="86"/>
                  </a:cubicBezTo>
                  <a:cubicBezTo>
                    <a:pt x="1195" y="78"/>
                    <a:pt x="1210" y="44"/>
                    <a:pt x="1237" y="35"/>
                  </a:cubicBezTo>
                  <a:cubicBezTo>
                    <a:pt x="1263" y="26"/>
                    <a:pt x="1292" y="28"/>
                    <a:pt x="1319" y="25"/>
                  </a:cubicBezTo>
                  <a:cubicBezTo>
                    <a:pt x="1393" y="0"/>
                    <a:pt x="1478" y="34"/>
                    <a:pt x="1553" y="46"/>
                  </a:cubicBezTo>
                  <a:cubicBezTo>
                    <a:pt x="1608" y="82"/>
                    <a:pt x="1672" y="104"/>
                    <a:pt x="1736" y="117"/>
                  </a:cubicBezTo>
                  <a:cubicBezTo>
                    <a:pt x="1739" y="127"/>
                    <a:pt x="1739" y="140"/>
                    <a:pt x="1746" y="147"/>
                  </a:cubicBezTo>
                  <a:cubicBezTo>
                    <a:pt x="1753" y="154"/>
                    <a:pt x="1766" y="155"/>
                    <a:pt x="1776" y="157"/>
                  </a:cubicBezTo>
                  <a:cubicBezTo>
                    <a:pt x="1874" y="174"/>
                    <a:pt x="1845" y="184"/>
                    <a:pt x="1898" y="147"/>
                  </a:cubicBezTo>
                  <a:close/>
                </a:path>
              </a:pathLst>
            </a:custGeom>
            <a:solidFill>
              <a:schemeClr val="tx2"/>
            </a:solidFill>
            <a:ln>
              <a:solidFill>
                <a:schemeClr val="tx1"/>
              </a:solidFill>
              <a:miter lim="800000"/>
            </a:ln>
          </p:spPr>
          <p:txBody>
            <a:bodyPr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p:txBody>
        </p:sp>
        <p:sp>
          <p:nvSpPr>
            <p:cNvPr id="134165" name="Freeform 20"/>
            <p:cNvSpPr/>
            <p:nvPr>
              <p:custDataLst>
                <p:tags r:id="rId23"/>
              </p:custDataLst>
            </p:nvPr>
          </p:nvSpPr>
          <p:spPr>
            <a:xfrm>
              <a:off x="-4516" y="2559"/>
              <a:ext cx="652" cy="1061"/>
            </a:xfrm>
            <a:custGeom>
              <a:pathLst>
                <a:path w="652" h="1061">
                  <a:moveTo>
                    <a:pt x="0" y="44"/>
                  </a:moveTo>
                  <a:cubicBezTo>
                    <a:pt x="131" y="0"/>
                    <a:pt x="82" y="118"/>
                    <a:pt x="91" y="237"/>
                  </a:cubicBezTo>
                  <a:cubicBezTo>
                    <a:pt x="93" y="264"/>
                    <a:pt x="81" y="301"/>
                    <a:pt x="102" y="319"/>
                  </a:cubicBezTo>
                  <a:cubicBezTo>
                    <a:pt x="128" y="340"/>
                    <a:pt x="169" y="326"/>
                    <a:pt x="203" y="329"/>
                  </a:cubicBezTo>
                  <a:cubicBezTo>
                    <a:pt x="206" y="339"/>
                    <a:pt x="208" y="350"/>
                    <a:pt x="213" y="359"/>
                  </a:cubicBezTo>
                  <a:cubicBezTo>
                    <a:pt x="218" y="367"/>
                    <a:pt x="230" y="371"/>
                    <a:pt x="234" y="380"/>
                  </a:cubicBezTo>
                  <a:cubicBezTo>
                    <a:pt x="244" y="399"/>
                    <a:pt x="242" y="423"/>
                    <a:pt x="254" y="441"/>
                  </a:cubicBezTo>
                  <a:cubicBezTo>
                    <a:pt x="261" y="451"/>
                    <a:pt x="269" y="460"/>
                    <a:pt x="274" y="471"/>
                  </a:cubicBezTo>
                  <a:cubicBezTo>
                    <a:pt x="288" y="498"/>
                    <a:pt x="299" y="568"/>
                    <a:pt x="305" y="583"/>
                  </a:cubicBezTo>
                  <a:cubicBezTo>
                    <a:pt x="311" y="598"/>
                    <a:pt x="345" y="617"/>
                    <a:pt x="356" y="624"/>
                  </a:cubicBezTo>
                  <a:cubicBezTo>
                    <a:pt x="359" y="634"/>
                    <a:pt x="360" y="645"/>
                    <a:pt x="366" y="654"/>
                  </a:cubicBezTo>
                  <a:cubicBezTo>
                    <a:pt x="374" y="666"/>
                    <a:pt x="390" y="672"/>
                    <a:pt x="396" y="685"/>
                  </a:cubicBezTo>
                  <a:cubicBezTo>
                    <a:pt x="417" y="728"/>
                    <a:pt x="403" y="761"/>
                    <a:pt x="437" y="797"/>
                  </a:cubicBezTo>
                  <a:cubicBezTo>
                    <a:pt x="452" y="872"/>
                    <a:pt x="454" y="873"/>
                    <a:pt x="529" y="888"/>
                  </a:cubicBezTo>
                  <a:cubicBezTo>
                    <a:pt x="546" y="905"/>
                    <a:pt x="563" y="922"/>
                    <a:pt x="580" y="939"/>
                  </a:cubicBezTo>
                  <a:cubicBezTo>
                    <a:pt x="619" y="978"/>
                    <a:pt x="586" y="985"/>
                    <a:pt x="641" y="1020"/>
                  </a:cubicBezTo>
                  <a:cubicBezTo>
                    <a:pt x="652" y="1054"/>
                    <a:pt x="651" y="1040"/>
                    <a:pt x="651" y="1061"/>
                  </a:cubicBezTo>
                </a:path>
              </a:pathLst>
            </a:custGeom>
            <a:noFill/>
            <a:ln w="38100">
              <a:solidFill>
                <a:schemeClr val="tx1"/>
              </a:solidFill>
              <a:miter lim="800000"/>
            </a:ln>
          </p:spPr>
          <p:txBody>
            <a:bodyPr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p:txBody>
        </p:sp>
        <p:sp>
          <p:nvSpPr>
            <p:cNvPr id="134166" name="Freeform 21"/>
            <p:cNvSpPr/>
            <p:nvPr>
              <p:custDataLst>
                <p:tags r:id="rId24"/>
              </p:custDataLst>
            </p:nvPr>
          </p:nvSpPr>
          <p:spPr>
            <a:xfrm>
              <a:off x="-3015" y="2624"/>
              <a:ext cx="119" cy="152"/>
            </a:xfrm>
            <a:custGeom>
              <a:pathLst>
                <a:path w="119" h="152">
                  <a:moveTo>
                    <a:pt x="4" y="0"/>
                  </a:moveTo>
                  <a:cubicBezTo>
                    <a:pt x="10" y="64"/>
                    <a:pt x="0" y="109"/>
                    <a:pt x="45" y="152"/>
                  </a:cubicBezTo>
                  <a:cubicBezTo>
                    <a:pt x="90" y="137"/>
                    <a:pt x="119" y="121"/>
                    <a:pt x="85" y="61"/>
                  </a:cubicBezTo>
                  <a:cubicBezTo>
                    <a:pt x="80" y="52"/>
                    <a:pt x="65" y="54"/>
                    <a:pt x="55" y="50"/>
                  </a:cubicBezTo>
                  <a:cubicBezTo>
                    <a:pt x="46" y="23"/>
                    <a:pt x="39" y="0"/>
                    <a:pt x="4" y="0"/>
                  </a:cubicBezTo>
                  <a:close/>
                </a:path>
              </a:pathLst>
            </a:custGeom>
            <a:solidFill>
              <a:schemeClr val="tx2"/>
            </a:solidFill>
            <a:ln>
              <a:solidFill>
                <a:schemeClr val="tx1"/>
              </a:solidFill>
              <a:miter lim="800000"/>
            </a:ln>
          </p:spPr>
          <p:txBody>
            <a:bodyPr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p:txBody>
        </p:sp>
      </p:grpSp>
      <p:grpSp>
        <p:nvGrpSpPr>
          <p:cNvPr id="134167" name="Group 22"/>
          <p:cNvGrpSpPr/>
          <p:nvPr>
            <p:custDataLst>
              <p:tags r:id="rId25"/>
            </p:custDataLst>
          </p:nvPr>
        </p:nvGrpSpPr>
        <p:grpSpPr>
          <a:xfrm>
            <a:off x="2514600" y="1485900"/>
            <a:ext cx="4191000" cy="1773238"/>
            <a:chOff x="-1008" y="144"/>
            <a:chExt cx="2640" cy="1488"/>
          </a:xfrm>
        </p:grpSpPr>
        <p:sp>
          <p:nvSpPr>
            <p:cNvPr id="134168" name="Text Box 23"/>
            <p:cNvSpPr/>
            <p:nvPr>
              <p:custDataLst>
                <p:tags r:id="rId26"/>
              </p:custDataLst>
            </p:nvPr>
          </p:nvSpPr>
          <p:spPr>
            <a:xfrm>
              <a:off x="-1008" y="144"/>
              <a:ext cx="2640" cy="543"/>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spcBef>
                  <a:spcPct val="50000"/>
                </a:spcBef>
              </a:pPr>
              <a:r>
                <a:rPr lang="en-US" altLang="zh-CN" sz="3600">
                  <a:solidFill>
                    <a:schemeClr val="bg1"/>
                  </a:solidFill>
                  <a:latin typeface="Times New Roman" pitchFamily="18" charset="0"/>
                </a:rPr>
                <a:t>1914</a:t>
              </a:r>
              <a:r>
                <a:rPr lang="zh-CN" altLang="en-US" sz="3600">
                  <a:solidFill>
                    <a:schemeClr val="bg1"/>
                  </a:solidFill>
                  <a:latin typeface="Times New Roman" pitchFamily="18" charset="0"/>
                </a:rPr>
                <a:t>年</a:t>
              </a:r>
              <a:r>
                <a:rPr lang="en-US" altLang="zh-CN" sz="3600">
                  <a:solidFill>
                    <a:schemeClr val="bg1"/>
                  </a:solidFill>
                  <a:latin typeface="Times New Roman" pitchFamily="18" charset="0"/>
                </a:rPr>
                <a:t>8</a:t>
              </a:r>
              <a:r>
                <a:rPr lang="zh-CN" altLang="en-US" sz="3600">
                  <a:solidFill>
                    <a:schemeClr val="bg1"/>
                  </a:solidFill>
                  <a:latin typeface="Times New Roman" pitchFamily="18" charset="0"/>
                </a:rPr>
                <a:t>月以前的</a:t>
              </a:r>
              <a:endParaRPr lang="zh-CN" altLang="en-US" sz="3600">
                <a:solidFill>
                  <a:schemeClr val="bg1"/>
                </a:solidFill>
                <a:latin typeface="Times New Roman" pitchFamily="18" charset="0"/>
              </a:endParaRPr>
            </a:p>
          </p:txBody>
        </p:sp>
        <p:sp>
          <p:nvSpPr>
            <p:cNvPr id="134169" name="WordArt 24"/>
            <p:cNvSpPr/>
            <p:nvPr>
              <p:custDataLst>
                <p:tags r:id="rId27"/>
              </p:custDataLst>
            </p:nvPr>
          </p:nvSpPr>
          <p:spPr>
            <a:xfrm>
              <a:off x="-912" y="624"/>
              <a:ext cx="1822" cy="1008"/>
            </a:xfrm>
            <a:solidFill>
              <a:schemeClr val="bg1"/>
            </a:solidFill>
            <a:ln>
              <a:solidFill>
                <a:schemeClr val="bg1"/>
              </a:solidFill>
              <a:miter lim="800000"/>
            </a:ln>
          </p:spPr>
          <p:txBody>
            <a:bodyPr wrap="none"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r>
                <a:rPr sz="3600">
                  <a:solidFill>
                    <a:schemeClr val="bg1"/>
                  </a:solidFill>
                </a:rPr>
                <a:t>奥匈帝国</a:t>
              </a:r>
              <a:endParaRPr sz="3600">
                <a:solidFill>
                  <a:schemeClr val="bg1"/>
                </a:solidFill>
              </a:endParaRPr>
            </a:p>
          </p:txBody>
        </p:sp>
      </p:grpSp>
      <p:sp>
        <p:nvSpPr>
          <p:cNvPr id="134170" name="Freeform 25"/>
          <p:cNvSpPr/>
          <p:nvPr>
            <p:custDataLst>
              <p:tags r:id="rId28"/>
            </p:custDataLst>
          </p:nvPr>
        </p:nvSpPr>
        <p:spPr>
          <a:xfrm>
            <a:off x="2057400" y="2457450"/>
            <a:ext cx="3802062" cy="2193925"/>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2395" h="1842">
                <a:moveTo>
                  <a:pt x="0" y="90"/>
                </a:moveTo>
                <a:cubicBezTo>
                  <a:pt x="51" y="141"/>
                  <a:pt x="11" y="213"/>
                  <a:pt x="51" y="273"/>
                </a:cubicBezTo>
                <a:cubicBezTo>
                  <a:pt x="68" y="327"/>
                  <a:pt x="128" y="362"/>
                  <a:pt x="173" y="395"/>
                </a:cubicBezTo>
                <a:cubicBezTo>
                  <a:pt x="185" y="432"/>
                  <a:pt x="207" y="443"/>
                  <a:pt x="224" y="477"/>
                </a:cubicBezTo>
                <a:cubicBezTo>
                  <a:pt x="250" y="530"/>
                  <a:pt x="215" y="487"/>
                  <a:pt x="254" y="528"/>
                </a:cubicBezTo>
                <a:cubicBezTo>
                  <a:pt x="233" y="735"/>
                  <a:pt x="218" y="658"/>
                  <a:pt x="244" y="761"/>
                </a:cubicBezTo>
                <a:cubicBezTo>
                  <a:pt x="280" y="727"/>
                  <a:pt x="293" y="747"/>
                  <a:pt x="336" y="761"/>
                </a:cubicBezTo>
                <a:cubicBezTo>
                  <a:pt x="368" y="795"/>
                  <a:pt x="381" y="795"/>
                  <a:pt x="366" y="843"/>
                </a:cubicBezTo>
                <a:cubicBezTo>
                  <a:pt x="380" y="898"/>
                  <a:pt x="380" y="959"/>
                  <a:pt x="417" y="1005"/>
                </a:cubicBezTo>
                <a:cubicBezTo>
                  <a:pt x="438" y="1032"/>
                  <a:pt x="499" y="1066"/>
                  <a:pt x="499" y="1066"/>
                </a:cubicBezTo>
                <a:cubicBezTo>
                  <a:pt x="513" y="1109"/>
                  <a:pt x="506" y="1160"/>
                  <a:pt x="529" y="1199"/>
                </a:cubicBezTo>
                <a:cubicBezTo>
                  <a:pt x="541" y="1220"/>
                  <a:pt x="570" y="1226"/>
                  <a:pt x="590" y="1239"/>
                </a:cubicBezTo>
                <a:cubicBezTo>
                  <a:pt x="600" y="1246"/>
                  <a:pt x="621" y="1260"/>
                  <a:pt x="621" y="1260"/>
                </a:cubicBezTo>
                <a:cubicBezTo>
                  <a:pt x="648" y="1342"/>
                  <a:pt x="607" y="1245"/>
                  <a:pt x="661" y="1300"/>
                </a:cubicBezTo>
                <a:cubicBezTo>
                  <a:pt x="714" y="1354"/>
                  <a:pt x="621" y="1315"/>
                  <a:pt x="702" y="1341"/>
                </a:cubicBezTo>
                <a:cubicBezTo>
                  <a:pt x="724" y="1410"/>
                  <a:pt x="757" y="1427"/>
                  <a:pt x="824" y="1443"/>
                </a:cubicBezTo>
                <a:cubicBezTo>
                  <a:pt x="900" y="1492"/>
                  <a:pt x="798" y="1433"/>
                  <a:pt x="956" y="1473"/>
                </a:cubicBezTo>
                <a:cubicBezTo>
                  <a:pt x="966" y="1475"/>
                  <a:pt x="969" y="1489"/>
                  <a:pt x="977" y="1494"/>
                </a:cubicBezTo>
                <a:cubicBezTo>
                  <a:pt x="986" y="1499"/>
                  <a:pt x="998" y="1499"/>
                  <a:pt x="1007" y="1504"/>
                </a:cubicBezTo>
                <a:cubicBezTo>
                  <a:pt x="1028" y="1516"/>
                  <a:pt x="1048" y="1531"/>
                  <a:pt x="1068" y="1544"/>
                </a:cubicBezTo>
                <a:cubicBezTo>
                  <a:pt x="1078" y="1551"/>
                  <a:pt x="1099" y="1565"/>
                  <a:pt x="1099" y="1565"/>
                </a:cubicBezTo>
                <a:cubicBezTo>
                  <a:pt x="1102" y="1575"/>
                  <a:pt x="1111" y="1585"/>
                  <a:pt x="1109" y="1595"/>
                </a:cubicBezTo>
                <a:cubicBezTo>
                  <a:pt x="1107" y="1605"/>
                  <a:pt x="1097" y="1619"/>
                  <a:pt x="1088" y="1616"/>
                </a:cubicBezTo>
                <a:cubicBezTo>
                  <a:pt x="1078" y="1613"/>
                  <a:pt x="1081" y="1595"/>
                  <a:pt x="1078" y="1585"/>
                </a:cubicBezTo>
                <a:cubicBezTo>
                  <a:pt x="1059" y="1614"/>
                  <a:pt x="1046" y="1656"/>
                  <a:pt x="1088" y="1677"/>
                </a:cubicBezTo>
                <a:cubicBezTo>
                  <a:pt x="1107" y="1687"/>
                  <a:pt x="1149" y="1697"/>
                  <a:pt x="1149" y="1697"/>
                </a:cubicBezTo>
                <a:cubicBezTo>
                  <a:pt x="1156" y="1704"/>
                  <a:pt x="1161" y="1715"/>
                  <a:pt x="1170" y="1717"/>
                </a:cubicBezTo>
                <a:cubicBezTo>
                  <a:pt x="1180" y="1719"/>
                  <a:pt x="1189" y="1707"/>
                  <a:pt x="1200" y="1707"/>
                </a:cubicBezTo>
                <a:cubicBezTo>
                  <a:pt x="1228" y="1707"/>
                  <a:pt x="1255" y="1714"/>
                  <a:pt x="1282" y="1717"/>
                </a:cubicBezTo>
                <a:cubicBezTo>
                  <a:pt x="1302" y="1724"/>
                  <a:pt x="1325" y="1726"/>
                  <a:pt x="1343" y="1738"/>
                </a:cubicBezTo>
                <a:cubicBezTo>
                  <a:pt x="1413" y="1784"/>
                  <a:pt x="1433" y="1758"/>
                  <a:pt x="1486" y="1776"/>
                </a:cubicBezTo>
                <a:cubicBezTo>
                  <a:pt x="1491" y="1791"/>
                  <a:pt x="1442" y="1842"/>
                  <a:pt x="1475" y="1829"/>
                </a:cubicBezTo>
                <a:cubicBezTo>
                  <a:pt x="1486" y="1825"/>
                  <a:pt x="1488" y="1809"/>
                  <a:pt x="1495" y="1799"/>
                </a:cubicBezTo>
                <a:cubicBezTo>
                  <a:pt x="1485" y="1795"/>
                  <a:pt x="1471" y="1797"/>
                  <a:pt x="1465" y="1788"/>
                </a:cubicBezTo>
                <a:cubicBezTo>
                  <a:pt x="1453" y="1770"/>
                  <a:pt x="1460" y="1741"/>
                  <a:pt x="1453" y="1721"/>
                </a:cubicBezTo>
                <a:cubicBezTo>
                  <a:pt x="1451" y="1705"/>
                  <a:pt x="1442" y="1700"/>
                  <a:pt x="1442" y="1689"/>
                </a:cubicBezTo>
                <a:cubicBezTo>
                  <a:pt x="1442" y="1678"/>
                  <a:pt x="1461" y="1670"/>
                  <a:pt x="1453" y="1656"/>
                </a:cubicBezTo>
                <a:cubicBezTo>
                  <a:pt x="1445" y="1642"/>
                  <a:pt x="1401" y="1641"/>
                  <a:pt x="1394" y="1605"/>
                </a:cubicBezTo>
                <a:cubicBezTo>
                  <a:pt x="1387" y="1570"/>
                  <a:pt x="1401" y="1485"/>
                  <a:pt x="1409" y="1438"/>
                </a:cubicBezTo>
                <a:cubicBezTo>
                  <a:pt x="1417" y="1391"/>
                  <a:pt x="1436" y="1357"/>
                  <a:pt x="1444" y="1321"/>
                </a:cubicBezTo>
                <a:cubicBezTo>
                  <a:pt x="1448" y="1287"/>
                  <a:pt x="1443" y="1251"/>
                  <a:pt x="1455" y="1219"/>
                </a:cubicBezTo>
                <a:cubicBezTo>
                  <a:pt x="1459" y="1209"/>
                  <a:pt x="1476" y="1215"/>
                  <a:pt x="1485" y="1209"/>
                </a:cubicBezTo>
                <a:cubicBezTo>
                  <a:pt x="1501" y="1198"/>
                  <a:pt x="1526" y="1168"/>
                  <a:pt x="1526" y="1168"/>
                </a:cubicBezTo>
                <a:cubicBezTo>
                  <a:pt x="1543" y="1116"/>
                  <a:pt x="1522" y="1154"/>
                  <a:pt x="1566" y="1127"/>
                </a:cubicBezTo>
                <a:cubicBezTo>
                  <a:pt x="1584" y="1116"/>
                  <a:pt x="1596" y="1094"/>
                  <a:pt x="1607" y="1077"/>
                </a:cubicBezTo>
                <a:cubicBezTo>
                  <a:pt x="1618" y="1043"/>
                  <a:pt x="1638" y="1019"/>
                  <a:pt x="1648" y="985"/>
                </a:cubicBezTo>
                <a:cubicBezTo>
                  <a:pt x="1652" y="971"/>
                  <a:pt x="1649" y="955"/>
                  <a:pt x="1658" y="944"/>
                </a:cubicBezTo>
                <a:cubicBezTo>
                  <a:pt x="1726" y="866"/>
                  <a:pt x="1828" y="868"/>
                  <a:pt x="1922" y="853"/>
                </a:cubicBezTo>
                <a:cubicBezTo>
                  <a:pt x="1936" y="851"/>
                  <a:pt x="1949" y="844"/>
                  <a:pt x="1963" y="843"/>
                </a:cubicBezTo>
                <a:cubicBezTo>
                  <a:pt x="2085" y="837"/>
                  <a:pt x="2207" y="836"/>
                  <a:pt x="2329" y="833"/>
                </a:cubicBezTo>
                <a:cubicBezTo>
                  <a:pt x="2395" y="812"/>
                  <a:pt x="2377" y="748"/>
                  <a:pt x="2380" y="718"/>
                </a:cubicBezTo>
                <a:cubicBezTo>
                  <a:pt x="2383" y="688"/>
                  <a:pt x="2366" y="670"/>
                  <a:pt x="2348" y="652"/>
                </a:cubicBezTo>
                <a:cubicBezTo>
                  <a:pt x="2330" y="634"/>
                  <a:pt x="2293" y="618"/>
                  <a:pt x="2271" y="609"/>
                </a:cubicBezTo>
                <a:cubicBezTo>
                  <a:pt x="2249" y="600"/>
                  <a:pt x="2228" y="616"/>
                  <a:pt x="2217" y="599"/>
                </a:cubicBezTo>
                <a:cubicBezTo>
                  <a:pt x="2203" y="579"/>
                  <a:pt x="2217" y="529"/>
                  <a:pt x="2207" y="507"/>
                </a:cubicBezTo>
                <a:cubicBezTo>
                  <a:pt x="2197" y="485"/>
                  <a:pt x="2166" y="478"/>
                  <a:pt x="2156" y="466"/>
                </a:cubicBezTo>
                <a:cubicBezTo>
                  <a:pt x="2153" y="456"/>
                  <a:pt x="2153" y="443"/>
                  <a:pt x="2146" y="436"/>
                </a:cubicBezTo>
                <a:cubicBezTo>
                  <a:pt x="2139" y="429"/>
                  <a:pt x="2122" y="435"/>
                  <a:pt x="2116" y="426"/>
                </a:cubicBezTo>
                <a:cubicBezTo>
                  <a:pt x="2104" y="415"/>
                  <a:pt x="2102" y="385"/>
                  <a:pt x="2085" y="365"/>
                </a:cubicBezTo>
                <a:cubicBezTo>
                  <a:pt x="2068" y="345"/>
                  <a:pt x="2039" y="318"/>
                  <a:pt x="2014" y="304"/>
                </a:cubicBezTo>
                <a:cubicBezTo>
                  <a:pt x="1989" y="290"/>
                  <a:pt x="1969" y="288"/>
                  <a:pt x="1933" y="283"/>
                </a:cubicBezTo>
                <a:cubicBezTo>
                  <a:pt x="1897" y="278"/>
                  <a:pt x="1842" y="271"/>
                  <a:pt x="1800" y="273"/>
                </a:cubicBezTo>
                <a:cubicBezTo>
                  <a:pt x="1774" y="276"/>
                  <a:pt x="1709" y="280"/>
                  <a:pt x="1678" y="294"/>
                </a:cubicBezTo>
                <a:cubicBezTo>
                  <a:pt x="1645" y="308"/>
                  <a:pt x="1591" y="332"/>
                  <a:pt x="1556" y="344"/>
                </a:cubicBezTo>
                <a:cubicBezTo>
                  <a:pt x="1521" y="380"/>
                  <a:pt x="1586" y="352"/>
                  <a:pt x="1516" y="375"/>
                </a:cubicBezTo>
                <a:cubicBezTo>
                  <a:pt x="1494" y="389"/>
                  <a:pt x="1482" y="385"/>
                  <a:pt x="1455" y="395"/>
                </a:cubicBezTo>
                <a:cubicBezTo>
                  <a:pt x="1426" y="402"/>
                  <a:pt x="1380" y="416"/>
                  <a:pt x="1343" y="416"/>
                </a:cubicBezTo>
                <a:cubicBezTo>
                  <a:pt x="1273" y="405"/>
                  <a:pt x="1287" y="420"/>
                  <a:pt x="1231" y="395"/>
                </a:cubicBezTo>
                <a:cubicBezTo>
                  <a:pt x="1161" y="365"/>
                  <a:pt x="1086" y="348"/>
                  <a:pt x="1017" y="314"/>
                </a:cubicBezTo>
                <a:cubicBezTo>
                  <a:pt x="1008" y="286"/>
                  <a:pt x="1004" y="209"/>
                  <a:pt x="969" y="196"/>
                </a:cubicBezTo>
                <a:cubicBezTo>
                  <a:pt x="950" y="189"/>
                  <a:pt x="956" y="144"/>
                  <a:pt x="936" y="141"/>
                </a:cubicBezTo>
                <a:cubicBezTo>
                  <a:pt x="919" y="89"/>
                  <a:pt x="895" y="73"/>
                  <a:pt x="837" y="54"/>
                </a:cubicBezTo>
                <a:cubicBezTo>
                  <a:pt x="783" y="0"/>
                  <a:pt x="777" y="38"/>
                  <a:pt x="692" y="50"/>
                </a:cubicBezTo>
                <a:cubicBezTo>
                  <a:pt x="655" y="47"/>
                  <a:pt x="670" y="40"/>
                  <a:pt x="621" y="50"/>
                </a:cubicBezTo>
                <a:cubicBezTo>
                  <a:pt x="572" y="60"/>
                  <a:pt x="455" y="94"/>
                  <a:pt x="397" y="111"/>
                </a:cubicBezTo>
                <a:cubicBezTo>
                  <a:pt x="369" y="193"/>
                  <a:pt x="351" y="132"/>
                  <a:pt x="275" y="151"/>
                </a:cubicBezTo>
                <a:cubicBezTo>
                  <a:pt x="245" y="148"/>
                  <a:pt x="221" y="162"/>
                  <a:pt x="193" y="151"/>
                </a:cubicBezTo>
                <a:cubicBezTo>
                  <a:pt x="183" y="147"/>
                  <a:pt x="213" y="158"/>
                  <a:pt x="204" y="151"/>
                </a:cubicBezTo>
                <a:cubicBezTo>
                  <a:pt x="196" y="145"/>
                  <a:pt x="183" y="121"/>
                  <a:pt x="143" y="131"/>
                </a:cubicBezTo>
                <a:cubicBezTo>
                  <a:pt x="121" y="125"/>
                  <a:pt x="91" y="93"/>
                  <a:pt x="71" y="90"/>
                </a:cubicBezTo>
                <a:cubicBezTo>
                  <a:pt x="51" y="87"/>
                  <a:pt x="33" y="104"/>
                  <a:pt x="21" y="111"/>
                </a:cubicBezTo>
                <a:cubicBezTo>
                  <a:pt x="14" y="118"/>
                  <a:pt x="0" y="121"/>
                  <a:pt x="0" y="131"/>
                </a:cubicBezTo>
                <a:cubicBezTo>
                  <a:pt x="0" y="141"/>
                  <a:pt x="21" y="151"/>
                  <a:pt x="21" y="151"/>
                </a:cubicBezTo>
              </a:path>
            </a:pathLst>
          </a:custGeom>
          <a:solidFill>
            <a:srgbClr val="FF9900"/>
          </a:solidFill>
          <a:ln>
            <a:solidFill>
              <a:schemeClr val="tx1"/>
            </a:solidFill>
            <a:bevel/>
          </a:ln>
        </p:spPr>
        <p:txBody>
          <a:bodyPr anchor="t"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indent="0"/>
          </a:p>
        </p:txBody>
      </p:sp>
      <p:sp>
        <p:nvSpPr>
          <p:cNvPr id="134171" name="WordArt 26"/>
          <p:cNvSpPr/>
          <p:nvPr>
            <p:custDataLst>
              <p:tags r:id="rId29"/>
            </p:custDataLst>
          </p:nvPr>
        </p:nvSpPr>
        <p:spPr>
          <a:xfrm rot="1620000">
            <a:off x="2268538" y="3382962"/>
            <a:ext cx="4114800" cy="514350"/>
          </a:xfrm>
          <a:noFill/>
          <a:ln w="6350">
            <a:solidFill>
              <a:srgbClr val="000000"/>
            </a:solidFill>
            <a:miter lim="800000"/>
          </a:ln>
        </p:spPr>
        <p:txBody>
          <a:bodyPr wrap="none"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r>
              <a:rPr sz="3600"/>
              <a:t>塞尔维亚-克罗地亚-斯洛文尼亚王国</a:t>
            </a:r>
            <a:endParaRPr sz="3600"/>
          </a:p>
        </p:txBody>
      </p:sp>
      <p:sp>
        <p:nvSpPr>
          <p:cNvPr id="134172" name="Freeform 27"/>
          <p:cNvSpPr/>
          <p:nvPr>
            <p:custDataLst>
              <p:tags r:id="rId30"/>
            </p:custDataLst>
          </p:nvPr>
        </p:nvSpPr>
        <p:spPr>
          <a:xfrm>
            <a:off x="5208588" y="1371600"/>
            <a:ext cx="2417762" cy="1879600"/>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1523" h="1578">
                <a:moveTo>
                  <a:pt x="1218" y="0"/>
                </a:moveTo>
                <a:cubicBezTo>
                  <a:pt x="1208" y="39"/>
                  <a:pt x="1206" y="63"/>
                  <a:pt x="1177" y="91"/>
                </a:cubicBezTo>
                <a:cubicBezTo>
                  <a:pt x="1158" y="151"/>
                  <a:pt x="1182" y="97"/>
                  <a:pt x="1137" y="142"/>
                </a:cubicBezTo>
                <a:cubicBezTo>
                  <a:pt x="1128" y="151"/>
                  <a:pt x="1125" y="164"/>
                  <a:pt x="1116" y="173"/>
                </a:cubicBezTo>
                <a:cubicBezTo>
                  <a:pt x="1094" y="195"/>
                  <a:pt x="1064" y="213"/>
                  <a:pt x="1035" y="223"/>
                </a:cubicBezTo>
                <a:cubicBezTo>
                  <a:pt x="997" y="263"/>
                  <a:pt x="960" y="257"/>
                  <a:pt x="903" y="264"/>
                </a:cubicBezTo>
                <a:cubicBezTo>
                  <a:pt x="829" y="288"/>
                  <a:pt x="780" y="294"/>
                  <a:pt x="699" y="305"/>
                </a:cubicBezTo>
                <a:cubicBezTo>
                  <a:pt x="658" y="310"/>
                  <a:pt x="628" y="345"/>
                  <a:pt x="628" y="345"/>
                </a:cubicBezTo>
                <a:cubicBezTo>
                  <a:pt x="625" y="355"/>
                  <a:pt x="579" y="385"/>
                  <a:pt x="577" y="396"/>
                </a:cubicBezTo>
                <a:cubicBezTo>
                  <a:pt x="572" y="429"/>
                  <a:pt x="565" y="424"/>
                  <a:pt x="557" y="457"/>
                </a:cubicBezTo>
                <a:cubicBezTo>
                  <a:pt x="555" y="467"/>
                  <a:pt x="542" y="470"/>
                  <a:pt x="536" y="478"/>
                </a:cubicBezTo>
                <a:cubicBezTo>
                  <a:pt x="483" y="557"/>
                  <a:pt x="545" y="488"/>
                  <a:pt x="496" y="539"/>
                </a:cubicBezTo>
                <a:cubicBezTo>
                  <a:pt x="480" y="584"/>
                  <a:pt x="477" y="618"/>
                  <a:pt x="445" y="651"/>
                </a:cubicBezTo>
                <a:cubicBezTo>
                  <a:pt x="416" y="738"/>
                  <a:pt x="457" y="630"/>
                  <a:pt x="414" y="701"/>
                </a:cubicBezTo>
                <a:cubicBezTo>
                  <a:pt x="380" y="757"/>
                  <a:pt x="436" y="711"/>
                  <a:pt x="374" y="752"/>
                </a:cubicBezTo>
                <a:cubicBezTo>
                  <a:pt x="359" y="800"/>
                  <a:pt x="329" y="817"/>
                  <a:pt x="282" y="834"/>
                </a:cubicBezTo>
                <a:cubicBezTo>
                  <a:pt x="250" y="931"/>
                  <a:pt x="302" y="795"/>
                  <a:pt x="242" y="884"/>
                </a:cubicBezTo>
                <a:cubicBezTo>
                  <a:pt x="228" y="905"/>
                  <a:pt x="232" y="934"/>
                  <a:pt x="221" y="956"/>
                </a:cubicBezTo>
                <a:cubicBezTo>
                  <a:pt x="197" y="1004"/>
                  <a:pt x="134" y="1017"/>
                  <a:pt x="89" y="1037"/>
                </a:cubicBezTo>
                <a:cubicBezTo>
                  <a:pt x="74" y="1082"/>
                  <a:pt x="53" y="1073"/>
                  <a:pt x="38" y="1118"/>
                </a:cubicBezTo>
                <a:cubicBezTo>
                  <a:pt x="47" y="1200"/>
                  <a:pt x="0" y="1214"/>
                  <a:pt x="68" y="1237"/>
                </a:cubicBezTo>
                <a:cubicBezTo>
                  <a:pt x="80" y="1255"/>
                  <a:pt x="123" y="1294"/>
                  <a:pt x="134" y="1313"/>
                </a:cubicBezTo>
                <a:cubicBezTo>
                  <a:pt x="144" y="1335"/>
                  <a:pt x="158" y="1349"/>
                  <a:pt x="166" y="1357"/>
                </a:cubicBezTo>
                <a:cubicBezTo>
                  <a:pt x="174" y="1365"/>
                  <a:pt x="145" y="1321"/>
                  <a:pt x="155" y="1324"/>
                </a:cubicBezTo>
                <a:cubicBezTo>
                  <a:pt x="170" y="1370"/>
                  <a:pt x="150" y="1389"/>
                  <a:pt x="177" y="1423"/>
                </a:cubicBezTo>
                <a:cubicBezTo>
                  <a:pt x="191" y="1441"/>
                  <a:pt x="185" y="1448"/>
                  <a:pt x="199" y="1466"/>
                </a:cubicBezTo>
                <a:cubicBezTo>
                  <a:pt x="216" y="1487"/>
                  <a:pt x="272" y="1524"/>
                  <a:pt x="297" y="1532"/>
                </a:cubicBezTo>
                <a:cubicBezTo>
                  <a:pt x="345" y="1578"/>
                  <a:pt x="423" y="1540"/>
                  <a:pt x="496" y="1535"/>
                </a:cubicBezTo>
                <a:cubicBezTo>
                  <a:pt x="554" y="1531"/>
                  <a:pt x="611" y="1528"/>
                  <a:pt x="669" y="1525"/>
                </a:cubicBezTo>
                <a:cubicBezTo>
                  <a:pt x="735" y="1503"/>
                  <a:pt x="656" y="1527"/>
                  <a:pt x="760" y="1505"/>
                </a:cubicBezTo>
                <a:cubicBezTo>
                  <a:pt x="788" y="1499"/>
                  <a:pt x="842" y="1484"/>
                  <a:pt x="842" y="1484"/>
                </a:cubicBezTo>
                <a:cubicBezTo>
                  <a:pt x="915" y="1436"/>
                  <a:pt x="815" y="1496"/>
                  <a:pt x="943" y="1454"/>
                </a:cubicBezTo>
                <a:cubicBezTo>
                  <a:pt x="1036" y="1424"/>
                  <a:pt x="884" y="1441"/>
                  <a:pt x="994" y="1423"/>
                </a:cubicBezTo>
                <a:cubicBezTo>
                  <a:pt x="1048" y="1414"/>
                  <a:pt x="1157" y="1403"/>
                  <a:pt x="1157" y="1403"/>
                </a:cubicBezTo>
                <a:cubicBezTo>
                  <a:pt x="1183" y="1394"/>
                  <a:pt x="1213" y="1395"/>
                  <a:pt x="1238" y="1383"/>
                </a:cubicBezTo>
                <a:cubicBezTo>
                  <a:pt x="1251" y="1376"/>
                  <a:pt x="1257" y="1360"/>
                  <a:pt x="1269" y="1352"/>
                </a:cubicBezTo>
                <a:cubicBezTo>
                  <a:pt x="1294" y="1336"/>
                  <a:pt x="1328" y="1332"/>
                  <a:pt x="1350" y="1311"/>
                </a:cubicBezTo>
                <a:cubicBezTo>
                  <a:pt x="1388" y="1274"/>
                  <a:pt x="1430" y="1242"/>
                  <a:pt x="1472" y="1210"/>
                </a:cubicBezTo>
                <a:cubicBezTo>
                  <a:pt x="1483" y="1176"/>
                  <a:pt x="1493" y="1142"/>
                  <a:pt x="1503" y="1108"/>
                </a:cubicBezTo>
                <a:cubicBezTo>
                  <a:pt x="1509" y="1087"/>
                  <a:pt x="1523" y="1047"/>
                  <a:pt x="1523" y="1047"/>
                </a:cubicBezTo>
                <a:cubicBezTo>
                  <a:pt x="1514" y="973"/>
                  <a:pt x="1503" y="906"/>
                  <a:pt x="1462" y="844"/>
                </a:cubicBezTo>
                <a:cubicBezTo>
                  <a:pt x="1447" y="796"/>
                  <a:pt x="1426" y="806"/>
                  <a:pt x="1381" y="783"/>
                </a:cubicBezTo>
                <a:cubicBezTo>
                  <a:pt x="1372" y="732"/>
                  <a:pt x="1368" y="694"/>
                  <a:pt x="1340" y="651"/>
                </a:cubicBezTo>
                <a:cubicBezTo>
                  <a:pt x="1325" y="591"/>
                  <a:pt x="1305" y="585"/>
                  <a:pt x="1259" y="549"/>
                </a:cubicBezTo>
                <a:cubicBezTo>
                  <a:pt x="1244" y="537"/>
                  <a:pt x="1236" y="514"/>
                  <a:pt x="1218" y="508"/>
                </a:cubicBezTo>
                <a:cubicBezTo>
                  <a:pt x="1195" y="500"/>
                  <a:pt x="1171" y="501"/>
                  <a:pt x="1147" y="498"/>
                </a:cubicBezTo>
                <a:cubicBezTo>
                  <a:pt x="1150" y="451"/>
                  <a:pt x="1144" y="402"/>
                  <a:pt x="1157" y="356"/>
                </a:cubicBezTo>
                <a:cubicBezTo>
                  <a:pt x="1162" y="337"/>
                  <a:pt x="1198" y="315"/>
                  <a:pt x="1198" y="315"/>
                </a:cubicBezTo>
                <a:cubicBezTo>
                  <a:pt x="1216" y="260"/>
                  <a:pt x="1227" y="293"/>
                  <a:pt x="1259" y="254"/>
                </a:cubicBezTo>
                <a:cubicBezTo>
                  <a:pt x="1280" y="228"/>
                  <a:pt x="1279" y="223"/>
                  <a:pt x="1289" y="193"/>
                </a:cubicBezTo>
                <a:cubicBezTo>
                  <a:pt x="1289" y="193"/>
                  <a:pt x="1278" y="58"/>
                  <a:pt x="1259" y="51"/>
                </a:cubicBezTo>
                <a:cubicBezTo>
                  <a:pt x="1215" y="35"/>
                  <a:pt x="1231" y="51"/>
                  <a:pt x="1218" y="0"/>
                </a:cubicBezTo>
                <a:close/>
              </a:path>
            </a:pathLst>
          </a:custGeom>
          <a:solidFill>
            <a:srgbClr val="0000FF"/>
          </a:solidFill>
          <a:ln>
            <a:solidFill>
              <a:schemeClr val="tx1"/>
            </a:solidFill>
            <a:bevel/>
          </a:ln>
        </p:spPr>
        <p:txBody>
          <a:bodyPr anchor="t"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indent="0"/>
          </a:p>
        </p:txBody>
      </p:sp>
      <p:sp>
        <p:nvSpPr>
          <p:cNvPr id="134173" name="Text Box 28"/>
          <p:cNvSpPr/>
          <p:nvPr>
            <p:custDataLst>
              <p:tags r:id="rId31"/>
            </p:custDataLst>
          </p:nvPr>
        </p:nvSpPr>
        <p:spPr>
          <a:xfrm rot="20400000">
            <a:off x="5292725" y="2452688"/>
            <a:ext cx="2447925" cy="522287"/>
          </a:xfrm>
          <a:prstGeom prst="rect">
            <a:avLst/>
          </a:prstGeom>
          <a:noFill/>
          <a:ln>
            <a:noFill/>
            <a:miter lim="800000"/>
          </a:ln>
        </p:spPr>
        <p:txBody>
          <a:bodyPr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spcBef>
                <a:spcPct val="50000"/>
              </a:spcBef>
            </a:pPr>
            <a:r>
              <a:rPr lang="zh-CN" altLang="en-US" sz="2800">
                <a:latin typeface="Times New Roman" pitchFamily="18" charset="0"/>
              </a:rPr>
              <a:t>并入罗马尼亚</a:t>
            </a:r>
            <a:endParaRPr lang="zh-CN" altLang="en-US" sz="2800">
              <a:latin typeface="Times New Roman" pitchFamily="18" charset="0"/>
            </a:endParaRPr>
          </a:p>
        </p:txBody>
      </p:sp>
      <p:sp>
        <p:nvSpPr>
          <p:cNvPr id="134174" name="Freeform 29" descr="深色竖线"/>
          <p:cNvSpPr/>
          <p:nvPr>
            <p:custDataLst>
              <p:tags r:id="rId32"/>
            </p:custDataLst>
          </p:nvPr>
        </p:nvSpPr>
        <p:spPr>
          <a:xfrm>
            <a:off x="3352800" y="1600200"/>
            <a:ext cx="3027362" cy="1379538"/>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1907" h="1158">
                <a:moveTo>
                  <a:pt x="1898" y="147"/>
                </a:moveTo>
                <a:cubicBezTo>
                  <a:pt x="1873" y="226"/>
                  <a:pt x="1907" y="129"/>
                  <a:pt x="1868" y="208"/>
                </a:cubicBezTo>
                <a:cubicBezTo>
                  <a:pt x="1863" y="218"/>
                  <a:pt x="1866" y="231"/>
                  <a:pt x="1858" y="239"/>
                </a:cubicBezTo>
                <a:cubicBezTo>
                  <a:pt x="1850" y="247"/>
                  <a:pt x="1837" y="246"/>
                  <a:pt x="1827" y="249"/>
                </a:cubicBezTo>
                <a:cubicBezTo>
                  <a:pt x="1815" y="267"/>
                  <a:pt x="1798" y="282"/>
                  <a:pt x="1787" y="300"/>
                </a:cubicBezTo>
                <a:cubicBezTo>
                  <a:pt x="1781" y="309"/>
                  <a:pt x="1784" y="323"/>
                  <a:pt x="1776" y="330"/>
                </a:cubicBezTo>
                <a:cubicBezTo>
                  <a:pt x="1768" y="337"/>
                  <a:pt x="1756" y="337"/>
                  <a:pt x="1746" y="340"/>
                </a:cubicBezTo>
                <a:cubicBezTo>
                  <a:pt x="1714" y="440"/>
                  <a:pt x="1766" y="300"/>
                  <a:pt x="1705" y="391"/>
                </a:cubicBezTo>
                <a:cubicBezTo>
                  <a:pt x="1681" y="427"/>
                  <a:pt x="1702" y="447"/>
                  <a:pt x="1664" y="483"/>
                </a:cubicBezTo>
                <a:cubicBezTo>
                  <a:pt x="1650" y="510"/>
                  <a:pt x="1647" y="542"/>
                  <a:pt x="1634" y="564"/>
                </a:cubicBezTo>
                <a:cubicBezTo>
                  <a:pt x="1621" y="586"/>
                  <a:pt x="1598" y="601"/>
                  <a:pt x="1583" y="615"/>
                </a:cubicBezTo>
                <a:cubicBezTo>
                  <a:pt x="1575" y="624"/>
                  <a:pt x="1552" y="639"/>
                  <a:pt x="1542" y="646"/>
                </a:cubicBezTo>
                <a:cubicBezTo>
                  <a:pt x="1538" y="656"/>
                  <a:pt x="1550" y="658"/>
                  <a:pt x="1542" y="666"/>
                </a:cubicBezTo>
                <a:cubicBezTo>
                  <a:pt x="1535" y="673"/>
                  <a:pt x="1498" y="728"/>
                  <a:pt x="1492" y="737"/>
                </a:cubicBezTo>
                <a:cubicBezTo>
                  <a:pt x="1434" y="820"/>
                  <a:pt x="1530" y="725"/>
                  <a:pt x="1461" y="747"/>
                </a:cubicBezTo>
                <a:cubicBezTo>
                  <a:pt x="1427" y="782"/>
                  <a:pt x="1443" y="808"/>
                  <a:pt x="1420" y="849"/>
                </a:cubicBezTo>
                <a:cubicBezTo>
                  <a:pt x="1414" y="859"/>
                  <a:pt x="1400" y="862"/>
                  <a:pt x="1390" y="869"/>
                </a:cubicBezTo>
                <a:cubicBezTo>
                  <a:pt x="1367" y="939"/>
                  <a:pt x="1311" y="939"/>
                  <a:pt x="1247" y="961"/>
                </a:cubicBezTo>
                <a:cubicBezTo>
                  <a:pt x="1224" y="1032"/>
                  <a:pt x="1247" y="1015"/>
                  <a:pt x="1197" y="1032"/>
                </a:cubicBezTo>
                <a:cubicBezTo>
                  <a:pt x="1187" y="1029"/>
                  <a:pt x="1175" y="1028"/>
                  <a:pt x="1166" y="1022"/>
                </a:cubicBezTo>
                <a:cubicBezTo>
                  <a:pt x="1158" y="1017"/>
                  <a:pt x="1140" y="1012"/>
                  <a:pt x="1130" y="1012"/>
                </a:cubicBezTo>
                <a:cubicBezTo>
                  <a:pt x="1045" y="1009"/>
                  <a:pt x="976" y="1008"/>
                  <a:pt x="891" y="1012"/>
                </a:cubicBezTo>
                <a:cubicBezTo>
                  <a:pt x="826" y="1054"/>
                  <a:pt x="800" y="1080"/>
                  <a:pt x="723" y="1094"/>
                </a:cubicBezTo>
                <a:cubicBezTo>
                  <a:pt x="645" y="1145"/>
                  <a:pt x="716" y="1110"/>
                  <a:pt x="631" y="1124"/>
                </a:cubicBezTo>
                <a:cubicBezTo>
                  <a:pt x="598" y="1139"/>
                  <a:pt x="609" y="1152"/>
                  <a:pt x="580" y="1155"/>
                </a:cubicBezTo>
                <a:cubicBezTo>
                  <a:pt x="551" y="1158"/>
                  <a:pt x="485" y="1149"/>
                  <a:pt x="454" y="1144"/>
                </a:cubicBezTo>
                <a:cubicBezTo>
                  <a:pt x="434" y="1137"/>
                  <a:pt x="411" y="1135"/>
                  <a:pt x="393" y="1123"/>
                </a:cubicBezTo>
                <a:cubicBezTo>
                  <a:pt x="383" y="1116"/>
                  <a:pt x="368" y="1116"/>
                  <a:pt x="357" y="1111"/>
                </a:cubicBezTo>
                <a:cubicBezTo>
                  <a:pt x="320" y="1097"/>
                  <a:pt x="205" y="1074"/>
                  <a:pt x="169" y="1042"/>
                </a:cubicBezTo>
                <a:cubicBezTo>
                  <a:pt x="145" y="970"/>
                  <a:pt x="171" y="1055"/>
                  <a:pt x="149" y="910"/>
                </a:cubicBezTo>
                <a:cubicBezTo>
                  <a:pt x="147" y="899"/>
                  <a:pt x="147" y="886"/>
                  <a:pt x="139" y="879"/>
                </a:cubicBezTo>
                <a:cubicBezTo>
                  <a:pt x="128" y="870"/>
                  <a:pt x="112" y="872"/>
                  <a:pt x="98" y="869"/>
                </a:cubicBezTo>
                <a:cubicBezTo>
                  <a:pt x="38" y="839"/>
                  <a:pt x="63" y="834"/>
                  <a:pt x="17" y="788"/>
                </a:cubicBezTo>
                <a:cubicBezTo>
                  <a:pt x="4" y="766"/>
                  <a:pt x="0" y="761"/>
                  <a:pt x="7" y="727"/>
                </a:cubicBezTo>
                <a:cubicBezTo>
                  <a:pt x="14" y="693"/>
                  <a:pt x="48" y="621"/>
                  <a:pt x="58" y="585"/>
                </a:cubicBezTo>
                <a:cubicBezTo>
                  <a:pt x="61" y="561"/>
                  <a:pt x="51" y="530"/>
                  <a:pt x="68" y="513"/>
                </a:cubicBezTo>
                <a:cubicBezTo>
                  <a:pt x="81" y="483"/>
                  <a:pt x="122" y="429"/>
                  <a:pt x="139" y="402"/>
                </a:cubicBezTo>
                <a:cubicBezTo>
                  <a:pt x="159" y="378"/>
                  <a:pt x="175" y="386"/>
                  <a:pt x="190" y="371"/>
                </a:cubicBezTo>
                <a:cubicBezTo>
                  <a:pt x="201" y="368"/>
                  <a:pt x="230" y="215"/>
                  <a:pt x="255" y="196"/>
                </a:cubicBezTo>
                <a:cubicBezTo>
                  <a:pt x="277" y="165"/>
                  <a:pt x="307" y="173"/>
                  <a:pt x="321" y="183"/>
                </a:cubicBezTo>
                <a:cubicBezTo>
                  <a:pt x="335" y="193"/>
                  <a:pt x="337" y="241"/>
                  <a:pt x="342" y="259"/>
                </a:cubicBezTo>
                <a:cubicBezTo>
                  <a:pt x="345" y="269"/>
                  <a:pt x="343" y="284"/>
                  <a:pt x="352" y="290"/>
                </a:cubicBezTo>
                <a:cubicBezTo>
                  <a:pt x="369" y="302"/>
                  <a:pt x="413" y="310"/>
                  <a:pt x="413" y="310"/>
                </a:cubicBezTo>
                <a:cubicBezTo>
                  <a:pt x="431" y="318"/>
                  <a:pt x="397" y="300"/>
                  <a:pt x="441" y="303"/>
                </a:cubicBezTo>
                <a:cubicBezTo>
                  <a:pt x="478" y="300"/>
                  <a:pt x="562" y="310"/>
                  <a:pt x="637" y="292"/>
                </a:cubicBezTo>
                <a:cubicBezTo>
                  <a:pt x="682" y="225"/>
                  <a:pt x="814" y="225"/>
                  <a:pt x="891" y="198"/>
                </a:cubicBezTo>
                <a:cubicBezTo>
                  <a:pt x="898" y="188"/>
                  <a:pt x="913" y="195"/>
                  <a:pt x="922" y="188"/>
                </a:cubicBezTo>
                <a:cubicBezTo>
                  <a:pt x="931" y="181"/>
                  <a:pt x="945" y="186"/>
                  <a:pt x="953" y="178"/>
                </a:cubicBezTo>
                <a:cubicBezTo>
                  <a:pt x="961" y="170"/>
                  <a:pt x="956" y="156"/>
                  <a:pt x="963" y="147"/>
                </a:cubicBezTo>
                <a:cubicBezTo>
                  <a:pt x="970" y="138"/>
                  <a:pt x="965" y="92"/>
                  <a:pt x="975" y="85"/>
                </a:cubicBezTo>
                <a:cubicBezTo>
                  <a:pt x="994" y="27"/>
                  <a:pt x="1008" y="52"/>
                  <a:pt x="1063" y="63"/>
                </a:cubicBezTo>
                <a:cubicBezTo>
                  <a:pt x="1090" y="60"/>
                  <a:pt x="1140" y="93"/>
                  <a:pt x="1166" y="86"/>
                </a:cubicBezTo>
                <a:cubicBezTo>
                  <a:pt x="1195" y="78"/>
                  <a:pt x="1210" y="44"/>
                  <a:pt x="1237" y="35"/>
                </a:cubicBezTo>
                <a:cubicBezTo>
                  <a:pt x="1263" y="26"/>
                  <a:pt x="1292" y="28"/>
                  <a:pt x="1319" y="25"/>
                </a:cubicBezTo>
                <a:cubicBezTo>
                  <a:pt x="1393" y="0"/>
                  <a:pt x="1478" y="34"/>
                  <a:pt x="1553" y="46"/>
                </a:cubicBezTo>
                <a:cubicBezTo>
                  <a:pt x="1608" y="82"/>
                  <a:pt x="1672" y="104"/>
                  <a:pt x="1736" y="117"/>
                </a:cubicBezTo>
                <a:cubicBezTo>
                  <a:pt x="1739" y="127"/>
                  <a:pt x="1739" y="140"/>
                  <a:pt x="1746" y="147"/>
                </a:cubicBezTo>
                <a:cubicBezTo>
                  <a:pt x="1753" y="154"/>
                  <a:pt x="1766" y="155"/>
                  <a:pt x="1776" y="157"/>
                </a:cubicBezTo>
                <a:cubicBezTo>
                  <a:pt x="1874" y="174"/>
                  <a:pt x="1845" y="184"/>
                  <a:pt x="1898" y="147"/>
                </a:cubicBezTo>
                <a:close/>
              </a:path>
            </a:pathLst>
          </a:custGeom>
          <a:pattFill>
            <a:fgClr>
              <a:srgbClr val="21563C"/>
            </a:fgClr>
            <a:bgClr>
              <a:srgbClr val="FFFFFF"/>
            </a:bgClr>
          </a:pattFill>
          <a:ln>
            <a:solidFill>
              <a:schemeClr val="tx1"/>
            </a:solidFill>
            <a:bevel/>
          </a:ln>
        </p:spPr>
        <p:txBody>
          <a:bodyPr anchor="t"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indent="0"/>
          </a:p>
        </p:txBody>
      </p:sp>
      <p:sp>
        <p:nvSpPr>
          <p:cNvPr id="134175" name="WordArt 30"/>
          <p:cNvSpPr>
            <a:spLocks noTextEdit="1"/>
          </p:cNvSpPr>
          <p:nvPr>
            <p:custDataLst>
              <p:tags r:id="rId33"/>
            </p:custDataLst>
          </p:nvPr>
        </p:nvSpPr>
        <p:spPr bwMode="auto">
          <a:xfrm>
            <a:off x="4038600" y="2000250"/>
            <a:ext cx="1371600" cy="685800"/>
          </a:xfrm>
          <a:prstGeom prst="rect">
            <a:avLst/>
          </a:prstGeom>
          <a:noFill/>
          <a:ln w="9525" cap="flat" cmpd="sng" algn="ctr">
            <a:noFill/>
            <a:prstDash val="solid"/>
            <a:round/>
            <a:headEnd type="none" w="med" len="med"/>
            <a:tailEnd type="none" w="med" len="med"/>
          </a:ln>
        </p:spPr>
        <p:txBody>
          <a:bodyPr wrap="none" fromWordArt="1">
            <a:prstTxWarp prst="textPlain">
              <a:avLst>
                <a:gd name="adj" fmla="val 50000"/>
              </a:avLst>
            </a:prstTxWarp>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fontAlgn="base"/>
            <a:r>
              <a:rPr lang="zh-CN" altLang="en-US" sz="3600">
                <a:solidFill>
                  <a:srgbClr val="CC0000"/>
                </a:solidFill>
                <a:latin typeface="宋体" pitchFamily="2" charset="-122"/>
                <a:ea typeface="宋体" pitchFamily="2" charset="-122"/>
              </a:rPr>
              <a:t>匈牙利</a:t>
            </a:r>
            <a:endParaRPr lang="zh-CN" altLang="en-US" sz="3600">
              <a:solidFill>
                <a:srgbClr val="CC0000"/>
              </a:solidFill>
              <a:latin typeface="宋体" pitchFamily="2" charset="-122"/>
              <a:ea typeface="宋体" pitchFamily="2" charset="-122"/>
            </a:endParaRPr>
          </a:p>
          <a:p>
            <a:pPr marL="0" marR="0" lvl="0" indent="0" algn="ctr" fontAlgn="base"/>
            <a:r>
              <a:rPr lang="zh-CN" altLang="en-US" sz="3600">
                <a:solidFill>
                  <a:srgbClr val="CC0000"/>
                </a:solidFill>
                <a:latin typeface="宋体" pitchFamily="2" charset="-122"/>
                <a:ea typeface="宋体" pitchFamily="2" charset="-122"/>
              </a:rPr>
              <a:t>共和国</a:t>
            </a:r>
            <a:endParaRPr lang="zh-CN" altLang="en-US" sz="3600">
              <a:solidFill>
                <a:srgbClr val="CC0000"/>
              </a:solidFill>
              <a:latin typeface="宋体" pitchFamily="2" charset="-122"/>
              <a:ea typeface="宋体" pitchFamily="2" charset="-122"/>
            </a:endParaRPr>
          </a:p>
        </p:txBody>
      </p:sp>
      <p:sp>
        <p:nvSpPr>
          <p:cNvPr id="134176" name="Freeform 31"/>
          <p:cNvSpPr/>
          <p:nvPr>
            <p:custDataLst>
              <p:tags r:id="rId34"/>
            </p:custDataLst>
          </p:nvPr>
        </p:nvSpPr>
        <p:spPr>
          <a:xfrm>
            <a:off x="1524000" y="285750"/>
            <a:ext cx="5386388" cy="1704975"/>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3393" h="1432">
                <a:moveTo>
                  <a:pt x="678" y="0"/>
                </a:moveTo>
                <a:cubicBezTo>
                  <a:pt x="685" y="10"/>
                  <a:pt x="688" y="23"/>
                  <a:pt x="698" y="31"/>
                </a:cubicBezTo>
                <a:cubicBezTo>
                  <a:pt x="706" y="38"/>
                  <a:pt x="719" y="36"/>
                  <a:pt x="728" y="41"/>
                </a:cubicBezTo>
                <a:cubicBezTo>
                  <a:pt x="758" y="59"/>
                  <a:pt x="775" y="80"/>
                  <a:pt x="810" y="92"/>
                </a:cubicBezTo>
                <a:cubicBezTo>
                  <a:pt x="847" y="88"/>
                  <a:pt x="885" y="78"/>
                  <a:pt x="922" y="81"/>
                </a:cubicBezTo>
                <a:cubicBezTo>
                  <a:pt x="932" y="82"/>
                  <a:pt x="933" y="98"/>
                  <a:pt x="942" y="102"/>
                </a:cubicBezTo>
                <a:cubicBezTo>
                  <a:pt x="961" y="112"/>
                  <a:pt x="1003" y="122"/>
                  <a:pt x="1003" y="122"/>
                </a:cubicBezTo>
                <a:cubicBezTo>
                  <a:pt x="1022" y="181"/>
                  <a:pt x="997" y="135"/>
                  <a:pt x="1074" y="163"/>
                </a:cubicBezTo>
                <a:cubicBezTo>
                  <a:pt x="1088" y="168"/>
                  <a:pt x="1123" y="222"/>
                  <a:pt x="1125" y="224"/>
                </a:cubicBezTo>
                <a:cubicBezTo>
                  <a:pt x="1135" y="286"/>
                  <a:pt x="1133" y="325"/>
                  <a:pt x="1196" y="346"/>
                </a:cubicBezTo>
                <a:cubicBezTo>
                  <a:pt x="1200" y="357"/>
                  <a:pt x="1207" y="401"/>
                  <a:pt x="1237" y="386"/>
                </a:cubicBezTo>
                <a:cubicBezTo>
                  <a:pt x="1246" y="381"/>
                  <a:pt x="1238" y="361"/>
                  <a:pt x="1247" y="356"/>
                </a:cubicBezTo>
                <a:cubicBezTo>
                  <a:pt x="1268" y="345"/>
                  <a:pt x="1318" y="346"/>
                  <a:pt x="1318" y="346"/>
                </a:cubicBezTo>
                <a:cubicBezTo>
                  <a:pt x="1328" y="325"/>
                  <a:pt x="1333" y="302"/>
                  <a:pt x="1347" y="284"/>
                </a:cubicBezTo>
                <a:cubicBezTo>
                  <a:pt x="1378" y="243"/>
                  <a:pt x="1433" y="273"/>
                  <a:pt x="1471" y="285"/>
                </a:cubicBezTo>
                <a:cubicBezTo>
                  <a:pt x="1498" y="366"/>
                  <a:pt x="1457" y="270"/>
                  <a:pt x="1512" y="325"/>
                </a:cubicBezTo>
                <a:cubicBezTo>
                  <a:pt x="1548" y="361"/>
                  <a:pt x="1491" y="354"/>
                  <a:pt x="1542" y="386"/>
                </a:cubicBezTo>
                <a:cubicBezTo>
                  <a:pt x="1550" y="391"/>
                  <a:pt x="1649" y="432"/>
                  <a:pt x="1664" y="437"/>
                </a:cubicBezTo>
                <a:cubicBezTo>
                  <a:pt x="1692" y="478"/>
                  <a:pt x="1709" y="476"/>
                  <a:pt x="1756" y="488"/>
                </a:cubicBezTo>
                <a:cubicBezTo>
                  <a:pt x="1759" y="502"/>
                  <a:pt x="1758" y="517"/>
                  <a:pt x="1766" y="529"/>
                </a:cubicBezTo>
                <a:cubicBezTo>
                  <a:pt x="1773" y="539"/>
                  <a:pt x="1787" y="542"/>
                  <a:pt x="1796" y="549"/>
                </a:cubicBezTo>
                <a:cubicBezTo>
                  <a:pt x="1844" y="587"/>
                  <a:pt x="1817" y="586"/>
                  <a:pt x="1888" y="600"/>
                </a:cubicBezTo>
                <a:cubicBezTo>
                  <a:pt x="1895" y="610"/>
                  <a:pt x="1896" y="627"/>
                  <a:pt x="1908" y="631"/>
                </a:cubicBezTo>
                <a:cubicBezTo>
                  <a:pt x="1926" y="639"/>
                  <a:pt x="1963" y="626"/>
                  <a:pt x="1990" y="631"/>
                </a:cubicBezTo>
                <a:cubicBezTo>
                  <a:pt x="2017" y="636"/>
                  <a:pt x="2042" y="646"/>
                  <a:pt x="2071" y="661"/>
                </a:cubicBezTo>
                <a:cubicBezTo>
                  <a:pt x="2097" y="701"/>
                  <a:pt x="2115" y="713"/>
                  <a:pt x="2163" y="722"/>
                </a:cubicBezTo>
                <a:cubicBezTo>
                  <a:pt x="2204" y="729"/>
                  <a:pt x="2285" y="742"/>
                  <a:pt x="2285" y="742"/>
                </a:cubicBezTo>
                <a:cubicBezTo>
                  <a:pt x="2305" y="735"/>
                  <a:pt x="2325" y="727"/>
                  <a:pt x="2346" y="722"/>
                </a:cubicBezTo>
                <a:cubicBezTo>
                  <a:pt x="2359" y="719"/>
                  <a:pt x="2373" y="716"/>
                  <a:pt x="2386" y="712"/>
                </a:cubicBezTo>
                <a:cubicBezTo>
                  <a:pt x="2407" y="706"/>
                  <a:pt x="2447" y="692"/>
                  <a:pt x="2447" y="692"/>
                </a:cubicBezTo>
                <a:cubicBezTo>
                  <a:pt x="2472" y="690"/>
                  <a:pt x="2486" y="663"/>
                  <a:pt x="2539" y="671"/>
                </a:cubicBezTo>
                <a:cubicBezTo>
                  <a:pt x="2590" y="674"/>
                  <a:pt x="2689" y="688"/>
                  <a:pt x="2752" y="712"/>
                </a:cubicBezTo>
                <a:cubicBezTo>
                  <a:pt x="2792" y="754"/>
                  <a:pt x="2862" y="795"/>
                  <a:pt x="2915" y="814"/>
                </a:cubicBezTo>
                <a:cubicBezTo>
                  <a:pt x="2957" y="854"/>
                  <a:pt x="3031" y="860"/>
                  <a:pt x="3088" y="875"/>
                </a:cubicBezTo>
                <a:cubicBezTo>
                  <a:pt x="3098" y="882"/>
                  <a:pt x="3108" y="890"/>
                  <a:pt x="3119" y="895"/>
                </a:cubicBezTo>
                <a:cubicBezTo>
                  <a:pt x="3139" y="904"/>
                  <a:pt x="3180" y="915"/>
                  <a:pt x="3180" y="915"/>
                </a:cubicBezTo>
                <a:cubicBezTo>
                  <a:pt x="3220" y="957"/>
                  <a:pt x="3271" y="971"/>
                  <a:pt x="3322" y="997"/>
                </a:cubicBezTo>
                <a:cubicBezTo>
                  <a:pt x="3325" y="1007"/>
                  <a:pt x="3324" y="1020"/>
                  <a:pt x="3332" y="1027"/>
                </a:cubicBezTo>
                <a:cubicBezTo>
                  <a:pt x="3340" y="1035"/>
                  <a:pt x="3357" y="1028"/>
                  <a:pt x="3363" y="1037"/>
                </a:cubicBezTo>
                <a:cubicBezTo>
                  <a:pt x="3375" y="1054"/>
                  <a:pt x="3376" y="1078"/>
                  <a:pt x="3383" y="1098"/>
                </a:cubicBezTo>
                <a:cubicBezTo>
                  <a:pt x="3386" y="1108"/>
                  <a:pt x="3393" y="1129"/>
                  <a:pt x="3393" y="1129"/>
                </a:cubicBezTo>
                <a:cubicBezTo>
                  <a:pt x="3390" y="1139"/>
                  <a:pt x="3392" y="1153"/>
                  <a:pt x="3383" y="1159"/>
                </a:cubicBezTo>
                <a:cubicBezTo>
                  <a:pt x="3366" y="1172"/>
                  <a:pt x="3342" y="1173"/>
                  <a:pt x="3322" y="1180"/>
                </a:cubicBezTo>
                <a:cubicBezTo>
                  <a:pt x="3310" y="1184"/>
                  <a:pt x="3303" y="1197"/>
                  <a:pt x="3291" y="1200"/>
                </a:cubicBezTo>
                <a:cubicBezTo>
                  <a:pt x="3258" y="1207"/>
                  <a:pt x="3224" y="1207"/>
                  <a:pt x="3190" y="1210"/>
                </a:cubicBezTo>
                <a:cubicBezTo>
                  <a:pt x="3136" y="1223"/>
                  <a:pt x="3081" y="1227"/>
                  <a:pt x="3027" y="1241"/>
                </a:cubicBezTo>
                <a:cubicBezTo>
                  <a:pt x="2982" y="1245"/>
                  <a:pt x="2971" y="1260"/>
                  <a:pt x="2935" y="1255"/>
                </a:cubicBezTo>
                <a:cubicBezTo>
                  <a:pt x="2899" y="1250"/>
                  <a:pt x="2855" y="1232"/>
                  <a:pt x="2813" y="1210"/>
                </a:cubicBezTo>
                <a:cubicBezTo>
                  <a:pt x="2772" y="1192"/>
                  <a:pt x="2724" y="1144"/>
                  <a:pt x="2684" y="1124"/>
                </a:cubicBezTo>
                <a:cubicBezTo>
                  <a:pt x="2657" y="1111"/>
                  <a:pt x="2632" y="1111"/>
                  <a:pt x="2610" y="1108"/>
                </a:cubicBezTo>
                <a:cubicBezTo>
                  <a:pt x="2565" y="1102"/>
                  <a:pt x="2485" y="1115"/>
                  <a:pt x="2444" y="1113"/>
                </a:cubicBezTo>
                <a:cubicBezTo>
                  <a:pt x="2402" y="1116"/>
                  <a:pt x="2371" y="1120"/>
                  <a:pt x="2356" y="1124"/>
                </a:cubicBezTo>
                <a:cubicBezTo>
                  <a:pt x="2353" y="1138"/>
                  <a:pt x="2367" y="1130"/>
                  <a:pt x="2356" y="1139"/>
                </a:cubicBezTo>
                <a:cubicBezTo>
                  <a:pt x="2345" y="1151"/>
                  <a:pt x="2318" y="1170"/>
                  <a:pt x="2302" y="1178"/>
                </a:cubicBezTo>
                <a:cubicBezTo>
                  <a:pt x="2286" y="1186"/>
                  <a:pt x="2274" y="1187"/>
                  <a:pt x="2258" y="1189"/>
                </a:cubicBezTo>
                <a:cubicBezTo>
                  <a:pt x="2242" y="1191"/>
                  <a:pt x="2220" y="1192"/>
                  <a:pt x="2204" y="1189"/>
                </a:cubicBezTo>
                <a:cubicBezTo>
                  <a:pt x="2188" y="1186"/>
                  <a:pt x="2177" y="1164"/>
                  <a:pt x="2163" y="1169"/>
                </a:cubicBezTo>
                <a:cubicBezTo>
                  <a:pt x="2144" y="1221"/>
                  <a:pt x="2165" y="1183"/>
                  <a:pt x="2122" y="1220"/>
                </a:cubicBezTo>
                <a:cubicBezTo>
                  <a:pt x="2106" y="1236"/>
                  <a:pt x="2103" y="1277"/>
                  <a:pt x="2084" y="1287"/>
                </a:cubicBezTo>
                <a:cubicBezTo>
                  <a:pt x="2060" y="1300"/>
                  <a:pt x="2008" y="1291"/>
                  <a:pt x="1975" y="1298"/>
                </a:cubicBezTo>
                <a:cubicBezTo>
                  <a:pt x="1956" y="1357"/>
                  <a:pt x="1951" y="1324"/>
                  <a:pt x="1888" y="1332"/>
                </a:cubicBezTo>
                <a:cubicBezTo>
                  <a:pt x="1864" y="1405"/>
                  <a:pt x="1782" y="1404"/>
                  <a:pt x="1715" y="1413"/>
                </a:cubicBezTo>
                <a:cubicBezTo>
                  <a:pt x="1662" y="1432"/>
                  <a:pt x="1708" y="1422"/>
                  <a:pt x="1644" y="1413"/>
                </a:cubicBezTo>
                <a:cubicBezTo>
                  <a:pt x="1587" y="1405"/>
                  <a:pt x="1471" y="1393"/>
                  <a:pt x="1471" y="1393"/>
                </a:cubicBezTo>
                <a:cubicBezTo>
                  <a:pt x="1468" y="1383"/>
                  <a:pt x="1460" y="1373"/>
                  <a:pt x="1461" y="1363"/>
                </a:cubicBezTo>
                <a:cubicBezTo>
                  <a:pt x="1463" y="1342"/>
                  <a:pt x="1481" y="1302"/>
                  <a:pt x="1481" y="1302"/>
                </a:cubicBezTo>
                <a:cubicBezTo>
                  <a:pt x="1462" y="1243"/>
                  <a:pt x="1453" y="1242"/>
                  <a:pt x="1390" y="1220"/>
                </a:cubicBezTo>
                <a:cubicBezTo>
                  <a:pt x="1368" y="1160"/>
                  <a:pt x="1334" y="1183"/>
                  <a:pt x="1298" y="1129"/>
                </a:cubicBezTo>
                <a:cubicBezTo>
                  <a:pt x="1306" y="1098"/>
                  <a:pt x="1332" y="1048"/>
                  <a:pt x="1308" y="1017"/>
                </a:cubicBezTo>
                <a:cubicBezTo>
                  <a:pt x="1301" y="1009"/>
                  <a:pt x="1288" y="1010"/>
                  <a:pt x="1278" y="1007"/>
                </a:cubicBezTo>
                <a:cubicBezTo>
                  <a:pt x="1155" y="969"/>
                  <a:pt x="1208" y="980"/>
                  <a:pt x="1095" y="966"/>
                </a:cubicBezTo>
                <a:cubicBezTo>
                  <a:pt x="1078" y="920"/>
                  <a:pt x="1058" y="927"/>
                  <a:pt x="1013" y="905"/>
                </a:cubicBezTo>
                <a:cubicBezTo>
                  <a:pt x="952" y="908"/>
                  <a:pt x="890" y="906"/>
                  <a:pt x="830" y="915"/>
                </a:cubicBezTo>
                <a:cubicBezTo>
                  <a:pt x="820" y="916"/>
                  <a:pt x="818" y="931"/>
                  <a:pt x="810" y="936"/>
                </a:cubicBezTo>
                <a:cubicBezTo>
                  <a:pt x="787" y="950"/>
                  <a:pt x="706" y="955"/>
                  <a:pt x="698" y="956"/>
                </a:cubicBezTo>
                <a:cubicBezTo>
                  <a:pt x="662" y="965"/>
                  <a:pt x="616" y="997"/>
                  <a:pt x="586" y="1007"/>
                </a:cubicBezTo>
                <a:cubicBezTo>
                  <a:pt x="556" y="1017"/>
                  <a:pt x="539" y="1019"/>
                  <a:pt x="515" y="1017"/>
                </a:cubicBezTo>
                <a:cubicBezTo>
                  <a:pt x="515" y="1017"/>
                  <a:pt x="449" y="1002"/>
                  <a:pt x="444" y="997"/>
                </a:cubicBezTo>
                <a:cubicBezTo>
                  <a:pt x="431" y="983"/>
                  <a:pt x="429" y="942"/>
                  <a:pt x="403" y="915"/>
                </a:cubicBezTo>
                <a:cubicBezTo>
                  <a:pt x="374" y="874"/>
                  <a:pt x="313" y="802"/>
                  <a:pt x="271" y="753"/>
                </a:cubicBezTo>
                <a:cubicBezTo>
                  <a:pt x="193" y="725"/>
                  <a:pt x="192" y="686"/>
                  <a:pt x="149" y="620"/>
                </a:cubicBezTo>
                <a:cubicBezTo>
                  <a:pt x="137" y="602"/>
                  <a:pt x="128" y="559"/>
                  <a:pt x="128" y="559"/>
                </a:cubicBezTo>
                <a:cubicBezTo>
                  <a:pt x="125" y="532"/>
                  <a:pt x="128" y="503"/>
                  <a:pt x="118" y="478"/>
                </a:cubicBezTo>
                <a:cubicBezTo>
                  <a:pt x="111" y="460"/>
                  <a:pt x="89" y="452"/>
                  <a:pt x="78" y="437"/>
                </a:cubicBezTo>
                <a:cubicBezTo>
                  <a:pt x="0" y="333"/>
                  <a:pt x="101" y="444"/>
                  <a:pt x="37" y="376"/>
                </a:cubicBezTo>
                <a:cubicBezTo>
                  <a:pt x="40" y="356"/>
                  <a:pt x="33" y="330"/>
                  <a:pt x="47" y="315"/>
                </a:cubicBezTo>
                <a:cubicBezTo>
                  <a:pt x="61" y="299"/>
                  <a:pt x="88" y="302"/>
                  <a:pt x="108" y="295"/>
                </a:cubicBezTo>
                <a:cubicBezTo>
                  <a:pt x="161" y="278"/>
                  <a:pt x="191" y="272"/>
                  <a:pt x="250" y="264"/>
                </a:cubicBezTo>
                <a:cubicBezTo>
                  <a:pt x="257" y="257"/>
                  <a:pt x="262" y="248"/>
                  <a:pt x="271" y="244"/>
                </a:cubicBezTo>
                <a:cubicBezTo>
                  <a:pt x="290" y="235"/>
                  <a:pt x="332" y="224"/>
                  <a:pt x="332" y="224"/>
                </a:cubicBezTo>
                <a:cubicBezTo>
                  <a:pt x="381" y="205"/>
                  <a:pt x="525" y="152"/>
                  <a:pt x="566" y="132"/>
                </a:cubicBezTo>
                <a:cubicBezTo>
                  <a:pt x="571" y="123"/>
                  <a:pt x="569" y="109"/>
                  <a:pt x="576" y="102"/>
                </a:cubicBezTo>
                <a:cubicBezTo>
                  <a:pt x="583" y="95"/>
                  <a:pt x="596" y="95"/>
                  <a:pt x="606" y="92"/>
                </a:cubicBezTo>
                <a:cubicBezTo>
                  <a:pt x="657" y="41"/>
                  <a:pt x="593" y="99"/>
                  <a:pt x="657" y="61"/>
                </a:cubicBezTo>
                <a:cubicBezTo>
                  <a:pt x="727" y="20"/>
                  <a:pt x="624" y="59"/>
                  <a:pt x="708" y="31"/>
                </a:cubicBezTo>
                <a:cubicBezTo>
                  <a:pt x="718" y="34"/>
                  <a:pt x="729" y="36"/>
                  <a:pt x="739" y="41"/>
                </a:cubicBezTo>
                <a:cubicBezTo>
                  <a:pt x="750" y="46"/>
                  <a:pt x="769" y="61"/>
                  <a:pt x="769" y="61"/>
                </a:cubicBezTo>
              </a:path>
            </a:pathLst>
          </a:custGeom>
          <a:solidFill>
            <a:srgbClr val="FF33CC"/>
          </a:solidFill>
          <a:ln>
            <a:solidFill>
              <a:schemeClr val="tx1"/>
            </a:solidFill>
            <a:bevel/>
          </a:ln>
        </p:spPr>
        <p:txBody>
          <a:bodyPr anchor="t"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indent="0"/>
          </a:p>
        </p:txBody>
      </p:sp>
      <p:sp>
        <p:nvSpPr>
          <p:cNvPr id="134177" name="Text Box 32"/>
          <p:cNvSpPr/>
          <p:nvPr>
            <p:custDataLst>
              <p:tags r:id="rId35"/>
            </p:custDataLst>
          </p:nvPr>
        </p:nvSpPr>
        <p:spPr>
          <a:xfrm rot="480000">
            <a:off x="2438400" y="889000"/>
            <a:ext cx="3200400" cy="646113"/>
          </a:xfrm>
          <a:prstGeom prst="rect">
            <a:avLst/>
          </a:prstGeom>
          <a:noFill/>
          <a:ln>
            <a:noFill/>
            <a:miter lim="800000"/>
          </a:ln>
        </p:spPr>
        <p:txBody>
          <a:bodyPr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spcBef>
                <a:spcPct val="50000"/>
              </a:spcBef>
            </a:pPr>
            <a:r>
              <a:rPr lang="zh-CN" altLang="en-US" sz="3600">
                <a:solidFill>
                  <a:schemeClr val="bg1"/>
                </a:solidFill>
                <a:latin typeface="Times New Roman" pitchFamily="18" charset="0"/>
              </a:rPr>
              <a:t>捷克斯洛伐克</a:t>
            </a:r>
            <a:endParaRPr lang="zh-CN" altLang="en-US" sz="2400">
              <a:solidFill>
                <a:schemeClr val="bg1"/>
              </a:solidFill>
              <a:latin typeface="Times New Roman" pitchFamily="18" charset="0"/>
            </a:endParaRPr>
          </a:p>
        </p:txBody>
      </p:sp>
      <p:sp>
        <p:nvSpPr>
          <p:cNvPr id="134178" name="Freeform 33"/>
          <p:cNvSpPr/>
          <p:nvPr>
            <p:custDataLst>
              <p:tags r:id="rId36"/>
            </p:custDataLst>
          </p:nvPr>
        </p:nvSpPr>
        <p:spPr>
          <a:xfrm>
            <a:off x="685800" y="2286000"/>
            <a:ext cx="625475" cy="490538"/>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394" h="411">
                <a:moveTo>
                  <a:pt x="0" y="10"/>
                </a:moveTo>
                <a:cubicBezTo>
                  <a:pt x="24" y="86"/>
                  <a:pt x="30" y="169"/>
                  <a:pt x="61" y="244"/>
                </a:cubicBezTo>
                <a:cubicBezTo>
                  <a:pt x="72" y="270"/>
                  <a:pt x="87" y="284"/>
                  <a:pt x="112" y="295"/>
                </a:cubicBezTo>
                <a:cubicBezTo>
                  <a:pt x="132" y="304"/>
                  <a:pt x="173" y="315"/>
                  <a:pt x="173" y="315"/>
                </a:cubicBezTo>
                <a:cubicBezTo>
                  <a:pt x="199" y="397"/>
                  <a:pt x="160" y="303"/>
                  <a:pt x="213" y="356"/>
                </a:cubicBezTo>
                <a:cubicBezTo>
                  <a:pt x="268" y="411"/>
                  <a:pt x="170" y="367"/>
                  <a:pt x="254" y="397"/>
                </a:cubicBezTo>
                <a:cubicBezTo>
                  <a:pt x="287" y="385"/>
                  <a:pt x="306" y="366"/>
                  <a:pt x="335" y="346"/>
                </a:cubicBezTo>
                <a:cubicBezTo>
                  <a:pt x="338" y="336"/>
                  <a:pt x="339" y="324"/>
                  <a:pt x="345" y="315"/>
                </a:cubicBezTo>
                <a:cubicBezTo>
                  <a:pt x="350" y="307"/>
                  <a:pt x="362" y="304"/>
                  <a:pt x="366" y="295"/>
                </a:cubicBezTo>
                <a:cubicBezTo>
                  <a:pt x="376" y="276"/>
                  <a:pt x="386" y="234"/>
                  <a:pt x="386" y="234"/>
                </a:cubicBezTo>
                <a:cubicBezTo>
                  <a:pt x="380" y="159"/>
                  <a:pt x="394" y="80"/>
                  <a:pt x="366" y="10"/>
                </a:cubicBezTo>
                <a:cubicBezTo>
                  <a:pt x="362" y="0"/>
                  <a:pt x="345" y="3"/>
                  <a:pt x="335" y="0"/>
                </a:cubicBezTo>
                <a:cubicBezTo>
                  <a:pt x="202" y="8"/>
                  <a:pt x="127" y="20"/>
                  <a:pt x="0" y="10"/>
                </a:cubicBezTo>
                <a:close/>
              </a:path>
            </a:pathLst>
          </a:custGeom>
          <a:solidFill>
            <a:srgbClr val="FFCCFF"/>
          </a:solidFill>
          <a:ln>
            <a:solidFill>
              <a:schemeClr val="tx1"/>
            </a:solidFill>
            <a:bevel/>
          </a:ln>
        </p:spPr>
        <p:txBody>
          <a:bodyPr anchor="t"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indent="0"/>
          </a:p>
        </p:txBody>
      </p:sp>
      <p:sp>
        <p:nvSpPr>
          <p:cNvPr id="134179" name="Freeform 34"/>
          <p:cNvSpPr/>
          <p:nvPr>
            <p:custDataLst>
              <p:tags r:id="rId37"/>
            </p:custDataLst>
          </p:nvPr>
        </p:nvSpPr>
        <p:spPr>
          <a:xfrm>
            <a:off x="1752600" y="2514600"/>
            <a:ext cx="727075" cy="1020762"/>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458" h="857">
                <a:moveTo>
                  <a:pt x="0" y="0"/>
                </a:moveTo>
                <a:cubicBezTo>
                  <a:pt x="16" y="67"/>
                  <a:pt x="2" y="16"/>
                  <a:pt x="21" y="71"/>
                </a:cubicBezTo>
                <a:cubicBezTo>
                  <a:pt x="28" y="91"/>
                  <a:pt x="41" y="132"/>
                  <a:pt x="41" y="132"/>
                </a:cubicBezTo>
                <a:cubicBezTo>
                  <a:pt x="38" y="241"/>
                  <a:pt x="27" y="349"/>
                  <a:pt x="31" y="458"/>
                </a:cubicBezTo>
                <a:cubicBezTo>
                  <a:pt x="31" y="468"/>
                  <a:pt x="43" y="442"/>
                  <a:pt x="51" y="437"/>
                </a:cubicBezTo>
                <a:cubicBezTo>
                  <a:pt x="60" y="431"/>
                  <a:pt x="72" y="430"/>
                  <a:pt x="82" y="427"/>
                </a:cubicBezTo>
                <a:cubicBezTo>
                  <a:pt x="102" y="434"/>
                  <a:pt x="141" y="427"/>
                  <a:pt x="143" y="448"/>
                </a:cubicBezTo>
                <a:cubicBezTo>
                  <a:pt x="152" y="526"/>
                  <a:pt x="149" y="576"/>
                  <a:pt x="204" y="631"/>
                </a:cubicBezTo>
                <a:cubicBezTo>
                  <a:pt x="214" y="661"/>
                  <a:pt x="228" y="691"/>
                  <a:pt x="234" y="722"/>
                </a:cubicBezTo>
                <a:cubicBezTo>
                  <a:pt x="237" y="739"/>
                  <a:pt x="237" y="757"/>
                  <a:pt x="244" y="773"/>
                </a:cubicBezTo>
                <a:cubicBezTo>
                  <a:pt x="248" y="782"/>
                  <a:pt x="258" y="786"/>
                  <a:pt x="265" y="793"/>
                </a:cubicBezTo>
                <a:cubicBezTo>
                  <a:pt x="268" y="803"/>
                  <a:pt x="310" y="851"/>
                  <a:pt x="325" y="855"/>
                </a:cubicBezTo>
                <a:cubicBezTo>
                  <a:pt x="334" y="857"/>
                  <a:pt x="308" y="839"/>
                  <a:pt x="316" y="834"/>
                </a:cubicBezTo>
                <a:cubicBezTo>
                  <a:pt x="325" y="829"/>
                  <a:pt x="336" y="827"/>
                  <a:pt x="346" y="824"/>
                </a:cubicBezTo>
                <a:cubicBezTo>
                  <a:pt x="350" y="815"/>
                  <a:pt x="356" y="799"/>
                  <a:pt x="358" y="779"/>
                </a:cubicBezTo>
                <a:cubicBezTo>
                  <a:pt x="362" y="766"/>
                  <a:pt x="363" y="760"/>
                  <a:pt x="369" y="746"/>
                </a:cubicBezTo>
                <a:cubicBezTo>
                  <a:pt x="380" y="737"/>
                  <a:pt x="383" y="695"/>
                  <a:pt x="397" y="692"/>
                </a:cubicBezTo>
                <a:cubicBezTo>
                  <a:pt x="400" y="675"/>
                  <a:pt x="403" y="658"/>
                  <a:pt x="407" y="641"/>
                </a:cubicBezTo>
                <a:cubicBezTo>
                  <a:pt x="413" y="620"/>
                  <a:pt x="427" y="580"/>
                  <a:pt x="427" y="580"/>
                </a:cubicBezTo>
                <a:cubicBezTo>
                  <a:pt x="430" y="554"/>
                  <a:pt x="458" y="514"/>
                  <a:pt x="456" y="484"/>
                </a:cubicBezTo>
                <a:cubicBezTo>
                  <a:pt x="454" y="454"/>
                  <a:pt x="434" y="425"/>
                  <a:pt x="417" y="397"/>
                </a:cubicBezTo>
                <a:cubicBezTo>
                  <a:pt x="400" y="369"/>
                  <a:pt x="383" y="342"/>
                  <a:pt x="356" y="315"/>
                </a:cubicBezTo>
                <a:cubicBezTo>
                  <a:pt x="319" y="290"/>
                  <a:pt x="292" y="258"/>
                  <a:pt x="255" y="234"/>
                </a:cubicBezTo>
                <a:cubicBezTo>
                  <a:pt x="238" y="187"/>
                  <a:pt x="201" y="160"/>
                  <a:pt x="183" y="112"/>
                </a:cubicBezTo>
                <a:cubicBezTo>
                  <a:pt x="184" y="107"/>
                  <a:pt x="207" y="43"/>
                  <a:pt x="183" y="31"/>
                </a:cubicBezTo>
                <a:cubicBezTo>
                  <a:pt x="174" y="26"/>
                  <a:pt x="163" y="7"/>
                  <a:pt x="153" y="10"/>
                </a:cubicBezTo>
                <a:cubicBezTo>
                  <a:pt x="79" y="2"/>
                  <a:pt x="56" y="36"/>
                  <a:pt x="0" y="0"/>
                </a:cubicBezTo>
                <a:close/>
              </a:path>
            </a:pathLst>
          </a:custGeom>
          <a:solidFill>
            <a:srgbClr val="FFCCFF"/>
          </a:solidFill>
          <a:ln>
            <a:solidFill>
              <a:schemeClr val="tx1"/>
            </a:solidFill>
            <a:bevel/>
          </a:ln>
        </p:spPr>
        <p:txBody>
          <a:bodyPr anchor="t"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indent="0"/>
          </a:p>
        </p:txBody>
      </p:sp>
      <p:cxnSp>
        <p:nvCxnSpPr>
          <p:cNvPr id="134180" name="Line 35"/>
          <p:cNvCxnSpPr/>
          <p:nvPr>
            <p:custDataLst>
              <p:tags r:id="rId38"/>
            </p:custDataLst>
          </p:nvPr>
        </p:nvCxnSpPr>
        <p:spPr>
          <a:xfrm>
            <a:off x="914400" y="2630488"/>
            <a:ext cx="76200" cy="457200"/>
          </a:xfrm>
          <a:prstGeom prst="line">
            <a:avLst/>
          </a:prstGeom>
          <a:noFill/>
          <a:ln w="57150">
            <a:solidFill>
              <a:schemeClr val="tx1"/>
            </a:solidFill>
            <a:miter lim="800000"/>
            <a:tailEnd type="triangle"/>
          </a:ln>
        </p:spPr>
      </p:cxnSp>
      <p:cxnSp>
        <p:nvCxnSpPr>
          <p:cNvPr id="134181" name="Line 36"/>
          <p:cNvCxnSpPr/>
          <p:nvPr>
            <p:custDataLst>
              <p:tags r:id="rId39"/>
            </p:custDataLst>
          </p:nvPr>
        </p:nvCxnSpPr>
        <p:spPr>
          <a:xfrm flipH="1">
            <a:off x="1066800" y="2916238"/>
            <a:ext cx="838200" cy="228600"/>
          </a:xfrm>
          <a:prstGeom prst="line">
            <a:avLst/>
          </a:prstGeom>
          <a:noFill/>
          <a:ln w="57150">
            <a:solidFill>
              <a:schemeClr val="tx1"/>
            </a:solidFill>
            <a:miter lim="800000"/>
            <a:tailEnd type="triangle"/>
          </a:ln>
        </p:spPr>
      </p:cxnSp>
      <p:sp>
        <p:nvSpPr>
          <p:cNvPr id="134182" name="Text Box 37"/>
          <p:cNvSpPr/>
          <p:nvPr>
            <p:custDataLst>
              <p:tags r:id="rId40"/>
            </p:custDataLst>
          </p:nvPr>
        </p:nvSpPr>
        <p:spPr>
          <a:xfrm>
            <a:off x="34925" y="2973388"/>
            <a:ext cx="1169988" cy="1943100"/>
          </a:xfrm>
          <a:prstGeom prst="rect">
            <a:avLst/>
          </a:prstGeom>
          <a:noFill/>
          <a:ln>
            <a:noFill/>
            <a:miter lim="800000"/>
          </a:ln>
          <a:effectLst>
            <a:outerShdw dist="35921" dir="2700000" algn="ctr">
              <a:schemeClr val="bg2"/>
            </a:outerShdw>
          </a:effectLst>
        </p:spPr>
        <p:txBody>
          <a:bodyPr vert="vert"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eaLnBrk="1" fontAlgn="base" hangingPunct="1">
              <a:spcBef>
                <a:spcPct val="50000"/>
              </a:spcBef>
            </a:pPr>
            <a:r>
              <a:rPr lang="zh-CN" altLang="en-US" sz="3200">
                <a:latin typeface="Times New Roman" pitchFamily="18" charset="0"/>
              </a:rPr>
              <a:t>并入意大利</a:t>
            </a:r>
            <a:endParaRPr lang="zh-CN" altLang="en-US" sz="3200">
              <a:latin typeface="Times New Roman" pitchFamily="18" charset="0"/>
            </a:endParaRPr>
          </a:p>
        </p:txBody>
      </p:sp>
      <p:sp>
        <p:nvSpPr>
          <p:cNvPr id="134183" name="Freeform 38" descr="小网格"/>
          <p:cNvSpPr/>
          <p:nvPr>
            <p:custDataLst>
              <p:tags r:id="rId41"/>
            </p:custDataLst>
          </p:nvPr>
        </p:nvSpPr>
        <p:spPr>
          <a:xfrm>
            <a:off x="4419600" y="571500"/>
            <a:ext cx="2787650" cy="1028700"/>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1756" h="864">
                <a:moveTo>
                  <a:pt x="30" y="325"/>
                </a:moveTo>
                <a:cubicBezTo>
                  <a:pt x="11" y="267"/>
                  <a:pt x="18" y="320"/>
                  <a:pt x="41" y="274"/>
                </a:cubicBezTo>
                <a:cubicBezTo>
                  <a:pt x="51" y="255"/>
                  <a:pt x="61" y="213"/>
                  <a:pt x="61" y="213"/>
                </a:cubicBezTo>
                <a:cubicBezTo>
                  <a:pt x="78" y="76"/>
                  <a:pt x="92" y="121"/>
                  <a:pt x="254" y="132"/>
                </a:cubicBezTo>
                <a:cubicBezTo>
                  <a:pt x="422" y="173"/>
                  <a:pt x="503" y="95"/>
                  <a:pt x="651" y="71"/>
                </a:cubicBezTo>
                <a:cubicBezTo>
                  <a:pt x="821" y="15"/>
                  <a:pt x="772" y="40"/>
                  <a:pt x="1058" y="30"/>
                </a:cubicBezTo>
                <a:cubicBezTo>
                  <a:pt x="1134" y="5"/>
                  <a:pt x="1216" y="25"/>
                  <a:pt x="1292" y="0"/>
                </a:cubicBezTo>
                <a:cubicBezTo>
                  <a:pt x="1413" y="40"/>
                  <a:pt x="1380" y="40"/>
                  <a:pt x="1546" y="51"/>
                </a:cubicBezTo>
                <a:cubicBezTo>
                  <a:pt x="1612" y="62"/>
                  <a:pt x="1634" y="66"/>
                  <a:pt x="1678" y="112"/>
                </a:cubicBezTo>
                <a:cubicBezTo>
                  <a:pt x="1691" y="153"/>
                  <a:pt x="1706" y="193"/>
                  <a:pt x="1719" y="234"/>
                </a:cubicBezTo>
                <a:cubicBezTo>
                  <a:pt x="1724" y="397"/>
                  <a:pt x="1756" y="635"/>
                  <a:pt x="1658" y="793"/>
                </a:cubicBezTo>
                <a:cubicBezTo>
                  <a:pt x="1643" y="818"/>
                  <a:pt x="1614" y="839"/>
                  <a:pt x="1597" y="864"/>
                </a:cubicBezTo>
                <a:cubicBezTo>
                  <a:pt x="1577" y="861"/>
                  <a:pt x="1554" y="864"/>
                  <a:pt x="1536" y="854"/>
                </a:cubicBezTo>
                <a:cubicBezTo>
                  <a:pt x="1527" y="849"/>
                  <a:pt x="1531" y="833"/>
                  <a:pt x="1526" y="824"/>
                </a:cubicBezTo>
                <a:cubicBezTo>
                  <a:pt x="1521" y="816"/>
                  <a:pt x="1512" y="810"/>
                  <a:pt x="1505" y="803"/>
                </a:cubicBezTo>
                <a:cubicBezTo>
                  <a:pt x="1494" y="769"/>
                  <a:pt x="1479" y="747"/>
                  <a:pt x="1444" y="732"/>
                </a:cubicBezTo>
                <a:cubicBezTo>
                  <a:pt x="1424" y="723"/>
                  <a:pt x="1403" y="719"/>
                  <a:pt x="1383" y="712"/>
                </a:cubicBezTo>
                <a:cubicBezTo>
                  <a:pt x="1373" y="709"/>
                  <a:pt x="1353" y="702"/>
                  <a:pt x="1353" y="702"/>
                </a:cubicBezTo>
                <a:cubicBezTo>
                  <a:pt x="1344" y="677"/>
                  <a:pt x="1324" y="658"/>
                  <a:pt x="1292" y="651"/>
                </a:cubicBezTo>
                <a:cubicBezTo>
                  <a:pt x="1242" y="640"/>
                  <a:pt x="1159" y="630"/>
                  <a:pt x="1159" y="630"/>
                </a:cubicBezTo>
                <a:cubicBezTo>
                  <a:pt x="1136" y="622"/>
                  <a:pt x="1117" y="619"/>
                  <a:pt x="1098" y="600"/>
                </a:cubicBezTo>
                <a:cubicBezTo>
                  <a:pt x="1051" y="553"/>
                  <a:pt x="1108" y="579"/>
                  <a:pt x="1047" y="559"/>
                </a:cubicBezTo>
                <a:cubicBezTo>
                  <a:pt x="1037" y="552"/>
                  <a:pt x="1028" y="543"/>
                  <a:pt x="1017" y="539"/>
                </a:cubicBezTo>
                <a:cubicBezTo>
                  <a:pt x="987" y="529"/>
                  <a:pt x="953" y="533"/>
                  <a:pt x="925" y="519"/>
                </a:cubicBezTo>
                <a:cubicBezTo>
                  <a:pt x="915" y="514"/>
                  <a:pt x="923" y="495"/>
                  <a:pt x="915" y="488"/>
                </a:cubicBezTo>
                <a:cubicBezTo>
                  <a:pt x="904" y="479"/>
                  <a:pt x="888" y="482"/>
                  <a:pt x="875" y="478"/>
                </a:cubicBezTo>
                <a:cubicBezTo>
                  <a:pt x="769" y="447"/>
                  <a:pt x="858" y="463"/>
                  <a:pt x="722" y="447"/>
                </a:cubicBezTo>
                <a:cubicBezTo>
                  <a:pt x="654" y="450"/>
                  <a:pt x="536" y="491"/>
                  <a:pt x="468" y="498"/>
                </a:cubicBezTo>
                <a:cubicBezTo>
                  <a:pt x="417" y="495"/>
                  <a:pt x="366" y="494"/>
                  <a:pt x="315" y="488"/>
                </a:cubicBezTo>
                <a:cubicBezTo>
                  <a:pt x="280" y="484"/>
                  <a:pt x="268" y="455"/>
                  <a:pt x="234" y="447"/>
                </a:cubicBezTo>
                <a:cubicBezTo>
                  <a:pt x="173" y="433"/>
                  <a:pt x="114" y="424"/>
                  <a:pt x="51" y="417"/>
                </a:cubicBezTo>
                <a:cubicBezTo>
                  <a:pt x="36" y="370"/>
                  <a:pt x="15" y="382"/>
                  <a:pt x="0" y="335"/>
                </a:cubicBezTo>
                <a:cubicBezTo>
                  <a:pt x="23" y="320"/>
                  <a:pt x="77" y="258"/>
                  <a:pt x="30" y="325"/>
                </a:cubicBezTo>
                <a:close/>
              </a:path>
            </a:pathLst>
          </a:custGeom>
          <a:pattFill>
            <a:fgClr>
              <a:srgbClr val="0000FF"/>
            </a:fgClr>
            <a:bgClr>
              <a:srgbClr val="FFFFFF"/>
            </a:bgClr>
          </a:pattFill>
          <a:ln>
            <a:solidFill>
              <a:schemeClr val="tx1"/>
            </a:solidFill>
            <a:bevel/>
          </a:ln>
        </p:spPr>
        <p:txBody>
          <a:bodyPr anchor="t"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indent="0"/>
          </a:p>
        </p:txBody>
      </p:sp>
      <p:sp>
        <p:nvSpPr>
          <p:cNvPr id="134184" name="Text Box 39"/>
          <p:cNvSpPr/>
          <p:nvPr>
            <p:custDataLst>
              <p:tags r:id="rId42"/>
            </p:custDataLst>
          </p:nvPr>
        </p:nvSpPr>
        <p:spPr>
          <a:xfrm>
            <a:off x="5076825" y="736600"/>
            <a:ext cx="2076450" cy="522288"/>
          </a:xfrm>
          <a:prstGeom prst="rect">
            <a:avLst/>
          </a:prstGeom>
          <a:noFill/>
          <a:ln>
            <a:noFill/>
            <a:miter lim="800000"/>
          </a:ln>
        </p:spPr>
        <p:txBody>
          <a:bodyPr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spcBef>
                <a:spcPct val="50000"/>
              </a:spcBef>
            </a:pPr>
            <a:r>
              <a:rPr lang="zh-CN" altLang="en-US" sz="2800">
                <a:solidFill>
                  <a:srgbClr val="000000"/>
                </a:solidFill>
                <a:latin typeface="Times New Roman" pitchFamily="18" charset="0"/>
                <a:ea typeface="黑体" pitchFamily="2" charset="-122"/>
              </a:rPr>
              <a:t>并入波兰</a:t>
            </a:r>
            <a:endParaRPr lang="zh-CN" altLang="en-US" sz="2800">
              <a:solidFill>
                <a:srgbClr val="000000"/>
              </a:solidFill>
              <a:latin typeface="Times New Roman" pitchFamily="18" charset="0"/>
              <a:ea typeface="黑体" pitchFamily="2" charset="-122"/>
            </a:endParaRPr>
          </a:p>
        </p:txBody>
      </p:sp>
      <p:sp>
        <p:nvSpPr>
          <p:cNvPr id="134185" name="Text Box 40"/>
          <p:cNvSpPr/>
          <p:nvPr>
            <p:custDataLst>
              <p:tags r:id="rId43"/>
            </p:custDataLst>
          </p:nvPr>
        </p:nvSpPr>
        <p:spPr>
          <a:xfrm>
            <a:off x="1905000" y="1657350"/>
            <a:ext cx="1447800" cy="585788"/>
          </a:xfrm>
          <a:prstGeom prst="rect">
            <a:avLst/>
          </a:prstGeom>
          <a:noFill/>
          <a:ln>
            <a:noFill/>
            <a:miter lim="800000"/>
          </a:ln>
        </p:spPr>
        <p:txBody>
          <a:bodyPr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spcBef>
                <a:spcPct val="50000"/>
              </a:spcBef>
            </a:pPr>
            <a:r>
              <a:rPr lang="zh-CN" altLang="en-US" sz="3200">
                <a:solidFill>
                  <a:schemeClr val="bg1"/>
                </a:solidFill>
                <a:latin typeface="Times New Roman" pitchFamily="18" charset="0"/>
              </a:rPr>
              <a:t>奥地利</a:t>
            </a:r>
            <a:endParaRPr lang="zh-CN" altLang="en-US" sz="3200">
              <a:solidFill>
                <a:schemeClr val="bg1"/>
              </a:solidFill>
              <a:latin typeface="Times New Roman" pitchFamily="18" charset="0"/>
            </a:endParaRPr>
          </a:p>
        </p:txBody>
      </p:sp>
      <p:sp>
        <p:nvSpPr>
          <p:cNvPr id="134186" name="Freeform 41"/>
          <p:cNvSpPr/>
          <p:nvPr>
            <p:custDataLst>
              <p:tags r:id="rId44"/>
            </p:custDataLst>
          </p:nvPr>
        </p:nvSpPr>
        <p:spPr>
          <a:xfrm>
            <a:off x="2441575" y="3409950"/>
            <a:ext cx="176212" cy="188912"/>
          </a:xfrm>
          <a:custGeom>
            <a:cxnLst>
              <a:cxn ang="0">
                <a:pos x="0" y="0"/>
              </a:cxn>
              <a:cxn ang="0">
                <a:pos x="0" y="0"/>
              </a:cxn>
              <a:cxn ang="0">
                <a:pos x="0" y="0"/>
              </a:cxn>
              <a:cxn ang="0">
                <a:pos x="0" y="0"/>
              </a:cxn>
              <a:cxn ang="0">
                <a:pos x="0" y="0"/>
              </a:cxn>
              <a:cxn ang="0">
                <a:pos x="0" y="0"/>
              </a:cxn>
              <a:cxn ang="0">
                <a:pos x="0" y="0"/>
              </a:cxn>
              <a:cxn ang="0">
                <a:pos x="0" y="0"/>
              </a:cxn>
              <a:cxn ang="0">
                <a:pos x="0" y="0"/>
              </a:cxn>
            </a:cxnLst>
            <a:pathLst>
              <a:path w="110" h="159">
                <a:moveTo>
                  <a:pt x="0" y="6"/>
                </a:moveTo>
                <a:cubicBezTo>
                  <a:pt x="7" y="17"/>
                  <a:pt x="18" y="26"/>
                  <a:pt x="22" y="39"/>
                </a:cubicBezTo>
                <a:cubicBezTo>
                  <a:pt x="30" y="67"/>
                  <a:pt x="22" y="99"/>
                  <a:pt x="33" y="126"/>
                </a:cubicBezTo>
                <a:cubicBezTo>
                  <a:pt x="39" y="142"/>
                  <a:pt x="84" y="154"/>
                  <a:pt x="98" y="159"/>
                </a:cubicBezTo>
                <a:cubicBezTo>
                  <a:pt x="102" y="148"/>
                  <a:pt x="111" y="137"/>
                  <a:pt x="109" y="126"/>
                </a:cubicBezTo>
                <a:cubicBezTo>
                  <a:pt x="107" y="113"/>
                  <a:pt x="93" y="105"/>
                  <a:pt x="87" y="93"/>
                </a:cubicBezTo>
                <a:cubicBezTo>
                  <a:pt x="82" y="83"/>
                  <a:pt x="84" y="70"/>
                  <a:pt x="77" y="61"/>
                </a:cubicBezTo>
                <a:cubicBezTo>
                  <a:pt x="69" y="51"/>
                  <a:pt x="55" y="46"/>
                  <a:pt x="44" y="39"/>
                </a:cubicBezTo>
                <a:cubicBezTo>
                  <a:pt x="18" y="0"/>
                  <a:pt x="35" y="6"/>
                  <a:pt x="0" y="6"/>
                </a:cubicBezTo>
                <a:close/>
              </a:path>
            </a:pathLst>
          </a:custGeom>
          <a:solidFill>
            <a:srgbClr val="CC6600"/>
          </a:solidFill>
          <a:ln>
            <a:solidFill>
              <a:schemeClr val="tx1"/>
            </a:solidFill>
            <a:bevel/>
          </a:ln>
        </p:spPr>
        <p:txBody>
          <a:bodyPr anchor="t"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indent="0"/>
          </a:p>
        </p:txBody>
      </p:sp>
      <p:sp>
        <p:nvSpPr>
          <p:cNvPr id="134187" name="Text Box 42"/>
          <p:cNvSpPr/>
          <p:nvPr>
            <p:custDataLst>
              <p:tags r:id="rId45"/>
            </p:custDataLst>
          </p:nvPr>
        </p:nvSpPr>
        <p:spPr>
          <a:xfrm>
            <a:off x="395288" y="33338"/>
            <a:ext cx="2339975" cy="584200"/>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sz="3200">
                <a:solidFill>
                  <a:schemeClr val="bg2"/>
                </a:solidFill>
              </a:rPr>
              <a:t>领土问题</a:t>
            </a:r>
            <a:endParaRPr lang="zh-CN" altLang="en-US" sz="3200">
              <a:solidFill>
                <a:schemeClr val="bg2"/>
              </a:solidFill>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32" fill="hold" nodeType="clickEffect">
                                  <p:stCondLst>
                                    <p:cond delay="0"/>
                                  </p:stCondLst>
                                  <p:childTnLst>
                                    <p:set>
                                      <p:cBhvr additive="base">
                                        <p:cTn id="6" dur="1" fill="hold">
                                          <p:stCondLst>
                                            <p:cond delay="0"/>
                                          </p:stCondLst>
                                        </p:cTn>
                                        <p:tgtEl>
                                          <p:spTgt spid="134152"/>
                                        </p:tgtEl>
                                        <p:attrNameLst>
                                          <p:attrName>style.visibility</p:attrName>
                                        </p:attrNameLst>
                                      </p:cBhvr>
                                      <p:to>
                                        <p:strVal val="visible"/>
                                      </p:to>
                                    </p:set>
                                    <p:animEffect transition="in" filter="box(out)">
                                      <p:cBhvr additive="base">
                                        <p:cTn id="7" dur="500" fill="hold"/>
                                        <p:tgtEl>
                                          <p:spTgt spid="134152"/>
                                        </p:tgtEl>
                                      </p:cBhvr>
                                    </p:animEffect>
                                  </p:childTnLst>
                                  <p:subTnLst>
                                    <p:par>
                                      <p:cTn repeatDur="-9223372036854775808" display="0" masterRel="sameClick"/>
                                    </p:par>
                                  </p:subTnLst>
                                </p:cTn>
                              </p:par>
                              <p:par>
                                <p:cTn id="8" presetID="9" presetClass="entr" presetSubtype="0" fill="hold" grpId="0" nodeType="withEffect">
                                  <p:stCondLst>
                                    <p:cond delay="0"/>
                                  </p:stCondLst>
                                  <p:childTnLst>
                                    <p:set>
                                      <p:cBhvr additive="base">
                                        <p:cTn id="9" dur="1" fill="hold">
                                          <p:stCondLst>
                                            <p:cond delay="0"/>
                                          </p:stCondLst>
                                        </p:cTn>
                                        <p:tgtEl>
                                          <p:spTgt spid="134147"/>
                                        </p:tgtEl>
                                        <p:attrNameLst>
                                          <p:attrName>style.visibility</p:attrName>
                                        </p:attrNameLst>
                                      </p:cBhvr>
                                      <p:to>
                                        <p:strVal val="visible"/>
                                      </p:to>
                                    </p:set>
                                    <p:animEffect transition="in" filter="dissolve">
                                      <p:cBhvr additive="base">
                                        <p:cTn id="10" dur="500" fill="hold"/>
                                        <p:tgtEl>
                                          <p:spTgt spid="134147"/>
                                        </p:tgtEl>
                                      </p:cBhvr>
                                    </p:animEffect>
                                  </p:childTnLst>
                                </p:cTn>
                              </p:par>
                              <p:par>
                                <p:cTn id="11" presetID="9" presetClass="entr" presetSubtype="0" fill="hold" grpId="1" nodeType="withEffect">
                                  <p:stCondLst>
                                    <p:cond delay="0"/>
                                  </p:stCondLst>
                                  <p:childTnLst>
                                    <p:set>
                                      <p:cBhvr additive="base">
                                        <p:cTn id="12" dur="1" fill="hold">
                                          <p:stCondLst>
                                            <p:cond delay="0"/>
                                          </p:stCondLst>
                                        </p:cTn>
                                        <p:tgtEl>
                                          <p:spTgt spid="134148"/>
                                        </p:tgtEl>
                                        <p:attrNameLst>
                                          <p:attrName>style.visibility</p:attrName>
                                        </p:attrNameLst>
                                      </p:cBhvr>
                                      <p:to>
                                        <p:strVal val="visible"/>
                                      </p:to>
                                    </p:set>
                                    <p:animEffect transition="in" filter="dissolve">
                                      <p:cBhvr additive="base">
                                        <p:cTn id="13" dur="500" fill="hold"/>
                                        <p:tgtEl>
                                          <p:spTgt spid="134148"/>
                                        </p:tgtEl>
                                      </p:cBhvr>
                                    </p:animEffect>
                                  </p:childTnLst>
                                </p:cTn>
                              </p:par>
                              <p:par>
                                <p:cTn id="14" presetID="9" presetClass="entr" presetSubtype="0" fill="hold" grpId="2" nodeType="withEffect">
                                  <p:stCondLst>
                                    <p:cond delay="0"/>
                                  </p:stCondLst>
                                  <p:childTnLst>
                                    <p:set>
                                      <p:cBhvr additive="base">
                                        <p:cTn id="15" dur="1" fill="hold">
                                          <p:stCondLst>
                                            <p:cond delay="0"/>
                                          </p:stCondLst>
                                        </p:cTn>
                                        <p:tgtEl>
                                          <p:spTgt spid="134149"/>
                                        </p:tgtEl>
                                        <p:attrNameLst>
                                          <p:attrName>style.visibility</p:attrName>
                                        </p:attrNameLst>
                                      </p:cBhvr>
                                      <p:to>
                                        <p:strVal val="visible"/>
                                      </p:to>
                                    </p:set>
                                    <p:animEffect transition="in" filter="dissolve">
                                      <p:cBhvr additive="base">
                                        <p:cTn id="16" dur="500" fill="hold"/>
                                        <p:tgtEl>
                                          <p:spTgt spid="134149"/>
                                        </p:tgtEl>
                                      </p:cBhvr>
                                    </p:animEffect>
                                  </p:childTnLst>
                                </p:cTn>
                              </p:par>
                              <p:par>
                                <p:cTn id="17" presetID="9" presetClass="entr" presetSubtype="0" fill="hold" grpId="3" nodeType="withEffect">
                                  <p:stCondLst>
                                    <p:cond delay="0"/>
                                  </p:stCondLst>
                                  <p:childTnLst>
                                    <p:set>
                                      <p:cBhvr additive="base">
                                        <p:cTn id="18" dur="1" fill="hold">
                                          <p:stCondLst>
                                            <p:cond delay="0"/>
                                          </p:stCondLst>
                                        </p:cTn>
                                        <p:tgtEl>
                                          <p:spTgt spid="134150"/>
                                        </p:tgtEl>
                                        <p:attrNameLst>
                                          <p:attrName>style.visibility</p:attrName>
                                        </p:attrNameLst>
                                      </p:cBhvr>
                                      <p:to>
                                        <p:strVal val="visible"/>
                                      </p:to>
                                    </p:set>
                                    <p:animEffect transition="in" filter="dissolve">
                                      <p:cBhvr additive="base">
                                        <p:cTn id="19" dur="500" fill="hold"/>
                                        <p:tgtEl>
                                          <p:spTgt spid="134150"/>
                                        </p:tgtEl>
                                      </p:cBhvr>
                                    </p:animEffect>
                                  </p:childTnLst>
                                </p:cTn>
                              </p:par>
                              <p:par>
                                <p:cTn id="20" presetID="9" presetClass="entr" presetSubtype="0" fill="hold" grpId="4" nodeType="withEffect">
                                  <p:stCondLst>
                                    <p:cond delay="0"/>
                                  </p:stCondLst>
                                  <p:childTnLst>
                                    <p:set>
                                      <p:cBhvr additive="base">
                                        <p:cTn id="21" dur="1" fill="hold">
                                          <p:stCondLst>
                                            <p:cond delay="0"/>
                                          </p:stCondLst>
                                        </p:cTn>
                                        <p:tgtEl>
                                          <p:spTgt spid="134151"/>
                                        </p:tgtEl>
                                        <p:attrNameLst>
                                          <p:attrName>style.visibility</p:attrName>
                                        </p:attrNameLst>
                                      </p:cBhvr>
                                      <p:to>
                                        <p:strVal val="visible"/>
                                      </p:to>
                                    </p:set>
                                    <p:animEffect transition="in" filter="dissolve">
                                      <p:cBhvr additive="base">
                                        <p:cTn id="22" dur="500" fill="hold"/>
                                        <p:tgtEl>
                                          <p:spTgt spid="134151"/>
                                        </p:tgtEl>
                                      </p:cBhvr>
                                    </p:animEffect>
                                  </p:childTnLst>
                                </p:cTn>
                              </p:par>
                              <p:par>
                                <p:cTn id="23" presetID="9" presetClass="entr" presetSubtype="0" fill="hold" nodeType="withEffect">
                                  <p:stCondLst>
                                    <p:cond delay="0"/>
                                  </p:stCondLst>
                                  <p:childTnLst>
                                    <p:set>
                                      <p:cBhvr additive="base">
                                        <p:cTn id="24" dur="1" fill="hold">
                                          <p:stCondLst>
                                            <p:cond delay="0"/>
                                          </p:stCondLst>
                                        </p:cTn>
                                        <p:tgtEl>
                                          <p:spTgt spid="134167"/>
                                        </p:tgtEl>
                                        <p:attrNameLst>
                                          <p:attrName>style.visibility</p:attrName>
                                        </p:attrNameLst>
                                      </p:cBhvr>
                                      <p:to>
                                        <p:strVal val="visible"/>
                                      </p:to>
                                    </p:set>
                                    <p:animEffect transition="in" filter="dissolve">
                                      <p:cBhvr additive="base">
                                        <p:cTn id="25" dur="500" fill="hold"/>
                                        <p:tgtEl>
                                          <p:spTgt spid="134167"/>
                                        </p:tgtEl>
                                      </p:cBhvr>
                                    </p:animEffect>
                                  </p:childTnLst>
                                  <p:subTnLst>
                                    <p:set>
                                      <p:cBhvr additive="base">
                                        <p:cTn dur="1" repeatDur="-9223372036854775808" fill="hold" display="0" afterEffect="1"/>
                                        <p:tgtEl>
                                          <p:spTgt spid="134167"/>
                                        </p:tgtEl>
                                        <p:attrNameLst>
                                          <p:attrName>style.visibility</p:attrName>
                                        </p:attrNameLst>
                                      </p:cBhvr>
                                      <p:to>
                                        <p:strVal val="hidden"/>
                                      </p:to>
                                    </p:set>
                                  </p:sub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9" presetClass="entr" presetSubtype="0" fill="hold" grpId="5" nodeType="clickEffect">
                                  <p:stCondLst>
                                    <p:cond delay="0"/>
                                  </p:stCondLst>
                                  <p:childTnLst>
                                    <p:set>
                                      <p:cBhvr additive="base">
                                        <p:cTn id="30" dur="1" fill="hold">
                                          <p:stCondLst>
                                            <p:cond delay="0"/>
                                          </p:stCondLst>
                                        </p:cTn>
                                        <p:tgtEl>
                                          <p:spTgt spid="134170"/>
                                        </p:tgtEl>
                                        <p:attrNameLst>
                                          <p:attrName>style.visibility</p:attrName>
                                        </p:attrNameLst>
                                      </p:cBhvr>
                                      <p:to>
                                        <p:strVal val="visible"/>
                                      </p:to>
                                    </p:set>
                                    <p:animEffect transition="in" filter="dissolve">
                                      <p:cBhvr additive="base">
                                        <p:cTn id="31" dur="500" fill="hold"/>
                                        <p:tgtEl>
                                          <p:spTgt spid="134170"/>
                                        </p:tgtEl>
                                      </p:cBhvr>
                                    </p:animEffect>
                                  </p:childTnLst>
                                  <p:subTnLst>
                                    <p:par>
                                      <p:cTn repeatDur="-9223372036854775808" display="0" masterRel="sameClick"/>
                                    </p:par>
                                  </p:subTnLst>
                                </p:cTn>
                              </p:par>
                              <p:par>
                                <p:cTn id="32" presetID="9" presetClass="entr" presetSubtype="0" fill="hold" grpId="20" nodeType="withEffect">
                                  <p:stCondLst>
                                    <p:cond delay="0"/>
                                  </p:stCondLst>
                                  <p:childTnLst>
                                    <p:set>
                                      <p:cBhvr additive="base">
                                        <p:cTn id="33" dur="1" fill="hold">
                                          <p:stCondLst>
                                            <p:cond delay="0"/>
                                          </p:stCondLst>
                                        </p:cTn>
                                        <p:tgtEl>
                                          <p:spTgt spid="134186"/>
                                        </p:tgtEl>
                                        <p:attrNameLst>
                                          <p:attrName>style.visibility</p:attrName>
                                        </p:attrNameLst>
                                      </p:cBhvr>
                                      <p:to>
                                        <p:strVal val="visible"/>
                                      </p:to>
                                    </p:set>
                                    <p:animEffect transition="in" filter="dissolve">
                                      <p:cBhvr additive="base">
                                        <p:cTn id="34" dur="500" fill="hold"/>
                                        <p:tgtEl>
                                          <p:spTgt spid="134186"/>
                                        </p:tgtEl>
                                      </p:cBhvr>
                                    </p:animEffect>
                                  </p:childTnLst>
                                </p:cTn>
                              </p:par>
                            </p:childTnLst>
                          </p:cTn>
                        </p:par>
                        <p:par>
                          <p:cTn id="35" fill="hold" nodeType="withGroup">
                            <p:stCondLst>
                              <p:cond delay="500"/>
                            </p:stCondLst>
                            <p:childTnLst>
                              <p:par>
                                <p:cTn id="36" presetID="9" presetClass="entr" presetSubtype="0" fill="hold" nodeType="afterEffect">
                                  <p:childTnLst>
                                    <p:set>
                                      <p:cBhvr additive="base">
                                        <p:cTn id="37" dur="1" fill="hold">
                                          <p:stCondLst>
                                            <p:cond delay="0"/>
                                          </p:stCondLst>
                                        </p:cTn>
                                        <p:tgtEl>
                                          <p:spTgt spid="134171"/>
                                        </p:tgtEl>
                                        <p:attrNameLst>
                                          <p:attrName>style.visibility</p:attrName>
                                        </p:attrNameLst>
                                      </p:cBhvr>
                                      <p:to>
                                        <p:strVal val="visible"/>
                                      </p:to>
                                    </p:set>
                                    <p:animEffect transition="in" filter="dissolve">
                                      <p:cBhvr additive="base">
                                        <p:cTn id="38" dur="500" fill="hold"/>
                                        <p:tgtEl>
                                          <p:spTgt spid="134171"/>
                                        </p:tgtEl>
                                      </p:cBhvr>
                                    </p:animEffect>
                                  </p:childTnLst>
                                </p:cTn>
                              </p:par>
                            </p:childTnLst>
                          </p:cTn>
                        </p:par>
                      </p:childTnLst>
                    </p:cTn>
                  </p:par>
                  <p:par>
                    <p:cTn id="39" fill="hold" nodeType="clickPar">
                      <p:stCondLst>
                        <p:cond delay="indefinite"/>
                      </p:stCondLst>
                      <p:childTnLst>
                        <p:par>
                          <p:cTn id="40" fill="hold" nodeType="withGroup">
                            <p:stCondLst>
                              <p:cond delay="indefinite"/>
                            </p:stCondLst>
                          </p:cTn>
                        </p:par>
                        <p:par>
                          <p:cTn id="41" fill="hold" nodeType="afterGroup">
                            <p:stCondLst>
                              <p:cond delay="0"/>
                            </p:stCondLst>
                            <p:childTnLst>
                              <p:par>
                                <p:cTn id="42" presetID="9" presetClass="entr" presetSubtype="0" fill="hold" grpId="6" nodeType="clickEffect">
                                  <p:stCondLst>
                                    <p:cond delay="0"/>
                                  </p:stCondLst>
                                  <p:childTnLst>
                                    <p:set>
                                      <p:cBhvr additive="base">
                                        <p:cTn id="43" dur="1" fill="hold">
                                          <p:stCondLst>
                                            <p:cond delay="0"/>
                                          </p:stCondLst>
                                        </p:cTn>
                                        <p:tgtEl>
                                          <p:spTgt spid="134172"/>
                                        </p:tgtEl>
                                        <p:attrNameLst>
                                          <p:attrName>style.visibility</p:attrName>
                                        </p:attrNameLst>
                                      </p:cBhvr>
                                      <p:to>
                                        <p:strVal val="visible"/>
                                      </p:to>
                                    </p:set>
                                    <p:animEffect transition="in" filter="dissolve">
                                      <p:cBhvr additive="base">
                                        <p:cTn id="44" dur="500" fill="hold"/>
                                        <p:tgtEl>
                                          <p:spTgt spid="134172"/>
                                        </p:tgtEl>
                                      </p:cBhvr>
                                    </p:animEffect>
                                  </p:childTnLst>
                                  <p:subTnLst>
                                    <p:par>
                                      <p:cTn repeatDur="-9223372036854775808" display="0" masterRel="sameClick"/>
                                    </p:par>
                                  </p:subTnLst>
                                </p:cTn>
                              </p:par>
                            </p:childTnLst>
                          </p:cTn>
                        </p:par>
                        <p:par>
                          <p:cTn id="45" fill="hold" nodeType="withGroup">
                            <p:stCondLst>
                              <p:cond delay="500"/>
                            </p:stCondLst>
                            <p:childTnLst>
                              <p:par>
                                <p:cTn id="46" presetID="9" presetClass="entr" presetSubtype="0" fill="hold" grpId="7" nodeType="afterEffect">
                                  <p:childTnLst>
                                    <p:set>
                                      <p:cBhvr additive="base">
                                        <p:cTn id="47" dur="1" fill="hold">
                                          <p:stCondLst>
                                            <p:cond delay="0"/>
                                          </p:stCondLst>
                                        </p:cTn>
                                        <p:tgtEl>
                                          <p:spTgt spid="134173"/>
                                        </p:tgtEl>
                                        <p:attrNameLst>
                                          <p:attrName>style.visibility</p:attrName>
                                        </p:attrNameLst>
                                      </p:cBhvr>
                                      <p:to>
                                        <p:strVal val="visible"/>
                                      </p:to>
                                    </p:set>
                                    <p:animEffect transition="in" filter="dissolve">
                                      <p:cBhvr additive="base">
                                        <p:cTn id="48" dur="500" fill="hold"/>
                                        <p:tgtEl>
                                          <p:spTgt spid="134173"/>
                                        </p:tgtEl>
                                      </p:cBhvr>
                                    </p:animEffect>
                                  </p:childTnLst>
                                </p:cTn>
                              </p:par>
                            </p:childTnLst>
                          </p:cTn>
                        </p:par>
                      </p:childTnLst>
                    </p:cTn>
                  </p:par>
                  <p:par>
                    <p:cTn id="49" fill="hold" nodeType="clickPar">
                      <p:stCondLst>
                        <p:cond delay="indefinite"/>
                      </p:stCondLst>
                      <p:childTnLst>
                        <p:par>
                          <p:cTn id="50" fill="hold" nodeType="withGroup">
                            <p:stCondLst>
                              <p:cond delay="indefinite"/>
                            </p:stCondLst>
                          </p:cTn>
                        </p:par>
                        <p:par>
                          <p:cTn id="51" fill="hold" nodeType="afterGroup">
                            <p:stCondLst>
                              <p:cond delay="0"/>
                            </p:stCondLst>
                            <p:childTnLst>
                              <p:par>
                                <p:cTn id="52" presetID="9" presetClass="entr" presetSubtype="0" fill="hold" grpId="8" nodeType="clickEffect">
                                  <p:stCondLst>
                                    <p:cond delay="0"/>
                                  </p:stCondLst>
                                  <p:childTnLst>
                                    <p:set>
                                      <p:cBhvr additive="base">
                                        <p:cTn id="53" dur="1" fill="hold">
                                          <p:stCondLst>
                                            <p:cond delay="0"/>
                                          </p:stCondLst>
                                        </p:cTn>
                                        <p:tgtEl>
                                          <p:spTgt spid="134174"/>
                                        </p:tgtEl>
                                        <p:attrNameLst>
                                          <p:attrName>style.visibility</p:attrName>
                                        </p:attrNameLst>
                                      </p:cBhvr>
                                      <p:to>
                                        <p:strVal val="visible"/>
                                      </p:to>
                                    </p:set>
                                    <p:animEffect transition="in" filter="dissolve">
                                      <p:cBhvr additive="base">
                                        <p:cTn id="54" dur="500" fill="hold"/>
                                        <p:tgtEl>
                                          <p:spTgt spid="134174"/>
                                        </p:tgtEl>
                                      </p:cBhvr>
                                    </p:animEffect>
                                  </p:childTnLst>
                                  <p:subTnLst>
                                    <p:par>
                                      <p:cTn repeatDur="-9223372036854775808" display="0" masterRel="sameClick"/>
                                    </p:par>
                                  </p:subTnLst>
                                </p:cTn>
                              </p:par>
                            </p:childTnLst>
                          </p:cTn>
                        </p:par>
                        <p:par>
                          <p:cTn id="55" fill="hold" nodeType="withGroup">
                            <p:stCondLst>
                              <p:cond delay="500"/>
                            </p:stCondLst>
                            <p:childTnLst>
                              <p:par>
                                <p:cTn id="56" presetID="9" presetClass="entr" presetSubtype="0" fill="hold" grpId="9" nodeType="afterEffect">
                                  <p:childTnLst>
                                    <p:set>
                                      <p:cBhvr additive="base">
                                        <p:cTn id="57" dur="1" fill="hold">
                                          <p:stCondLst>
                                            <p:cond delay="0"/>
                                          </p:stCondLst>
                                        </p:cTn>
                                        <p:tgtEl>
                                          <p:spTgt spid="134175"/>
                                        </p:tgtEl>
                                        <p:attrNameLst>
                                          <p:attrName>style.visibility</p:attrName>
                                        </p:attrNameLst>
                                      </p:cBhvr>
                                      <p:to>
                                        <p:strVal val="visible"/>
                                      </p:to>
                                    </p:set>
                                    <p:animEffect transition="in" filter="dissolve">
                                      <p:cBhvr additive="base">
                                        <p:cTn id="58" dur="500" fill="hold"/>
                                        <p:tgtEl>
                                          <p:spTgt spid="134175"/>
                                        </p:tgtEl>
                                      </p:cBhvr>
                                    </p:animEffect>
                                  </p:childTnLst>
                                </p:cTn>
                              </p:par>
                            </p:childTnLst>
                          </p:cTn>
                        </p:par>
                      </p:childTnLst>
                    </p:cTn>
                  </p:par>
                  <p:par>
                    <p:cTn id="59" fill="hold" nodeType="clickPar">
                      <p:stCondLst>
                        <p:cond delay="indefinite"/>
                      </p:stCondLst>
                      <p:childTnLst>
                        <p:par>
                          <p:cTn id="60" fill="hold" nodeType="withGroup">
                            <p:stCondLst>
                              <p:cond delay="indefinite"/>
                            </p:stCondLst>
                          </p:cTn>
                        </p:par>
                        <p:par>
                          <p:cTn id="61" fill="hold" nodeType="afterGroup">
                            <p:stCondLst>
                              <p:cond delay="0"/>
                            </p:stCondLst>
                            <p:childTnLst>
                              <p:par>
                                <p:cTn id="62" presetID="9" presetClass="entr" presetSubtype="0" fill="hold" grpId="10" nodeType="clickEffect">
                                  <p:stCondLst>
                                    <p:cond delay="0"/>
                                  </p:stCondLst>
                                  <p:childTnLst>
                                    <p:set>
                                      <p:cBhvr additive="base">
                                        <p:cTn id="63" dur="1" fill="hold">
                                          <p:stCondLst>
                                            <p:cond delay="0"/>
                                          </p:stCondLst>
                                        </p:cTn>
                                        <p:tgtEl>
                                          <p:spTgt spid="134176"/>
                                        </p:tgtEl>
                                        <p:attrNameLst>
                                          <p:attrName>style.visibility</p:attrName>
                                        </p:attrNameLst>
                                      </p:cBhvr>
                                      <p:to>
                                        <p:strVal val="visible"/>
                                      </p:to>
                                    </p:set>
                                    <p:animEffect transition="in" filter="dissolve">
                                      <p:cBhvr additive="base">
                                        <p:cTn id="64" dur="500" fill="hold"/>
                                        <p:tgtEl>
                                          <p:spTgt spid="134176"/>
                                        </p:tgtEl>
                                      </p:cBhvr>
                                    </p:animEffect>
                                  </p:childTnLst>
                                  <p:subTnLst>
                                    <p:par>
                                      <p:cTn repeatDur="-9223372036854775808" display="0" masterRel="sameClick"/>
                                    </p:par>
                                  </p:subTnLst>
                                </p:cTn>
                              </p:par>
                            </p:childTnLst>
                          </p:cTn>
                        </p:par>
                        <p:par>
                          <p:cTn id="65" fill="hold" nodeType="withGroup">
                            <p:stCondLst>
                              <p:cond delay="500"/>
                            </p:stCondLst>
                            <p:childTnLst>
                              <p:par>
                                <p:cTn id="66" presetID="9" presetClass="entr" presetSubtype="0" fill="hold" grpId="11" nodeType="afterEffect">
                                  <p:childTnLst>
                                    <p:set>
                                      <p:cBhvr additive="base">
                                        <p:cTn id="67" dur="1" fill="hold">
                                          <p:stCondLst>
                                            <p:cond delay="0"/>
                                          </p:stCondLst>
                                        </p:cTn>
                                        <p:tgtEl>
                                          <p:spTgt spid="134177"/>
                                        </p:tgtEl>
                                        <p:attrNameLst>
                                          <p:attrName>style.visibility</p:attrName>
                                        </p:attrNameLst>
                                      </p:cBhvr>
                                      <p:to>
                                        <p:strVal val="visible"/>
                                      </p:to>
                                    </p:set>
                                    <p:animEffect transition="in" filter="dissolve">
                                      <p:cBhvr additive="base">
                                        <p:cTn id="68" dur="500" fill="hold"/>
                                        <p:tgtEl>
                                          <p:spTgt spid="134177"/>
                                        </p:tgtEl>
                                      </p:cBhvr>
                                    </p:animEffect>
                                  </p:childTnLst>
                                </p:cTn>
                              </p:par>
                            </p:childTnLst>
                          </p:cTn>
                        </p:par>
                      </p:childTnLst>
                    </p:cTn>
                  </p:par>
                  <p:par>
                    <p:cTn id="69" fill="hold" nodeType="clickPar">
                      <p:stCondLst>
                        <p:cond delay="indefinite"/>
                      </p:stCondLst>
                      <p:childTnLst>
                        <p:par>
                          <p:cTn id="70" fill="hold" nodeType="withGroup">
                            <p:stCondLst>
                              <p:cond delay="indefinite"/>
                            </p:stCondLst>
                          </p:cTn>
                        </p:par>
                        <p:par>
                          <p:cTn id="71" fill="hold" nodeType="afterGroup">
                            <p:stCondLst>
                              <p:cond delay="0"/>
                            </p:stCondLst>
                            <p:childTnLst>
                              <p:par>
                                <p:cTn id="72" presetID="9" presetClass="entr" presetSubtype="0" fill="hold" grpId="12" nodeType="clickEffect">
                                  <p:stCondLst>
                                    <p:cond delay="0"/>
                                  </p:stCondLst>
                                  <p:childTnLst>
                                    <p:set>
                                      <p:cBhvr additive="base">
                                        <p:cTn id="73" dur="1" fill="hold">
                                          <p:stCondLst>
                                            <p:cond delay="0"/>
                                          </p:stCondLst>
                                        </p:cTn>
                                        <p:tgtEl>
                                          <p:spTgt spid="134178"/>
                                        </p:tgtEl>
                                        <p:attrNameLst>
                                          <p:attrName>style.visibility</p:attrName>
                                        </p:attrNameLst>
                                      </p:cBhvr>
                                      <p:to>
                                        <p:strVal val="visible"/>
                                      </p:to>
                                    </p:set>
                                    <p:animEffect transition="in" filter="dissolve">
                                      <p:cBhvr additive="base">
                                        <p:cTn id="74" dur="500" fill="hold"/>
                                        <p:tgtEl>
                                          <p:spTgt spid="134178"/>
                                        </p:tgtEl>
                                      </p:cBhvr>
                                    </p:animEffect>
                                  </p:childTnLst>
                                  <p:subTnLst>
                                    <p:par>
                                      <p:cTn repeatDur="-9223372036854775808" display="0" masterRel="sameClick"/>
                                    </p:par>
                                  </p:subTnLst>
                                </p:cTn>
                              </p:par>
                            </p:childTnLst>
                          </p:cTn>
                        </p:par>
                        <p:par>
                          <p:cTn id="75" fill="hold" nodeType="withGroup">
                            <p:stCondLst>
                              <p:cond delay="500"/>
                            </p:stCondLst>
                            <p:childTnLst>
                              <p:par>
                                <p:cTn id="76" presetID="9" presetClass="entr" presetSubtype="0" fill="hold" grpId="13" nodeType="afterEffect">
                                  <p:childTnLst>
                                    <p:set>
                                      <p:cBhvr additive="base">
                                        <p:cTn id="77" dur="1" fill="hold">
                                          <p:stCondLst>
                                            <p:cond delay="0"/>
                                          </p:stCondLst>
                                        </p:cTn>
                                        <p:tgtEl>
                                          <p:spTgt spid="134179"/>
                                        </p:tgtEl>
                                        <p:attrNameLst>
                                          <p:attrName>style.visibility</p:attrName>
                                        </p:attrNameLst>
                                      </p:cBhvr>
                                      <p:to>
                                        <p:strVal val="visible"/>
                                      </p:to>
                                    </p:set>
                                    <p:animEffect transition="in" filter="dissolve">
                                      <p:cBhvr additive="base">
                                        <p:cTn id="78" dur="500" fill="hold"/>
                                        <p:tgtEl>
                                          <p:spTgt spid="134179"/>
                                        </p:tgtEl>
                                      </p:cBhvr>
                                    </p:animEffect>
                                  </p:childTnLst>
                                  <p:subTnLst>
                                    <p:par>
                                      <p:cTn repeatDur="-9223372036854775808" display="0" masterRel="sameClick"/>
                                    </p:par>
                                  </p:subTnLst>
                                </p:cTn>
                              </p:par>
                            </p:childTnLst>
                          </p:cTn>
                        </p:par>
                        <p:par>
                          <p:cTn id="79" fill="hold" nodeType="withGroup">
                            <p:stCondLst>
                              <p:cond delay="1000"/>
                            </p:stCondLst>
                            <p:childTnLst>
                              <p:par>
                                <p:cTn id="80" presetID="9" presetClass="entr" presetSubtype="0" fill="hold" grpId="14" nodeType="afterEffect">
                                  <p:childTnLst>
                                    <p:set>
                                      <p:cBhvr additive="base">
                                        <p:cTn id="81" dur="1" fill="hold">
                                          <p:stCondLst>
                                            <p:cond delay="0"/>
                                          </p:stCondLst>
                                        </p:cTn>
                                        <p:tgtEl>
                                          <p:spTgt spid="134180"/>
                                        </p:tgtEl>
                                        <p:attrNameLst>
                                          <p:attrName>style.visibility</p:attrName>
                                        </p:attrNameLst>
                                      </p:cBhvr>
                                      <p:to>
                                        <p:strVal val="visible"/>
                                      </p:to>
                                    </p:set>
                                    <p:animEffect transition="in" filter="dissolve">
                                      <p:cBhvr additive="base">
                                        <p:cTn id="82" dur="500" fill="hold"/>
                                        <p:tgtEl>
                                          <p:spTgt spid="134180"/>
                                        </p:tgtEl>
                                      </p:cBhvr>
                                    </p:animEffect>
                                  </p:childTnLst>
                                </p:cTn>
                              </p:par>
                            </p:childTnLst>
                          </p:cTn>
                        </p:par>
                        <p:par>
                          <p:cTn id="83" fill="hold" nodeType="withGroup">
                            <p:stCondLst>
                              <p:cond delay="1500"/>
                            </p:stCondLst>
                            <p:childTnLst>
                              <p:par>
                                <p:cTn id="84" presetID="9" presetClass="entr" presetSubtype="0" fill="hold" grpId="15" nodeType="afterEffect">
                                  <p:childTnLst>
                                    <p:set>
                                      <p:cBhvr additive="base">
                                        <p:cTn id="85" dur="1" fill="hold">
                                          <p:stCondLst>
                                            <p:cond delay="0"/>
                                          </p:stCondLst>
                                        </p:cTn>
                                        <p:tgtEl>
                                          <p:spTgt spid="134181"/>
                                        </p:tgtEl>
                                        <p:attrNameLst>
                                          <p:attrName>style.visibility</p:attrName>
                                        </p:attrNameLst>
                                      </p:cBhvr>
                                      <p:to>
                                        <p:strVal val="visible"/>
                                      </p:to>
                                    </p:set>
                                    <p:animEffect transition="in" filter="dissolve">
                                      <p:cBhvr additive="base">
                                        <p:cTn id="86" dur="500" fill="hold"/>
                                        <p:tgtEl>
                                          <p:spTgt spid="134181"/>
                                        </p:tgtEl>
                                      </p:cBhvr>
                                    </p:animEffect>
                                  </p:childTnLst>
                                </p:cTn>
                              </p:par>
                            </p:childTnLst>
                          </p:cTn>
                        </p:par>
                      </p:childTnLst>
                    </p:cTn>
                  </p:par>
                  <p:par>
                    <p:cTn id="87" fill="hold" nodeType="clickPar">
                      <p:stCondLst>
                        <p:cond delay="indefinite"/>
                      </p:stCondLst>
                      <p:childTnLst>
                        <p:par>
                          <p:cTn id="88" fill="hold" nodeType="withGroup">
                            <p:stCondLst>
                              <p:cond delay="indefinite"/>
                            </p:stCondLst>
                          </p:cTn>
                        </p:par>
                        <p:par>
                          <p:cTn id="89" fill="hold" nodeType="afterGroup">
                            <p:stCondLst>
                              <p:cond delay="0"/>
                            </p:stCondLst>
                            <p:childTnLst>
                              <p:par>
                                <p:cTn id="90" presetID="9" presetClass="entr" presetSubtype="0" fill="hold" grpId="16" nodeType="clickEffect">
                                  <p:stCondLst>
                                    <p:cond delay="0"/>
                                  </p:stCondLst>
                                  <p:childTnLst>
                                    <p:set>
                                      <p:cBhvr additive="base">
                                        <p:cTn id="91" dur="1" fill="hold">
                                          <p:stCondLst>
                                            <p:cond delay="0"/>
                                          </p:stCondLst>
                                        </p:cTn>
                                        <p:tgtEl>
                                          <p:spTgt spid="134182"/>
                                        </p:tgtEl>
                                        <p:attrNameLst>
                                          <p:attrName>style.visibility</p:attrName>
                                        </p:attrNameLst>
                                      </p:cBhvr>
                                      <p:to>
                                        <p:strVal val="visible"/>
                                      </p:to>
                                    </p:set>
                                    <p:animEffect transition="in" filter="dissolve">
                                      <p:cBhvr additive="base">
                                        <p:cTn id="92" dur="500" fill="hold"/>
                                        <p:tgtEl>
                                          <p:spTgt spid="134182"/>
                                        </p:tgtEl>
                                      </p:cBhvr>
                                    </p:animEffect>
                                  </p:childTnLst>
                                  <p:subTnLst>
                                    <p:par>
                                      <p:cTn repeatDur="-9223372036854775808" display="0" masterRel="sameClick"/>
                                    </p:par>
                                  </p:subTnLst>
                                </p:cTn>
                              </p:par>
                            </p:childTnLst>
                          </p:cTn>
                        </p:par>
                      </p:childTnLst>
                    </p:cTn>
                  </p:par>
                  <p:par>
                    <p:cTn id="93" fill="hold" nodeType="clickPar">
                      <p:stCondLst>
                        <p:cond delay="indefinite"/>
                      </p:stCondLst>
                      <p:childTnLst>
                        <p:par>
                          <p:cTn id="94" fill="hold" nodeType="withGroup">
                            <p:stCondLst>
                              <p:cond delay="indefinite"/>
                            </p:stCondLst>
                          </p:cTn>
                        </p:par>
                        <p:par>
                          <p:cTn id="95" fill="hold" nodeType="afterGroup">
                            <p:stCondLst>
                              <p:cond delay="0"/>
                            </p:stCondLst>
                            <p:childTnLst>
                              <p:par>
                                <p:cTn id="96" presetID="9" presetClass="entr" presetSubtype="0" fill="hold" grpId="17" nodeType="clickEffect">
                                  <p:stCondLst>
                                    <p:cond delay="0"/>
                                  </p:stCondLst>
                                  <p:childTnLst>
                                    <p:set>
                                      <p:cBhvr additive="base">
                                        <p:cTn id="97" dur="1" fill="hold">
                                          <p:stCondLst>
                                            <p:cond delay="0"/>
                                          </p:stCondLst>
                                        </p:cTn>
                                        <p:tgtEl>
                                          <p:spTgt spid="134183"/>
                                        </p:tgtEl>
                                        <p:attrNameLst>
                                          <p:attrName>style.visibility</p:attrName>
                                        </p:attrNameLst>
                                      </p:cBhvr>
                                      <p:to>
                                        <p:strVal val="visible"/>
                                      </p:to>
                                    </p:set>
                                    <p:animEffect transition="in" filter="dissolve">
                                      <p:cBhvr additive="base">
                                        <p:cTn id="98" dur="500" fill="hold"/>
                                        <p:tgtEl>
                                          <p:spTgt spid="134183"/>
                                        </p:tgtEl>
                                      </p:cBhvr>
                                    </p:animEffect>
                                  </p:childTnLst>
                                  <p:subTnLst>
                                    <p:par>
                                      <p:cTn repeatDur="-9223372036854775808" display="0" masterRel="sameClick"/>
                                    </p:par>
                                  </p:subTnLst>
                                </p:cTn>
                              </p:par>
                            </p:childTnLst>
                          </p:cTn>
                        </p:par>
                        <p:par>
                          <p:cTn id="99" fill="hold" nodeType="withGroup">
                            <p:stCondLst>
                              <p:cond delay="500"/>
                            </p:stCondLst>
                            <p:childTnLst>
                              <p:par>
                                <p:cTn id="100" presetID="9" presetClass="entr" presetSubtype="0" fill="hold" grpId="18" nodeType="afterEffect">
                                  <p:childTnLst>
                                    <p:set>
                                      <p:cBhvr additive="base">
                                        <p:cTn id="101" dur="1" fill="hold">
                                          <p:stCondLst>
                                            <p:cond delay="0"/>
                                          </p:stCondLst>
                                        </p:cTn>
                                        <p:tgtEl>
                                          <p:spTgt spid="134184"/>
                                        </p:tgtEl>
                                        <p:attrNameLst>
                                          <p:attrName>style.visibility</p:attrName>
                                        </p:attrNameLst>
                                      </p:cBhvr>
                                      <p:to>
                                        <p:strVal val="visible"/>
                                      </p:to>
                                    </p:set>
                                    <p:animEffect transition="in" filter="dissolve">
                                      <p:cBhvr additive="base">
                                        <p:cTn id="102" dur="500" fill="hold"/>
                                        <p:tgtEl>
                                          <p:spTgt spid="134184"/>
                                        </p:tgtEl>
                                      </p:cBhvr>
                                    </p:animEffect>
                                  </p:childTnLst>
                                </p:cTn>
                              </p:par>
                            </p:childTnLst>
                          </p:cTn>
                        </p:par>
                      </p:childTnLst>
                    </p:cTn>
                  </p:par>
                  <p:par>
                    <p:cTn id="103" fill="hold" nodeType="clickPar">
                      <p:stCondLst>
                        <p:cond delay="indefinite"/>
                      </p:stCondLst>
                      <p:childTnLst>
                        <p:par>
                          <p:cTn id="104" fill="hold" nodeType="withGroup">
                            <p:stCondLst>
                              <p:cond delay="indefinite"/>
                            </p:stCondLst>
                          </p:cTn>
                        </p:par>
                        <p:par>
                          <p:cTn id="105" fill="hold" nodeType="afterGroup">
                            <p:stCondLst>
                              <p:cond delay="0"/>
                            </p:stCondLst>
                            <p:childTnLst>
                              <p:par>
                                <p:cTn id="106" presetID="9" presetClass="entr" presetSubtype="0" fill="hold" grpId="19" nodeType="clickEffect">
                                  <p:stCondLst>
                                    <p:cond delay="0"/>
                                  </p:stCondLst>
                                  <p:childTnLst>
                                    <p:set>
                                      <p:cBhvr additive="base">
                                        <p:cTn id="107" dur="1" fill="hold">
                                          <p:stCondLst>
                                            <p:cond delay="0"/>
                                          </p:stCondLst>
                                        </p:cTn>
                                        <p:tgtEl>
                                          <p:spTgt spid="134185"/>
                                        </p:tgtEl>
                                        <p:attrNameLst>
                                          <p:attrName>style.visibility</p:attrName>
                                        </p:attrNameLst>
                                      </p:cBhvr>
                                      <p:to>
                                        <p:strVal val="visible"/>
                                      </p:to>
                                    </p:set>
                                    <p:animEffect transition="in" filter="dissolve">
                                      <p:cBhvr additive="base">
                                        <p:cTn id="108" dur="500" fill="hold"/>
                                        <p:tgtEl>
                                          <p:spTgt spid="134185"/>
                                        </p:tgtEl>
                                      </p:cBhvr>
                                    </p:animEffect>
                                  </p:childTnLst>
                                  <p:subTnLst>
                                    <p:par>
                                      <p:cTn repeatDur="-9223372036854775808" display="0" masterRel="sameClick"/>
                                    </p:pa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47" grpId="0"/>
      <p:bldP spid="134148" grpId="1"/>
      <p:bldP spid="134149" grpId="2"/>
      <p:bldP spid="134150" grpId="3"/>
      <p:bldP spid="134151" grpId="4"/>
      <p:bldP spid="134170" grpId="5"/>
      <p:bldP spid="134172" grpId="6"/>
      <p:bldP spid="134173" grpId="7"/>
      <p:bldP spid="134174" grpId="8"/>
      <p:bldP spid="134175" grpId="9"/>
      <p:bldP spid="134176" grpId="10"/>
      <p:bldP spid="134177" grpId="11"/>
      <p:bldP spid="134178" grpId="12"/>
      <p:bldP spid="134179" grpId="13"/>
      <p:bldP spid="134180" grpId="14"/>
      <p:bldP spid="134181" grpId="15"/>
      <p:bldP spid="134182" grpId="16"/>
      <p:bldP spid="134183" grpId="17"/>
      <p:bldP spid="134184" grpId="18"/>
      <p:bldP spid="134185" grpId="19"/>
      <p:bldP spid="134186" grpId="20"/>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135170" name="Text Box 10"/>
          <p:cNvSpPr/>
          <p:nvPr>
            <p:custDataLst>
              <p:tags r:id="rId3"/>
            </p:custDataLst>
          </p:nvPr>
        </p:nvSpPr>
        <p:spPr>
          <a:xfrm>
            <a:off x="2803525" y="306388"/>
            <a:ext cx="3008313" cy="646112"/>
          </a:xfrm>
          <a:prstGeom prst="rect">
            <a:avLst/>
          </a:prstGeom>
          <a:noFill/>
          <a:ln>
            <a:noFill/>
            <a:miter lim="800000"/>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3600" b="1" u="none" baseline="0">
                <a:latin typeface="黑体" pitchFamily="2" charset="-122"/>
                <a:ea typeface="华文中宋" panose="02010600040101010101" pitchFamily="2" charset="-122"/>
              </a:rPr>
              <a:t>中国山东问题</a:t>
            </a:r>
            <a:endParaRPr lang="zh-CN" altLang="en-US" sz="3600" b="1" u="none" baseline="0">
              <a:latin typeface="黑体" pitchFamily="2" charset="-122"/>
              <a:ea typeface="华文中宋" panose="02010600040101010101" pitchFamily="2" charset="-122"/>
            </a:endParaRPr>
          </a:p>
        </p:txBody>
      </p:sp>
      <p:sp>
        <p:nvSpPr>
          <p:cNvPr id="135171" name="Text Box 11"/>
          <p:cNvSpPr/>
          <p:nvPr>
            <p:custDataLst>
              <p:tags r:id="rId4"/>
            </p:custDataLst>
          </p:nvPr>
        </p:nvSpPr>
        <p:spPr>
          <a:xfrm>
            <a:off x="1139825" y="1625600"/>
            <a:ext cx="7400925" cy="2654300"/>
          </a:xfrm>
          <a:prstGeom prst="rect">
            <a:avLst/>
          </a:prstGeom>
          <a:noFill/>
          <a:ln w="25400" cap="rnd">
            <a:solidFill>
              <a:srgbClr val="FF6600"/>
            </a:solidFill>
            <a:prstDash val="sysDot"/>
            <a:miter lim="800000"/>
          </a:ln>
        </p:spPr>
        <p:txBody>
          <a:bodyPr wrap="square" lIns="67643" tIns="35250" rIns="67643" bIns="35250"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nSpc>
                <a:spcPct val="150000"/>
              </a:lnSpc>
            </a:pPr>
            <a:r>
              <a:rPr lang="zh-CN" altLang="en-US" sz="2800" b="1" u="none" baseline="0">
                <a:latin typeface="Times New Roman" pitchFamily="18" charset="0"/>
                <a:ea typeface="黑体" pitchFamily="2" charset="-122"/>
              </a:rPr>
              <a:t>①</a:t>
            </a:r>
            <a:r>
              <a:rPr lang="en-US" altLang="zh-CN" sz="2800" b="1" u="none" baseline="0">
                <a:latin typeface="Times New Roman" pitchFamily="18" charset="0"/>
                <a:ea typeface="黑体" pitchFamily="2" charset="-122"/>
              </a:rPr>
              <a:t>1897</a:t>
            </a:r>
            <a:r>
              <a:rPr lang="zh-CN" altLang="en-US" sz="2800" b="1" u="none" baseline="0">
                <a:latin typeface="Times New Roman" pitchFamily="18" charset="0"/>
                <a:ea typeface="黑体" pitchFamily="2" charset="-122"/>
              </a:rPr>
              <a:t>年德国派舰队强占胶州湾，山东成为德国的势力范围。</a:t>
            </a:r>
            <a:endParaRPr lang="zh-CN" altLang="en-US" sz="2800" b="1" u="none" baseline="0">
              <a:latin typeface="Times New Roman" pitchFamily="18" charset="0"/>
              <a:ea typeface="黑体" pitchFamily="2" charset="-122"/>
            </a:endParaRPr>
          </a:p>
          <a:p>
            <a:pPr marL="0" marR="0" lvl="0" indent="0">
              <a:lnSpc>
                <a:spcPct val="150000"/>
              </a:lnSpc>
            </a:pPr>
            <a:r>
              <a:rPr lang="zh-CN" altLang="en-US" sz="2800" b="1" u="none" baseline="0">
                <a:latin typeface="Times New Roman" pitchFamily="18" charset="0"/>
                <a:ea typeface="黑体" pitchFamily="2" charset="-122"/>
              </a:rPr>
              <a:t>②一</a:t>
            </a:r>
            <a:r>
              <a:rPr lang="zh-CN" altLang="en-US" sz="2800" b="1" u="none" baseline="0">
                <a:latin typeface="黑体" pitchFamily="2" charset="-122"/>
                <a:ea typeface="黑体" pitchFamily="2" charset="-122"/>
              </a:rPr>
              <a:t>战时日本对德作战，占领山东。</a:t>
            </a:r>
            <a:endParaRPr lang="zh-CN" altLang="en-US" sz="2800" b="1" u="none" baseline="0">
              <a:latin typeface="黑体" pitchFamily="2" charset="-122"/>
              <a:ea typeface="黑体" pitchFamily="2" charset="-122"/>
            </a:endParaRPr>
          </a:p>
          <a:p>
            <a:pPr marL="0" marR="0" lvl="0" indent="0">
              <a:lnSpc>
                <a:spcPct val="150000"/>
              </a:lnSpc>
            </a:pPr>
            <a:r>
              <a:rPr lang="zh-CN" altLang="en-US" sz="2800" b="1" u="none" baseline="0">
                <a:latin typeface="黑体" pitchFamily="2" charset="-122"/>
                <a:ea typeface="黑体" pitchFamily="2" charset="-122"/>
                <a:sym typeface="宋体" pitchFamily="2" charset="-122"/>
              </a:rPr>
              <a:t>③一战后中国要求收回山东的主权。</a:t>
            </a:r>
            <a:endParaRPr lang="zh-CN" altLang="en-US" sz="2800" b="1" u="none" baseline="0">
              <a:latin typeface="黑体" pitchFamily="2" charset="-122"/>
              <a:ea typeface="黑体" pitchFamily="2" charset="-122"/>
              <a:sym typeface="宋体" pitchFamily="2" charset="-122"/>
            </a:endParaRPr>
          </a:p>
        </p:txBody>
      </p:sp>
      <p:sp>
        <p:nvSpPr>
          <p:cNvPr id="135172" name="矩形 43023"/>
          <p:cNvSpPr/>
          <p:nvPr>
            <p:custDataLst>
              <p:tags r:id="rId5"/>
            </p:custDataLst>
          </p:nvPr>
        </p:nvSpPr>
        <p:spPr>
          <a:xfrm>
            <a:off x="233362" y="400050"/>
            <a:ext cx="1731962" cy="457200"/>
          </a:xfrm>
          <a:prstGeom prst="rect">
            <a:avLst/>
          </a:prstGeom>
          <a:solidFill>
            <a:srgbClr val="0000FF"/>
          </a:solidFill>
          <a:ln>
            <a:solidFill>
              <a:srgbClr val="0000FF"/>
            </a:solidFill>
            <a:miter lim="800000"/>
          </a:ln>
        </p:spPr>
        <p:txBody>
          <a:bodyPr wrap="none" lIns="68553" tIns="34276" rIns="68553" bIns="34276"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r>
              <a:rPr lang="zh-CN" altLang="en-US" sz="2700" b="1" u="none" baseline="0">
                <a:solidFill>
                  <a:srgbClr val="FFFF00"/>
                </a:solidFill>
                <a:latin typeface="微软雅黑" charset="-122"/>
              </a:rPr>
              <a:t>思维拓展</a:t>
            </a:r>
            <a:endParaRPr lang="zh-CN" altLang="en-US" sz="2700" b="1" u="none" baseline="0">
              <a:solidFill>
                <a:srgbClr val="FFFF00"/>
              </a:solidFill>
              <a:latin typeface="微软雅黑"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4" nodeType="clickEffect">
                                  <p:stCondLst>
                                    <p:cond delay="0"/>
                                  </p:stCondLst>
                                  <p:childTnLst>
                                    <p:set>
                                      <p:cBhvr additive="base">
                                        <p:cTn id="6" dur="1" fill="hold">
                                          <p:stCondLst>
                                            <p:cond delay="0"/>
                                          </p:stCondLst>
                                        </p:cTn>
                                        <p:tgtEl>
                                          <p:spTgt spid="135170"/>
                                        </p:tgtEl>
                                        <p:attrNameLst>
                                          <p:attrName>style.visibility</p:attrName>
                                        </p:attrNameLst>
                                      </p:cBhvr>
                                      <p:to>
                                        <p:strVal val="visible"/>
                                      </p:to>
                                    </p:set>
                                    <p:animEffect transition="in" filter="blinds(horizontal)">
                                      <p:cBhvr additive="base">
                                        <p:cTn id="7" dur="500" fill="hold"/>
                                        <p:tgtEl>
                                          <p:spTgt spid="13517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5" nodeType="clickEffect">
                                  <p:stCondLst>
                                    <p:cond delay="0"/>
                                  </p:stCondLst>
                                  <p:childTnLst>
                                    <p:set>
                                      <p:cBhvr additive="base">
                                        <p:cTn id="12" dur="1" fill="hold">
                                          <p:stCondLst>
                                            <p:cond delay="0"/>
                                          </p:stCondLst>
                                        </p:cTn>
                                        <p:tgtEl>
                                          <p:spTgt spid="135171"/>
                                        </p:tgtEl>
                                        <p:attrNameLst>
                                          <p:attrName>style.visibility</p:attrName>
                                        </p:attrNameLst>
                                      </p:cBhvr>
                                      <p:to>
                                        <p:strVal val="visible"/>
                                      </p:to>
                                    </p:set>
                                    <p:animEffect transition="in" filter="blinds(horizontal)">
                                      <p:cBhvr additive="base">
                                        <p:cTn id="13" dur="500" fill="hold"/>
                                        <p:tgtEl>
                                          <p:spTgt spid="135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0" grpId="0"/>
      <p:bldP spid="135171" grpId="1"/>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graphicFrame>
        <p:nvGraphicFramePr>
          <p:cNvPr id="136194" name="Object 2"/>
          <p:cNvGraphicFramePr>
            <a:graphicFrameLocks noChangeAspect="1"/>
          </p:cNvGraphicFramePr>
          <p:nvPr>
            <p:ph sz="half" idx="4294967295"/>
            <p:custDataLst>
              <p:tags r:id="rId3"/>
            </p:custDataLst>
          </p:nvPr>
        </p:nvGraphicFramePr>
        <p:xfrm>
          <a:off x="214312" y="2500312"/>
          <a:ext cx="2714625" cy="1928812"/>
        </p:xfrm>
        <a:graphic>
          <a:graphicData uri="http://schemas.openxmlformats.org/presentationml/2006/ole">
            <mc:AlternateContent xmlns:mc="http://schemas.openxmlformats.org/markup-compatibility/2006">
              <mc:Choice xmlns:v="urn:schemas-microsoft-com:vml" Requires="v">
                <p:oleObj spid="_x0000_s1038" r:id="rId4" progId="">
                  <p:embed/>
                </p:oleObj>
              </mc:Choice>
              <mc:Fallback>
                <p:oleObj r:id="rId4" progId="">
                  <p:embed/>
                  <p:pic>
                    <p:nvPicPr>
                      <p:cNvPr id="0" name="OLE substitute image"/>
                      <p:cNvPicPr/>
                      <p:nvPr/>
                    </p:nvPicPr>
                    <p:blipFill>
                      <a:blip r:embed="rId5"/>
                      <a:stretch>
                        <a:fillRect/>
                      </a:stretch>
                    </p:blipFill>
                    <p:spPr>
                      <a:xfrm>
                        <a:off x="214312" y="2500312"/>
                        <a:ext cx="2714625" cy="1928812"/>
                      </a:xfrm>
                      <a:prstGeom prst="rect">
                        <a:avLst/>
                      </a:prstGeom>
                      <a:solidFill>
                        <a:srgbClr val="F3CF8D"/>
                      </a:solidFill>
                    </p:spPr>
                  </p:pic>
                </p:oleObj>
              </mc:Fallback>
            </mc:AlternateContent>
          </a:graphicData>
        </a:graphic>
      </p:graphicFrame>
      <p:sp>
        <p:nvSpPr>
          <p:cNvPr id="136195" name="Text Box 3"/>
          <p:cNvSpPr/>
          <p:nvPr>
            <p:custDataLst>
              <p:tags r:id="rId6"/>
            </p:custDataLst>
          </p:nvPr>
        </p:nvSpPr>
        <p:spPr>
          <a:xfrm>
            <a:off x="246063" y="519113"/>
            <a:ext cx="6284912" cy="1908175"/>
          </a:xfrm>
          <a:prstGeom prst="rect">
            <a:avLst/>
          </a:prstGeom>
          <a:solidFill>
            <a:srgbClr val="FFFFCC"/>
          </a:solidFill>
          <a:ln w="57150" cmpd="thinThick">
            <a:solidFill>
              <a:srgbClr val="BA4C20"/>
            </a:solidFill>
            <a:miter lim="800000"/>
          </a:ln>
        </p:spPr>
        <p:txBody>
          <a:bodyPr lIns="61095" tIns="30549" rIns="61095" bIns="30549"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defTabSz="684212">
              <a:buClr>
                <a:schemeClr val="hlink"/>
              </a:buClr>
              <a:buSzPct val="75000"/>
            </a:pPr>
            <a:r>
              <a:rPr lang="zh-CN" altLang="en-US" sz="2400" b="1" u="none" baseline="0">
                <a:solidFill>
                  <a:srgbClr val="0000FF"/>
                </a:solidFill>
                <a:latin typeface="微软雅黑" charset="-122"/>
                <a:ea typeface="华文新魏" pitchFamily="2" charset="-122"/>
              </a:rPr>
              <a:t>巴黎和会关于中国山东问题的讨论：</a:t>
            </a:r>
            <a:endParaRPr lang="zh-CN" altLang="en-US" sz="2400" b="1" u="none" baseline="0">
              <a:solidFill>
                <a:srgbClr val="0000FF"/>
              </a:solidFill>
              <a:latin typeface="微软雅黑" charset="-122"/>
              <a:ea typeface="华文新魏" pitchFamily="2" charset="-122"/>
            </a:endParaRPr>
          </a:p>
          <a:p>
            <a:pPr marL="0" marR="0" lvl="0" indent="0" defTabSz="684212">
              <a:buClr>
                <a:schemeClr val="hlink"/>
              </a:buClr>
              <a:buSzPct val="75000"/>
            </a:pPr>
            <a:r>
              <a:rPr lang="zh-CN" altLang="en-US" sz="2400" b="1" u="none" baseline="0">
                <a:solidFill>
                  <a:srgbClr val="0033CC"/>
                </a:solidFill>
                <a:latin typeface="微软雅黑" charset="-122"/>
                <a:ea typeface="华文新魏" pitchFamily="2" charset="-122"/>
              </a:rPr>
              <a:t>       </a:t>
            </a:r>
            <a:r>
              <a:rPr lang="zh-CN" altLang="en-US" sz="2400" b="1" u="none" baseline="0">
                <a:solidFill>
                  <a:schemeClr val="tx2"/>
                </a:solidFill>
                <a:latin typeface="微软雅黑" charset="-122"/>
                <a:ea typeface="华文新魏" pitchFamily="2" charset="-122"/>
              </a:rPr>
              <a:t>中国是“一战”的战胜国，中国北洋政府派出的四位代表，</a:t>
            </a:r>
            <a:r>
              <a:rPr lang="zh-CN" altLang="en-US" sz="2400" b="1" u="none" baseline="0">
                <a:solidFill>
                  <a:srgbClr val="000000"/>
                </a:solidFill>
                <a:latin typeface="微软雅黑" charset="-122"/>
                <a:ea typeface="华文新魏" pitchFamily="2" charset="-122"/>
              </a:rPr>
              <a:t>提出收回曾被德国占领的山东省及特权。巴</a:t>
            </a:r>
            <a:r>
              <a:rPr lang="zh-CN" altLang="en-US" sz="2400" b="1" u="none" baseline="0">
                <a:solidFill>
                  <a:srgbClr val="000000"/>
                </a:solidFill>
                <a:ea typeface="华文新魏" pitchFamily="2" charset="-122"/>
              </a:rPr>
              <a:t>黎和会竟决定</a:t>
            </a:r>
            <a:r>
              <a:rPr lang="zh-CN" altLang="en-US" sz="2400" b="1" u="none" baseline="0">
                <a:solidFill>
                  <a:srgbClr val="0000FF"/>
                </a:solidFill>
                <a:ea typeface="华文新魏" pitchFamily="2" charset="-122"/>
              </a:rPr>
              <a:t>将德国在中国山东侵占的一切权益转给日本</a:t>
            </a:r>
            <a:r>
              <a:rPr lang="zh-CN" altLang="en-US" sz="2400" b="1" u="none" baseline="0">
                <a:solidFill>
                  <a:srgbClr val="000000"/>
                </a:solidFill>
                <a:ea typeface="华文新魏" pitchFamily="2" charset="-122"/>
              </a:rPr>
              <a:t>。</a:t>
            </a:r>
            <a:endParaRPr lang="zh-CN" altLang="en-US" sz="2400" b="1" u="none" baseline="0">
              <a:solidFill>
                <a:srgbClr val="FF0000"/>
              </a:solidFill>
              <a:latin typeface="微软雅黑" charset="-122"/>
              <a:ea typeface="华文新魏" pitchFamily="2" charset="-122"/>
            </a:endParaRPr>
          </a:p>
        </p:txBody>
      </p:sp>
      <p:pic>
        <p:nvPicPr>
          <p:cNvPr id="136196" name="Picture 4" descr="guweijun"/>
          <p:cNvPicPr/>
          <p:nvPr>
            <p:custDataLst>
              <p:tags r:id="rId8"/>
            </p:custDataLst>
          </p:nvPr>
        </p:nvPicPr>
        <p:blipFill>
          <a:blip r:embed="rId7"/>
          <a:stretch>
            <a:fillRect/>
          </a:stretch>
        </p:blipFill>
        <p:spPr>
          <a:xfrm>
            <a:off x="6678612" y="61912"/>
            <a:ext cx="2236788" cy="2160588"/>
          </a:xfrm>
          <a:prstGeom prst="rect">
            <a:avLst/>
          </a:prstGeom>
          <a:noFill/>
          <a:ln>
            <a:noFill/>
            <a:miter lim="800000"/>
          </a:ln>
        </p:spPr>
      </p:pic>
      <p:sp>
        <p:nvSpPr>
          <p:cNvPr id="136197" name="Text Box 6"/>
          <p:cNvSpPr/>
          <p:nvPr>
            <p:custDataLst>
              <p:tags r:id="rId9"/>
            </p:custDataLst>
          </p:nvPr>
        </p:nvSpPr>
        <p:spPr>
          <a:xfrm>
            <a:off x="6604000" y="2211388"/>
            <a:ext cx="2403475" cy="1676400"/>
          </a:xfrm>
          <a:prstGeom prst="rect">
            <a:avLst/>
          </a:prstGeom>
          <a:solidFill>
            <a:srgbClr val="FFFFCC"/>
          </a:solidFill>
          <a:ln>
            <a:solidFill>
              <a:srgbClr val="800000"/>
            </a:solidFill>
            <a:miter lim="800000"/>
          </a:ln>
        </p:spPr>
        <p:txBody>
          <a:bodyPr lIns="61095" tIns="30549" rIns="61095" bIns="30549"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algn="ctr" defTabSz="684212">
              <a:buClr>
                <a:schemeClr val="hlink"/>
              </a:buClr>
              <a:buSzPct val="75000"/>
            </a:pPr>
            <a:r>
              <a:rPr lang="zh-CN" altLang="en-US" sz="2100" b="1" u="none" baseline="0">
                <a:solidFill>
                  <a:srgbClr val="0000FF"/>
                </a:solidFill>
                <a:latin typeface="黑体" pitchFamily="2" charset="-122"/>
                <a:ea typeface="黑体" pitchFamily="2" charset="-122"/>
              </a:rPr>
              <a:t>顾维钧</a:t>
            </a:r>
            <a:endParaRPr lang="en-US" altLang="zh-CN" sz="2100" b="1" u="none" baseline="0">
              <a:solidFill>
                <a:srgbClr val="0000FF"/>
              </a:solidFill>
              <a:latin typeface="黑体" pitchFamily="2" charset="-122"/>
              <a:ea typeface="黑体" pitchFamily="2" charset="-122"/>
            </a:endParaRPr>
          </a:p>
          <a:p>
            <a:pPr marL="0" lvl="0" indent="0" defTabSz="684212">
              <a:buClr>
                <a:schemeClr val="hlink"/>
              </a:buClr>
              <a:buSzPct val="75000"/>
            </a:pPr>
            <a:r>
              <a:rPr lang="zh-CN" altLang="en-US" sz="2100" b="1" u="none" baseline="0">
                <a:solidFill>
                  <a:srgbClr val="0000FF"/>
                </a:solidFill>
                <a:latin typeface="黑体" pitchFamily="2" charset="-122"/>
                <a:ea typeface="黑体" pitchFamily="2" charset="-122"/>
              </a:rPr>
              <a:t>中国近现代史上最卓越的外交家之一;被誉为"民国第一外交家";</a:t>
            </a:r>
            <a:endParaRPr lang="zh-CN" altLang="en-US" sz="2100" b="1" u="none" baseline="0">
              <a:solidFill>
                <a:srgbClr val="0000FF"/>
              </a:solidFill>
              <a:latin typeface="黑体" pitchFamily="2" charset="-122"/>
              <a:ea typeface="黑体" pitchFamily="2" charset="-122"/>
            </a:endParaRPr>
          </a:p>
        </p:txBody>
      </p:sp>
      <p:sp>
        <p:nvSpPr>
          <p:cNvPr id="136198" name="矩形 43023"/>
          <p:cNvSpPr/>
          <p:nvPr>
            <p:custDataLst>
              <p:tags r:id="rId10"/>
            </p:custDataLst>
          </p:nvPr>
        </p:nvSpPr>
        <p:spPr>
          <a:xfrm>
            <a:off x="246062" y="0"/>
            <a:ext cx="1731962" cy="457200"/>
          </a:xfrm>
          <a:prstGeom prst="rect">
            <a:avLst/>
          </a:prstGeom>
          <a:solidFill>
            <a:srgbClr val="0000FF"/>
          </a:solidFill>
          <a:ln>
            <a:solidFill>
              <a:srgbClr val="0000FF"/>
            </a:solidFill>
            <a:miter lim="800000"/>
          </a:ln>
        </p:spPr>
        <p:txBody>
          <a:bodyPr wrap="none" lIns="68553" tIns="34276" rIns="68553" bIns="34276"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r>
              <a:rPr lang="zh-CN" altLang="en-US" sz="2700" b="1" u="none" baseline="0">
                <a:solidFill>
                  <a:srgbClr val="FFFF00"/>
                </a:solidFill>
                <a:latin typeface="微软雅黑" charset="-122"/>
              </a:rPr>
              <a:t>思维拓展</a:t>
            </a:r>
            <a:endParaRPr lang="zh-CN" altLang="en-US" sz="2700" b="1" u="none" baseline="0">
              <a:solidFill>
                <a:srgbClr val="FFFF00"/>
              </a:solidFill>
              <a:latin typeface="微软雅黑" charset="-122"/>
            </a:endParaRPr>
          </a:p>
        </p:txBody>
      </p:sp>
      <p:sp>
        <p:nvSpPr>
          <p:cNvPr id="136199" name="Text Box 5"/>
          <p:cNvSpPr/>
          <p:nvPr>
            <p:custDataLst>
              <p:tags r:id="rId11"/>
            </p:custDataLst>
          </p:nvPr>
        </p:nvSpPr>
        <p:spPr>
          <a:xfrm>
            <a:off x="3125788" y="2571750"/>
            <a:ext cx="2232025" cy="1754188"/>
          </a:xfrm>
          <a:prstGeom prst="rect">
            <a:avLst/>
          </a:prstGeom>
          <a:solidFill>
            <a:schemeClr val="bg1"/>
          </a:solidFill>
          <a:ln w="12700">
            <a:solidFill>
              <a:prstClr val="black"/>
            </a:solidFill>
            <a:miter lim="800000"/>
          </a:ln>
          <a:effectLst>
            <a:outerShdw dist="125724" dir="18900000" algn="ctr">
              <a:schemeClr val="bg2"/>
            </a:outerShdw>
          </a:effectLst>
        </p:spPr>
        <p:txBody>
          <a:bodyPr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spcBef>
                <a:spcPct val="50000"/>
              </a:spcBef>
            </a:pPr>
            <a:r>
              <a:rPr lang="zh-CN" altLang="en-US" sz="3600" b="1" u="none" baseline="0">
                <a:solidFill>
                  <a:srgbClr val="0000FF"/>
                </a:solidFill>
                <a:latin typeface="Verdana" pitchFamily="34" charset="0"/>
                <a:ea typeface="宋体" pitchFamily="2" charset="-122"/>
              </a:rPr>
              <a:t>在中国引发了什么运动？</a:t>
            </a:r>
            <a:endParaRPr lang="zh-CN" altLang="en-US" sz="3600" b="1" u="none" baseline="0">
              <a:solidFill>
                <a:srgbClr val="0000FF"/>
              </a:solidFill>
              <a:latin typeface="Verdana" pitchFamily="34" charset="0"/>
              <a:ea typeface="宋体" pitchFamily="2" charset="-122"/>
            </a:endParaRPr>
          </a:p>
        </p:txBody>
      </p:sp>
      <p:sp>
        <p:nvSpPr>
          <p:cNvPr id="136200" name="Rectangle 6"/>
          <p:cNvSpPr>
            <a:spLocks noChangeArrowheads="1"/>
          </p:cNvSpPr>
          <p:nvPr>
            <p:custDataLst>
              <p:tags r:id="rId12"/>
            </p:custDataLst>
          </p:nvPr>
        </p:nvSpPr>
        <p:spPr bwMode="auto">
          <a:xfrm>
            <a:off x="214312" y="2714625"/>
            <a:ext cx="6286500" cy="1500188"/>
          </a:xfrm>
          <a:prstGeom prst="rect">
            <a:avLst/>
          </a:prstGeom>
          <a:solidFill>
            <a:schemeClr val="bg1"/>
          </a:solidFill>
          <a:ln w="9525">
            <a:solidFill>
              <a:srgbClr val="FF0000"/>
            </a:solidFill>
            <a:miter lim="800000"/>
          </a:ln>
          <a:effectLst/>
        </p:spPr>
        <p:txBody>
          <a:bodyPr anchor="b"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buFont typeface=""/>
            </a:pPr>
            <a:r>
              <a:rPr kumimoji="0" lang="zh-CN" altLang="en-US" sz="2800" b="1" u="none" baseline="0">
                <a:effectLst>
                  <a:outerShdw blurRad="38100" dist="38100" dir="2700000" algn="tl">
                    <a:schemeClr val="bg2"/>
                  </a:outerShdw>
                </a:effectLst>
                <a:ea typeface="宋体" pitchFamily="2" charset="-122"/>
              </a:rPr>
              <a:t>作为战胜国的中国代表，在巴黎和会上“慷慨陈词，据理力争”的外交努力还是失败了！说明了什么</a:t>
            </a:r>
            <a:r>
              <a:rPr kumimoji="0" lang="zh-CN" altLang="en-US" sz="3600" b="1" u="none" baseline="0">
                <a:effectLst>
                  <a:outerShdw blurRad="38100" dist="38100" dir="2700000" algn="tl">
                    <a:schemeClr val="bg2"/>
                  </a:outerShdw>
                </a:effectLst>
                <a:ea typeface="宋体" pitchFamily="2" charset="-122"/>
              </a:rPr>
              <a:t>？</a:t>
            </a:r>
            <a:endParaRPr kumimoji="0" lang="zh-CN" altLang="en-US" sz="3600" b="1" u="none" baseline="0">
              <a:effectLst>
                <a:outerShdw blurRad="38100" dist="38100" dir="2700000" algn="tl">
                  <a:schemeClr val="bg2"/>
                </a:outerShdw>
              </a:effectLst>
              <a:ea typeface="宋体" pitchFamily="2" charset="-122"/>
            </a:endParaRPr>
          </a:p>
        </p:txBody>
      </p:sp>
      <p:sp>
        <p:nvSpPr>
          <p:cNvPr id="136201" name="AutoShape 7"/>
          <p:cNvSpPr/>
          <p:nvPr>
            <p:custDataLst>
              <p:tags r:id="rId13"/>
            </p:custDataLst>
          </p:nvPr>
        </p:nvSpPr>
        <p:spPr>
          <a:xfrm>
            <a:off x="142875" y="2822575"/>
            <a:ext cx="8858250" cy="2320925"/>
          </a:xfrm>
          <a:prstGeom prst="horizontalScroll">
            <a:avLst>
              <a:gd name="adj" fmla="val 12500"/>
            </a:avLst>
          </a:prstGeom>
          <a:solidFill>
            <a:srgbClr val="CCFFCC"/>
          </a:solidFill>
          <a:ln>
            <a:solidFill>
              <a:schemeClr val="tx1"/>
            </a:solidFill>
            <a:miter lim="800000"/>
          </a:ln>
        </p:spPr>
        <p:txBody>
          <a:bodyPr wrap="none"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r>
              <a:rPr lang="zh-CN" altLang="en-US" sz="4400" b="1" u="none" baseline="0">
                <a:solidFill>
                  <a:srgbClr val="0000FF"/>
                </a:solidFill>
                <a:latin typeface="方正粗黑宋简体" charset="-122"/>
                <a:ea typeface="方正粗黑宋简体" panose="02000000000000000000" charset="-122"/>
              </a:rPr>
              <a:t>“弱国无外交”，</a:t>
            </a:r>
            <a:endParaRPr lang="en-US" altLang="zh-CN" sz="4400" b="1" u="none" baseline="0">
              <a:solidFill>
                <a:srgbClr val="0000FF"/>
              </a:solidFill>
              <a:latin typeface="方正粗黑宋简体" charset="-122"/>
              <a:ea typeface="方正粗黑宋简体" panose="02000000000000000000" charset="-122"/>
            </a:endParaRPr>
          </a:p>
          <a:p>
            <a:pPr lvl="0" algn="ctr"/>
            <a:r>
              <a:rPr lang="zh-CN" altLang="en-US" sz="4400" b="1" u="none" baseline="0">
                <a:solidFill>
                  <a:srgbClr val="0000FF"/>
                </a:solidFill>
                <a:latin typeface="方正粗黑宋简体" charset="-122"/>
                <a:ea typeface="方正粗黑宋简体" panose="02000000000000000000" charset="-122"/>
              </a:rPr>
              <a:t>外交是综合国力的较量。</a:t>
            </a:r>
            <a:endParaRPr lang="zh-CN" altLang="en-US" sz="4400" b="1" u="none" baseline="0">
              <a:solidFill>
                <a:srgbClr val="0000FF"/>
              </a:solidFill>
              <a:latin typeface="方正粗黑宋简体" charset="-122"/>
              <a:ea typeface="方正粗黑宋简体" panose="02000000000000000000"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additive="base">
                                        <p:cTn id="6" dur="1" fill="hold">
                                          <p:stCondLst>
                                            <p:cond delay="0"/>
                                          </p:stCondLst>
                                        </p:cTn>
                                        <p:tgtEl>
                                          <p:spTgt spid="136199"/>
                                        </p:tgtEl>
                                        <p:attrNameLst>
                                          <p:attrName>style.visibility</p:attrName>
                                        </p:attrNameLst>
                                      </p:cBhvr>
                                      <p:to>
                                        <p:strVal val="visible"/>
                                      </p:to>
                                    </p:set>
                                    <p:animEffect transition="in" filter="box(in)">
                                      <p:cBhvr additive="base">
                                        <p:cTn id="7" dur="500" fill="hold"/>
                                        <p:tgtEl>
                                          <p:spTgt spid="136199"/>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4" presetClass="entr" presetSubtype="16" fill="hold" grpId="1" nodeType="clickEffect">
                                  <p:stCondLst>
                                    <p:cond delay="0"/>
                                  </p:stCondLst>
                                  <p:childTnLst>
                                    <p:set>
                                      <p:cBhvr additive="base">
                                        <p:cTn id="12" dur="1" fill="hold">
                                          <p:stCondLst>
                                            <p:cond delay="0"/>
                                          </p:stCondLst>
                                        </p:cTn>
                                        <p:tgtEl>
                                          <p:spTgt spid="136200"/>
                                        </p:tgtEl>
                                        <p:attrNameLst>
                                          <p:attrName>style.visibility</p:attrName>
                                        </p:attrNameLst>
                                      </p:cBhvr>
                                      <p:to>
                                        <p:strVal val="visible"/>
                                      </p:to>
                                    </p:set>
                                    <p:animEffect transition="in" filter="box(in)">
                                      <p:cBhvr additive="base">
                                        <p:cTn id="13" dur="500" fill="hold"/>
                                        <p:tgtEl>
                                          <p:spTgt spid="136200"/>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additive="base">
                                        <p:cTn id="18" dur="1" fill="hold">
                                          <p:stCondLst>
                                            <p:cond delay="0"/>
                                          </p:stCondLst>
                                        </p:cTn>
                                        <p:tgtEl>
                                          <p:spTgt spid="136201"/>
                                        </p:tgtEl>
                                        <p:attrNameLst>
                                          <p:attrName>style.visibility</p:attrName>
                                        </p:attrNameLst>
                                      </p:cBhvr>
                                      <p:to>
                                        <p:strVal val="visible"/>
                                      </p:to>
                                    </p:set>
                                    <p:animEffect transition="in" filter="blinds(horizontal)">
                                      <p:cBhvr additive="base">
                                        <p:cTn id="19" dur="1000" fill="hold"/>
                                        <p:tgtEl>
                                          <p:spTgt spid="1362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9" grpId="0"/>
      <p:bldP spid="136200" grpId="1"/>
      <p:bldP spid="136201" grpId="2"/>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137218" name="椭圆 5"/>
          <p:cNvSpPr/>
          <p:nvPr>
            <p:custDataLst>
              <p:tags r:id="rId3"/>
            </p:custDataLst>
          </p:nvPr>
        </p:nvSpPr>
        <p:spPr>
          <a:xfrm>
            <a:off x="3209925" y="1935162"/>
            <a:ext cx="2527300" cy="1611312"/>
          </a:xfrm>
          <a:prstGeom prst="ellipse">
            <a:avLst/>
          </a:prstGeom>
          <a:solidFill>
            <a:srgbClr val="FFFFCC"/>
          </a:solidFill>
          <a:ln>
            <a:solidFill>
              <a:schemeClr val="tx1"/>
            </a:solidFill>
            <a:miter lim="800000"/>
          </a:ln>
        </p:spPr>
        <p:txBody>
          <a:bodyPr lIns="68544" tIns="34272" rIns="68544" bIns="34272"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eaLnBrk="0" hangingPunct="0"/>
            <a:endParaRPr lang="zh-CN" altLang="en-US" sz="3200" u="none" baseline="0">
              <a:latin typeface="黑体" pitchFamily="2" charset="-122"/>
              <a:ea typeface="黑体" pitchFamily="2" charset="-122"/>
            </a:endParaRPr>
          </a:p>
        </p:txBody>
      </p:sp>
      <p:sp>
        <p:nvSpPr>
          <p:cNvPr id="137219" name="矩形 6"/>
          <p:cNvSpPr/>
          <p:nvPr>
            <p:custDataLst>
              <p:tags r:id="rId4"/>
            </p:custDataLst>
          </p:nvPr>
        </p:nvSpPr>
        <p:spPr>
          <a:xfrm>
            <a:off x="2786062" y="2171700"/>
            <a:ext cx="3427412" cy="898525"/>
          </a:xfrm>
          <a:prstGeom prst="rect">
            <a:avLst/>
          </a:prstGeom>
          <a:noFill/>
          <a:ln>
            <a:noFill/>
            <a:miter lim="800000"/>
          </a:ln>
        </p:spPr>
        <p:txBody>
          <a:bodyPr lIns="68544" tIns="34272" rIns="68544" bIns="34272"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r>
              <a:rPr lang="zh-CN" altLang="en-US" sz="2700" b="1" u="none" baseline="0">
                <a:solidFill>
                  <a:srgbClr val="121212"/>
                </a:solidFill>
                <a:latin typeface="微软雅黑" charset="-122"/>
              </a:rPr>
              <a:t>德国</a:t>
            </a:r>
            <a:endParaRPr lang="zh-CN" altLang="en-US" sz="2700" b="1" u="none" baseline="0">
              <a:solidFill>
                <a:srgbClr val="121212"/>
              </a:solidFill>
              <a:latin typeface="微软雅黑" charset="-122"/>
            </a:endParaRPr>
          </a:p>
          <a:p>
            <a:pPr lvl="0" algn="ctr"/>
            <a:r>
              <a:rPr lang="en-US" altLang="zh-CN" sz="2700" b="1" u="none" baseline="0">
                <a:solidFill>
                  <a:srgbClr val="FF0000"/>
                </a:solidFill>
                <a:latin typeface="微软雅黑" charset="-122"/>
              </a:rPr>
              <a:t>《</a:t>
            </a:r>
            <a:r>
              <a:rPr lang="zh-CN" altLang="en-US" sz="2700" b="1" u="none" baseline="0">
                <a:solidFill>
                  <a:srgbClr val="FF0000"/>
                </a:solidFill>
                <a:latin typeface="微软雅黑" charset="-122"/>
              </a:rPr>
              <a:t>凡尔赛条约</a:t>
            </a:r>
            <a:r>
              <a:rPr lang="en-US" altLang="zh-CN" sz="2700" b="1" u="none" baseline="0">
                <a:solidFill>
                  <a:srgbClr val="FF0000"/>
                </a:solidFill>
                <a:latin typeface="微软雅黑" charset="-122"/>
              </a:rPr>
              <a:t>》</a:t>
            </a:r>
            <a:endParaRPr lang="en-US" altLang="zh-CN" sz="2700" b="1" u="none" baseline="0">
              <a:solidFill>
                <a:srgbClr val="FF0000"/>
              </a:solidFill>
              <a:latin typeface="微软雅黑" charset="-122"/>
            </a:endParaRPr>
          </a:p>
        </p:txBody>
      </p:sp>
      <p:sp>
        <p:nvSpPr>
          <p:cNvPr id="137220" name="椭圆 7"/>
          <p:cNvSpPr/>
          <p:nvPr>
            <p:custDataLst>
              <p:tags r:id="rId5"/>
            </p:custDataLst>
          </p:nvPr>
        </p:nvSpPr>
        <p:spPr>
          <a:xfrm>
            <a:off x="539750" y="1277938"/>
            <a:ext cx="2574925" cy="1300162"/>
          </a:xfrm>
          <a:prstGeom prst="ellipse">
            <a:avLst/>
          </a:prstGeom>
          <a:solidFill>
            <a:srgbClr val="F2F2F2"/>
          </a:solidFill>
          <a:ln>
            <a:solidFill>
              <a:schemeClr val="tx1"/>
            </a:solidFill>
            <a:round/>
          </a:ln>
        </p:spPr>
        <p:txBody>
          <a:bodyPr lIns="68544" tIns="34272" rIns="68544" bIns="34272" anchor="t"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eaLnBrk="0" hangingPunct="0"/>
            <a:endParaRPr lang="en-US" altLang="zh-CN" sz="2100" u="sng" baseline="0">
              <a:latin typeface="黑体" pitchFamily="2" charset="-122"/>
              <a:ea typeface="黑体" pitchFamily="2" charset="-122"/>
            </a:endParaRPr>
          </a:p>
          <a:p>
            <a:pPr marL="0" marR="0" lvl="0" indent="0" algn="ctr" eaLnBrk="0" hangingPunct="0"/>
            <a:endParaRPr lang="en-US" altLang="zh-CN" sz="2100" u="none" baseline="0">
              <a:latin typeface="黑体" pitchFamily="2" charset="-122"/>
              <a:ea typeface="黑体" pitchFamily="2" charset="-122"/>
            </a:endParaRPr>
          </a:p>
        </p:txBody>
      </p:sp>
      <p:sp>
        <p:nvSpPr>
          <p:cNvPr id="137221" name="矩形 8"/>
          <p:cNvSpPr/>
          <p:nvPr>
            <p:custDataLst>
              <p:tags r:id="rId6"/>
            </p:custDataLst>
          </p:nvPr>
        </p:nvSpPr>
        <p:spPr>
          <a:xfrm>
            <a:off x="539750" y="1477963"/>
            <a:ext cx="2574925" cy="806450"/>
          </a:xfrm>
          <a:prstGeom prst="rect">
            <a:avLst/>
          </a:prstGeom>
          <a:noFill/>
          <a:ln>
            <a:noFill/>
            <a:miter lim="800000"/>
          </a:ln>
        </p:spPr>
        <p:txBody>
          <a:bodyPr wrap="none" lIns="68544" tIns="34272" rIns="68544" bIns="34272"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eaLnBrk="0" hangingPunct="0"/>
            <a:r>
              <a:rPr lang="zh-CN" altLang="en-US" sz="2400" b="1" u="none" baseline="0">
                <a:solidFill>
                  <a:srgbClr val="C00000"/>
                </a:solidFill>
                <a:latin typeface="微软雅黑" charset="-122"/>
              </a:rPr>
              <a:t>奥地利</a:t>
            </a:r>
            <a:endParaRPr lang="en-US" altLang="zh-CN" sz="2400" b="1" u="none" baseline="0">
              <a:solidFill>
                <a:srgbClr val="C00000"/>
              </a:solidFill>
              <a:latin typeface="微软雅黑" charset="-122"/>
            </a:endParaRPr>
          </a:p>
          <a:p>
            <a:pPr marL="0" marR="0" lvl="0" indent="0" algn="ctr" eaLnBrk="0" hangingPunct="0"/>
            <a:r>
              <a:rPr lang="en-US" altLang="zh-CN" sz="2400" b="1" u="none" baseline="0">
                <a:latin typeface="微软雅黑" charset="-122"/>
              </a:rPr>
              <a:t>《</a:t>
            </a:r>
            <a:r>
              <a:rPr lang="zh-CN" altLang="en-US" sz="2400" b="1" u="none" baseline="0">
                <a:latin typeface="微软雅黑" charset="-122"/>
              </a:rPr>
              <a:t>圣日耳曼条约</a:t>
            </a:r>
            <a:r>
              <a:rPr lang="en-US" altLang="zh-CN" sz="2400" b="1" u="none" baseline="0">
                <a:latin typeface="微软雅黑" charset="-122"/>
              </a:rPr>
              <a:t>》</a:t>
            </a:r>
            <a:endParaRPr lang="en-US" altLang="zh-CN" sz="2400" b="1" u="none" baseline="0">
              <a:latin typeface="微软雅黑" charset="-122"/>
            </a:endParaRPr>
          </a:p>
        </p:txBody>
      </p:sp>
      <p:cxnSp>
        <p:nvCxnSpPr>
          <p:cNvPr id="137222" name="直接连接符 10"/>
          <p:cNvCxnSpPr/>
          <p:nvPr>
            <p:custDataLst>
              <p:tags r:id="rId7"/>
            </p:custDataLst>
          </p:nvPr>
        </p:nvCxnSpPr>
        <p:spPr>
          <a:xfrm>
            <a:off x="3114675" y="2085975"/>
            <a:ext cx="465138" cy="85725"/>
          </a:xfrm>
          <a:prstGeom prst="line">
            <a:avLst/>
          </a:prstGeom>
          <a:noFill/>
          <a:ln w="38100">
            <a:solidFill>
              <a:schemeClr val="tx1"/>
            </a:solidFill>
            <a:miter lim="800000"/>
          </a:ln>
        </p:spPr>
      </p:cxnSp>
      <p:sp>
        <p:nvSpPr>
          <p:cNvPr id="137223" name="椭圆 13"/>
          <p:cNvSpPr/>
          <p:nvPr>
            <p:custDataLst>
              <p:tags r:id="rId8"/>
            </p:custDataLst>
          </p:nvPr>
        </p:nvSpPr>
        <p:spPr>
          <a:xfrm>
            <a:off x="490538" y="2833688"/>
            <a:ext cx="2574925" cy="1281112"/>
          </a:xfrm>
          <a:prstGeom prst="ellipse">
            <a:avLst/>
          </a:prstGeom>
          <a:solidFill>
            <a:srgbClr val="F2F2F2"/>
          </a:solidFill>
          <a:ln>
            <a:solidFill>
              <a:schemeClr val="tx1"/>
            </a:solidFill>
            <a:round/>
          </a:ln>
        </p:spPr>
        <p:txBody>
          <a:bodyPr lIns="68544" tIns="34272" rIns="68544" bIns="34272" anchor="t"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eaLnBrk="0" hangingPunct="0"/>
            <a:endParaRPr lang="en-US" altLang="zh-CN" u="sng" baseline="0">
              <a:latin typeface="黑体" pitchFamily="2" charset="-122"/>
              <a:ea typeface="黑体" pitchFamily="2" charset="-122"/>
            </a:endParaRPr>
          </a:p>
          <a:p>
            <a:pPr marL="0" marR="0" lvl="0" indent="0" algn="ctr" eaLnBrk="0" hangingPunct="0"/>
            <a:endParaRPr lang="en-US" altLang="zh-CN" u="none" baseline="0">
              <a:latin typeface="黑体" pitchFamily="2" charset="-122"/>
              <a:ea typeface="黑体" pitchFamily="2" charset="-122"/>
            </a:endParaRPr>
          </a:p>
        </p:txBody>
      </p:sp>
      <p:sp>
        <p:nvSpPr>
          <p:cNvPr id="137224" name="矩形 14"/>
          <p:cNvSpPr/>
          <p:nvPr>
            <p:custDataLst>
              <p:tags r:id="rId9"/>
            </p:custDataLst>
          </p:nvPr>
        </p:nvSpPr>
        <p:spPr>
          <a:xfrm>
            <a:off x="490538" y="2979738"/>
            <a:ext cx="2574925" cy="806450"/>
          </a:xfrm>
          <a:prstGeom prst="rect">
            <a:avLst/>
          </a:prstGeom>
          <a:noFill/>
          <a:ln>
            <a:noFill/>
            <a:miter lim="800000"/>
          </a:ln>
        </p:spPr>
        <p:txBody>
          <a:bodyPr wrap="none" lIns="68544" tIns="34272" rIns="68544" bIns="34272"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eaLnBrk="0" hangingPunct="0"/>
            <a:r>
              <a:rPr lang="zh-CN" altLang="en-US" sz="2400" b="1" u="none" baseline="0">
                <a:solidFill>
                  <a:srgbClr val="C00000"/>
                </a:solidFill>
                <a:latin typeface="微软雅黑" charset="-122"/>
              </a:rPr>
              <a:t>匈牙利</a:t>
            </a:r>
            <a:endParaRPr lang="en-US" altLang="zh-CN" sz="2400" b="1" u="none" baseline="0">
              <a:solidFill>
                <a:srgbClr val="C00000"/>
              </a:solidFill>
              <a:latin typeface="微软雅黑" charset="-122"/>
            </a:endParaRPr>
          </a:p>
          <a:p>
            <a:pPr marL="0" marR="0" lvl="0" indent="0" algn="ctr" eaLnBrk="0" hangingPunct="0"/>
            <a:r>
              <a:rPr lang="en-US" altLang="zh-CN" sz="2400" b="1" u="none" baseline="0">
                <a:latin typeface="微软雅黑" charset="-122"/>
              </a:rPr>
              <a:t>《</a:t>
            </a:r>
            <a:r>
              <a:rPr lang="zh-CN" altLang="en-US" sz="2400" b="1" u="none" baseline="0">
                <a:latin typeface="微软雅黑" charset="-122"/>
              </a:rPr>
              <a:t>特里亚农条约</a:t>
            </a:r>
            <a:r>
              <a:rPr lang="en-US" altLang="zh-CN" sz="2400" b="1" u="none" baseline="0">
                <a:latin typeface="微软雅黑" charset="-122"/>
              </a:rPr>
              <a:t>》</a:t>
            </a:r>
            <a:endParaRPr lang="en-US" altLang="zh-CN" sz="2400" b="1" u="none" baseline="0">
              <a:latin typeface="微软雅黑" charset="-122"/>
            </a:endParaRPr>
          </a:p>
        </p:txBody>
      </p:sp>
      <p:cxnSp>
        <p:nvCxnSpPr>
          <p:cNvPr id="137225" name="直接连接符 15"/>
          <p:cNvCxnSpPr/>
          <p:nvPr>
            <p:custDataLst>
              <p:tags r:id="rId10"/>
            </p:custDataLst>
          </p:nvPr>
        </p:nvCxnSpPr>
        <p:spPr>
          <a:xfrm flipV="1">
            <a:off x="3114675" y="3273425"/>
            <a:ext cx="539750" cy="215900"/>
          </a:xfrm>
          <a:prstGeom prst="line">
            <a:avLst/>
          </a:prstGeom>
          <a:noFill/>
          <a:ln w="38100">
            <a:solidFill>
              <a:schemeClr val="tx1"/>
            </a:solidFill>
            <a:miter lim="800000"/>
          </a:ln>
        </p:spPr>
      </p:cxnSp>
      <p:sp>
        <p:nvSpPr>
          <p:cNvPr id="137226" name="椭圆 19"/>
          <p:cNvSpPr/>
          <p:nvPr>
            <p:custDataLst>
              <p:tags r:id="rId11"/>
            </p:custDataLst>
          </p:nvPr>
        </p:nvSpPr>
        <p:spPr>
          <a:xfrm>
            <a:off x="6149975" y="1206500"/>
            <a:ext cx="2235200" cy="1343025"/>
          </a:xfrm>
          <a:prstGeom prst="ellipse">
            <a:avLst/>
          </a:prstGeom>
          <a:solidFill>
            <a:srgbClr val="F2F2F2"/>
          </a:solidFill>
          <a:ln>
            <a:solidFill>
              <a:schemeClr val="tx1"/>
            </a:solidFill>
            <a:round/>
          </a:ln>
        </p:spPr>
        <p:txBody>
          <a:bodyPr lIns="68544" tIns="34272" rIns="68544" bIns="34272" anchor="t"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eaLnBrk="0" hangingPunct="0"/>
            <a:endParaRPr lang="en-US" altLang="zh-CN" sz="2100" u="sng" baseline="0">
              <a:latin typeface="黑体" pitchFamily="2" charset="-122"/>
              <a:ea typeface="黑体" pitchFamily="2" charset="-122"/>
            </a:endParaRPr>
          </a:p>
          <a:p>
            <a:pPr marL="0" marR="0" lvl="0" indent="0" algn="ctr" eaLnBrk="0" hangingPunct="0"/>
            <a:endParaRPr lang="en-US" altLang="zh-CN" sz="2100" u="none" baseline="0">
              <a:latin typeface="黑体" pitchFamily="2" charset="-122"/>
              <a:ea typeface="黑体" pitchFamily="2" charset="-122"/>
            </a:endParaRPr>
          </a:p>
        </p:txBody>
      </p:sp>
      <p:sp>
        <p:nvSpPr>
          <p:cNvPr id="137227" name="矩形 20"/>
          <p:cNvSpPr/>
          <p:nvPr>
            <p:custDataLst>
              <p:tags r:id="rId12"/>
            </p:custDataLst>
          </p:nvPr>
        </p:nvSpPr>
        <p:spPr>
          <a:xfrm>
            <a:off x="6149975" y="1455738"/>
            <a:ext cx="2270125" cy="806450"/>
          </a:xfrm>
          <a:prstGeom prst="rect">
            <a:avLst/>
          </a:prstGeom>
          <a:noFill/>
          <a:ln>
            <a:noFill/>
            <a:miter lim="800000"/>
          </a:ln>
        </p:spPr>
        <p:txBody>
          <a:bodyPr wrap="none" lIns="68544" tIns="34272" rIns="68544" bIns="34272"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eaLnBrk="0" hangingPunct="0"/>
            <a:r>
              <a:rPr lang="zh-CN" altLang="en-US" sz="2400" b="1" u="none" baseline="0">
                <a:solidFill>
                  <a:srgbClr val="C00000"/>
                </a:solidFill>
                <a:latin typeface="微软雅黑" charset="-122"/>
              </a:rPr>
              <a:t>奥斯曼土耳其</a:t>
            </a:r>
            <a:endParaRPr lang="zh-CN" altLang="en-US" sz="2400" b="1" u="none" baseline="0">
              <a:solidFill>
                <a:srgbClr val="C00000"/>
              </a:solidFill>
              <a:latin typeface="微软雅黑" charset="-122"/>
            </a:endParaRPr>
          </a:p>
          <a:p>
            <a:pPr marL="0" marR="0" lvl="0" indent="0" algn="ctr" eaLnBrk="0" hangingPunct="0"/>
            <a:r>
              <a:rPr lang="en-US" altLang="zh-CN" sz="2400" b="1" u="none" baseline="0">
                <a:latin typeface="微软雅黑" charset="-122"/>
              </a:rPr>
              <a:t>《</a:t>
            </a:r>
            <a:r>
              <a:rPr lang="zh-CN" altLang="en-US" sz="2400" b="1" u="none" baseline="0">
                <a:latin typeface="微软雅黑" charset="-122"/>
              </a:rPr>
              <a:t>色佛尔条约</a:t>
            </a:r>
            <a:r>
              <a:rPr lang="en-US" altLang="zh-CN" sz="2400" b="1" u="none" baseline="0">
                <a:latin typeface="微软雅黑" charset="-122"/>
              </a:rPr>
              <a:t>》</a:t>
            </a:r>
            <a:endParaRPr lang="en-US" altLang="zh-CN" sz="2400" b="1" u="none" baseline="0">
              <a:latin typeface="微软雅黑" charset="-122"/>
            </a:endParaRPr>
          </a:p>
        </p:txBody>
      </p:sp>
      <p:sp>
        <p:nvSpPr>
          <p:cNvPr id="137228" name="椭圆 22"/>
          <p:cNvSpPr/>
          <p:nvPr>
            <p:custDataLst>
              <p:tags r:id="rId13"/>
            </p:custDataLst>
          </p:nvPr>
        </p:nvSpPr>
        <p:spPr>
          <a:xfrm>
            <a:off x="6284912" y="2578100"/>
            <a:ext cx="1982788" cy="1279525"/>
          </a:xfrm>
          <a:prstGeom prst="ellipse">
            <a:avLst/>
          </a:prstGeom>
          <a:solidFill>
            <a:srgbClr val="F2F2F2"/>
          </a:solidFill>
          <a:ln>
            <a:solidFill>
              <a:schemeClr val="tx1"/>
            </a:solidFill>
            <a:round/>
          </a:ln>
        </p:spPr>
        <p:txBody>
          <a:bodyPr lIns="68544" tIns="34272" rIns="68544" bIns="34272" anchor="t" anchorCtr="0"/>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eaLnBrk="0" hangingPunct="0"/>
            <a:endParaRPr lang="en-US" altLang="zh-CN" sz="2100" u="sng" baseline="0">
              <a:latin typeface="黑体" pitchFamily="2" charset="-122"/>
              <a:ea typeface="黑体" pitchFamily="2" charset="-122"/>
            </a:endParaRPr>
          </a:p>
          <a:p>
            <a:pPr marL="0" marR="0" lvl="0" indent="0" algn="ctr" eaLnBrk="0" hangingPunct="0"/>
            <a:endParaRPr lang="en-US" altLang="zh-CN" sz="2100" u="none" baseline="0">
              <a:latin typeface="黑体" pitchFamily="2" charset="-122"/>
              <a:ea typeface="黑体" pitchFamily="2" charset="-122"/>
            </a:endParaRPr>
          </a:p>
        </p:txBody>
      </p:sp>
      <p:sp>
        <p:nvSpPr>
          <p:cNvPr id="137229" name="矩形 23"/>
          <p:cNvSpPr/>
          <p:nvPr>
            <p:custDataLst>
              <p:tags r:id="rId14"/>
            </p:custDataLst>
          </p:nvPr>
        </p:nvSpPr>
        <p:spPr>
          <a:xfrm>
            <a:off x="6302375" y="2814638"/>
            <a:ext cx="1963738" cy="806450"/>
          </a:xfrm>
          <a:prstGeom prst="rect">
            <a:avLst/>
          </a:prstGeom>
          <a:noFill/>
          <a:ln>
            <a:noFill/>
            <a:miter lim="800000"/>
          </a:ln>
        </p:spPr>
        <p:txBody>
          <a:bodyPr wrap="none" lIns="68544" tIns="34272" rIns="68544" bIns="34272"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eaLnBrk="0" hangingPunct="0"/>
            <a:r>
              <a:rPr lang="zh-CN" altLang="en-US" sz="2400" b="1" u="none" baseline="0">
                <a:solidFill>
                  <a:srgbClr val="C00000"/>
                </a:solidFill>
                <a:latin typeface="微软雅黑" charset="-122"/>
              </a:rPr>
              <a:t>保加利亚</a:t>
            </a:r>
            <a:endParaRPr lang="en-US" altLang="zh-CN" sz="2400" b="1" u="none" baseline="0">
              <a:solidFill>
                <a:srgbClr val="C00000"/>
              </a:solidFill>
              <a:latin typeface="微软雅黑" charset="-122"/>
            </a:endParaRPr>
          </a:p>
          <a:p>
            <a:pPr marL="0" marR="0" lvl="0" indent="0" algn="ctr" eaLnBrk="0" hangingPunct="0"/>
            <a:r>
              <a:rPr lang="en-US" altLang="zh-CN" sz="2400" b="1" u="none" baseline="0">
                <a:latin typeface="微软雅黑" charset="-122"/>
              </a:rPr>
              <a:t>《</a:t>
            </a:r>
            <a:r>
              <a:rPr lang="zh-CN" altLang="en-US" sz="2400" b="1" u="none" baseline="0">
                <a:latin typeface="微软雅黑" charset="-122"/>
              </a:rPr>
              <a:t>纳伊条约</a:t>
            </a:r>
            <a:r>
              <a:rPr lang="en-US" altLang="zh-CN" sz="2400" b="1" u="none" baseline="0">
                <a:latin typeface="微软雅黑" charset="-122"/>
              </a:rPr>
              <a:t>》</a:t>
            </a:r>
            <a:endParaRPr lang="en-US" altLang="zh-CN" sz="2400" b="1" u="none" baseline="0">
              <a:latin typeface="微软雅黑" charset="-122"/>
            </a:endParaRPr>
          </a:p>
        </p:txBody>
      </p:sp>
      <p:cxnSp>
        <p:nvCxnSpPr>
          <p:cNvPr id="137230" name="直接连接符 24"/>
          <p:cNvCxnSpPr/>
          <p:nvPr>
            <p:custDataLst>
              <p:tags r:id="rId15"/>
            </p:custDataLst>
          </p:nvPr>
        </p:nvCxnSpPr>
        <p:spPr>
          <a:xfrm>
            <a:off x="5597525" y="3111500"/>
            <a:ext cx="687388" cy="106362"/>
          </a:xfrm>
          <a:prstGeom prst="line">
            <a:avLst/>
          </a:prstGeom>
          <a:noFill/>
          <a:ln w="38100">
            <a:solidFill>
              <a:schemeClr val="tx1"/>
            </a:solidFill>
            <a:miter lim="800000"/>
          </a:ln>
        </p:spPr>
      </p:cxnSp>
      <p:cxnSp>
        <p:nvCxnSpPr>
          <p:cNvPr id="137231" name="直接连接符 25"/>
          <p:cNvCxnSpPr/>
          <p:nvPr>
            <p:custDataLst>
              <p:tags r:id="rId16"/>
            </p:custDataLst>
          </p:nvPr>
        </p:nvCxnSpPr>
        <p:spPr>
          <a:xfrm flipH="1">
            <a:off x="5434012" y="1993900"/>
            <a:ext cx="715962" cy="269875"/>
          </a:xfrm>
          <a:prstGeom prst="line">
            <a:avLst/>
          </a:prstGeom>
          <a:noFill/>
          <a:ln w="38100">
            <a:solidFill>
              <a:schemeClr val="tx1"/>
            </a:solidFill>
            <a:miter lim="800000"/>
          </a:ln>
        </p:spPr>
      </p:cxnSp>
      <p:sp>
        <p:nvSpPr>
          <p:cNvPr id="137232" name="矩形 33"/>
          <p:cNvSpPr/>
          <p:nvPr>
            <p:custDataLst>
              <p:tags r:id="rId17"/>
            </p:custDataLst>
          </p:nvPr>
        </p:nvSpPr>
        <p:spPr>
          <a:xfrm>
            <a:off x="2994225" y="870715"/>
            <a:ext cx="3155722" cy="682625"/>
          </a:xfrm>
          <a:prstGeom prst="rect">
            <a:avLst/>
          </a:prstGeom>
          <a:noFill/>
          <a:ln w="9525" cap="flat" cmpd="sng" algn="ctr">
            <a:noFill/>
            <a:prstDash val="solid"/>
            <a:round/>
            <a:headEnd type="none" w="med" len="med"/>
            <a:tailEnd type="none" w="med" len="med"/>
          </a:ln>
        </p:spPr>
        <p:txBody>
          <a:bodyPr lIns="68544" tIns="34272" rIns="68544" bIns="34272">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defTabSz="684212" rtl="0" eaLnBrk="1" fontAlgn="base" hangingPunct="1">
              <a:lnSpc>
                <a:spcPct val="100000"/>
              </a:lnSpc>
              <a:spcBef>
                <a:spcPct val="0"/>
              </a:spcBef>
              <a:spcAft>
                <a:spcPct val="0"/>
              </a:spcAft>
              <a:buClrTx/>
              <a:buSzTx/>
              <a:buFont typeface="Arial" pitchFamily="34" charset="0"/>
              <a:buNone/>
            </a:pPr>
            <a:r>
              <a:rPr kumimoji="0" lang="zh-CN" altLang="en-US" sz="4000" b="1" u="sng" baseline="0">
                <a:solidFill>
                  <a:srgbClr val="0000FF"/>
                </a:solidFill>
                <a:effectLst>
                  <a:outerShdw blurRad="38100" dist="38100" dir="2700000" algn="tl">
                    <a:schemeClr val="bg2"/>
                  </a:outerShdw>
                </a:effectLst>
                <a:latin typeface="微软雅黑" charset="-122"/>
              </a:rPr>
              <a:t>凡尔赛体系</a:t>
            </a:r>
            <a:endParaRPr kumimoji="0" lang="zh-CN" altLang="en-US" sz="4000" b="1" u="sng" baseline="0">
              <a:solidFill>
                <a:srgbClr val="0000FF"/>
              </a:solidFill>
              <a:effectLst>
                <a:outerShdw blurRad="38100" dist="38100" dir="2700000" algn="tl">
                  <a:schemeClr val="bg2"/>
                </a:outerShdw>
              </a:effectLst>
              <a:latin typeface="微软雅黑" charset="-122"/>
            </a:endParaRPr>
          </a:p>
        </p:txBody>
      </p:sp>
      <p:sp>
        <p:nvSpPr>
          <p:cNvPr id="137233" name="横卷形 34"/>
          <p:cNvSpPr/>
          <p:nvPr>
            <p:custDataLst>
              <p:tags r:id="rId18"/>
            </p:custDataLst>
          </p:nvPr>
        </p:nvSpPr>
        <p:spPr>
          <a:xfrm>
            <a:off x="1071562" y="4246562"/>
            <a:ext cx="7072312" cy="711200"/>
          </a:xfrm>
          <a:prstGeom prst="horizontalScroll">
            <a:avLst>
              <a:gd name="adj" fmla="val 12500"/>
            </a:avLst>
          </a:prstGeom>
          <a:solidFill>
            <a:srgbClr val="CCFFCC"/>
          </a:solidFill>
          <a:ln>
            <a:solidFill>
              <a:schemeClr val="tx1"/>
            </a:solidFill>
            <a:miter lim="800000"/>
          </a:ln>
        </p:spPr>
        <p:txBody>
          <a:bodyPr lIns="68544" tIns="34272" rIns="68544" bIns="34272"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r>
              <a:rPr lang="zh-CN" altLang="en-US" sz="3200" b="1" u="none" baseline="0">
                <a:solidFill>
                  <a:srgbClr val="FF0000"/>
                </a:solidFill>
                <a:latin typeface="微软雅黑" charset="-122"/>
                <a:sym typeface="微软雅黑" charset="-122"/>
              </a:rPr>
              <a:t>暂时调整了战胜国在</a:t>
            </a:r>
            <a:r>
              <a:rPr lang="zh-CN" altLang="en-US" sz="3200" b="1" u="none" baseline="0">
                <a:solidFill>
                  <a:srgbClr val="0000FF"/>
                </a:solidFill>
                <a:latin typeface="微软雅黑" charset="-122"/>
                <a:sym typeface="微软雅黑" charset="-122"/>
              </a:rPr>
              <a:t>欧洲</a:t>
            </a:r>
            <a:r>
              <a:rPr lang="zh-CN" altLang="en-US" sz="3200" b="1" u="none" baseline="0">
                <a:solidFill>
                  <a:srgbClr val="FF0000"/>
                </a:solidFill>
                <a:latin typeface="微软雅黑" charset="-122"/>
                <a:sym typeface="微软雅黑" charset="-122"/>
              </a:rPr>
              <a:t>的关系</a:t>
            </a:r>
            <a:endParaRPr lang="zh-CN" altLang="en-US" sz="3200" u="none" baseline="0">
              <a:solidFill>
                <a:srgbClr val="FF0000"/>
              </a:solidFill>
              <a:latin typeface="微软雅黑" charset="-122"/>
            </a:endParaRPr>
          </a:p>
        </p:txBody>
      </p:sp>
      <p:sp>
        <p:nvSpPr>
          <p:cNvPr id="137234" name="Rectangle 24"/>
          <p:cNvSpPr/>
          <p:nvPr>
            <p:custDataLst>
              <p:tags r:id="rId19"/>
            </p:custDataLst>
          </p:nvPr>
        </p:nvSpPr>
        <p:spPr>
          <a:xfrm>
            <a:off x="1011238" y="106362"/>
            <a:ext cx="7132638" cy="574675"/>
          </a:xfrm>
          <a:prstGeom prst="rect">
            <a:avLst/>
          </a:prstGeom>
          <a:noFill/>
          <a:ln>
            <a:noFill/>
            <a:miter lim="800000"/>
          </a:ln>
        </p:spPr>
        <p:txBody>
          <a:bodyPr lIns="68544" tIns="34272" rIns="68544" bIns="34272"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r>
              <a:rPr lang="zh-CN" altLang="en-US" sz="3300" b="1" u="none" baseline="0">
                <a:solidFill>
                  <a:srgbClr val="FF0000"/>
                </a:solidFill>
                <a:latin typeface="黑体" pitchFamily="2" charset="-122"/>
                <a:ea typeface="黑体" pitchFamily="2" charset="-122"/>
              </a:rPr>
              <a:t>巴黎和会确立的</a:t>
            </a:r>
            <a:r>
              <a:rPr lang="zh-CN" altLang="en-US" sz="3300" b="1" u="none" baseline="0">
                <a:solidFill>
                  <a:srgbClr val="0000FF"/>
                </a:solidFill>
                <a:latin typeface="黑体" pitchFamily="2" charset="-122"/>
                <a:ea typeface="黑体" pitchFamily="2" charset="-122"/>
              </a:rPr>
              <a:t>新秩序</a:t>
            </a:r>
            <a:r>
              <a:rPr lang="zh-CN" altLang="en-US" sz="3300" b="1" u="none" baseline="0">
                <a:solidFill>
                  <a:srgbClr val="FF0000"/>
                </a:solidFill>
                <a:latin typeface="黑体" pitchFamily="2" charset="-122"/>
                <a:ea typeface="黑体" pitchFamily="2" charset="-122"/>
              </a:rPr>
              <a:t>及</a:t>
            </a:r>
            <a:r>
              <a:rPr lang="zh-CN" altLang="en-US" sz="3300" b="1" u="none" baseline="0">
                <a:solidFill>
                  <a:srgbClr val="0000FF"/>
                </a:solidFill>
                <a:latin typeface="黑体" pitchFamily="2" charset="-122"/>
                <a:ea typeface="黑体" pitchFamily="2" charset="-122"/>
              </a:rPr>
              <a:t>作用</a:t>
            </a:r>
            <a:endParaRPr lang="zh-CN" altLang="en-US" sz="3300" b="1" u="none" baseline="0">
              <a:solidFill>
                <a:srgbClr val="0000FF"/>
              </a:solidFill>
              <a:latin typeface="黑体" pitchFamily="2" charset="-122"/>
              <a:ea typeface="黑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additive="base">
                                        <p:cTn id="6" dur="1" fill="hold">
                                          <p:stCondLst>
                                            <p:cond delay="0"/>
                                          </p:stCondLst>
                                        </p:cTn>
                                        <p:tgtEl>
                                          <p:spTgt spid="137222"/>
                                        </p:tgtEl>
                                        <p:attrNameLst>
                                          <p:attrName>style.visibility</p:attrName>
                                        </p:attrNameLst>
                                      </p:cBhvr>
                                      <p:to>
                                        <p:strVal val="visible"/>
                                      </p:to>
                                    </p:set>
                                    <p:animEffect transition="in" filter="barn(inVertical)">
                                      <p:cBhvr additive="base">
                                        <p:cTn id="7" dur="500" fill="hold"/>
                                        <p:tgtEl>
                                          <p:spTgt spid="137222"/>
                                        </p:tgtEl>
                                      </p:cBhvr>
                                    </p:animEffect>
                                  </p:childTnLst>
                                </p:cTn>
                              </p:par>
                              <p:par>
                                <p:cTn id="8" presetID="16" presetClass="entr" presetSubtype="21" fill="hold" grpId="3" nodeType="withEffect">
                                  <p:stCondLst>
                                    <p:cond delay="0"/>
                                  </p:stCondLst>
                                  <p:childTnLst>
                                    <p:set>
                                      <p:cBhvr additive="base">
                                        <p:cTn id="9" dur="1" fill="hold">
                                          <p:stCondLst>
                                            <p:cond delay="0"/>
                                          </p:stCondLst>
                                        </p:cTn>
                                        <p:tgtEl>
                                          <p:spTgt spid="137224"/>
                                        </p:tgtEl>
                                        <p:attrNameLst>
                                          <p:attrName>style.visibility</p:attrName>
                                        </p:attrNameLst>
                                      </p:cBhvr>
                                      <p:to>
                                        <p:strVal val="visible"/>
                                      </p:to>
                                    </p:set>
                                    <p:animEffect transition="in" filter="barn(inVertical)">
                                      <p:cBhvr additive="base">
                                        <p:cTn id="10" dur="500" fill="hold"/>
                                        <p:tgtEl>
                                          <p:spTgt spid="137224"/>
                                        </p:tgtEl>
                                      </p:cBhvr>
                                    </p:animEffect>
                                  </p:childTnLst>
                                </p:cTn>
                              </p:par>
                              <p:par>
                                <p:cTn id="11" presetID="16" presetClass="entr" presetSubtype="21" fill="hold" grpId="1" nodeType="withEffect">
                                  <p:stCondLst>
                                    <p:cond delay="0"/>
                                  </p:stCondLst>
                                  <p:childTnLst>
                                    <p:set>
                                      <p:cBhvr additive="base">
                                        <p:cTn id="12" dur="1" fill="hold">
                                          <p:stCondLst>
                                            <p:cond delay="0"/>
                                          </p:stCondLst>
                                        </p:cTn>
                                        <p:tgtEl>
                                          <p:spTgt spid="137221"/>
                                        </p:tgtEl>
                                        <p:attrNameLst>
                                          <p:attrName>style.visibility</p:attrName>
                                        </p:attrNameLst>
                                      </p:cBhvr>
                                      <p:to>
                                        <p:strVal val="visible"/>
                                      </p:to>
                                    </p:set>
                                    <p:animEffect transition="in" filter="barn(inVertical)">
                                      <p:cBhvr additive="base">
                                        <p:cTn id="13" dur="500" fill="hold"/>
                                        <p:tgtEl>
                                          <p:spTgt spid="137221"/>
                                        </p:tgtEl>
                                      </p:cBhvr>
                                    </p:animEffect>
                                  </p:childTnLst>
                                </p:cTn>
                              </p:par>
                              <p:par>
                                <p:cTn id="14" presetID="16" presetClass="entr" presetSubtype="21" fill="hold" grpId="0" nodeType="withEffect">
                                  <p:stCondLst>
                                    <p:cond delay="0"/>
                                  </p:stCondLst>
                                  <p:childTnLst>
                                    <p:set>
                                      <p:cBhvr additive="base">
                                        <p:cTn id="15" dur="1" fill="hold">
                                          <p:stCondLst>
                                            <p:cond delay="0"/>
                                          </p:stCondLst>
                                        </p:cTn>
                                        <p:tgtEl>
                                          <p:spTgt spid="137220"/>
                                        </p:tgtEl>
                                        <p:attrNameLst>
                                          <p:attrName>style.visibility</p:attrName>
                                        </p:attrNameLst>
                                      </p:cBhvr>
                                      <p:to>
                                        <p:strVal val="visible"/>
                                      </p:to>
                                    </p:set>
                                    <p:animEffect transition="in" filter="barn(inVertical)">
                                      <p:cBhvr additive="base">
                                        <p:cTn id="16" dur="500" fill="hold"/>
                                        <p:tgtEl>
                                          <p:spTgt spid="137220"/>
                                        </p:tgtEl>
                                      </p:cBhvr>
                                    </p:animEffect>
                                  </p:childTnLst>
                                </p:cTn>
                              </p:par>
                              <p:par>
                                <p:cTn id="17" presetID="16" presetClass="entr" presetSubtype="21" fill="hold" grpId="2" nodeType="withEffect">
                                  <p:stCondLst>
                                    <p:cond delay="0"/>
                                  </p:stCondLst>
                                  <p:childTnLst>
                                    <p:set>
                                      <p:cBhvr additive="base">
                                        <p:cTn id="18" dur="1" fill="hold">
                                          <p:stCondLst>
                                            <p:cond delay="0"/>
                                          </p:stCondLst>
                                        </p:cTn>
                                        <p:tgtEl>
                                          <p:spTgt spid="137223"/>
                                        </p:tgtEl>
                                        <p:attrNameLst>
                                          <p:attrName>style.visibility</p:attrName>
                                        </p:attrNameLst>
                                      </p:cBhvr>
                                      <p:to>
                                        <p:strVal val="visible"/>
                                      </p:to>
                                    </p:set>
                                    <p:animEffect transition="in" filter="barn(inVertical)">
                                      <p:cBhvr additive="base">
                                        <p:cTn id="19" dur="500" fill="hold"/>
                                        <p:tgtEl>
                                          <p:spTgt spid="137223"/>
                                        </p:tgtEl>
                                      </p:cBhvr>
                                    </p:animEffect>
                                  </p:childTnLst>
                                </p:cTn>
                              </p:par>
                              <p:par>
                                <p:cTn id="20" presetID="16" presetClass="entr" presetSubtype="21" fill="hold" nodeType="withEffect">
                                  <p:stCondLst>
                                    <p:cond delay="0"/>
                                  </p:stCondLst>
                                  <p:childTnLst>
                                    <p:set>
                                      <p:cBhvr additive="base">
                                        <p:cTn id="21" dur="1" fill="hold">
                                          <p:stCondLst>
                                            <p:cond delay="0"/>
                                          </p:stCondLst>
                                        </p:cTn>
                                        <p:tgtEl>
                                          <p:spTgt spid="137225"/>
                                        </p:tgtEl>
                                        <p:attrNameLst>
                                          <p:attrName>style.visibility</p:attrName>
                                        </p:attrNameLst>
                                      </p:cBhvr>
                                      <p:to>
                                        <p:strVal val="visible"/>
                                      </p:to>
                                    </p:set>
                                    <p:animEffect transition="in" filter="barn(inVertical)">
                                      <p:cBhvr additive="base">
                                        <p:cTn id="22" dur="500" fill="hold"/>
                                        <p:tgtEl>
                                          <p:spTgt spid="137225"/>
                                        </p:tgtEl>
                                      </p:cBhvr>
                                    </p:animEffect>
                                  </p:childTnLst>
                                </p:cTn>
                              </p:par>
                              <p:par>
                                <p:cTn id="23" presetID="16" presetClass="entr" presetSubtype="21" fill="hold" nodeType="withEffect">
                                  <p:stCondLst>
                                    <p:cond delay="0"/>
                                  </p:stCondLst>
                                  <p:childTnLst>
                                    <p:set>
                                      <p:cBhvr additive="base">
                                        <p:cTn id="24" dur="1" fill="hold">
                                          <p:stCondLst>
                                            <p:cond delay="0"/>
                                          </p:stCondLst>
                                        </p:cTn>
                                        <p:tgtEl>
                                          <p:spTgt spid="137230"/>
                                        </p:tgtEl>
                                        <p:attrNameLst>
                                          <p:attrName>style.visibility</p:attrName>
                                        </p:attrNameLst>
                                      </p:cBhvr>
                                      <p:to>
                                        <p:strVal val="visible"/>
                                      </p:to>
                                    </p:set>
                                    <p:animEffect transition="in" filter="barn(inVertical)">
                                      <p:cBhvr additive="base">
                                        <p:cTn id="25" dur="500" fill="hold"/>
                                        <p:tgtEl>
                                          <p:spTgt spid="137230"/>
                                        </p:tgtEl>
                                      </p:cBhvr>
                                    </p:animEffect>
                                  </p:childTnLst>
                                </p:cTn>
                              </p:par>
                              <p:par>
                                <p:cTn id="26" presetID="16" presetClass="entr" presetSubtype="21" fill="hold" grpId="6" nodeType="withEffect">
                                  <p:stCondLst>
                                    <p:cond delay="0"/>
                                  </p:stCondLst>
                                  <p:childTnLst>
                                    <p:set>
                                      <p:cBhvr additive="base">
                                        <p:cTn id="27" dur="1" fill="hold">
                                          <p:stCondLst>
                                            <p:cond delay="0"/>
                                          </p:stCondLst>
                                        </p:cTn>
                                        <p:tgtEl>
                                          <p:spTgt spid="137228"/>
                                        </p:tgtEl>
                                        <p:attrNameLst>
                                          <p:attrName>style.visibility</p:attrName>
                                        </p:attrNameLst>
                                      </p:cBhvr>
                                      <p:to>
                                        <p:strVal val="visible"/>
                                      </p:to>
                                    </p:set>
                                    <p:animEffect transition="in" filter="barn(inVertical)">
                                      <p:cBhvr additive="base">
                                        <p:cTn id="28" dur="500" fill="hold"/>
                                        <p:tgtEl>
                                          <p:spTgt spid="137228"/>
                                        </p:tgtEl>
                                      </p:cBhvr>
                                    </p:animEffect>
                                  </p:childTnLst>
                                </p:cTn>
                              </p:par>
                              <p:par>
                                <p:cTn id="29" presetID="16" presetClass="entr" presetSubtype="21" fill="hold" grpId="7" nodeType="withEffect">
                                  <p:stCondLst>
                                    <p:cond delay="0"/>
                                  </p:stCondLst>
                                  <p:childTnLst>
                                    <p:set>
                                      <p:cBhvr additive="base">
                                        <p:cTn id="30" dur="1" fill="hold">
                                          <p:stCondLst>
                                            <p:cond delay="0"/>
                                          </p:stCondLst>
                                        </p:cTn>
                                        <p:tgtEl>
                                          <p:spTgt spid="137229"/>
                                        </p:tgtEl>
                                        <p:attrNameLst>
                                          <p:attrName>style.visibility</p:attrName>
                                        </p:attrNameLst>
                                      </p:cBhvr>
                                      <p:to>
                                        <p:strVal val="visible"/>
                                      </p:to>
                                    </p:set>
                                    <p:animEffect transition="in" filter="barn(inVertical)">
                                      <p:cBhvr additive="base">
                                        <p:cTn id="31" dur="500" fill="hold"/>
                                        <p:tgtEl>
                                          <p:spTgt spid="137229"/>
                                        </p:tgtEl>
                                      </p:cBhvr>
                                    </p:animEffect>
                                  </p:childTnLst>
                                </p:cTn>
                              </p:par>
                              <p:par>
                                <p:cTn id="32" presetID="16" presetClass="entr" presetSubtype="21" fill="hold" grpId="4" nodeType="withEffect">
                                  <p:stCondLst>
                                    <p:cond delay="0"/>
                                  </p:stCondLst>
                                  <p:childTnLst>
                                    <p:set>
                                      <p:cBhvr additive="base">
                                        <p:cTn id="33" dur="1" fill="hold">
                                          <p:stCondLst>
                                            <p:cond delay="0"/>
                                          </p:stCondLst>
                                        </p:cTn>
                                        <p:tgtEl>
                                          <p:spTgt spid="137226"/>
                                        </p:tgtEl>
                                        <p:attrNameLst>
                                          <p:attrName>style.visibility</p:attrName>
                                        </p:attrNameLst>
                                      </p:cBhvr>
                                      <p:to>
                                        <p:strVal val="visible"/>
                                      </p:to>
                                    </p:set>
                                    <p:animEffect transition="in" filter="barn(inVertical)">
                                      <p:cBhvr additive="base">
                                        <p:cTn id="34" dur="500" fill="hold"/>
                                        <p:tgtEl>
                                          <p:spTgt spid="137226"/>
                                        </p:tgtEl>
                                      </p:cBhvr>
                                    </p:animEffect>
                                  </p:childTnLst>
                                </p:cTn>
                              </p:par>
                              <p:par>
                                <p:cTn id="35" presetID="16" presetClass="entr" presetSubtype="21" fill="hold" grpId="5" nodeType="withEffect">
                                  <p:stCondLst>
                                    <p:cond delay="0"/>
                                  </p:stCondLst>
                                  <p:childTnLst>
                                    <p:set>
                                      <p:cBhvr additive="base">
                                        <p:cTn id="36" dur="1" fill="hold">
                                          <p:stCondLst>
                                            <p:cond delay="0"/>
                                          </p:stCondLst>
                                        </p:cTn>
                                        <p:tgtEl>
                                          <p:spTgt spid="137227"/>
                                        </p:tgtEl>
                                        <p:attrNameLst>
                                          <p:attrName>style.visibility</p:attrName>
                                        </p:attrNameLst>
                                      </p:cBhvr>
                                      <p:to>
                                        <p:strVal val="visible"/>
                                      </p:to>
                                    </p:set>
                                    <p:animEffect transition="in" filter="barn(inVertical)">
                                      <p:cBhvr additive="base">
                                        <p:cTn id="37" dur="500" fill="hold"/>
                                        <p:tgtEl>
                                          <p:spTgt spid="137227"/>
                                        </p:tgtEl>
                                      </p:cBhvr>
                                    </p:animEffect>
                                  </p:childTnLst>
                                </p:cTn>
                              </p:par>
                              <p:par>
                                <p:cTn id="38" presetID="16" presetClass="entr" presetSubtype="21" fill="hold" nodeType="withEffect">
                                  <p:stCondLst>
                                    <p:cond delay="0"/>
                                  </p:stCondLst>
                                  <p:childTnLst>
                                    <p:set>
                                      <p:cBhvr additive="base">
                                        <p:cTn id="39" dur="1" fill="hold">
                                          <p:stCondLst>
                                            <p:cond delay="0"/>
                                          </p:stCondLst>
                                        </p:cTn>
                                        <p:tgtEl>
                                          <p:spTgt spid="137231"/>
                                        </p:tgtEl>
                                        <p:attrNameLst>
                                          <p:attrName>style.visibility</p:attrName>
                                        </p:attrNameLst>
                                      </p:cBhvr>
                                      <p:to>
                                        <p:strVal val="visible"/>
                                      </p:to>
                                    </p:set>
                                    <p:animEffect transition="in" filter="barn(inVertical)">
                                      <p:cBhvr additive="base">
                                        <p:cTn id="40" dur="500" fill="hold"/>
                                        <p:tgtEl>
                                          <p:spTgt spid="137231"/>
                                        </p:tgtEl>
                                      </p:cBhvr>
                                    </p:animEffect>
                                  </p:childTnLst>
                                </p:cTn>
                              </p:par>
                            </p:childTnLst>
                          </p:cTn>
                        </p:par>
                      </p:childTnLst>
                    </p:cTn>
                  </p:par>
                  <p:par>
                    <p:cTn id="41" fill="hold" nodeType="clickPar">
                      <p:stCondLst>
                        <p:cond delay="indefinite"/>
                      </p:stCondLst>
                      <p:childTnLst>
                        <p:par>
                          <p:cTn id="42" fill="hold" nodeType="withGroup">
                            <p:stCondLst>
                              <p:cond delay="indefinite"/>
                            </p:stCondLst>
                          </p:cTn>
                        </p:par>
                        <p:par>
                          <p:cTn id="43" fill="hold" nodeType="afterGroup">
                            <p:stCondLst>
                              <p:cond delay="0"/>
                            </p:stCondLst>
                            <p:childTnLst>
                              <p:par>
                                <p:cTn id="44" presetID="42" presetClass="entr" presetSubtype="0" fill="hold" nodeType="clickEffect">
                                  <p:stCondLst>
                                    <p:cond delay="0"/>
                                  </p:stCondLst>
                                  <p:childTnLst>
                                    <p:set>
                                      <p:cBhvr additive="base">
                                        <p:cTn id="45" dur="1" fill="hold">
                                          <p:stCondLst>
                                            <p:cond delay="0"/>
                                          </p:stCondLst>
                                        </p:cTn>
                                        <p:tgtEl>
                                          <p:spTgt spid="137232"/>
                                        </p:tgtEl>
                                        <p:attrNameLst>
                                          <p:attrName>style.visibility</p:attrName>
                                        </p:attrNameLst>
                                      </p:cBhvr>
                                      <p:to>
                                        <p:strVal val="visible"/>
                                      </p:to>
                                    </p:set>
                                    <p:animEffect transition="in" filter="fade">
                                      <p:cBhvr additive="base">
                                        <p:cTn id="46" dur="1000" fill="hold"/>
                                        <p:tgtEl>
                                          <p:spTgt spid="137232"/>
                                        </p:tgtEl>
                                      </p:cBhvr>
                                    </p:animEffect>
                                    <p:anim calcmode="lin" valueType="num">
                                      <p:cBhvr additive="base">
                                        <p:cTn id="47" dur="1000" fill="hold"/>
                                        <p:tgtEl>
                                          <p:spTgt spid="137232"/>
                                        </p:tgtEl>
                                        <p:attrNameLst>
                                          <p:attrName>ppt_x</p:attrName>
                                        </p:attrNameLst>
                                      </p:cBhvr>
                                      <p:tavLst>
                                        <p:tav tm="0">
                                          <p:val>
                                            <p:strVal val="#ppt_x"/>
                                          </p:val>
                                        </p:tav>
                                        <p:tav tm="100000">
                                          <p:val>
                                            <p:strVal val="#ppt_x"/>
                                          </p:val>
                                        </p:tav>
                                      </p:tavLst>
                                    </p:anim>
                                    <p:anim calcmode="lin" valueType="num">
                                      <p:cBhvr additive="base">
                                        <p:cTn id="48" dur="1000" fill="hold"/>
                                        <p:tgtEl>
                                          <p:spTgt spid="137232"/>
                                        </p:tgtEl>
                                        <p:attrNameLst>
                                          <p:attrName>ppt_y</p:attrName>
                                        </p:attrNameLst>
                                      </p:cBhvr>
                                      <p:tavLst>
                                        <p:tav tm="0">
                                          <p:val>
                                            <p:strVal val="#ppt_y+.1"/>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indefinite"/>
                            </p:stCondLst>
                          </p:cTn>
                        </p:par>
                        <p:par>
                          <p:cTn id="51" fill="hold" nodeType="afterGroup">
                            <p:stCondLst>
                              <p:cond delay="0"/>
                            </p:stCondLst>
                            <p:childTnLst>
                              <p:par>
                                <p:cTn id="52" presetID="16" presetClass="entr" presetSubtype="21" fill="hold" grpId="8" nodeType="clickEffect">
                                  <p:stCondLst>
                                    <p:cond delay="0"/>
                                  </p:stCondLst>
                                  <p:childTnLst>
                                    <p:set>
                                      <p:cBhvr additive="base">
                                        <p:cTn id="53" dur="1" fill="hold">
                                          <p:stCondLst>
                                            <p:cond delay="0"/>
                                          </p:stCondLst>
                                        </p:cTn>
                                        <p:tgtEl>
                                          <p:spTgt spid="137233"/>
                                        </p:tgtEl>
                                        <p:attrNameLst>
                                          <p:attrName>style.visibility</p:attrName>
                                        </p:attrNameLst>
                                      </p:cBhvr>
                                      <p:to>
                                        <p:strVal val="visible"/>
                                      </p:to>
                                    </p:set>
                                    <p:animEffect transition="in" filter="barn(inVertical)">
                                      <p:cBhvr additive="base">
                                        <p:cTn id="54" dur="500" fill="hold"/>
                                        <p:tgtEl>
                                          <p:spTgt spid="1372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20" grpId="0"/>
      <p:bldP spid="137221" grpId="1"/>
      <p:bldP spid="137223" grpId="2"/>
      <p:bldP spid="137224" grpId="3"/>
      <p:bldP spid="137226" grpId="4"/>
      <p:bldP spid="137227" grpId="5"/>
      <p:bldP spid="137228" grpId="6"/>
      <p:bldP spid="137229" grpId="7"/>
      <p:bldP spid="137233" grpId="8"/>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grpSp>
        <p:nvGrpSpPr>
          <p:cNvPr id="138242" name="矩形 9"/>
          <p:cNvGrpSpPr/>
          <p:nvPr>
            <p:custDataLst>
              <p:tags r:id="rId4"/>
            </p:custDataLst>
          </p:nvPr>
        </p:nvGrpSpPr>
        <p:grpSpPr>
          <a:xfrm>
            <a:off x="-158750" y="4979988"/>
            <a:ext cx="9461500" cy="354012"/>
            <a:chOff x="-100" y="3137"/>
            <a:chExt cx="5960" cy="223"/>
          </a:xfrm>
        </p:grpSpPr>
        <p:pic>
          <p:nvPicPr>
            <p:cNvPr id="138243" name="矩形 9"/>
            <p:cNvPicPr/>
            <p:nvPr>
              <p:custDataLst>
                <p:tags r:id="rId6"/>
              </p:custDataLst>
            </p:nvPr>
          </p:nvPicPr>
          <p:blipFill>
            <a:blip r:embed="rId5"/>
            <a:stretch>
              <a:fillRect/>
            </a:stretch>
          </p:blipFill>
          <p:spPr>
            <a:xfrm>
              <a:off x="-100" y="3137"/>
              <a:ext cx="5960" cy="223"/>
            </a:xfrm>
            <a:prstGeom prst="rect">
              <a:avLst/>
            </a:prstGeom>
            <a:noFill/>
            <a:ln>
              <a:noFill/>
              <a:miter lim="800000"/>
            </a:ln>
          </p:spPr>
        </p:pic>
        <p:sp>
          <p:nvSpPr>
            <p:cNvPr id="138244" name="矩形 40962"/>
            <p:cNvSpPr/>
            <p:nvPr>
              <p:custDataLst>
                <p:tags r:id="rId7"/>
              </p:custDataLst>
            </p:nvPr>
          </p:nvSpPr>
          <p:spPr>
            <a:xfrm rot="10800000">
              <a:off x="0" y="3239"/>
              <a:ext cx="5760" cy="20"/>
            </a:xfrm>
            <a:prstGeom prst="rect">
              <a:avLst/>
            </a:prstGeom>
            <a:noFill/>
            <a:ln>
              <a:noFill/>
              <a:miter lim="800000"/>
            </a:ln>
          </p:spPr>
          <p:txBody>
            <a:bodyPr lIns="69769" tIns="34884" rIns="69769" bIns="34884"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eaLnBrk="0" hangingPunct="0"/>
              <a:endParaRPr lang="zh-CN" altLang="en-US" u="none" baseline="0">
                <a:latin typeface="Calibri"/>
                <a:ea typeface="宋体" pitchFamily="2" charset="-122"/>
              </a:endParaRPr>
            </a:p>
          </p:txBody>
        </p:sp>
      </p:grpSp>
      <p:sp>
        <p:nvSpPr>
          <p:cNvPr id="138245" name="Text Box 5"/>
          <p:cNvSpPr/>
          <p:nvPr>
            <p:custDataLst>
              <p:tags r:id="rId8"/>
            </p:custDataLst>
          </p:nvPr>
        </p:nvSpPr>
        <p:spPr>
          <a:xfrm>
            <a:off x="9948862" y="1073150"/>
            <a:ext cx="265112" cy="392112"/>
          </a:xfrm>
          <a:prstGeom prst="rect">
            <a:avLst/>
          </a:prstGeom>
          <a:noFill/>
          <a:ln>
            <a:noFill/>
            <a:miter lim="800000"/>
          </a:ln>
        </p:spPr>
        <p:txBody>
          <a:bodyPr wrap="none" lIns="69769" tIns="34884" rIns="69769" bIns="34884"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endParaRPr lang="zh-CN" altLang="zh-CN" sz="2100" b="1" u="none" baseline="0">
              <a:ea typeface="宋体" pitchFamily="2" charset="-122"/>
            </a:endParaRPr>
          </a:p>
        </p:txBody>
      </p:sp>
      <p:sp>
        <p:nvSpPr>
          <p:cNvPr id="138246" name="矩形 25"/>
          <p:cNvSpPr/>
          <p:nvPr>
            <p:custDataLst>
              <p:tags r:id="rId9"/>
            </p:custDataLst>
          </p:nvPr>
        </p:nvSpPr>
        <p:spPr>
          <a:xfrm>
            <a:off x="4357688" y="0"/>
            <a:ext cx="4071937" cy="930275"/>
          </a:xfrm>
          <a:prstGeom prst="rect">
            <a:avLst/>
          </a:prstGeom>
          <a:noFill/>
          <a:ln>
            <a:noFill/>
            <a:miter lim="800000"/>
          </a:ln>
        </p:spPr>
        <p:txBody>
          <a:bodyPr lIns="69769" tIns="34884" rIns="69769" bIns="34884"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en-US" altLang="zh-CN" sz="2800" b="1" i="1" u="none" baseline="0">
                <a:latin typeface="华文隶书" pitchFamily="2" charset="-122"/>
                <a:ea typeface="华文隶书" pitchFamily="2" charset="-122"/>
              </a:rPr>
              <a:t>《</a:t>
            </a:r>
            <a:r>
              <a:rPr lang="zh-CN" altLang="en-US" sz="2800" b="1" i="1" u="none" baseline="0">
                <a:latin typeface="华文隶书" pitchFamily="2" charset="-122"/>
                <a:ea typeface="华文隶书" pitchFamily="2" charset="-122"/>
              </a:rPr>
              <a:t>凡尔赛条约</a:t>
            </a:r>
            <a:r>
              <a:rPr lang="en-US" altLang="zh-CN" sz="2800" b="1" i="1" u="none" baseline="0">
                <a:latin typeface="华文隶书" pitchFamily="2" charset="-122"/>
                <a:ea typeface="华文隶书" pitchFamily="2" charset="-122"/>
              </a:rPr>
              <a:t>》</a:t>
            </a:r>
            <a:r>
              <a:rPr lang="zh-CN" altLang="en-US" sz="2800" b="1" i="1" u="none" baseline="0">
                <a:latin typeface="华文隶书" pitchFamily="2" charset="-122"/>
                <a:ea typeface="华文隶书" pitchFamily="2" charset="-122"/>
              </a:rPr>
              <a:t>的签订，各国有什么反应 </a:t>
            </a:r>
            <a:r>
              <a:rPr lang="en-US" altLang="zh-CN" sz="2800" b="1" i="1" u="none" baseline="0">
                <a:latin typeface="华文隶书" pitchFamily="2" charset="-122"/>
                <a:ea typeface="华文隶书" pitchFamily="2" charset="-122"/>
              </a:rPr>
              <a:t>——</a:t>
            </a:r>
            <a:endParaRPr lang="zh-CN" altLang="en-US" sz="2800" b="1" i="1" u="none" baseline="0">
              <a:latin typeface="华文隶书" pitchFamily="2" charset="-122"/>
              <a:ea typeface="华文隶书" pitchFamily="2" charset="-122"/>
            </a:endParaRPr>
          </a:p>
        </p:txBody>
      </p:sp>
      <p:sp>
        <p:nvSpPr>
          <p:cNvPr id="138247" name="矩形 24"/>
          <p:cNvSpPr/>
          <p:nvPr>
            <p:custDataLst>
              <p:tags r:id="rId10"/>
            </p:custDataLst>
          </p:nvPr>
        </p:nvSpPr>
        <p:spPr>
          <a:xfrm>
            <a:off x="1560512" y="1000125"/>
            <a:ext cx="3341688" cy="546100"/>
          </a:xfrm>
          <a:prstGeom prst="rect">
            <a:avLst/>
          </a:prstGeom>
          <a:noFill/>
          <a:ln>
            <a:noFill/>
            <a:miter lim="800000"/>
          </a:ln>
        </p:spPr>
        <p:txBody>
          <a:bodyPr wrap="none" lIns="69769" tIns="34884" rIns="69769" bIns="34884"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sz="2100" b="1" u="none" baseline="0">
                <a:latin typeface="黑体" pitchFamily="2" charset="-122"/>
                <a:ea typeface="黑体" pitchFamily="2" charset="-122"/>
              </a:rPr>
              <a:t>假如你是战败的</a:t>
            </a:r>
            <a:r>
              <a:rPr lang="zh-CN" altLang="en-US" sz="3100" b="1" u="none" baseline="0">
                <a:solidFill>
                  <a:srgbClr val="660033"/>
                </a:solidFill>
                <a:latin typeface="黑体" pitchFamily="2" charset="-122"/>
                <a:ea typeface="黑体" pitchFamily="2" charset="-122"/>
              </a:rPr>
              <a:t>德国</a:t>
            </a:r>
            <a:r>
              <a:rPr lang="zh-CN" altLang="en-US" sz="2100" b="1" u="none" baseline="0">
                <a:latin typeface="黑体" pitchFamily="2" charset="-122"/>
                <a:ea typeface="黑体" pitchFamily="2" charset="-122"/>
              </a:rPr>
              <a:t>人？</a:t>
            </a:r>
            <a:endParaRPr lang="zh-CN" altLang="en-US" sz="2100" b="1" u="none" baseline="0">
              <a:latin typeface="黑体" pitchFamily="2" charset="-122"/>
              <a:ea typeface="黑体" pitchFamily="2" charset="-122"/>
            </a:endParaRPr>
          </a:p>
        </p:txBody>
      </p:sp>
      <p:sp>
        <p:nvSpPr>
          <p:cNvPr id="138248" name="矩形 25"/>
          <p:cNvSpPr/>
          <p:nvPr>
            <p:custDataLst>
              <p:tags r:id="rId11"/>
            </p:custDataLst>
          </p:nvPr>
        </p:nvSpPr>
        <p:spPr>
          <a:xfrm>
            <a:off x="1566862" y="2428875"/>
            <a:ext cx="3341688" cy="546100"/>
          </a:xfrm>
          <a:prstGeom prst="rect">
            <a:avLst/>
          </a:prstGeom>
          <a:noFill/>
          <a:ln>
            <a:noFill/>
            <a:miter lim="800000"/>
          </a:ln>
        </p:spPr>
        <p:txBody>
          <a:bodyPr wrap="none" lIns="69769" tIns="34884" rIns="69769" bIns="34884"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sz="2100" b="1" u="none" baseline="0">
                <a:latin typeface="黑体" pitchFamily="2" charset="-122"/>
                <a:ea typeface="黑体" pitchFamily="2" charset="-122"/>
              </a:rPr>
              <a:t>假如你是战胜国的</a:t>
            </a:r>
            <a:r>
              <a:rPr lang="zh-CN" altLang="en-US" sz="3100" b="1" u="none" baseline="0">
                <a:solidFill>
                  <a:srgbClr val="660033"/>
                </a:solidFill>
                <a:latin typeface="黑体" pitchFamily="2" charset="-122"/>
                <a:ea typeface="黑体" pitchFamily="2" charset="-122"/>
              </a:rPr>
              <a:t>英法</a:t>
            </a:r>
            <a:r>
              <a:rPr lang="zh-CN" altLang="en-US" sz="2100" b="1" u="none" baseline="0">
                <a:latin typeface="黑体" pitchFamily="2" charset="-122"/>
                <a:ea typeface="黑体" pitchFamily="2" charset="-122"/>
              </a:rPr>
              <a:t>？</a:t>
            </a:r>
            <a:endParaRPr lang="zh-CN" altLang="en-US" sz="2100" b="1" u="none" baseline="0">
              <a:latin typeface="黑体" pitchFamily="2" charset="-122"/>
              <a:ea typeface="黑体" pitchFamily="2" charset="-122"/>
            </a:endParaRPr>
          </a:p>
        </p:txBody>
      </p:sp>
      <p:sp>
        <p:nvSpPr>
          <p:cNvPr id="138249" name="矩形 26"/>
          <p:cNvSpPr/>
          <p:nvPr>
            <p:custDataLst>
              <p:tags r:id="rId12"/>
            </p:custDataLst>
          </p:nvPr>
        </p:nvSpPr>
        <p:spPr>
          <a:xfrm>
            <a:off x="1566862" y="3286125"/>
            <a:ext cx="3341688" cy="546100"/>
          </a:xfrm>
          <a:prstGeom prst="rect">
            <a:avLst/>
          </a:prstGeom>
          <a:noFill/>
          <a:ln>
            <a:noFill/>
            <a:miter lim="800000"/>
          </a:ln>
        </p:spPr>
        <p:txBody>
          <a:bodyPr wrap="none" lIns="69769" tIns="34884" rIns="69769" bIns="34884"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sz="2100" b="1" u="none" baseline="0">
                <a:latin typeface="黑体" pitchFamily="2" charset="-122"/>
                <a:ea typeface="黑体" pitchFamily="2" charset="-122"/>
              </a:rPr>
              <a:t>假如你是战胜国的</a:t>
            </a:r>
            <a:r>
              <a:rPr lang="zh-CN" altLang="en-US" sz="3100" b="1" u="none" baseline="0">
                <a:solidFill>
                  <a:srgbClr val="660033"/>
                </a:solidFill>
                <a:latin typeface="黑体" pitchFamily="2" charset="-122"/>
                <a:ea typeface="黑体" pitchFamily="2" charset="-122"/>
              </a:rPr>
              <a:t>意美</a:t>
            </a:r>
            <a:r>
              <a:rPr lang="zh-CN" altLang="en-US" sz="2100" b="1" u="none" baseline="0">
                <a:latin typeface="黑体" pitchFamily="2" charset="-122"/>
                <a:ea typeface="黑体" pitchFamily="2" charset="-122"/>
              </a:rPr>
              <a:t>？</a:t>
            </a:r>
            <a:endParaRPr lang="zh-CN" altLang="en-US" sz="2100" b="1" u="none" baseline="0">
              <a:latin typeface="黑体" pitchFamily="2" charset="-122"/>
              <a:ea typeface="黑体" pitchFamily="2" charset="-122"/>
            </a:endParaRPr>
          </a:p>
        </p:txBody>
      </p:sp>
      <p:sp>
        <p:nvSpPr>
          <p:cNvPr id="138250" name="矩形 27"/>
          <p:cNvSpPr/>
          <p:nvPr>
            <p:custDataLst>
              <p:tags r:id="rId13"/>
            </p:custDataLst>
          </p:nvPr>
        </p:nvSpPr>
        <p:spPr>
          <a:xfrm>
            <a:off x="1624012" y="4152900"/>
            <a:ext cx="3341688" cy="546100"/>
          </a:xfrm>
          <a:prstGeom prst="rect">
            <a:avLst/>
          </a:prstGeom>
          <a:noFill/>
          <a:ln>
            <a:noFill/>
            <a:miter lim="800000"/>
          </a:ln>
        </p:spPr>
        <p:txBody>
          <a:bodyPr wrap="none" lIns="69769" tIns="34884" rIns="69769" bIns="34884"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sz="2100" b="1" u="none" baseline="0">
                <a:latin typeface="黑体" pitchFamily="2" charset="-122"/>
                <a:ea typeface="黑体" pitchFamily="2" charset="-122"/>
              </a:rPr>
              <a:t>假如你是半殖民地</a:t>
            </a:r>
            <a:r>
              <a:rPr lang="zh-CN" altLang="en-US" sz="3100" b="1" u="none" baseline="0">
                <a:solidFill>
                  <a:srgbClr val="660033"/>
                </a:solidFill>
                <a:latin typeface="黑体" pitchFamily="2" charset="-122"/>
                <a:ea typeface="黑体" pitchFamily="2" charset="-122"/>
              </a:rPr>
              <a:t>中国</a:t>
            </a:r>
            <a:r>
              <a:rPr lang="zh-CN" altLang="en-US" sz="2100" b="1" u="none" baseline="0">
                <a:latin typeface="黑体" pitchFamily="2" charset="-122"/>
                <a:ea typeface="黑体" pitchFamily="2" charset="-122"/>
              </a:rPr>
              <a:t>？</a:t>
            </a:r>
            <a:endParaRPr lang="zh-CN" altLang="en-US" sz="2100" b="1" u="none" baseline="0">
              <a:latin typeface="黑体" pitchFamily="2" charset="-122"/>
              <a:ea typeface="黑体" pitchFamily="2" charset="-122"/>
            </a:endParaRPr>
          </a:p>
        </p:txBody>
      </p:sp>
      <p:sp>
        <p:nvSpPr>
          <p:cNvPr id="138251" name="矩形 28"/>
          <p:cNvSpPr/>
          <p:nvPr>
            <p:custDataLst>
              <p:tags r:id="rId14"/>
            </p:custDataLst>
          </p:nvPr>
        </p:nvSpPr>
        <p:spPr>
          <a:xfrm>
            <a:off x="320675" y="2071688"/>
            <a:ext cx="8389938" cy="438150"/>
          </a:xfrm>
          <a:prstGeom prst="rect">
            <a:avLst/>
          </a:prstGeom>
          <a:noFill/>
          <a:ln>
            <a:noFill/>
            <a:miter lim="800000"/>
          </a:ln>
        </p:spPr>
        <p:txBody>
          <a:bodyPr lIns="69769" tIns="34884" rIns="69769" bIns="34884"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400" b="1" u="none" baseline="0">
                <a:solidFill>
                  <a:srgbClr val="C00000"/>
                </a:solidFill>
                <a:latin typeface="黑体" pitchFamily="2" charset="-122"/>
                <a:ea typeface="黑体" pitchFamily="2" charset="-122"/>
              </a:rPr>
              <a:t>把条约撕成碎片！重新获得德国失去的一切！</a:t>
            </a:r>
            <a:r>
              <a:rPr lang="en-US" altLang="zh-CN" sz="2400" b="1" u="none" baseline="0">
                <a:solidFill>
                  <a:srgbClr val="C00000"/>
                </a:solidFill>
                <a:latin typeface="黑体" pitchFamily="2" charset="-122"/>
                <a:ea typeface="黑体" pitchFamily="2" charset="-122"/>
              </a:rPr>
              <a:t>——</a:t>
            </a:r>
            <a:r>
              <a:rPr lang="zh-CN" altLang="en-US" sz="2400" b="1" u="none" baseline="0">
                <a:solidFill>
                  <a:srgbClr val="C00000"/>
                </a:solidFill>
                <a:latin typeface="黑体" pitchFamily="2" charset="-122"/>
                <a:ea typeface="黑体" pitchFamily="2" charset="-122"/>
              </a:rPr>
              <a:t>希特勒</a:t>
            </a:r>
            <a:endParaRPr lang="zh-CN" altLang="en-US" sz="2400" b="1" u="none" baseline="0">
              <a:solidFill>
                <a:srgbClr val="C00000"/>
              </a:solidFill>
              <a:latin typeface="黑体" pitchFamily="2" charset="-122"/>
              <a:ea typeface="黑体" pitchFamily="2" charset="-122"/>
            </a:endParaRPr>
          </a:p>
        </p:txBody>
      </p:sp>
      <p:sp>
        <p:nvSpPr>
          <p:cNvPr id="138252" name="矩形 29"/>
          <p:cNvSpPr/>
          <p:nvPr>
            <p:custDataLst>
              <p:tags r:id="rId15"/>
            </p:custDataLst>
          </p:nvPr>
        </p:nvSpPr>
        <p:spPr>
          <a:xfrm>
            <a:off x="1057275" y="3000375"/>
            <a:ext cx="7143750" cy="392113"/>
          </a:xfrm>
          <a:prstGeom prst="rect">
            <a:avLst/>
          </a:prstGeom>
          <a:noFill/>
          <a:ln>
            <a:noFill/>
            <a:miter lim="800000"/>
          </a:ln>
        </p:spPr>
        <p:txBody>
          <a:bodyPr lIns="69769" tIns="34884" rIns="69769" bIns="34884"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100" b="1" u="none" baseline="0">
                <a:solidFill>
                  <a:srgbClr val="C00000"/>
                </a:solidFill>
                <a:latin typeface="黑体" pitchFamily="2" charset="-122"/>
                <a:ea typeface="黑体" pitchFamily="2" charset="-122"/>
              </a:rPr>
              <a:t>很满意，得到的好处最多，土地、人口、金钱和殖民地。</a:t>
            </a:r>
            <a:endParaRPr lang="zh-CN" altLang="en-US" sz="2100" b="1" u="none" baseline="0">
              <a:solidFill>
                <a:srgbClr val="C00000"/>
              </a:solidFill>
              <a:latin typeface="黑体" pitchFamily="2" charset="-122"/>
              <a:ea typeface="黑体" pitchFamily="2" charset="-122"/>
            </a:endParaRPr>
          </a:p>
        </p:txBody>
      </p:sp>
      <p:sp>
        <p:nvSpPr>
          <p:cNvPr id="138253" name="矩形 30"/>
          <p:cNvSpPr/>
          <p:nvPr>
            <p:custDataLst>
              <p:tags r:id="rId16"/>
            </p:custDataLst>
          </p:nvPr>
        </p:nvSpPr>
        <p:spPr>
          <a:xfrm>
            <a:off x="1681163" y="3786188"/>
            <a:ext cx="3811587" cy="438150"/>
          </a:xfrm>
          <a:prstGeom prst="rect">
            <a:avLst/>
          </a:prstGeom>
          <a:noFill/>
          <a:ln>
            <a:noFill/>
            <a:miter lim="800000"/>
          </a:ln>
        </p:spPr>
        <p:txBody>
          <a:bodyPr wrap="none" lIns="69769" tIns="34884" rIns="69769" bIns="34884"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400" b="1" u="none" baseline="0">
                <a:solidFill>
                  <a:srgbClr val="C00000"/>
                </a:solidFill>
                <a:latin typeface="黑体" pitchFamily="2" charset="-122"/>
                <a:ea typeface="黑体" pitchFamily="2" charset="-122"/>
              </a:rPr>
              <a:t>不满意，没得到什么好处。</a:t>
            </a:r>
            <a:endParaRPr lang="zh-CN" altLang="en-US" sz="2400" b="1" u="none" baseline="0">
              <a:solidFill>
                <a:srgbClr val="C00000"/>
              </a:solidFill>
              <a:latin typeface="黑体" pitchFamily="2" charset="-122"/>
              <a:ea typeface="黑体" pitchFamily="2" charset="-122"/>
            </a:endParaRPr>
          </a:p>
        </p:txBody>
      </p:sp>
      <p:sp>
        <p:nvSpPr>
          <p:cNvPr id="138254" name="矩形 31"/>
          <p:cNvSpPr/>
          <p:nvPr>
            <p:custDataLst>
              <p:tags r:id="rId17"/>
            </p:custDataLst>
          </p:nvPr>
        </p:nvSpPr>
        <p:spPr>
          <a:xfrm>
            <a:off x="1963738" y="4522788"/>
            <a:ext cx="2740025" cy="592137"/>
          </a:xfrm>
          <a:prstGeom prst="rect">
            <a:avLst/>
          </a:prstGeom>
          <a:noFill/>
          <a:ln>
            <a:noFill/>
            <a:miter lim="800000"/>
          </a:ln>
        </p:spPr>
        <p:txBody>
          <a:bodyPr wrap="none" lIns="69769" tIns="34884" rIns="69769" bIns="34884"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3400" b="1" u="none" baseline="0">
                <a:solidFill>
                  <a:srgbClr val="C00000"/>
                </a:solidFill>
                <a:latin typeface="黑体" pitchFamily="2" charset="-122"/>
                <a:ea typeface="黑体" pitchFamily="2" charset="-122"/>
              </a:rPr>
              <a:t>愤怒、不公平</a:t>
            </a:r>
            <a:endParaRPr lang="zh-CN" altLang="en-US" sz="3400" b="1" u="none" baseline="0">
              <a:solidFill>
                <a:srgbClr val="C00000"/>
              </a:solidFill>
              <a:latin typeface="黑体" pitchFamily="2" charset="-122"/>
              <a:ea typeface="黑体" pitchFamily="2" charset="-122"/>
            </a:endParaRPr>
          </a:p>
        </p:txBody>
      </p:sp>
      <p:sp>
        <p:nvSpPr>
          <p:cNvPr id="138255" name="圆角矩形 32"/>
          <p:cNvSpPr/>
          <p:nvPr>
            <p:custDataLst>
              <p:tags r:id="rId18"/>
            </p:custDataLst>
          </p:nvPr>
        </p:nvSpPr>
        <p:spPr>
          <a:xfrm>
            <a:off x="5113338" y="1000125"/>
            <a:ext cx="3552825" cy="485775"/>
          </a:xfrm>
          <a:prstGeom prst="roundRect">
            <a:avLst>
              <a:gd name="adj" fmla="val 16667"/>
            </a:avLst>
          </a:prstGeom>
          <a:solidFill>
            <a:srgbClr val="800000"/>
          </a:solidFill>
          <a:ln>
            <a:noFill/>
            <a:miter lim="800000"/>
          </a:ln>
        </p:spPr>
        <p:txBody>
          <a:bodyPr wrap="none" lIns="69769" tIns="34884" rIns="69769" bIns="34884"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400" b="1" u="none" baseline="0">
                <a:solidFill>
                  <a:schemeClr val="bg1"/>
                </a:solidFill>
                <a:latin typeface="黑体" pitchFamily="2" charset="-122"/>
                <a:ea typeface="黑体" pitchFamily="2" charset="-122"/>
              </a:rPr>
              <a:t>战胜国和战败国之间矛盾</a:t>
            </a:r>
            <a:endParaRPr lang="zh-CN" altLang="en-US" sz="2400" b="1" u="none" baseline="0">
              <a:solidFill>
                <a:schemeClr val="bg1"/>
              </a:solidFill>
              <a:latin typeface="黑体" pitchFamily="2" charset="-122"/>
              <a:ea typeface="黑体" pitchFamily="2" charset="-122"/>
            </a:endParaRPr>
          </a:p>
        </p:txBody>
      </p:sp>
      <p:sp>
        <p:nvSpPr>
          <p:cNvPr id="138256" name="圆角矩形 33"/>
          <p:cNvSpPr/>
          <p:nvPr>
            <p:custDataLst>
              <p:tags r:id="rId19"/>
            </p:custDataLst>
          </p:nvPr>
        </p:nvSpPr>
        <p:spPr>
          <a:xfrm>
            <a:off x="6286500" y="3357563"/>
            <a:ext cx="2328863" cy="485775"/>
          </a:xfrm>
          <a:prstGeom prst="roundRect">
            <a:avLst>
              <a:gd name="adj" fmla="val 16667"/>
            </a:avLst>
          </a:prstGeom>
          <a:solidFill>
            <a:srgbClr val="800000"/>
          </a:solidFill>
          <a:ln>
            <a:noFill/>
            <a:miter lim="800000"/>
          </a:ln>
        </p:spPr>
        <p:txBody>
          <a:bodyPr wrap="none" lIns="69769" tIns="34884" rIns="69769" bIns="34884"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400" b="1" u="none" baseline="0">
                <a:solidFill>
                  <a:schemeClr val="bg1"/>
                </a:solidFill>
                <a:latin typeface="黑体" pitchFamily="2" charset="-122"/>
                <a:ea typeface="黑体" pitchFamily="2" charset="-122"/>
              </a:rPr>
              <a:t>战胜国之间矛盾</a:t>
            </a:r>
            <a:endParaRPr lang="zh-CN" altLang="en-US" sz="2400" b="1" u="none" baseline="0">
              <a:solidFill>
                <a:schemeClr val="bg1"/>
              </a:solidFill>
              <a:latin typeface="黑体" pitchFamily="2" charset="-122"/>
              <a:ea typeface="黑体" pitchFamily="2" charset="-122"/>
            </a:endParaRPr>
          </a:p>
        </p:txBody>
      </p:sp>
      <p:sp>
        <p:nvSpPr>
          <p:cNvPr id="138257" name="圆角矩形 34"/>
          <p:cNvSpPr/>
          <p:nvPr>
            <p:custDataLst>
              <p:tags r:id="rId20"/>
            </p:custDataLst>
          </p:nvPr>
        </p:nvSpPr>
        <p:spPr>
          <a:xfrm>
            <a:off x="5138738" y="4143375"/>
            <a:ext cx="3576637" cy="895350"/>
          </a:xfrm>
          <a:prstGeom prst="roundRect">
            <a:avLst>
              <a:gd name="adj" fmla="val 16667"/>
            </a:avLst>
          </a:prstGeom>
          <a:solidFill>
            <a:srgbClr val="800000"/>
          </a:solidFill>
          <a:ln>
            <a:noFill/>
            <a:miter lim="800000"/>
          </a:ln>
        </p:spPr>
        <p:txBody>
          <a:bodyPr lIns="69769" tIns="34884" rIns="69769" bIns="34884"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400" b="1" u="none" baseline="0">
                <a:solidFill>
                  <a:schemeClr val="bg1"/>
                </a:solidFill>
                <a:latin typeface="黑体" pitchFamily="2" charset="-122"/>
                <a:ea typeface="黑体" pitchFamily="2" charset="-122"/>
              </a:rPr>
              <a:t>帝国主义国家和殖民地半殖民地国家的矛盾</a:t>
            </a:r>
            <a:endParaRPr lang="zh-CN" altLang="en-US" sz="2400" b="1" u="none" baseline="0">
              <a:solidFill>
                <a:schemeClr val="bg1"/>
              </a:solidFill>
              <a:latin typeface="黑体" pitchFamily="2" charset="-122"/>
              <a:ea typeface="黑体" pitchFamily="2" charset="-122"/>
            </a:endParaRPr>
          </a:p>
        </p:txBody>
      </p:sp>
      <p:sp>
        <p:nvSpPr>
          <p:cNvPr id="138258" name="矩形 38"/>
          <p:cNvSpPr/>
          <p:nvPr>
            <p:custDataLst>
              <p:tags r:id="rId21"/>
            </p:custDataLst>
          </p:nvPr>
        </p:nvSpPr>
        <p:spPr>
          <a:xfrm>
            <a:off x="320675" y="1571625"/>
            <a:ext cx="8105775" cy="438150"/>
          </a:xfrm>
          <a:prstGeom prst="rect">
            <a:avLst/>
          </a:prstGeom>
          <a:noFill/>
          <a:ln>
            <a:noFill/>
            <a:miter lim="800000"/>
          </a:ln>
        </p:spPr>
        <p:txBody>
          <a:bodyPr lIns="69769" tIns="34884" rIns="69769" bIns="34884"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400" b="1" u="none" baseline="0">
                <a:solidFill>
                  <a:srgbClr val="C00000"/>
                </a:solidFill>
                <a:latin typeface="黑体" pitchFamily="2" charset="-122"/>
                <a:ea typeface="黑体" pitchFamily="2" charset="-122"/>
              </a:rPr>
              <a:t>谁要是签署这样的条约，他的手就会烂掉！</a:t>
            </a:r>
            <a:r>
              <a:rPr lang="en-US" altLang="zh-CN" sz="2400" b="1" u="none" baseline="0">
                <a:solidFill>
                  <a:srgbClr val="C00000"/>
                </a:solidFill>
                <a:latin typeface="黑体" pitchFamily="2" charset="-122"/>
                <a:ea typeface="黑体" pitchFamily="2" charset="-122"/>
              </a:rPr>
              <a:t>——</a:t>
            </a:r>
            <a:r>
              <a:rPr lang="zh-CN" altLang="en-US" sz="2400" b="1" u="none" baseline="0">
                <a:solidFill>
                  <a:srgbClr val="C00000"/>
                </a:solidFill>
                <a:latin typeface="黑体" pitchFamily="2" charset="-122"/>
                <a:ea typeface="黑体" pitchFamily="2" charset="-122"/>
              </a:rPr>
              <a:t>谢尔曼</a:t>
            </a:r>
            <a:endParaRPr lang="zh-CN" altLang="en-US" sz="2400" b="1" u="none" baseline="0">
              <a:solidFill>
                <a:srgbClr val="C00000"/>
              </a:solidFill>
              <a:latin typeface="黑体" pitchFamily="2" charset="-122"/>
              <a:ea typeface="黑体" pitchFamily="2" charset="-122"/>
            </a:endParaRPr>
          </a:p>
        </p:txBody>
      </p:sp>
      <p:sp>
        <p:nvSpPr>
          <p:cNvPr id="138259" name="WordArt 3"/>
          <p:cNvSpPr/>
          <p:nvPr>
            <p:custDataLst>
              <p:tags r:id="rId22"/>
            </p:custDataLst>
          </p:nvPr>
        </p:nvSpPr>
        <p:spPr>
          <a:xfrm>
            <a:off x="500062" y="206375"/>
            <a:ext cx="2160588" cy="579438"/>
          </a:xfrm>
          <a:gradFill rotWithShape="1">
            <a:gsLst>
              <a:gs pos="0">
                <a:srgbClr val="FFFF00"/>
              </a:gs>
              <a:gs pos="100000">
                <a:srgbClr val="FF9933"/>
              </a:gs>
            </a:gsLst>
            <a:path path="rect">
              <a:fillToRect l="50000" t="50000" r="50000" b="50000"/>
            </a:path>
          </a:gradFill>
          <a:ln>
            <a:noFill/>
            <a:miter lim="800000"/>
          </a:ln>
          <a:effectLst>
            <a:outerShdw dist="35921" dir="2700000" algn="ctr">
              <a:srgbClr val="C0C0C0">
                <a:alpha val="79999"/>
              </a:srgbClr>
            </a:outerShdw>
          </a:effectLst>
        </p:spPr>
        <p:txBody>
          <a:bodyPr wrap="none" fromWordArt="1" anchor="t" anchorCtr="0">
            <a:prstTxWarp prst="textPlain">
              <a:avLst/>
            </a:prstTxWarp>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a:r>
              <a:rPr sz="3600" b="1">
                <a:effectLst>
                  <a:outerShdw blurRad="38100" dist="38100" dir="2700000" algn="tl">
                    <a:schemeClr val="bg2"/>
                  </a:outerShdw>
                </a:effectLst>
              </a:rPr>
              <a:t>角色体验</a:t>
            </a:r>
            <a:endParaRPr sz="3600" b="1">
              <a:effectLst>
                <a:outerShdw blurRad="38100" dist="38100" dir="2700000" algn="tl">
                  <a:schemeClr val="bg2"/>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7" nodeType="clickEffect">
                                  <p:stCondLst>
                                    <p:cond delay="0"/>
                                  </p:stCondLst>
                                  <p:childTnLst>
                                    <p:set>
                                      <p:cBhvr additive="base">
                                        <p:cTn id="6" dur="1" fill="hold">
                                          <p:stCondLst>
                                            <p:cond delay="0"/>
                                          </p:stCondLst>
                                        </p:cTn>
                                        <p:tgtEl>
                                          <p:spTgt spid="138258"/>
                                        </p:tgtEl>
                                        <p:attrNameLst>
                                          <p:attrName>style.visibility</p:attrName>
                                        </p:attrNameLst>
                                      </p:cBhvr>
                                      <p:to>
                                        <p:strVal val="visible"/>
                                      </p:to>
                                    </p:set>
                                    <p:animEffect transition="in" filter="dissolve">
                                      <p:cBhvr additive="base">
                                        <p:cTn id="7" dur="500" fill="hold"/>
                                        <p:tgtEl>
                                          <p:spTgt spid="138258"/>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9" presetClass="entr" presetSubtype="0" fill="hold" grpId="0" nodeType="clickEffect">
                                  <p:stCondLst>
                                    <p:cond delay="0"/>
                                  </p:stCondLst>
                                  <p:childTnLst>
                                    <p:set>
                                      <p:cBhvr additive="base">
                                        <p:cTn id="12" dur="1" fill="hold">
                                          <p:stCondLst>
                                            <p:cond delay="0"/>
                                          </p:stCondLst>
                                        </p:cTn>
                                        <p:tgtEl>
                                          <p:spTgt spid="138251"/>
                                        </p:tgtEl>
                                        <p:attrNameLst>
                                          <p:attrName>style.visibility</p:attrName>
                                        </p:attrNameLst>
                                      </p:cBhvr>
                                      <p:to>
                                        <p:strVal val="visible"/>
                                      </p:to>
                                    </p:set>
                                    <p:animEffect transition="in" filter="dissolve">
                                      <p:cBhvr additive="base">
                                        <p:cTn id="13" dur="500" fill="hold"/>
                                        <p:tgtEl>
                                          <p:spTgt spid="138251"/>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9" presetClass="entr" presetSubtype="0" fill="hold" grpId="1" nodeType="clickEffect">
                                  <p:stCondLst>
                                    <p:cond delay="0"/>
                                  </p:stCondLst>
                                  <p:childTnLst>
                                    <p:set>
                                      <p:cBhvr additive="base">
                                        <p:cTn id="18" dur="1" fill="hold">
                                          <p:stCondLst>
                                            <p:cond delay="0"/>
                                          </p:stCondLst>
                                        </p:cTn>
                                        <p:tgtEl>
                                          <p:spTgt spid="138252"/>
                                        </p:tgtEl>
                                        <p:attrNameLst>
                                          <p:attrName>style.visibility</p:attrName>
                                        </p:attrNameLst>
                                      </p:cBhvr>
                                      <p:to>
                                        <p:strVal val="visible"/>
                                      </p:to>
                                    </p:set>
                                    <p:animEffect transition="in" filter="dissolve">
                                      <p:cBhvr additive="base">
                                        <p:cTn id="19" dur="500" fill="hold"/>
                                        <p:tgtEl>
                                          <p:spTgt spid="138252"/>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9" presetClass="entr" presetSubtype="0" fill="hold" grpId="2" nodeType="clickEffect">
                                  <p:stCondLst>
                                    <p:cond delay="0"/>
                                  </p:stCondLst>
                                  <p:childTnLst>
                                    <p:set>
                                      <p:cBhvr additive="base">
                                        <p:cTn id="24" dur="1" fill="hold">
                                          <p:stCondLst>
                                            <p:cond delay="0"/>
                                          </p:stCondLst>
                                        </p:cTn>
                                        <p:tgtEl>
                                          <p:spTgt spid="138253"/>
                                        </p:tgtEl>
                                        <p:attrNameLst>
                                          <p:attrName>style.visibility</p:attrName>
                                        </p:attrNameLst>
                                      </p:cBhvr>
                                      <p:to>
                                        <p:strVal val="visible"/>
                                      </p:to>
                                    </p:set>
                                    <p:animEffect transition="in" filter="dissolve">
                                      <p:cBhvr additive="base">
                                        <p:cTn id="25" dur="500" fill="hold"/>
                                        <p:tgtEl>
                                          <p:spTgt spid="138253"/>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9" presetClass="entr" presetSubtype="0" fill="hold" grpId="3" nodeType="clickEffect">
                                  <p:stCondLst>
                                    <p:cond delay="0"/>
                                  </p:stCondLst>
                                  <p:childTnLst>
                                    <p:set>
                                      <p:cBhvr additive="base">
                                        <p:cTn id="30" dur="1" fill="hold">
                                          <p:stCondLst>
                                            <p:cond delay="0"/>
                                          </p:stCondLst>
                                        </p:cTn>
                                        <p:tgtEl>
                                          <p:spTgt spid="138254"/>
                                        </p:tgtEl>
                                        <p:attrNameLst>
                                          <p:attrName>style.visibility</p:attrName>
                                        </p:attrNameLst>
                                      </p:cBhvr>
                                      <p:to>
                                        <p:strVal val="visible"/>
                                      </p:to>
                                    </p:set>
                                    <p:animEffect transition="in" filter="dissolve">
                                      <p:cBhvr additive="base">
                                        <p:cTn id="31" dur="500" fill="hold"/>
                                        <p:tgtEl>
                                          <p:spTgt spid="138254"/>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9" presetClass="entr" presetSubtype="0" fill="hold" grpId="4" nodeType="clickEffect">
                                  <p:stCondLst>
                                    <p:cond delay="0"/>
                                  </p:stCondLst>
                                  <p:childTnLst>
                                    <p:set>
                                      <p:cBhvr additive="base">
                                        <p:cTn id="36" dur="1" fill="hold">
                                          <p:stCondLst>
                                            <p:cond delay="0"/>
                                          </p:stCondLst>
                                        </p:cTn>
                                        <p:tgtEl>
                                          <p:spTgt spid="138255"/>
                                        </p:tgtEl>
                                        <p:attrNameLst>
                                          <p:attrName>style.visibility</p:attrName>
                                        </p:attrNameLst>
                                      </p:cBhvr>
                                      <p:to>
                                        <p:strVal val="visible"/>
                                      </p:to>
                                    </p:set>
                                    <p:animEffect transition="in" filter="dissolve">
                                      <p:cBhvr additive="base">
                                        <p:cTn id="37" dur="500" fill="hold"/>
                                        <p:tgtEl>
                                          <p:spTgt spid="138255"/>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9" presetClass="entr" presetSubtype="0" fill="hold" grpId="5" nodeType="clickEffect">
                                  <p:stCondLst>
                                    <p:cond delay="0"/>
                                  </p:stCondLst>
                                  <p:childTnLst>
                                    <p:set>
                                      <p:cBhvr additive="base">
                                        <p:cTn id="42" dur="1" fill="hold">
                                          <p:stCondLst>
                                            <p:cond delay="0"/>
                                          </p:stCondLst>
                                        </p:cTn>
                                        <p:tgtEl>
                                          <p:spTgt spid="138256"/>
                                        </p:tgtEl>
                                        <p:attrNameLst>
                                          <p:attrName>style.visibility</p:attrName>
                                        </p:attrNameLst>
                                      </p:cBhvr>
                                      <p:to>
                                        <p:strVal val="visible"/>
                                      </p:to>
                                    </p:set>
                                    <p:animEffect transition="in" filter="dissolve">
                                      <p:cBhvr additive="base">
                                        <p:cTn id="43" dur="500" fill="hold"/>
                                        <p:tgtEl>
                                          <p:spTgt spid="138256"/>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9" presetClass="entr" presetSubtype="0" fill="hold" grpId="6" nodeType="clickEffect">
                                  <p:stCondLst>
                                    <p:cond delay="0"/>
                                  </p:stCondLst>
                                  <p:childTnLst>
                                    <p:set>
                                      <p:cBhvr additive="base">
                                        <p:cTn id="48" dur="1" fill="hold">
                                          <p:stCondLst>
                                            <p:cond delay="0"/>
                                          </p:stCondLst>
                                        </p:cTn>
                                        <p:tgtEl>
                                          <p:spTgt spid="138257"/>
                                        </p:tgtEl>
                                        <p:attrNameLst>
                                          <p:attrName>style.visibility</p:attrName>
                                        </p:attrNameLst>
                                      </p:cBhvr>
                                      <p:to>
                                        <p:strVal val="visible"/>
                                      </p:to>
                                    </p:set>
                                    <p:animEffect transition="in" filter="dissolve">
                                      <p:cBhvr additive="base">
                                        <p:cTn id="49" dur="500" fill="hold"/>
                                        <p:tgtEl>
                                          <p:spTgt spid="1382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51" grpId="0"/>
      <p:bldP spid="138252" grpId="1"/>
      <p:bldP spid="138253" grpId="2"/>
      <p:bldP spid="138254" grpId="3"/>
      <p:bldP spid="138255" grpId="4"/>
      <p:bldP spid="138256" grpId="5"/>
      <p:bldP spid="138257" grpId="6"/>
      <p:bldP spid="138258" grpId="7"/>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139266" name="Rectangle 2"/>
          <p:cNvSpPr/>
          <p:nvPr>
            <p:custDataLst>
              <p:tags r:id="rId3"/>
            </p:custDataLst>
          </p:nvPr>
        </p:nvSpPr>
        <p:spPr>
          <a:xfrm>
            <a:off x="1141412" y="0"/>
            <a:ext cx="6861175" cy="685800"/>
          </a:xfrm>
          <a:prstGeom prst="rect">
            <a:avLst/>
          </a:prstGeom>
          <a:noFill/>
          <a:ln>
            <a:noFill/>
            <a:miter lim="800000"/>
          </a:ln>
        </p:spPr>
        <p:txBody>
          <a:bodyPr wrap="none"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endParaRPr lang="zh-CN" altLang="en-US" u="none" baseline="0">
              <a:latin typeface="Times New Roman" pitchFamily="18" charset="0"/>
              <a:ea typeface="宋体" pitchFamily="2" charset="-122"/>
            </a:endParaRPr>
          </a:p>
        </p:txBody>
      </p:sp>
      <p:sp>
        <p:nvSpPr>
          <p:cNvPr id="139267" name="Text Box 3"/>
          <p:cNvSpPr txBox="1">
            <a:spLocks noChangeArrowheads="1"/>
          </p:cNvSpPr>
          <p:nvPr>
            <p:custDataLst>
              <p:tags r:id="rId4"/>
            </p:custDataLst>
          </p:nvPr>
        </p:nvSpPr>
        <p:spPr bwMode="auto">
          <a:xfrm>
            <a:off x="1302905" y="214349"/>
            <a:ext cx="3960996" cy="922020"/>
          </a:xfrm>
          <a:prstGeom prst="rect">
            <a:avLst/>
          </a:prstGeom>
          <a:noFill/>
          <a:ln w="9525">
            <a:noFill/>
            <a:miter lim="800000"/>
          </a:ln>
          <a:effectLst/>
        </p:spPr>
        <p:txBody>
          <a:bodyPr>
            <a:spAutoFit/>
          </a:bodyPr>
          <a:lstStyle>
            <a:defPPr>
              <a:defRPr lang="zh-CN"/>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r>
              <a:rPr kumimoji="1" lang="en-US" altLang="zh-CN" sz="2700" b="1" u="none" baseline="0">
                <a:solidFill>
                  <a:srgbClr val="0000FF"/>
                </a:solidFill>
                <a:effectLst>
                  <a:outerShdw blurRad="38100" dist="38100" dir="2700000" algn="tl">
                    <a:schemeClr val="bg2"/>
                  </a:outerShdw>
                </a:effectLst>
                <a:ea typeface="黑体" pitchFamily="2" charset="-122"/>
              </a:rPr>
              <a:t>《</a:t>
            </a:r>
            <a:r>
              <a:rPr kumimoji="1" lang="zh-CN" altLang="en-US" sz="2700" b="1" u="none" baseline="0">
                <a:solidFill>
                  <a:srgbClr val="0000FF"/>
                </a:solidFill>
                <a:effectLst>
                  <a:outerShdw blurRad="38100" dist="38100" dir="2700000" algn="tl">
                    <a:schemeClr val="bg2"/>
                  </a:outerShdw>
                </a:effectLst>
                <a:ea typeface="黑体" pitchFamily="2" charset="-122"/>
              </a:rPr>
              <a:t>凡尔赛和条约</a:t>
            </a:r>
            <a:r>
              <a:rPr kumimoji="1" lang="en-US" altLang="zh-CN" sz="2700" b="1" u="none" baseline="0">
                <a:solidFill>
                  <a:srgbClr val="0000FF"/>
                </a:solidFill>
                <a:effectLst>
                  <a:outerShdw blurRad="38100" dist="38100" dir="2700000" algn="tl">
                    <a:schemeClr val="bg2"/>
                  </a:outerShdw>
                </a:effectLst>
                <a:ea typeface="黑体" pitchFamily="2" charset="-122"/>
              </a:rPr>
              <a:t>》</a:t>
            </a:r>
            <a:r>
              <a:rPr kumimoji="1" lang="zh-CN" altLang="en-US" sz="2700" b="1" u="none" baseline="0">
                <a:solidFill>
                  <a:srgbClr val="0000FF"/>
                </a:solidFill>
                <a:effectLst>
                  <a:outerShdw blurRad="38100" dist="38100" dir="2700000" algn="tl">
                    <a:schemeClr val="bg2"/>
                  </a:outerShdw>
                </a:effectLst>
                <a:ea typeface="宋体" pitchFamily="2" charset="-122"/>
              </a:rPr>
              <a:t>评价</a:t>
            </a:r>
            <a:r>
              <a:rPr kumimoji="1" lang="zh-CN" altLang="en-US" sz="2700" u="none" baseline="0">
                <a:solidFill>
                  <a:srgbClr val="0000FF"/>
                </a:solidFill>
                <a:ea typeface="宋体" pitchFamily="2" charset="-122"/>
              </a:rPr>
              <a:t> </a:t>
            </a:r>
            <a:r>
              <a:rPr kumimoji="1" lang="zh-CN" altLang="en-US" sz="2700" b="1" u="none" baseline="0">
                <a:solidFill>
                  <a:srgbClr val="0000FF"/>
                </a:solidFill>
                <a:effectLst>
                  <a:outerShdw blurRad="38100" dist="38100" dir="2700000" algn="tl">
                    <a:schemeClr val="bg2"/>
                  </a:outerShdw>
                </a:effectLst>
                <a:ea typeface="宋体" pitchFamily="2" charset="-122"/>
              </a:rPr>
              <a:t>：</a:t>
            </a:r>
            <a:endParaRPr kumimoji="1" lang="zh-CN" altLang="en-US" sz="2700" b="1" u="none" baseline="0">
              <a:solidFill>
                <a:srgbClr val="0000FF"/>
              </a:solidFill>
              <a:effectLst>
                <a:outerShdw blurRad="38100" dist="38100" dir="2700000" algn="tl">
                  <a:schemeClr val="bg2"/>
                </a:outerShdw>
              </a:effectLst>
              <a:ea typeface="宋体" pitchFamily="2" charset="-122"/>
            </a:endParaRPr>
          </a:p>
          <a:p>
            <a:pPr marL="0" marR="0" lvl="0" indent="0" defTabSz="914400" eaLnBrk="1" fontAlgn="base" hangingPunct="1"/>
            <a:endParaRPr kumimoji="1" lang="zh-CN" altLang="en-US" sz="2700" b="1" u="none" baseline="0">
              <a:solidFill>
                <a:srgbClr val="0000FF"/>
              </a:solidFill>
              <a:effectLst>
                <a:outerShdw blurRad="38100" dist="38100" dir="2700000" algn="tl">
                  <a:schemeClr val="bg2"/>
                </a:outerShdw>
              </a:effectLst>
              <a:ea typeface="黑体" pitchFamily="2" charset="-122"/>
            </a:endParaRPr>
          </a:p>
        </p:txBody>
      </p:sp>
      <p:sp>
        <p:nvSpPr>
          <p:cNvPr id="139268" name="Rectangle 6"/>
          <p:cNvSpPr>
            <a:spLocks noChangeArrowheads="1"/>
          </p:cNvSpPr>
          <p:nvPr>
            <p:custDataLst>
              <p:tags r:id="rId5"/>
            </p:custDataLst>
          </p:nvPr>
        </p:nvSpPr>
        <p:spPr bwMode="auto">
          <a:xfrm>
            <a:off x="1302905" y="857450"/>
            <a:ext cx="6538145" cy="2027555"/>
          </a:xfrm>
          <a:prstGeom prst="rect">
            <a:avLst/>
          </a:prstGeom>
          <a:solidFill>
            <a:schemeClr val="bg1"/>
          </a:solidFill>
          <a:ln w="219075" cmpd="thickThin">
            <a:solidFill>
              <a:srgbClr val="FF9900"/>
            </a:solidFill>
            <a:miter lim="800000"/>
          </a:ln>
          <a:effectLst/>
        </p:spPr>
        <p:txBody>
          <a:bodyPr>
            <a:spAutoFit/>
          </a:bodyPr>
          <a:lstStyle>
            <a:defPPr>
              <a:defRPr lang="zh-CN"/>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just" defTabSz="914400" eaLnBrk="1" fontAlgn="base" hangingPunct="1">
              <a:lnSpc>
                <a:spcPct val="120000"/>
              </a:lnSpc>
            </a:pPr>
            <a:r>
              <a:rPr kumimoji="1" lang="zh-CN" altLang="en-US" sz="2100" b="1" u="none" baseline="0">
                <a:effectLst>
                  <a:outerShdw blurRad="38100" dist="38100" dir="2700000" algn="tl">
                    <a:schemeClr val="bg2"/>
                  </a:outerShdw>
                </a:effectLst>
                <a:latin typeface="黑体" pitchFamily="2" charset="-122"/>
                <a:ea typeface="黑体" pitchFamily="2" charset="-122"/>
              </a:rPr>
              <a:t>    列宁称“</a:t>
            </a:r>
            <a:r>
              <a:rPr kumimoji="1" lang="en-US" altLang="zh-CN" sz="2100" b="1" u="none" baseline="0">
                <a:effectLst>
                  <a:outerShdw blurRad="38100" dist="38100" dir="2700000" algn="tl">
                    <a:schemeClr val="bg2"/>
                  </a:outerShdw>
                </a:effectLst>
                <a:latin typeface="黑体" pitchFamily="2" charset="-122"/>
                <a:ea typeface="黑体" pitchFamily="2" charset="-122"/>
              </a:rPr>
              <a:t>《</a:t>
            </a:r>
            <a:r>
              <a:rPr kumimoji="1" lang="zh-CN" altLang="en-US" sz="2100" b="1" u="none" baseline="0">
                <a:effectLst>
                  <a:outerShdw blurRad="38100" dist="38100" dir="2700000" algn="tl">
                    <a:schemeClr val="bg2"/>
                  </a:outerShdw>
                </a:effectLst>
                <a:latin typeface="黑体" pitchFamily="2" charset="-122"/>
                <a:ea typeface="黑体" pitchFamily="2" charset="-122"/>
              </a:rPr>
              <a:t>凡尔赛和约</a:t>
            </a:r>
            <a:r>
              <a:rPr kumimoji="1" lang="en-US" altLang="zh-CN" sz="2100" b="1" u="none" baseline="0">
                <a:effectLst>
                  <a:outerShdw blurRad="38100" dist="38100" dir="2700000" algn="tl">
                    <a:schemeClr val="bg2"/>
                  </a:outerShdw>
                </a:effectLst>
                <a:latin typeface="黑体" pitchFamily="2" charset="-122"/>
                <a:ea typeface="黑体" pitchFamily="2" charset="-122"/>
              </a:rPr>
              <a:t>》</a:t>
            </a:r>
            <a:r>
              <a:rPr kumimoji="1" lang="zh-CN" altLang="en-US" sz="2100" b="1" u="none" baseline="0">
                <a:effectLst>
                  <a:outerShdw blurRad="38100" dist="38100" dir="2700000" algn="tl">
                    <a:schemeClr val="bg2"/>
                  </a:outerShdw>
                </a:effectLst>
                <a:latin typeface="黑体" pitchFamily="2" charset="-122"/>
                <a:ea typeface="黑体" pitchFamily="2" charset="-122"/>
              </a:rPr>
              <a:t>是</a:t>
            </a:r>
            <a:r>
              <a:rPr kumimoji="1" lang="zh-CN" altLang="en-US" sz="2100" b="1" u="none" baseline="0">
                <a:solidFill>
                  <a:srgbClr val="FF0000"/>
                </a:solidFill>
                <a:effectLst>
                  <a:outerShdw blurRad="38100" dist="38100" dir="2700000" algn="tl">
                    <a:schemeClr val="bg2"/>
                  </a:outerShdw>
                </a:effectLst>
                <a:latin typeface="黑体" pitchFamily="2" charset="-122"/>
                <a:ea typeface="黑体" pitchFamily="2" charset="-122"/>
              </a:rPr>
              <a:t>强盗、掠夺者、高利贷者、刽子手和屠夫的和约。”“</a:t>
            </a:r>
            <a:r>
              <a:rPr kumimoji="1" lang="zh-CN" altLang="en-US" sz="2100" b="1" u="none" baseline="0">
                <a:effectLst>
                  <a:outerShdw blurRad="38100" dist="38100" dir="2700000" algn="tl">
                    <a:schemeClr val="bg2"/>
                  </a:outerShdw>
                </a:effectLst>
                <a:latin typeface="黑体" pitchFamily="2" charset="-122"/>
                <a:ea typeface="黑体" pitchFamily="2" charset="-122"/>
              </a:rPr>
              <a:t>靠凡尔赛和约来维系的整个国际体系、国际秩序是建立在</a:t>
            </a:r>
            <a:r>
              <a:rPr kumimoji="1" lang="zh-CN" altLang="en-US" sz="2100" b="1" u="none" baseline="0">
                <a:solidFill>
                  <a:srgbClr val="FF0000"/>
                </a:solidFill>
                <a:effectLst>
                  <a:outerShdw blurRad="38100" dist="38100" dir="2700000" algn="tl">
                    <a:schemeClr val="bg2"/>
                  </a:outerShdw>
                </a:effectLst>
                <a:latin typeface="黑体" pitchFamily="2" charset="-122"/>
                <a:ea typeface="黑体" pitchFamily="2" charset="-122"/>
              </a:rPr>
              <a:t>火山口上的。”</a:t>
            </a:r>
            <a:endParaRPr kumimoji="1" lang="zh-CN" altLang="en-US" sz="2100" b="1" u="none" baseline="0">
              <a:solidFill>
                <a:srgbClr val="FF0000"/>
              </a:solidFill>
              <a:effectLst>
                <a:outerShdw blurRad="38100" dist="38100" dir="2700000" algn="tl">
                  <a:schemeClr val="bg2"/>
                </a:outerShdw>
              </a:effectLst>
              <a:latin typeface="黑体" pitchFamily="2" charset="-122"/>
              <a:ea typeface="黑体" pitchFamily="2" charset="-122"/>
            </a:endParaRPr>
          </a:p>
          <a:p>
            <a:pPr marL="0" marR="0" lvl="0" indent="0" algn="just" defTabSz="914400" eaLnBrk="0" fontAlgn="base" hangingPunct="0">
              <a:lnSpc>
                <a:spcPct val="120000"/>
              </a:lnSpc>
            </a:pPr>
            <a:r>
              <a:rPr kumimoji="1" lang="zh-CN" altLang="en-US" sz="2100" b="1" u="none" baseline="0">
                <a:effectLst>
                  <a:outerShdw blurRad="38100" dist="38100" dir="2700000" algn="tl">
                    <a:schemeClr val="bg2"/>
                  </a:outerShdw>
                </a:effectLst>
                <a:latin typeface="黑体" pitchFamily="2" charset="-122"/>
                <a:ea typeface="黑体" pitchFamily="2" charset="-122"/>
              </a:rPr>
              <a:t>    也有人认为“凡尔赛体系是人类历史上第一个世界性的国际</a:t>
            </a:r>
            <a:r>
              <a:rPr kumimoji="1" lang="zh-CN" altLang="en-US" sz="2100" b="1" u="none" baseline="0">
                <a:solidFill>
                  <a:srgbClr val="FF0000"/>
                </a:solidFill>
                <a:effectLst>
                  <a:outerShdw blurRad="38100" dist="38100" dir="2700000" algn="tl">
                    <a:schemeClr val="bg2"/>
                  </a:outerShdw>
                </a:effectLst>
                <a:latin typeface="黑体" pitchFamily="2" charset="-122"/>
                <a:ea typeface="黑体" pitchFamily="2" charset="-122"/>
              </a:rPr>
              <a:t>和平</a:t>
            </a:r>
            <a:r>
              <a:rPr kumimoji="1" lang="zh-CN" altLang="en-US" sz="2100" b="1" u="none" baseline="0">
                <a:effectLst>
                  <a:outerShdw blurRad="38100" dist="38100" dir="2700000" algn="tl">
                    <a:schemeClr val="bg2"/>
                  </a:outerShdw>
                </a:effectLst>
                <a:latin typeface="黑体" pitchFamily="2" charset="-122"/>
                <a:ea typeface="黑体" pitchFamily="2" charset="-122"/>
              </a:rPr>
              <a:t>体系。”</a:t>
            </a:r>
            <a:endParaRPr kumimoji="1" lang="zh-CN" altLang="en-US" sz="2100" u="none" baseline="0">
              <a:effectLst>
                <a:outerShdw blurRad="38100" dist="38100" dir="2700000" algn="tl">
                  <a:schemeClr val="bg2"/>
                </a:outerShdw>
              </a:effectLst>
              <a:latin typeface="黑体" pitchFamily="2" charset="-122"/>
              <a:ea typeface="黑体" pitchFamily="2" charset="-122"/>
            </a:endParaRPr>
          </a:p>
        </p:txBody>
      </p:sp>
      <p:sp>
        <p:nvSpPr>
          <p:cNvPr id="139269" name="矩形 11"/>
          <p:cNvSpPr/>
          <p:nvPr>
            <p:custDataLst>
              <p:tags r:id="rId6"/>
            </p:custDataLst>
          </p:nvPr>
        </p:nvSpPr>
        <p:spPr>
          <a:xfrm>
            <a:off x="1142154" y="3483444"/>
            <a:ext cx="6859693" cy="1545590"/>
          </a:xfrm>
          <a:prstGeom prst="rect">
            <a:avLst/>
          </a:prstGeom>
          <a:noFill/>
          <a:ln w="9525" cap="flat" cmpd="sng" algn="ctr">
            <a:noFill/>
            <a:prstDash val="solid"/>
            <a:round/>
            <a:headEnd type="none" w="med" len="med"/>
            <a:tailEnd type="none" w="med" len="med"/>
          </a:ln>
        </p:spPr>
        <p:txBody>
          <a:bodyPr>
            <a:spAutoFit/>
          </a:bodyPr>
          <a:lstStyle>
            <a:defPPr>
              <a:defRPr lang="zh-CN"/>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lnSpc>
                <a:spcPct val="150000"/>
              </a:lnSpc>
            </a:pPr>
            <a:r>
              <a:rPr kumimoji="1" lang="zh-CN" altLang="en-US" sz="2100" b="1" u="none" baseline="0">
                <a:effectLst>
                  <a:outerShdw blurRad="38100" dist="38100" dir="2700000" algn="tl">
                    <a:schemeClr val="bg2"/>
                  </a:outerShdw>
                </a:effectLst>
                <a:latin typeface="黑体" pitchFamily="2" charset="-122"/>
                <a:ea typeface="黑体" pitchFamily="2" charset="-122"/>
              </a:rPr>
              <a:t>“它是一个</a:t>
            </a:r>
            <a:r>
              <a:rPr kumimoji="1" lang="zh-CN" altLang="en-US" sz="2100" b="1" u="none" baseline="0">
                <a:solidFill>
                  <a:srgbClr val="FF0000"/>
                </a:solidFill>
                <a:effectLst>
                  <a:outerShdw blurRad="38100" dist="38100" dir="2700000" algn="tl">
                    <a:schemeClr val="bg2"/>
                  </a:outerShdw>
                </a:effectLst>
                <a:latin typeface="黑体" pitchFamily="2" charset="-122"/>
                <a:ea typeface="黑体" pitchFamily="2" charset="-122"/>
              </a:rPr>
              <a:t>残忍的胜利者</a:t>
            </a:r>
            <a:r>
              <a:rPr kumimoji="1" lang="zh-CN" altLang="en-US" sz="2100" b="1" u="none" baseline="0">
                <a:effectLst>
                  <a:outerShdw blurRad="38100" dist="38100" dir="2700000" algn="tl">
                    <a:schemeClr val="bg2"/>
                  </a:outerShdw>
                </a:effectLst>
                <a:latin typeface="黑体" pitchFamily="2" charset="-122"/>
                <a:ea typeface="黑体" pitchFamily="2" charset="-122"/>
              </a:rPr>
              <a:t>在文明史上所干出</a:t>
            </a:r>
            <a:r>
              <a:rPr kumimoji="1" lang="zh-CN" altLang="en-US" sz="2100" b="1" u="none" baseline="0">
                <a:solidFill>
                  <a:srgbClr val="FF0000"/>
                </a:solidFill>
                <a:effectLst>
                  <a:outerShdw blurRad="38100" dist="38100" dir="2700000" algn="tl">
                    <a:schemeClr val="bg2"/>
                  </a:outerShdw>
                </a:effectLst>
                <a:latin typeface="黑体" pitchFamily="2" charset="-122"/>
                <a:ea typeface="黑体" pitchFamily="2" charset="-122"/>
              </a:rPr>
              <a:t>最凶暴</a:t>
            </a:r>
            <a:r>
              <a:rPr kumimoji="1" lang="zh-CN" altLang="en-US" sz="2100" b="1" u="none" baseline="0">
                <a:effectLst>
                  <a:outerShdw blurRad="38100" dist="38100" dir="2700000" algn="tl">
                    <a:schemeClr val="bg2"/>
                  </a:outerShdw>
                </a:effectLst>
                <a:latin typeface="黑体" pitchFamily="2" charset="-122"/>
                <a:ea typeface="黑体" pitchFamily="2" charset="-122"/>
              </a:rPr>
              <a:t>的行为之一。下一次世界大战的种子已经种下了。”</a:t>
            </a:r>
            <a:endParaRPr kumimoji="1" lang="en-US" altLang="zh-CN" sz="2100" b="1" u="none" baseline="0">
              <a:effectLst>
                <a:outerShdw blurRad="38100" dist="38100" dir="2700000" algn="tl">
                  <a:schemeClr val="bg2"/>
                </a:outerShdw>
              </a:effectLst>
              <a:latin typeface="黑体" pitchFamily="2" charset="-122"/>
              <a:ea typeface="黑体" pitchFamily="2" charset="-122"/>
            </a:endParaRPr>
          </a:p>
          <a:p>
            <a:pPr marL="0" marR="0" lvl="0" indent="0" defTabSz="914400" eaLnBrk="1" fontAlgn="base" hangingPunct="1">
              <a:lnSpc>
                <a:spcPct val="150000"/>
              </a:lnSpc>
            </a:pPr>
            <a:r>
              <a:rPr kumimoji="1" lang="zh-CN" altLang="en-US" sz="2100" b="1" u="none" baseline="0">
                <a:effectLst>
                  <a:outerShdw blurRad="38100" dist="38100" dir="2700000" algn="tl">
                    <a:schemeClr val="bg2"/>
                  </a:outerShdw>
                </a:effectLst>
                <a:latin typeface="黑体" pitchFamily="2" charset="-122"/>
                <a:ea typeface="黑体" pitchFamily="2" charset="-122"/>
              </a:rPr>
              <a:t>                           </a:t>
            </a:r>
            <a:r>
              <a:rPr kumimoji="1" lang="en-US" altLang="zh-CN" sz="2100" b="1" u="none" baseline="0">
                <a:solidFill>
                  <a:srgbClr val="FF0000"/>
                </a:solidFill>
                <a:effectLst>
                  <a:outerShdw blurRad="38100" dist="38100" dir="2700000" algn="tl">
                    <a:schemeClr val="bg2"/>
                  </a:outerShdw>
                </a:effectLst>
                <a:latin typeface="黑体" pitchFamily="2" charset="-122"/>
                <a:ea typeface="黑体" pitchFamily="2" charset="-122"/>
              </a:rPr>
              <a:t>——</a:t>
            </a:r>
            <a:r>
              <a:rPr kumimoji="1" lang="zh-CN" altLang="en-US" sz="2100" b="1" u="none" baseline="0">
                <a:effectLst>
                  <a:outerShdw blurRad="38100" dist="38100" dir="2700000" algn="tl">
                    <a:schemeClr val="bg2"/>
                  </a:outerShdw>
                </a:effectLst>
                <a:latin typeface="黑体" pitchFamily="2" charset="-122"/>
                <a:ea typeface="黑体" pitchFamily="2" charset="-122"/>
              </a:rPr>
              <a:t>英国经济学家凯恩斯</a:t>
            </a:r>
            <a:endParaRPr kumimoji="1" lang="zh-CN" altLang="en-US" sz="2100" b="1" u="none" baseline="0">
              <a:effectLst>
                <a:outerShdw blurRad="38100" dist="38100" dir="2700000" algn="tl">
                  <a:schemeClr val="bg2"/>
                </a:outerShdw>
              </a:effectLst>
              <a:latin typeface="黑体" pitchFamily="2" charset="-122"/>
              <a:ea typeface="黑体" pitchFamily="2" charset="-122"/>
            </a:endParaRPr>
          </a:p>
        </p:txBody>
      </p:sp>
      <p:sp>
        <p:nvSpPr>
          <p:cNvPr id="139270" name="矩形 12"/>
          <p:cNvSpPr/>
          <p:nvPr>
            <p:custDataLst>
              <p:tags r:id="rId7"/>
            </p:custDataLst>
          </p:nvPr>
        </p:nvSpPr>
        <p:spPr>
          <a:xfrm>
            <a:off x="1142154" y="3054710"/>
            <a:ext cx="6484554" cy="414020"/>
          </a:xfrm>
          <a:prstGeom prst="rect">
            <a:avLst/>
          </a:prstGeom>
          <a:noFill/>
          <a:ln w="9525" cap="flat" cmpd="sng" algn="ctr">
            <a:noFill/>
            <a:prstDash val="solid"/>
            <a:round/>
            <a:headEnd type="none" w="med" len="med"/>
            <a:tailEnd type="none" w="med" len="med"/>
          </a:ln>
        </p:spPr>
        <p:txBody>
          <a:bodyPr>
            <a:spAutoFit/>
          </a:bodyPr>
          <a:lstStyle>
            <a:defPPr>
              <a:defRPr lang="zh-CN"/>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spcBef>
                <a:spcPct val="50000"/>
              </a:spcBef>
            </a:pPr>
            <a:r>
              <a:rPr kumimoji="1" lang="zh-CN" altLang="en-US" sz="2100" b="1" u="none" baseline="0">
                <a:solidFill>
                  <a:srgbClr val="000066"/>
                </a:solidFill>
                <a:effectLst>
                  <a:outerShdw blurRad="38100" dist="38100" dir="2700000" algn="tl">
                    <a:schemeClr val="bg2"/>
                  </a:outerShdw>
                </a:effectLst>
                <a:latin typeface="黑体" pitchFamily="2" charset="-122"/>
                <a:ea typeface="黑体" pitchFamily="2" charset="-122"/>
              </a:rPr>
              <a:t>“这</a:t>
            </a:r>
            <a:r>
              <a:rPr kumimoji="1" lang="zh-CN" altLang="en-US" sz="2100" b="1" u="none" baseline="0">
                <a:solidFill>
                  <a:srgbClr val="FF0000"/>
                </a:solidFill>
                <a:effectLst>
                  <a:outerShdw blurRad="38100" dist="38100" dir="2700000" algn="tl">
                    <a:schemeClr val="bg2"/>
                  </a:outerShdw>
                </a:effectLst>
                <a:latin typeface="黑体" pitchFamily="2" charset="-122"/>
                <a:ea typeface="黑体" pitchFamily="2" charset="-122"/>
              </a:rPr>
              <a:t>不是和平</a:t>
            </a:r>
            <a:r>
              <a:rPr kumimoji="1" lang="zh-CN" altLang="en-US" sz="2100" b="1" u="none" baseline="0">
                <a:solidFill>
                  <a:srgbClr val="000066"/>
                </a:solidFill>
                <a:effectLst>
                  <a:outerShdw blurRad="38100" dist="38100" dir="2700000" algn="tl">
                    <a:schemeClr val="bg2"/>
                  </a:outerShdw>
                </a:effectLst>
                <a:latin typeface="黑体" pitchFamily="2" charset="-122"/>
                <a:ea typeface="黑体" pitchFamily="2" charset="-122"/>
              </a:rPr>
              <a:t>，这是</a:t>
            </a:r>
            <a:r>
              <a:rPr kumimoji="1" lang="en-US" altLang="zh-CN" sz="2100" b="1" u="none" baseline="0">
                <a:solidFill>
                  <a:srgbClr val="000066"/>
                </a:solidFill>
                <a:effectLst>
                  <a:outerShdw blurRad="38100" dist="38100" dir="2700000" algn="tl">
                    <a:schemeClr val="bg2"/>
                  </a:outerShdw>
                </a:effectLst>
                <a:latin typeface="黑体" pitchFamily="2" charset="-122"/>
                <a:ea typeface="黑体" pitchFamily="2" charset="-122"/>
              </a:rPr>
              <a:t>20</a:t>
            </a:r>
            <a:r>
              <a:rPr kumimoji="1" lang="zh-CN" altLang="en-US" sz="2100" b="1" u="none" baseline="0">
                <a:solidFill>
                  <a:srgbClr val="000066"/>
                </a:solidFill>
                <a:effectLst>
                  <a:outerShdw blurRad="38100" dist="38100" dir="2700000" algn="tl">
                    <a:schemeClr val="bg2"/>
                  </a:outerShdw>
                </a:effectLst>
                <a:latin typeface="黑体" pitchFamily="2" charset="-122"/>
                <a:ea typeface="黑体" pitchFamily="2" charset="-122"/>
              </a:rPr>
              <a:t>年的</a:t>
            </a:r>
            <a:r>
              <a:rPr kumimoji="1" lang="zh-CN" altLang="en-US" sz="2100" b="1" u="none" baseline="0">
                <a:solidFill>
                  <a:srgbClr val="FF0000"/>
                </a:solidFill>
                <a:effectLst>
                  <a:outerShdw blurRad="38100" dist="38100" dir="2700000" algn="tl">
                    <a:schemeClr val="bg2"/>
                  </a:outerShdw>
                </a:effectLst>
                <a:latin typeface="黑体" pitchFamily="2" charset="-122"/>
                <a:ea typeface="黑体" pitchFamily="2" charset="-122"/>
              </a:rPr>
              <a:t>休战</a:t>
            </a:r>
            <a:r>
              <a:rPr kumimoji="1" lang="zh-CN" altLang="en-US" sz="2100" b="1" u="none" baseline="0">
                <a:solidFill>
                  <a:srgbClr val="000066"/>
                </a:solidFill>
                <a:effectLst>
                  <a:outerShdw blurRad="38100" dist="38100" dir="2700000" algn="tl">
                    <a:schemeClr val="bg2"/>
                  </a:outerShdw>
                </a:effectLst>
                <a:latin typeface="黑体" pitchFamily="2" charset="-122"/>
                <a:ea typeface="黑体" pitchFamily="2" charset="-122"/>
              </a:rPr>
              <a:t>。”</a:t>
            </a:r>
            <a:r>
              <a:rPr kumimoji="1" lang="zh-CN" altLang="en-US" sz="2100" b="1" u="none" baseline="0">
                <a:solidFill>
                  <a:schemeClr val="bg1"/>
                </a:solidFill>
                <a:effectLst>
                  <a:outerShdw blurRad="38100" dist="38100" dir="2700000" algn="tl">
                    <a:schemeClr val="bg2"/>
                  </a:outerShdw>
                </a:effectLst>
                <a:latin typeface="黑体" pitchFamily="2" charset="-122"/>
                <a:ea typeface="黑体" pitchFamily="2" charset="-122"/>
              </a:rPr>
              <a:t> </a:t>
            </a:r>
            <a:r>
              <a:rPr kumimoji="1" lang="en-US" altLang="zh-CN" sz="2100" b="1" u="none" baseline="0">
                <a:solidFill>
                  <a:srgbClr val="FF0000"/>
                </a:solidFill>
                <a:effectLst>
                  <a:outerShdw blurRad="38100" dist="38100" dir="2700000" algn="tl">
                    <a:schemeClr val="bg2"/>
                  </a:outerShdw>
                </a:effectLst>
                <a:latin typeface="黑体" pitchFamily="2" charset="-122"/>
                <a:ea typeface="黑体" pitchFamily="2" charset="-122"/>
              </a:rPr>
              <a:t>——</a:t>
            </a:r>
            <a:r>
              <a:rPr kumimoji="1" lang="zh-CN" altLang="en-US" sz="2100" b="1" u="none" baseline="0">
                <a:solidFill>
                  <a:srgbClr val="FF0000"/>
                </a:solidFill>
                <a:effectLst>
                  <a:outerShdw blurRad="38100" dist="38100" dir="2700000" algn="tl">
                    <a:schemeClr val="bg2"/>
                  </a:outerShdw>
                </a:effectLst>
                <a:latin typeface="黑体" pitchFamily="2" charset="-122"/>
                <a:ea typeface="黑体" pitchFamily="2" charset="-122"/>
              </a:rPr>
              <a:t>福煦</a:t>
            </a:r>
            <a:endParaRPr kumimoji="1" lang="zh-CN" altLang="en-US" sz="2100" b="1" u="none" baseline="0">
              <a:solidFill>
                <a:srgbClr val="FF0000"/>
              </a:solidFill>
              <a:effectLst>
                <a:outerShdw blurRad="38100" dist="38100" dir="2700000" algn="tl">
                  <a:schemeClr val="bg2"/>
                </a:outerShdw>
              </a:effectLst>
              <a:latin typeface="黑体" pitchFamily="2" charset="-122"/>
              <a:ea typeface="黑体" pitchFamily="2" charset="-122"/>
            </a:endParaRPr>
          </a:p>
        </p:txBody>
      </p:sp>
      <p:sp>
        <p:nvSpPr>
          <p:cNvPr id="139271" name="文本框 1"/>
          <p:cNvSpPr/>
          <p:nvPr>
            <p:custDataLst>
              <p:tags r:id="rId8"/>
            </p:custDataLst>
          </p:nvPr>
        </p:nvSpPr>
        <p:spPr>
          <a:xfrm>
            <a:off x="125413" y="2125663"/>
            <a:ext cx="8693150" cy="1430337"/>
          </a:xfrm>
          <a:prstGeom prst="rect">
            <a:avLst/>
          </a:prstGeom>
          <a:solidFill>
            <a:srgbClr val="FFC000"/>
          </a:solidFill>
          <a:ln>
            <a:noFill/>
            <a:miter lim="800000"/>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700">
                <a:latin typeface="华康行楷体 W5" charset="-122"/>
                <a:ea typeface="华康行楷体 W5" charset="-122"/>
              </a:rPr>
              <a:t>①</a:t>
            </a:r>
            <a:r>
              <a:rPr lang="zh-CN" altLang="en-US" sz="3300">
                <a:latin typeface="汉仪锐智简" charset="-122"/>
                <a:ea typeface="汉仪锐智简" charset="-122"/>
              </a:rPr>
              <a:t>暂时</a:t>
            </a:r>
            <a:r>
              <a:rPr lang="zh-CN" altLang="en-US" sz="2700">
                <a:latin typeface="华康行楷体 W5" charset="-122"/>
                <a:ea typeface="华康行楷体 W5" charset="-122"/>
              </a:rPr>
              <a:t>调整了战胜国在欧洲的关系；</a:t>
            </a:r>
            <a:endParaRPr lang="zh-CN" altLang="en-US" sz="2700">
              <a:latin typeface="华康行楷体 W5" charset="-122"/>
              <a:ea typeface="华康行楷体 W5" charset="-122"/>
            </a:endParaRPr>
          </a:p>
          <a:p>
            <a:pPr marL="0" marR="0" lvl="0" indent="0"/>
            <a:r>
              <a:rPr lang="zh-CN" altLang="en-US" sz="2700">
                <a:latin typeface="华康行楷体 W5" charset="-122"/>
                <a:ea typeface="华康行楷体 W5" charset="-122"/>
              </a:rPr>
              <a:t>②没有从根本上消除矛盾，激起了德国人的复仇情绪，为二战埋下隐患。</a:t>
            </a:r>
            <a:endParaRPr lang="zh-CN" altLang="en-US" sz="2700">
              <a:latin typeface="华康行楷体 W5" charset="-122"/>
              <a:ea typeface="华康行楷体 W5"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139268"/>
                                        </p:tgtEl>
                                        <p:attrNameLst>
                                          <p:attrName>style.visibility</p:attrName>
                                        </p:attrNameLst>
                                      </p:cBhvr>
                                      <p:to>
                                        <p:strVal val="visible"/>
                                      </p:to>
                                    </p:set>
                                    <p:animEffect transition="in" filter="blinds(horizontal)">
                                      <p:cBhvr additive="base">
                                        <p:cTn id="7" dur="500" fill="hold"/>
                                        <p:tgtEl>
                                          <p:spTgt spid="139268"/>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2" nodeType="clickEffect">
                                  <p:stCondLst>
                                    <p:cond delay="0"/>
                                  </p:stCondLst>
                                  <p:childTnLst>
                                    <p:set>
                                      <p:cBhvr additive="base">
                                        <p:cTn id="12" dur="1" fill="hold">
                                          <p:stCondLst>
                                            <p:cond delay="0"/>
                                          </p:stCondLst>
                                        </p:cTn>
                                        <p:tgtEl>
                                          <p:spTgt spid="139270"/>
                                        </p:tgtEl>
                                        <p:attrNameLst>
                                          <p:attrName>style.visibility</p:attrName>
                                        </p:attrNameLst>
                                      </p:cBhvr>
                                      <p:to>
                                        <p:strVal val="visible"/>
                                      </p:to>
                                    </p:set>
                                    <p:animEffect transition="in" filter="blinds(horizontal)">
                                      <p:cBhvr additive="base">
                                        <p:cTn id="13" dur="500" fill="hold"/>
                                        <p:tgtEl>
                                          <p:spTgt spid="139270"/>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1" nodeType="clickEffect">
                                  <p:stCondLst>
                                    <p:cond delay="0"/>
                                  </p:stCondLst>
                                  <p:childTnLst>
                                    <p:set>
                                      <p:cBhvr additive="base">
                                        <p:cTn id="18" dur="1" fill="hold">
                                          <p:stCondLst>
                                            <p:cond delay="0"/>
                                          </p:stCondLst>
                                        </p:cTn>
                                        <p:tgtEl>
                                          <p:spTgt spid="139269"/>
                                        </p:tgtEl>
                                        <p:attrNameLst>
                                          <p:attrName>style.visibility</p:attrName>
                                        </p:attrNameLst>
                                      </p:cBhvr>
                                      <p:to>
                                        <p:strVal val="visible"/>
                                      </p:to>
                                    </p:set>
                                    <p:animEffect transition="in" filter="blinds(horizontal)">
                                      <p:cBhvr additive="base">
                                        <p:cTn id="19" dur="500" fill="hold"/>
                                        <p:tgtEl>
                                          <p:spTgt spid="139269"/>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 presetClass="entr" presetSubtype="4" fill="hold" grpId="3" nodeType="clickEffect">
                                  <p:stCondLst>
                                    <p:cond delay="0"/>
                                  </p:stCondLst>
                                  <p:childTnLst>
                                    <p:set>
                                      <p:cBhvr additive="base">
                                        <p:cTn id="24" dur="1" fill="hold">
                                          <p:stCondLst>
                                            <p:cond delay="0"/>
                                          </p:stCondLst>
                                        </p:cTn>
                                        <p:tgtEl>
                                          <p:spTgt spid="139271"/>
                                        </p:tgtEl>
                                        <p:attrNameLst>
                                          <p:attrName>style.visibility</p:attrName>
                                        </p:attrNameLst>
                                      </p:cBhvr>
                                      <p:to>
                                        <p:strVal val="visible"/>
                                      </p:to>
                                    </p:set>
                                    <p:anim calcmode="lin" valueType="num">
                                      <p:cBhvr additive="base">
                                        <p:cTn id="25" dur="500" fill="hold"/>
                                        <p:tgtEl>
                                          <p:spTgt spid="139271"/>
                                        </p:tgtEl>
                                        <p:attrNameLst>
                                          <p:attrName>ppt_x</p:attrName>
                                        </p:attrNameLst>
                                      </p:cBhvr>
                                      <p:tavLst>
                                        <p:tav tm="0">
                                          <p:val>
                                            <p:strVal val="#ppt_x"/>
                                          </p:val>
                                        </p:tav>
                                        <p:tav tm="100000">
                                          <p:val>
                                            <p:strVal val="#ppt_x"/>
                                          </p:val>
                                        </p:tav>
                                      </p:tavLst>
                                    </p:anim>
                                    <p:anim calcmode="lin" valueType="num">
                                      <p:cBhvr additive="base">
                                        <p:cTn id="26" dur="500" fill="hold"/>
                                        <p:tgtEl>
                                          <p:spTgt spid="1392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8" grpId="0"/>
      <p:bldP spid="139269" grpId="1"/>
      <p:bldP spid="139270" grpId="2"/>
      <p:bldP spid="139271" grpId="3"/>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pic>
        <p:nvPicPr>
          <p:cNvPr id="140290" name="组合 1"/>
          <p:cNvPicPr/>
          <p:nvPr>
            <p:custDataLst>
              <p:tags r:id="rId4"/>
            </p:custDataLst>
          </p:nvPr>
        </p:nvPicPr>
        <p:blipFill>
          <a:blip r:embed="rId3"/>
          <a:stretch>
            <a:fillRect/>
          </a:stretch>
        </p:blipFill>
        <p:spPr>
          <a:xfrm>
            <a:off x="36512" y="444500"/>
            <a:ext cx="2000250" cy="519112"/>
          </a:xfrm>
          <a:prstGeom prst="rect">
            <a:avLst/>
          </a:prstGeom>
          <a:noFill/>
          <a:ln>
            <a:noFill/>
            <a:miter lim="800000"/>
          </a:ln>
        </p:spPr>
      </p:pic>
      <p:pic>
        <p:nvPicPr>
          <p:cNvPr id="140291" name="Picture 2" descr="日内瓦万国宫"/>
          <p:cNvPicPr/>
          <p:nvPr>
            <p:custDataLst>
              <p:tags r:id="rId6"/>
            </p:custDataLst>
          </p:nvPr>
        </p:nvPicPr>
        <p:blipFill>
          <a:blip r:embed="rId5"/>
          <a:srcRect b="20000"/>
          <a:stretch>
            <a:fillRect/>
          </a:stretch>
        </p:blipFill>
        <p:spPr>
          <a:xfrm>
            <a:off x="5019675" y="550862"/>
            <a:ext cx="4003675" cy="3098800"/>
          </a:xfrm>
          <a:prstGeom prst="rect">
            <a:avLst/>
          </a:prstGeom>
          <a:noFill/>
          <a:ln>
            <a:noFill/>
            <a:miter lim="800000"/>
          </a:ln>
        </p:spPr>
      </p:pic>
      <p:sp>
        <p:nvSpPr>
          <p:cNvPr id="140292" name="Text Box 4"/>
          <p:cNvSpPr/>
          <p:nvPr>
            <p:custDataLst>
              <p:tags r:id="rId7"/>
            </p:custDataLst>
          </p:nvPr>
        </p:nvSpPr>
        <p:spPr>
          <a:xfrm>
            <a:off x="1287463" y="2963863"/>
            <a:ext cx="3792537" cy="804862"/>
          </a:xfrm>
          <a:prstGeom prst="rect">
            <a:avLst/>
          </a:prstGeom>
          <a:noFill/>
          <a:ln>
            <a:noFill/>
            <a:miter lim="800000"/>
          </a:ln>
        </p:spPr>
        <p:txBody>
          <a:bodyPr wrap="square" lIns="68578" tIns="34289" rIns="68578" bIns="34289"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1219200"/>
            <a:r>
              <a:rPr lang="zh-CN" altLang="en-US" sz="2400" b="1">
                <a:solidFill>
                  <a:srgbClr val="0000FF"/>
                </a:solidFill>
                <a:latin typeface="华文新魏" pitchFamily="2" charset="-122"/>
                <a:ea typeface="华文新魏" pitchFamily="2" charset="-122"/>
              </a:rPr>
              <a:t>帝国主义列强维护战后资本主义世界秩序的工具</a:t>
            </a:r>
            <a:endParaRPr lang="zh-CN" altLang="en-US" sz="2400" b="1">
              <a:solidFill>
                <a:srgbClr val="0000FF"/>
              </a:solidFill>
              <a:latin typeface="华文新魏" pitchFamily="2" charset="-122"/>
              <a:ea typeface="华文新魏" pitchFamily="2" charset="-122"/>
            </a:endParaRPr>
          </a:p>
        </p:txBody>
      </p:sp>
      <p:sp>
        <p:nvSpPr>
          <p:cNvPr id="140293" name="矩形 6"/>
          <p:cNvSpPr/>
          <p:nvPr>
            <p:custDataLst>
              <p:tags r:id="rId8"/>
            </p:custDataLst>
          </p:nvPr>
        </p:nvSpPr>
        <p:spPr>
          <a:xfrm>
            <a:off x="1176338" y="4135438"/>
            <a:ext cx="7675562" cy="804862"/>
          </a:xfrm>
          <a:prstGeom prst="rect">
            <a:avLst/>
          </a:prstGeom>
          <a:noFill/>
          <a:ln>
            <a:noFill/>
            <a:miter lim="800000"/>
          </a:ln>
        </p:spPr>
        <p:txBody>
          <a:bodyPr wrap="square" lIns="68578" tIns="34289" rIns="68578" bIns="34289"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1219200"/>
            <a:r>
              <a:rPr lang="zh-CN" altLang="en-US" sz="2400" b="1">
                <a:latin typeface="华文新魏" pitchFamily="2" charset="-122"/>
                <a:ea typeface="华文新魏" pitchFamily="2" charset="-122"/>
              </a:rPr>
              <a:t>国联对德、意、日侵略政策的纵容、姑息，导致了第二次世界大战的爆发。</a:t>
            </a:r>
            <a:r>
              <a:rPr lang="zh-CN" altLang="en-US" sz="2400" b="1">
                <a:solidFill>
                  <a:srgbClr val="FF0000"/>
                </a:solidFill>
                <a:latin typeface="华文新魏" pitchFamily="2" charset="-122"/>
                <a:ea typeface="华文新魏" pitchFamily="2" charset="-122"/>
              </a:rPr>
              <a:t>国联也在</a:t>
            </a:r>
            <a:r>
              <a:rPr lang="en-US" altLang="zh-CN" sz="2400" b="1">
                <a:solidFill>
                  <a:srgbClr val="FF0000"/>
                </a:solidFill>
                <a:latin typeface="华文新魏" pitchFamily="2" charset="-122"/>
                <a:ea typeface="华文新魏" pitchFamily="2" charset="-122"/>
              </a:rPr>
              <a:t>1946</a:t>
            </a:r>
            <a:r>
              <a:rPr lang="zh-CN" altLang="en-US" sz="2400" b="1">
                <a:solidFill>
                  <a:srgbClr val="FF0000"/>
                </a:solidFill>
                <a:latin typeface="华文新魏" pitchFamily="2" charset="-122"/>
                <a:ea typeface="华文新魏" pitchFamily="2" charset="-122"/>
              </a:rPr>
              <a:t>年</a:t>
            </a:r>
            <a:r>
              <a:rPr lang="en-US" altLang="zh-CN" sz="2400" b="1">
                <a:solidFill>
                  <a:srgbClr val="FF0000"/>
                </a:solidFill>
                <a:latin typeface="华文新魏" pitchFamily="2" charset="-122"/>
                <a:ea typeface="华文新魏" pitchFamily="2" charset="-122"/>
              </a:rPr>
              <a:t>4</a:t>
            </a:r>
            <a:r>
              <a:rPr lang="zh-CN" altLang="en-US" sz="2400" b="1">
                <a:solidFill>
                  <a:srgbClr val="FF0000"/>
                </a:solidFill>
                <a:latin typeface="华文新魏" pitchFamily="2" charset="-122"/>
                <a:ea typeface="华文新魏" pitchFamily="2" charset="-122"/>
              </a:rPr>
              <a:t>月正式宣布解散。</a:t>
            </a:r>
            <a:endParaRPr lang="zh-CN" altLang="en-US" sz="2400" b="1">
              <a:solidFill>
                <a:srgbClr val="FF0000"/>
              </a:solidFill>
              <a:latin typeface="华文新魏" pitchFamily="2" charset="-122"/>
              <a:ea typeface="华文新魏" pitchFamily="2" charset="-122"/>
            </a:endParaRPr>
          </a:p>
        </p:txBody>
      </p:sp>
      <p:sp>
        <p:nvSpPr>
          <p:cNvPr id="140294" name="Text Box 5"/>
          <p:cNvSpPr/>
          <p:nvPr>
            <p:custDataLst>
              <p:tags r:id="rId9"/>
            </p:custDataLst>
          </p:nvPr>
        </p:nvSpPr>
        <p:spPr>
          <a:xfrm>
            <a:off x="5840412" y="3211512"/>
            <a:ext cx="2932112" cy="460375"/>
          </a:xfrm>
          <a:prstGeom prst="rect">
            <a:avLst/>
          </a:prstGeom>
          <a:solidFill>
            <a:schemeClr val="bg1"/>
          </a:solidFill>
          <a:ln>
            <a:noFill/>
            <a:miter lim="800000"/>
          </a:ln>
        </p:spPr>
        <p:txBody>
          <a:bodyPr wrap="none"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sz="2400" b="1">
                <a:solidFill>
                  <a:srgbClr val="FF0000"/>
                </a:solidFill>
                <a:latin typeface="华文新魏" pitchFamily="2" charset="-122"/>
                <a:ea typeface="华文新魏" pitchFamily="2" charset="-122"/>
              </a:rPr>
              <a:t>国际联盟</a:t>
            </a:r>
            <a:r>
              <a:rPr lang="zh-CN" altLang="en-US" sz="2400" b="1">
                <a:latin typeface="华文新魏" pitchFamily="2" charset="-122"/>
                <a:ea typeface="华文新魏" pitchFamily="2" charset="-122"/>
              </a:rPr>
              <a:t>总部日内瓦</a:t>
            </a:r>
            <a:endParaRPr lang="zh-CN" altLang="en-US" sz="2400" b="1">
              <a:latin typeface="华文新魏" pitchFamily="2" charset="-122"/>
              <a:ea typeface="华文新魏" pitchFamily="2" charset="-122"/>
            </a:endParaRPr>
          </a:p>
        </p:txBody>
      </p:sp>
      <p:sp>
        <p:nvSpPr>
          <p:cNvPr id="140295" name="Text Box 5"/>
          <p:cNvSpPr/>
          <p:nvPr>
            <p:custDataLst>
              <p:tags r:id="rId10"/>
            </p:custDataLst>
          </p:nvPr>
        </p:nvSpPr>
        <p:spPr>
          <a:xfrm>
            <a:off x="173038" y="1155700"/>
            <a:ext cx="2543175" cy="3784600"/>
          </a:xfrm>
          <a:prstGeom prst="rect">
            <a:avLst/>
          </a:prstGeom>
          <a:noFill/>
          <a:ln w="12700">
            <a:noFill/>
            <a:miter lim="800000"/>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spcBef>
                <a:spcPct val="50000"/>
              </a:spcBef>
            </a:pPr>
            <a:r>
              <a:rPr lang="zh-CN" altLang="en-US" sz="2400" b="1">
                <a:latin typeface="华文新魏" pitchFamily="2" charset="-122"/>
                <a:ea typeface="华文新魏" pitchFamily="2" charset="-122"/>
              </a:rPr>
              <a:t>  时间：</a:t>
            </a:r>
            <a:endParaRPr lang="zh-CN" altLang="en-US" sz="2400" b="1">
              <a:latin typeface="华文新魏" pitchFamily="2" charset="-122"/>
              <a:ea typeface="华文新魏" pitchFamily="2" charset="-122"/>
            </a:endParaRPr>
          </a:p>
          <a:p>
            <a:pPr marL="0" marR="0" lvl="0" indent="0">
              <a:spcBef>
                <a:spcPct val="50000"/>
              </a:spcBef>
            </a:pPr>
            <a:r>
              <a:rPr lang="zh-CN" altLang="en-US" sz="2400" b="1">
                <a:latin typeface="华文新魏" pitchFamily="2" charset="-122"/>
                <a:ea typeface="华文新魏" pitchFamily="2" charset="-122"/>
              </a:rPr>
              <a:t>  地位：</a:t>
            </a:r>
            <a:endParaRPr lang="zh-CN" altLang="en-US" sz="2400" b="1">
              <a:latin typeface="华文新魏" pitchFamily="2" charset="-122"/>
              <a:ea typeface="华文新魏" pitchFamily="2" charset="-122"/>
            </a:endParaRPr>
          </a:p>
          <a:p>
            <a:pPr marL="0" marR="0" lvl="0" indent="0">
              <a:spcBef>
                <a:spcPct val="50000"/>
              </a:spcBef>
            </a:pPr>
            <a:r>
              <a:rPr lang="zh-CN" altLang="en-US" sz="2400" b="1">
                <a:latin typeface="华文新魏" pitchFamily="2" charset="-122"/>
                <a:ea typeface="华文新魏" pitchFamily="2" charset="-122"/>
              </a:rPr>
              <a:t>  操纵国：</a:t>
            </a:r>
            <a:endParaRPr lang="en-US" altLang="zh-CN" sz="2400" b="1">
              <a:latin typeface="华文新魏" pitchFamily="2" charset="-122"/>
              <a:ea typeface="华文新魏" pitchFamily="2" charset="-122"/>
            </a:endParaRPr>
          </a:p>
          <a:p>
            <a:pPr marL="0" marR="0" lvl="0" indent="0">
              <a:lnSpc>
                <a:spcPct val="200000"/>
              </a:lnSpc>
            </a:pPr>
            <a:r>
              <a:rPr lang="zh-CN" altLang="en-US" sz="2400" b="1">
                <a:latin typeface="华文新魏" pitchFamily="2" charset="-122"/>
                <a:ea typeface="华文新魏" pitchFamily="2" charset="-122"/>
              </a:rPr>
              <a:t>  实质：</a:t>
            </a:r>
            <a:endParaRPr lang="zh-CN" altLang="en-US" sz="2400" b="1">
              <a:latin typeface="华文新魏" pitchFamily="2" charset="-122"/>
              <a:ea typeface="华文新魏" pitchFamily="2" charset="-122"/>
            </a:endParaRPr>
          </a:p>
          <a:p>
            <a:pPr marL="0" marR="0" lvl="0" indent="0">
              <a:lnSpc>
                <a:spcPct val="200000"/>
              </a:lnSpc>
            </a:pPr>
            <a:r>
              <a:rPr lang="zh-CN" altLang="en-US" sz="2400" b="1">
                <a:latin typeface="华文新魏" pitchFamily="2" charset="-122"/>
                <a:ea typeface="华文新魏" pitchFamily="2" charset="-122"/>
              </a:rPr>
              <a:t> </a:t>
            </a:r>
            <a:endParaRPr lang="zh-CN" altLang="en-US" sz="2400" b="1">
              <a:latin typeface="华文新魏" pitchFamily="2" charset="-122"/>
              <a:ea typeface="华文新魏" pitchFamily="2" charset="-122"/>
            </a:endParaRPr>
          </a:p>
          <a:p>
            <a:pPr marL="0" marR="0" lvl="0" indent="0">
              <a:lnSpc>
                <a:spcPct val="200000"/>
              </a:lnSpc>
            </a:pPr>
            <a:r>
              <a:rPr lang="zh-CN" altLang="en-US" sz="2400" b="1">
                <a:latin typeface="华文新魏" pitchFamily="2" charset="-122"/>
                <a:ea typeface="华文新魏" pitchFamily="2" charset="-122"/>
              </a:rPr>
              <a:t>结果：</a:t>
            </a:r>
            <a:endParaRPr lang="zh-CN" altLang="en-US" sz="2400" b="1">
              <a:latin typeface="华文新魏" pitchFamily="2" charset="-122"/>
              <a:ea typeface="华文新魏" pitchFamily="2" charset="-122"/>
            </a:endParaRPr>
          </a:p>
        </p:txBody>
      </p:sp>
      <p:sp>
        <p:nvSpPr>
          <p:cNvPr id="140296" name="文本框 3"/>
          <p:cNvSpPr/>
          <p:nvPr>
            <p:custDataLst>
              <p:tags r:id="rId11"/>
            </p:custDataLst>
          </p:nvPr>
        </p:nvSpPr>
        <p:spPr>
          <a:xfrm>
            <a:off x="1389063" y="1155700"/>
            <a:ext cx="1138237" cy="460375"/>
          </a:xfrm>
          <a:prstGeom prst="rect">
            <a:avLst/>
          </a:prstGeom>
          <a:noFill/>
          <a:ln>
            <a:noFill/>
            <a:miter lim="800000"/>
          </a:ln>
        </p:spPr>
        <p:txBody>
          <a:bodyPr wrap="non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en-US" altLang="zh-CN" sz="2400" b="1">
                <a:latin typeface="华文新魏" pitchFamily="2" charset="-122"/>
                <a:ea typeface="华文新魏" pitchFamily="2" charset="-122"/>
              </a:rPr>
              <a:t>1920</a:t>
            </a:r>
            <a:r>
              <a:rPr lang="zh-CN" altLang="en-US" sz="2400" b="1">
                <a:latin typeface="华文新魏" pitchFamily="2" charset="-122"/>
                <a:ea typeface="华文新魏" pitchFamily="2" charset="-122"/>
              </a:rPr>
              <a:t>年</a:t>
            </a:r>
            <a:endParaRPr lang="zh-CN" altLang="en-US" sz="2400">
              <a:latin typeface="华文新魏" pitchFamily="2" charset="-122"/>
              <a:ea typeface="华文新魏" pitchFamily="2" charset="-122"/>
            </a:endParaRPr>
          </a:p>
        </p:txBody>
      </p:sp>
      <p:sp>
        <p:nvSpPr>
          <p:cNvPr id="140297" name="文本框 5"/>
          <p:cNvSpPr/>
          <p:nvPr>
            <p:custDataLst>
              <p:tags r:id="rId12"/>
            </p:custDataLst>
          </p:nvPr>
        </p:nvSpPr>
        <p:spPr>
          <a:xfrm>
            <a:off x="1176338" y="1752600"/>
            <a:ext cx="3621087" cy="368300"/>
          </a:xfrm>
          <a:prstGeom prst="rect">
            <a:avLst/>
          </a:prstGeom>
          <a:noFill/>
          <a:ln>
            <a:noFill/>
            <a:miter lim="800000"/>
          </a:ln>
        </p:spPr>
        <p:txBody>
          <a:bodyPr wrap="non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342900" marR="0" lvl="0" indent="-342900">
              <a:spcBef>
                <a:spcPct val="20000"/>
              </a:spcBef>
            </a:pPr>
            <a:r>
              <a:rPr lang="zh-CN" altLang="en-US" b="1">
                <a:latin typeface="华文新魏" pitchFamily="2" charset="-122"/>
                <a:ea typeface="华文新魏" pitchFamily="2" charset="-122"/>
              </a:rPr>
              <a:t>一战后建立的第一个国际性的机构</a:t>
            </a:r>
            <a:endParaRPr lang="zh-CN" altLang="en-US" b="1">
              <a:latin typeface="华文新魏" pitchFamily="2" charset="-122"/>
              <a:ea typeface="华文新魏" pitchFamily="2" charset="-122"/>
            </a:endParaRPr>
          </a:p>
        </p:txBody>
      </p:sp>
      <p:sp>
        <p:nvSpPr>
          <p:cNvPr id="140298" name="Text Box 8"/>
          <p:cNvSpPr/>
          <p:nvPr>
            <p:custDataLst>
              <p:tags r:id="rId13"/>
            </p:custDataLst>
          </p:nvPr>
        </p:nvSpPr>
        <p:spPr>
          <a:xfrm>
            <a:off x="1498600" y="2224088"/>
            <a:ext cx="3446463" cy="460375"/>
          </a:xfrm>
          <a:prstGeom prst="rect">
            <a:avLst/>
          </a:prstGeom>
          <a:noFill/>
          <a:ln w="12700">
            <a:noFill/>
            <a:miter lim="800000"/>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spcBef>
                <a:spcPct val="50000"/>
              </a:spcBef>
            </a:pPr>
            <a:r>
              <a:rPr lang="zh-CN" altLang="en-US" sz="2400" b="1">
                <a:solidFill>
                  <a:srgbClr val="0000FF"/>
                </a:solidFill>
                <a:latin typeface="华文新魏" pitchFamily="2" charset="-122"/>
                <a:ea typeface="华文新魏" pitchFamily="2" charset="-122"/>
              </a:rPr>
              <a:t>英法操纵</a:t>
            </a:r>
            <a:r>
              <a:rPr lang="en-US" altLang="zh-CN" sz="2400" b="1">
                <a:solidFill>
                  <a:srgbClr val="0000FF"/>
                </a:solidFill>
                <a:latin typeface="华文新魏" pitchFamily="2" charset="-122"/>
                <a:ea typeface="华文新魏" pitchFamily="2" charset="-122"/>
              </a:rPr>
              <a:t>,</a:t>
            </a:r>
            <a:r>
              <a:rPr lang="zh-CN" altLang="en-US" sz="2400" b="1">
                <a:solidFill>
                  <a:srgbClr val="0000FF"/>
                </a:solidFill>
                <a:latin typeface="华文新魏" pitchFamily="2" charset="-122"/>
                <a:ea typeface="华文新魏" pitchFamily="2" charset="-122"/>
              </a:rPr>
              <a:t>美国没有参加</a:t>
            </a:r>
            <a:endParaRPr lang="zh-CN" altLang="en-US" sz="2400" b="1">
              <a:solidFill>
                <a:srgbClr val="0000FF"/>
              </a:solidFill>
              <a:latin typeface="华文新魏" pitchFamily="2" charset="-122"/>
              <a:ea typeface="华文新魏"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additive="base">
                                        <p:cTn id="6" dur="1" fill="hold">
                                          <p:stCondLst>
                                            <p:cond delay="0"/>
                                          </p:stCondLst>
                                        </p:cTn>
                                        <p:tgtEl>
                                          <p:spTgt spid="140295"/>
                                        </p:tgtEl>
                                        <p:attrNameLst>
                                          <p:attrName>style.visibility</p:attrName>
                                        </p:attrNameLst>
                                      </p:cBhvr>
                                      <p:to>
                                        <p:strVal val="visible"/>
                                      </p:to>
                                    </p:set>
                                    <p:anim calcmode="lin" valueType="num">
                                      <p:cBhvr additive="base">
                                        <p:cTn id="7" dur="500" fill="hold"/>
                                        <p:tgtEl>
                                          <p:spTgt spid="140295"/>
                                        </p:tgtEl>
                                        <p:attrNameLst>
                                          <p:attrName>ppt_x</p:attrName>
                                        </p:attrNameLst>
                                      </p:cBhvr>
                                      <p:tavLst>
                                        <p:tav tm="0">
                                          <p:val>
                                            <p:strVal val="#ppt_x"/>
                                          </p:val>
                                        </p:tav>
                                        <p:tav tm="100000">
                                          <p:val>
                                            <p:strVal val="#ppt_x"/>
                                          </p:val>
                                        </p:tav>
                                      </p:tavLst>
                                    </p:anim>
                                    <p:anim calcmode="lin" valueType="num">
                                      <p:cBhvr additive="base">
                                        <p:cTn id="8" dur="500" fill="hold"/>
                                        <p:tgtEl>
                                          <p:spTgt spid="14029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1" presetClass="entr" presetSubtype="0" fill="hold" grpId="1" nodeType="clickEffect">
                                  <p:stCondLst>
                                    <p:cond delay="0"/>
                                  </p:stCondLst>
                                  <p:childTnLst>
                                    <p:set>
                                      <p:cBhvr additive="base">
                                        <p:cTn id="13" dur="1" fill="hold">
                                          <p:stCondLst>
                                            <p:cond delay="0"/>
                                          </p:stCondLst>
                                        </p:cTn>
                                        <p:tgtEl>
                                          <p:spTgt spid="140296"/>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 presetClass="entr" presetSubtype="0" fill="hold" grpId="2" nodeType="clickEffect">
                                  <p:stCondLst>
                                    <p:cond delay="0"/>
                                  </p:stCondLst>
                                  <p:childTnLst>
                                    <p:set>
                                      <p:cBhvr additive="base">
                                        <p:cTn id="18" dur="1" fill="hold">
                                          <p:stCondLst>
                                            <p:cond delay="0"/>
                                          </p:stCondLst>
                                        </p:cTn>
                                        <p:tgtEl>
                                          <p:spTgt spid="14029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indefinite"/>
                            </p:stCondLst>
                          </p:cTn>
                        </p:par>
                        <p:par>
                          <p:cTn id="21" fill="hold" nodeType="afterGroup">
                            <p:stCondLst>
                              <p:cond delay="0"/>
                            </p:stCondLst>
                            <p:childTnLst>
                              <p:par>
                                <p:cTn id="22" presetID="1" presetClass="entr" presetSubtype="0" fill="hold" grpId="5" nodeType="clickEffect">
                                  <p:stCondLst>
                                    <p:cond delay="0"/>
                                  </p:stCondLst>
                                  <p:childTnLst>
                                    <p:set>
                                      <p:cBhvr additive="base">
                                        <p:cTn id="23" dur="1" fill="hold">
                                          <p:stCondLst>
                                            <p:cond delay="0"/>
                                          </p:stCondLst>
                                        </p:cTn>
                                        <p:tgtEl>
                                          <p:spTgt spid="140298"/>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withGroup">
                            <p:stCondLst>
                              <p:cond delay="indefinite"/>
                            </p:stCondLst>
                          </p:cTn>
                        </p:par>
                        <p:par>
                          <p:cTn id="26" fill="hold" nodeType="afterGroup">
                            <p:stCondLst>
                              <p:cond delay="0"/>
                            </p:stCondLst>
                            <p:childTnLst>
                              <p:par>
                                <p:cTn id="27" presetID="1" presetClass="entr" presetSubtype="0" fill="hold" grpId="3" nodeType="clickEffect">
                                  <p:stCondLst>
                                    <p:cond delay="0"/>
                                  </p:stCondLst>
                                  <p:childTnLst>
                                    <p:set>
                                      <p:cBhvr additive="base">
                                        <p:cTn id="28" dur="1" fill="hold">
                                          <p:stCondLst>
                                            <p:cond delay="0"/>
                                          </p:stCondLst>
                                        </p:cTn>
                                        <p:tgtEl>
                                          <p:spTgt spid="140292"/>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1" presetClass="entr" presetSubtype="0" fill="hold" grpId="4" nodeType="clickEffect">
                                  <p:stCondLst>
                                    <p:cond delay="0"/>
                                  </p:stCondLst>
                                  <p:childTnLst>
                                    <p:set>
                                      <p:cBhvr additive="base">
                                        <p:cTn id="33" dur="1" fill="hold">
                                          <p:stCondLst>
                                            <p:cond delay="0"/>
                                          </p:stCondLst>
                                        </p:cTn>
                                        <p:tgtEl>
                                          <p:spTgt spid="1402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5" grpId="0"/>
      <p:bldP spid="140296" grpId="1"/>
      <p:bldP spid="140297" grpId="2"/>
      <p:bldP spid="140292" grpId="3"/>
      <p:bldP spid="140293" grpId="4"/>
      <p:bldP spid="140298" grpId="5"/>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sp>
        <p:nvSpPr>
          <p:cNvPr id="141314" name="文本框 4"/>
          <p:cNvSpPr/>
          <p:nvPr>
            <p:custDataLst>
              <p:tags r:id="rId4"/>
            </p:custDataLst>
          </p:nvPr>
        </p:nvSpPr>
        <p:spPr>
          <a:xfrm>
            <a:off x="693738" y="679450"/>
            <a:ext cx="1341438" cy="468312"/>
          </a:xfrm>
          <a:prstGeom prst="rect">
            <a:avLst/>
          </a:prstGeom>
          <a:noFill/>
          <a:ln>
            <a:noFill/>
            <a:miter lim="800000"/>
          </a:ln>
        </p:spPr>
        <p:txBody>
          <a:bodyPr wrap="square" lIns="68553" tIns="34276" rIns="68553" bIns="34276"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nSpc>
                <a:spcPct val="130000"/>
              </a:lnSpc>
            </a:pPr>
            <a:r>
              <a:rPr lang="en-US" altLang="zh-CN" sz="2000" b="1" u="none" baseline="0">
                <a:solidFill>
                  <a:srgbClr val="FF0000"/>
                </a:solidFill>
                <a:latin typeface="宋体" pitchFamily="2" charset="-122"/>
              </a:rPr>
              <a:t>1</a:t>
            </a:r>
            <a:r>
              <a:rPr lang="zh-CN" altLang="en-US" sz="2000" b="1" u="none" baseline="0">
                <a:solidFill>
                  <a:srgbClr val="FF0000"/>
                </a:solidFill>
                <a:latin typeface="宋体" pitchFamily="2" charset="-122"/>
              </a:rPr>
              <a:t>、时间：</a:t>
            </a:r>
            <a:endParaRPr lang="zh-CN" altLang="en-US" sz="2000" b="1" u="none" baseline="0">
              <a:solidFill>
                <a:srgbClr val="FF0000"/>
              </a:solidFill>
              <a:latin typeface="宋体" pitchFamily="2" charset="-122"/>
            </a:endParaRPr>
          </a:p>
        </p:txBody>
      </p:sp>
      <p:sp>
        <p:nvSpPr>
          <p:cNvPr id="141315" name="文本框 6"/>
          <p:cNvSpPr/>
          <p:nvPr>
            <p:custDataLst>
              <p:tags r:id="rId5"/>
            </p:custDataLst>
          </p:nvPr>
        </p:nvSpPr>
        <p:spPr>
          <a:xfrm>
            <a:off x="693738" y="1412875"/>
            <a:ext cx="1416050" cy="466725"/>
          </a:xfrm>
          <a:prstGeom prst="rect">
            <a:avLst/>
          </a:prstGeom>
          <a:noFill/>
          <a:ln>
            <a:noFill/>
            <a:miter lim="800000"/>
          </a:ln>
        </p:spPr>
        <p:txBody>
          <a:bodyPr wrap="square" lIns="68553" tIns="34276" rIns="68553" bIns="34276"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nSpc>
                <a:spcPct val="130000"/>
              </a:lnSpc>
            </a:pPr>
            <a:r>
              <a:rPr lang="en-US" altLang="zh-CN" sz="2000" b="1" u="none" baseline="0">
                <a:solidFill>
                  <a:srgbClr val="FF0000"/>
                </a:solidFill>
                <a:latin typeface="宋体" pitchFamily="2" charset="-122"/>
              </a:rPr>
              <a:t>3</a:t>
            </a:r>
            <a:r>
              <a:rPr lang="zh-CN" altLang="en-US" sz="2000" b="1" u="none" baseline="0">
                <a:solidFill>
                  <a:srgbClr val="FF0000"/>
                </a:solidFill>
                <a:latin typeface="宋体" pitchFamily="2" charset="-122"/>
              </a:rPr>
              <a:t>、主导国：</a:t>
            </a:r>
            <a:endParaRPr lang="zh-CN" altLang="en-US" sz="2000" b="1" u="none" baseline="0">
              <a:solidFill>
                <a:srgbClr val="FF0000"/>
              </a:solidFill>
              <a:latin typeface="宋体" pitchFamily="2" charset="-122"/>
            </a:endParaRPr>
          </a:p>
        </p:txBody>
      </p:sp>
      <p:sp>
        <p:nvSpPr>
          <p:cNvPr id="141316" name="文本框 8"/>
          <p:cNvSpPr/>
          <p:nvPr>
            <p:custDataLst>
              <p:tags r:id="rId6"/>
            </p:custDataLst>
          </p:nvPr>
        </p:nvSpPr>
        <p:spPr>
          <a:xfrm>
            <a:off x="666750" y="2193925"/>
            <a:ext cx="8248650" cy="866775"/>
          </a:xfrm>
          <a:prstGeom prst="rect">
            <a:avLst/>
          </a:prstGeom>
          <a:noFill/>
          <a:ln>
            <a:noFill/>
            <a:miter lim="800000"/>
          </a:ln>
        </p:spPr>
        <p:txBody>
          <a:bodyPr wrap="square" lIns="68553" tIns="34276" rIns="68553" bIns="34276"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nSpc>
                <a:spcPct val="130000"/>
              </a:lnSpc>
            </a:pPr>
            <a:r>
              <a:rPr lang="en-US" altLang="zh-CN" sz="2000" b="1" u="none" baseline="0">
                <a:solidFill>
                  <a:srgbClr val="FF0000"/>
                </a:solidFill>
                <a:latin typeface="宋体" pitchFamily="2" charset="-122"/>
              </a:rPr>
              <a:t>5</a:t>
            </a:r>
            <a:r>
              <a:rPr lang="zh-CN" altLang="en-US" sz="2000" b="1" u="none" baseline="0">
                <a:solidFill>
                  <a:srgbClr val="FF0000"/>
                </a:solidFill>
                <a:latin typeface="宋体" pitchFamily="2" charset="-122"/>
              </a:rPr>
              <a:t>、签订的条约：</a:t>
            </a:r>
            <a:r>
              <a:rPr lang="zh-CN" altLang="en-US" sz="2000" b="1" u="none" baseline="0">
                <a:solidFill>
                  <a:srgbClr val="FF0000"/>
                </a:solidFill>
                <a:latin typeface="宋体" pitchFamily="2" charset="-122"/>
                <a:ea typeface="宋体" pitchFamily="2" charset="-122"/>
              </a:rPr>
              <a:t>                             </a:t>
            </a:r>
            <a:endParaRPr lang="zh-CN" altLang="en-US" sz="2000" b="1" u="none" baseline="0">
              <a:solidFill>
                <a:srgbClr val="FF0000"/>
              </a:solidFill>
              <a:latin typeface="宋体" pitchFamily="2" charset="-122"/>
              <a:ea typeface="宋体" pitchFamily="2" charset="-122"/>
            </a:endParaRPr>
          </a:p>
          <a:p>
            <a:pPr marL="0" marR="0" lvl="0" indent="0">
              <a:lnSpc>
                <a:spcPct val="130000"/>
              </a:lnSpc>
            </a:pPr>
            <a:r>
              <a:rPr lang="en-US" altLang="zh-CN" sz="2000" b="1" u="none" baseline="0">
                <a:latin typeface="宋体" pitchFamily="2" charset="-122"/>
                <a:ea typeface="宋体" pitchFamily="2" charset="-122"/>
              </a:rPr>
              <a:t> </a:t>
            </a:r>
            <a:r>
              <a:rPr lang="zh-CN" altLang="en-US" sz="2000" b="1" u="none" baseline="0">
                <a:solidFill>
                  <a:srgbClr val="FF0000"/>
                </a:solidFill>
                <a:latin typeface="宋体" pitchFamily="2" charset="-122"/>
                <a:ea typeface="宋体" pitchFamily="2" charset="-122"/>
              </a:rPr>
              <a:t>⑴内容：</a:t>
            </a:r>
            <a:endParaRPr lang="zh-CN" altLang="en-US" sz="2000" b="1" u="none" baseline="0">
              <a:solidFill>
                <a:srgbClr val="FF0000"/>
              </a:solidFill>
              <a:latin typeface="宋体" pitchFamily="2" charset="-122"/>
              <a:ea typeface="宋体" pitchFamily="2" charset="-122"/>
              <a:sym typeface="Wingdings"/>
            </a:endParaRPr>
          </a:p>
        </p:txBody>
      </p:sp>
      <p:sp>
        <p:nvSpPr>
          <p:cNvPr id="141317" name="文本框 9"/>
          <p:cNvSpPr/>
          <p:nvPr>
            <p:custDataLst>
              <p:tags r:id="rId7"/>
            </p:custDataLst>
          </p:nvPr>
        </p:nvSpPr>
        <p:spPr>
          <a:xfrm>
            <a:off x="877888" y="3438525"/>
            <a:ext cx="2038350" cy="546100"/>
          </a:xfrm>
          <a:prstGeom prst="rect">
            <a:avLst/>
          </a:prstGeom>
          <a:noFill/>
          <a:ln>
            <a:noFill/>
            <a:miter lim="800000"/>
          </a:ln>
        </p:spPr>
        <p:txBody>
          <a:bodyPr wrap="square" lIns="68553" tIns="34276" rIns="68553" bIns="34276"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nSpc>
                <a:spcPct val="130000"/>
              </a:lnSpc>
            </a:pPr>
            <a:r>
              <a:rPr lang="zh-CN" altLang="en-US" sz="2400" b="1" u="none" baseline="0">
                <a:solidFill>
                  <a:srgbClr val="FF0000"/>
                </a:solidFill>
                <a:latin typeface="宋体" pitchFamily="2" charset="-122"/>
                <a:ea typeface="宋体" pitchFamily="2" charset="-122"/>
              </a:rPr>
              <a:t>⑵影响：</a:t>
            </a:r>
            <a:endParaRPr lang="zh-CN" altLang="en-US" sz="2400" b="1" u="none" baseline="0">
              <a:solidFill>
                <a:srgbClr val="FF0000"/>
              </a:solidFill>
              <a:latin typeface="宋体" pitchFamily="2" charset="-122"/>
              <a:ea typeface="宋体" pitchFamily="2" charset="-122"/>
              <a:sym typeface="Wingdings"/>
            </a:endParaRPr>
          </a:p>
        </p:txBody>
      </p:sp>
      <p:sp>
        <p:nvSpPr>
          <p:cNvPr id="141318" name="Rectangle 13"/>
          <p:cNvSpPr/>
          <p:nvPr>
            <p:custDataLst>
              <p:tags r:id="rId8"/>
            </p:custDataLst>
          </p:nvPr>
        </p:nvSpPr>
        <p:spPr>
          <a:xfrm>
            <a:off x="2035175" y="681038"/>
            <a:ext cx="2032000" cy="466725"/>
          </a:xfrm>
          <a:prstGeom prst="rect">
            <a:avLst/>
          </a:prstGeom>
          <a:noFill/>
          <a:ln>
            <a:noFill/>
            <a:miter lim="800000"/>
          </a:ln>
        </p:spPr>
        <p:txBody>
          <a:bodyPr wrap="square" lIns="68553" tIns="34276" rIns="68553" bIns="34276"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nSpc>
                <a:spcPct val="130000"/>
              </a:lnSpc>
            </a:pPr>
            <a:r>
              <a:rPr lang="en-US" altLang="zh-CN" sz="2000" b="1" u="none" baseline="0">
                <a:latin typeface="宋体" pitchFamily="2" charset="-122"/>
              </a:rPr>
              <a:t>1921—1922</a:t>
            </a:r>
            <a:r>
              <a:rPr lang="zh-CN" altLang="en-US" sz="2000" b="1" u="none" baseline="0">
                <a:latin typeface="宋体" pitchFamily="2" charset="-122"/>
              </a:rPr>
              <a:t>年</a:t>
            </a:r>
            <a:endParaRPr lang="zh-CN" altLang="en-US" sz="2000" b="1" u="none" baseline="0">
              <a:latin typeface="宋体" pitchFamily="2" charset="-122"/>
            </a:endParaRPr>
          </a:p>
        </p:txBody>
      </p:sp>
      <p:sp>
        <p:nvSpPr>
          <p:cNvPr id="141319" name="Rectangle 17"/>
          <p:cNvSpPr/>
          <p:nvPr>
            <p:custDataLst>
              <p:tags r:id="rId9"/>
            </p:custDataLst>
          </p:nvPr>
        </p:nvSpPr>
        <p:spPr>
          <a:xfrm>
            <a:off x="2159000" y="1450975"/>
            <a:ext cx="1700213" cy="468313"/>
          </a:xfrm>
          <a:prstGeom prst="rect">
            <a:avLst/>
          </a:prstGeom>
          <a:noFill/>
          <a:ln>
            <a:noFill/>
            <a:miter lim="800000"/>
          </a:ln>
        </p:spPr>
        <p:txBody>
          <a:bodyPr wrap="square" lIns="68553" tIns="34276" rIns="68553" bIns="34276"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nSpc>
                <a:spcPct val="130000"/>
              </a:lnSpc>
            </a:pPr>
            <a:r>
              <a:rPr lang="zh-CN" altLang="en-US" sz="2000" b="1" u="none" baseline="0">
                <a:latin typeface="宋体" pitchFamily="2" charset="-122"/>
                <a:ea typeface="宋体" pitchFamily="2" charset="-122"/>
              </a:rPr>
              <a:t>美国</a:t>
            </a:r>
            <a:endParaRPr lang="zh-CN" altLang="en-US" sz="2000" b="1" u="none" baseline="0">
              <a:latin typeface="宋体" pitchFamily="2" charset="-122"/>
              <a:ea typeface="宋体" pitchFamily="2" charset="-122"/>
            </a:endParaRPr>
          </a:p>
        </p:txBody>
      </p:sp>
      <p:sp>
        <p:nvSpPr>
          <p:cNvPr id="141320" name="Rectangle 19"/>
          <p:cNvSpPr/>
          <p:nvPr>
            <p:custDataLst>
              <p:tags r:id="rId10"/>
            </p:custDataLst>
          </p:nvPr>
        </p:nvSpPr>
        <p:spPr>
          <a:xfrm>
            <a:off x="2543175" y="2278063"/>
            <a:ext cx="5054600" cy="374650"/>
          </a:xfrm>
          <a:prstGeom prst="rect">
            <a:avLst/>
          </a:prstGeom>
          <a:noFill/>
          <a:ln>
            <a:noFill/>
            <a:miter lim="800000"/>
          </a:ln>
        </p:spPr>
        <p:txBody>
          <a:bodyPr wrap="square" lIns="68553" tIns="34276" rIns="68553" bIns="34276"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000" b="1" u="none" baseline="0">
                <a:latin typeface="宋体" pitchFamily="2" charset="-122"/>
                <a:ea typeface="宋体" pitchFamily="2" charset="-122"/>
              </a:rPr>
              <a:t>《九国公约》</a:t>
            </a:r>
            <a:endParaRPr lang="zh-CN" altLang="en-US" sz="2800" b="1" u="none" baseline="0">
              <a:solidFill>
                <a:srgbClr val="0000FF"/>
              </a:solidFill>
              <a:latin typeface="宋体" pitchFamily="2" charset="-122"/>
              <a:ea typeface="宋体" pitchFamily="2" charset="-122"/>
              <a:sym typeface="微软雅黑" charset="-122"/>
            </a:endParaRPr>
          </a:p>
        </p:txBody>
      </p:sp>
      <p:sp>
        <p:nvSpPr>
          <p:cNvPr id="141321" name="Rectangle 21"/>
          <p:cNvSpPr/>
          <p:nvPr>
            <p:custDataLst>
              <p:tags r:id="rId11"/>
            </p:custDataLst>
          </p:nvPr>
        </p:nvSpPr>
        <p:spPr>
          <a:xfrm>
            <a:off x="666750" y="2908300"/>
            <a:ext cx="8404225" cy="744538"/>
          </a:xfrm>
          <a:prstGeom prst="rect">
            <a:avLst/>
          </a:prstGeom>
          <a:noFill/>
          <a:ln>
            <a:noFill/>
            <a:miter lim="800000"/>
          </a:ln>
        </p:spPr>
        <p:txBody>
          <a:bodyPr wrap="square" lIns="68553" tIns="34276" rIns="68553" bIns="34276"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en-US" altLang="zh-CN" sz="2400" b="1" u="none" baseline="0">
                <a:solidFill>
                  <a:srgbClr val="0000FF"/>
                </a:solidFill>
                <a:latin typeface="黑体" pitchFamily="2" charset="-122"/>
                <a:ea typeface="黑体" pitchFamily="2" charset="-122"/>
                <a:sym typeface="Wingdings"/>
              </a:rPr>
              <a:t> </a:t>
            </a:r>
            <a:r>
              <a:rPr lang="zh-CN" altLang="en-US" sz="2000" b="1" u="none" baseline="0">
                <a:solidFill>
                  <a:srgbClr val="0000FF"/>
                </a:solidFill>
                <a:latin typeface="黑体" pitchFamily="2" charset="-122"/>
                <a:ea typeface="黑体" pitchFamily="2" charset="-122"/>
                <a:sym typeface="Wingdings"/>
              </a:rPr>
              <a:t>尊重</a:t>
            </a:r>
            <a:r>
              <a:rPr lang="zh-CN" altLang="en-US" sz="2000" b="1" u="none" baseline="0">
                <a:latin typeface="黑体" pitchFamily="2" charset="-122"/>
                <a:ea typeface="黑体" pitchFamily="2" charset="-122"/>
                <a:sym typeface="Wingdings"/>
              </a:rPr>
              <a:t>中国的主权、独立与领土完整；建立并维护各国在中国的商务实业</a:t>
            </a:r>
            <a:r>
              <a:rPr lang="zh-CN" altLang="en-US" sz="2000" b="1" u="none" baseline="0">
                <a:solidFill>
                  <a:srgbClr val="0000FF"/>
                </a:solidFill>
                <a:latin typeface="黑体" pitchFamily="2" charset="-122"/>
                <a:ea typeface="黑体" pitchFamily="2" charset="-122"/>
                <a:sym typeface="Wingdings"/>
              </a:rPr>
              <a:t>机会均等</a:t>
            </a:r>
            <a:r>
              <a:rPr lang="zh-CN" altLang="en-US" sz="2000" b="1" u="none" baseline="0">
                <a:latin typeface="黑体" pitchFamily="2" charset="-122"/>
                <a:ea typeface="黑体" pitchFamily="2" charset="-122"/>
                <a:sym typeface="Wingdings"/>
              </a:rPr>
              <a:t>原则。</a:t>
            </a:r>
            <a:endParaRPr lang="zh-CN" altLang="en-US" sz="2000" b="1" u="none" baseline="0">
              <a:latin typeface="黑体" pitchFamily="2" charset="-122"/>
              <a:ea typeface="黑体" pitchFamily="2" charset="-122"/>
              <a:sym typeface="Wingdings"/>
            </a:endParaRPr>
          </a:p>
        </p:txBody>
      </p:sp>
      <p:sp>
        <p:nvSpPr>
          <p:cNvPr id="141322" name="Rectangle 23"/>
          <p:cNvSpPr/>
          <p:nvPr>
            <p:custDataLst>
              <p:tags r:id="rId12"/>
            </p:custDataLst>
          </p:nvPr>
        </p:nvSpPr>
        <p:spPr>
          <a:xfrm>
            <a:off x="600075" y="3576638"/>
            <a:ext cx="7877175" cy="1360487"/>
          </a:xfrm>
          <a:prstGeom prst="rect">
            <a:avLst/>
          </a:prstGeom>
          <a:noFill/>
          <a:ln>
            <a:noFill/>
            <a:miter lim="800000"/>
          </a:ln>
        </p:spPr>
        <p:txBody>
          <a:bodyPr wrap="square" lIns="68553" tIns="34276" rIns="68553" bIns="34276"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endParaRPr lang="en-US" altLang="zh-CN" sz="2400" b="1" u="none" baseline="0">
              <a:solidFill>
                <a:srgbClr val="FF0000"/>
              </a:solidFill>
              <a:latin typeface="黑体" pitchFamily="2" charset="-122"/>
              <a:ea typeface="黑体" pitchFamily="2" charset="-122"/>
              <a:sym typeface="Wingdings"/>
            </a:endParaRPr>
          </a:p>
          <a:p>
            <a:pPr marL="0" marR="0" lvl="0" indent="0"/>
            <a:r>
              <a:rPr lang="zh-CN" altLang="en-US" sz="2000" b="1" u="none" baseline="0">
                <a:latin typeface="黑体" pitchFamily="2" charset="-122"/>
                <a:ea typeface="黑体" pitchFamily="2" charset="-122"/>
                <a:sym typeface="Wingdings"/>
              </a:rPr>
              <a:t>实现了</a:t>
            </a:r>
            <a:r>
              <a:rPr lang="zh-CN" altLang="en-US" sz="2000" b="1" u="none" baseline="0">
                <a:solidFill>
                  <a:srgbClr val="0000FF"/>
                </a:solidFill>
                <a:latin typeface="黑体" pitchFamily="2" charset="-122"/>
                <a:ea typeface="黑体" pitchFamily="2" charset="-122"/>
                <a:sym typeface="Wingdings"/>
              </a:rPr>
              <a:t>美国</a:t>
            </a:r>
            <a:r>
              <a:rPr lang="zh-CN" altLang="en-US" sz="2000" b="1" u="none" baseline="0">
                <a:latin typeface="黑体" pitchFamily="2" charset="-122"/>
                <a:ea typeface="黑体" pitchFamily="2" charset="-122"/>
                <a:sym typeface="Wingdings"/>
              </a:rPr>
              <a:t>追求的</a:t>
            </a:r>
            <a:r>
              <a:rPr lang="zh-CN" altLang="en-US" sz="2000" b="1" u="none" baseline="0">
                <a:solidFill>
                  <a:srgbClr val="0000FF"/>
                </a:solidFill>
                <a:latin typeface="黑体" pitchFamily="2" charset="-122"/>
                <a:ea typeface="黑体" pitchFamily="2" charset="-122"/>
                <a:sym typeface="Wingdings"/>
              </a:rPr>
              <a:t>“门户开放”</a:t>
            </a:r>
            <a:r>
              <a:rPr lang="zh-CN" altLang="en-US" sz="2000" b="1" u="none" baseline="0">
                <a:latin typeface="黑体" pitchFamily="2" charset="-122"/>
                <a:ea typeface="黑体" pitchFamily="2" charset="-122"/>
                <a:sym typeface="Wingdings"/>
              </a:rPr>
              <a:t>等目的；</a:t>
            </a:r>
            <a:endParaRPr lang="en-US" altLang="zh-CN" sz="2000" b="1" u="none" baseline="0">
              <a:solidFill>
                <a:srgbClr val="FF0000"/>
              </a:solidFill>
              <a:latin typeface="黑体" pitchFamily="2" charset="-122"/>
              <a:ea typeface="黑体" pitchFamily="2" charset="-122"/>
              <a:sym typeface="Wingdings"/>
            </a:endParaRPr>
          </a:p>
          <a:p>
            <a:pPr marL="0" marR="0" lvl="0" indent="0"/>
            <a:r>
              <a:rPr lang="zh-CN" altLang="en-US" sz="2000" b="1" u="none" baseline="0">
                <a:latin typeface="黑体" pitchFamily="2" charset="-122"/>
                <a:ea typeface="黑体" pitchFamily="2" charset="-122"/>
                <a:sym typeface="Wingdings"/>
              </a:rPr>
              <a:t></a:t>
            </a:r>
            <a:r>
              <a:rPr lang="zh-CN" altLang="en-US" sz="2000" b="1" u="none" baseline="0">
                <a:solidFill>
                  <a:srgbClr val="FF0000"/>
                </a:solidFill>
                <a:latin typeface="黑体" pitchFamily="2" charset="-122"/>
                <a:ea typeface="黑体" pitchFamily="2" charset="-122"/>
                <a:sym typeface="Wingdings"/>
              </a:rPr>
              <a:t> </a:t>
            </a:r>
            <a:r>
              <a:rPr lang="zh-CN" altLang="en-US" sz="2000" b="1" u="none" baseline="0">
                <a:latin typeface="黑体" pitchFamily="2" charset="-122"/>
                <a:ea typeface="黑体" pitchFamily="2" charset="-122"/>
                <a:sym typeface="Wingdings"/>
              </a:rPr>
              <a:t>使</a:t>
            </a:r>
            <a:r>
              <a:rPr lang="zh-CN" altLang="en-US" sz="2000" b="1" u="none" baseline="0">
                <a:solidFill>
                  <a:srgbClr val="0000FF"/>
                </a:solidFill>
                <a:latin typeface="黑体" pitchFamily="2" charset="-122"/>
                <a:ea typeface="黑体" pitchFamily="2" charset="-122"/>
                <a:sym typeface="Wingdings"/>
              </a:rPr>
              <a:t>日本</a:t>
            </a:r>
            <a:r>
              <a:rPr lang="zh-CN" altLang="en-US" sz="2000" b="1" u="none" baseline="0">
                <a:latin typeface="黑体" pitchFamily="2" charset="-122"/>
                <a:ea typeface="黑体" pitchFamily="2" charset="-122"/>
                <a:sym typeface="Wingdings"/>
              </a:rPr>
              <a:t>独霸中国的企图未能实现；</a:t>
            </a:r>
            <a:endParaRPr lang="en-US" altLang="zh-CN" sz="2000" b="1" u="none" baseline="0">
              <a:solidFill>
                <a:srgbClr val="FF0000"/>
              </a:solidFill>
              <a:latin typeface="黑体" pitchFamily="2" charset="-122"/>
              <a:ea typeface="黑体" pitchFamily="2" charset="-122"/>
              <a:sym typeface="Wingdings"/>
            </a:endParaRPr>
          </a:p>
          <a:p>
            <a:pPr marL="0" marR="0" lvl="0" indent="0"/>
            <a:r>
              <a:rPr lang="zh-CN" altLang="en-US" sz="2000" b="1" u="none" baseline="0">
                <a:latin typeface="黑体" pitchFamily="2" charset="-122"/>
                <a:ea typeface="黑体" pitchFamily="2" charset="-122"/>
                <a:sym typeface="Wingdings"/>
              </a:rPr>
              <a:t></a:t>
            </a:r>
            <a:r>
              <a:rPr lang="zh-CN" altLang="en-US" sz="2000" b="1" u="none" baseline="0">
                <a:solidFill>
                  <a:srgbClr val="FF0000"/>
                </a:solidFill>
                <a:latin typeface="黑体" pitchFamily="2" charset="-122"/>
                <a:ea typeface="黑体" pitchFamily="2" charset="-122"/>
                <a:sym typeface="Wingdings"/>
              </a:rPr>
              <a:t> </a:t>
            </a:r>
            <a:r>
              <a:rPr lang="zh-CN" altLang="en-US" sz="2000" b="1" u="none" baseline="0">
                <a:latin typeface="黑体" pitchFamily="2" charset="-122"/>
                <a:ea typeface="黑体" pitchFamily="2" charset="-122"/>
                <a:sym typeface="Wingdings"/>
              </a:rPr>
              <a:t>维持了几个帝国主义国家共同支配</a:t>
            </a:r>
            <a:r>
              <a:rPr lang="zh-CN" altLang="en-US" sz="2000" b="1" u="none" baseline="0">
                <a:solidFill>
                  <a:srgbClr val="0000FF"/>
                </a:solidFill>
                <a:latin typeface="黑体" pitchFamily="2" charset="-122"/>
                <a:ea typeface="黑体" pitchFamily="2" charset="-122"/>
                <a:sym typeface="Wingdings"/>
              </a:rPr>
              <a:t>中国</a:t>
            </a:r>
            <a:r>
              <a:rPr lang="zh-CN" altLang="en-US" sz="2000" b="1" u="none" baseline="0">
                <a:latin typeface="黑体" pitchFamily="2" charset="-122"/>
                <a:ea typeface="黑体" pitchFamily="2" charset="-122"/>
                <a:sym typeface="Wingdings"/>
              </a:rPr>
              <a:t>的局面。</a:t>
            </a:r>
            <a:endParaRPr lang="zh-CN" altLang="en-US" sz="2000" b="1" u="none" baseline="0">
              <a:latin typeface="黑体" pitchFamily="2" charset="-122"/>
              <a:ea typeface="黑体" pitchFamily="2" charset="-122"/>
              <a:sym typeface="Wingdings"/>
            </a:endParaRPr>
          </a:p>
        </p:txBody>
      </p:sp>
      <p:sp>
        <p:nvSpPr>
          <p:cNvPr id="141323" name="文本框 6"/>
          <p:cNvSpPr/>
          <p:nvPr>
            <p:custDataLst>
              <p:tags r:id="rId13"/>
            </p:custDataLst>
          </p:nvPr>
        </p:nvSpPr>
        <p:spPr>
          <a:xfrm>
            <a:off x="693738" y="1068388"/>
            <a:ext cx="1979612" cy="466725"/>
          </a:xfrm>
          <a:prstGeom prst="rect">
            <a:avLst/>
          </a:prstGeom>
          <a:noFill/>
          <a:ln>
            <a:noFill/>
            <a:miter lim="800000"/>
          </a:ln>
        </p:spPr>
        <p:txBody>
          <a:bodyPr wrap="square" lIns="68553" tIns="34276" rIns="68553" bIns="34276"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nSpc>
                <a:spcPct val="130000"/>
              </a:lnSpc>
            </a:pPr>
            <a:r>
              <a:rPr lang="en-US" altLang="zh-CN" sz="2000" b="1" u="none" baseline="0">
                <a:solidFill>
                  <a:srgbClr val="FF0000"/>
                </a:solidFill>
                <a:latin typeface="宋体" pitchFamily="2" charset="-122"/>
              </a:rPr>
              <a:t>2</a:t>
            </a:r>
            <a:r>
              <a:rPr lang="zh-CN" altLang="en-US" sz="2000" b="1" u="none" baseline="0">
                <a:solidFill>
                  <a:srgbClr val="FF0000"/>
                </a:solidFill>
                <a:latin typeface="宋体" pitchFamily="2" charset="-122"/>
              </a:rPr>
              <a:t>、目的：</a:t>
            </a:r>
            <a:endParaRPr lang="zh-CN" altLang="en-US" sz="2000" b="1" u="none" baseline="0">
              <a:solidFill>
                <a:srgbClr val="FF0000"/>
              </a:solidFill>
              <a:latin typeface="宋体" pitchFamily="2" charset="-122"/>
            </a:endParaRPr>
          </a:p>
        </p:txBody>
      </p:sp>
      <p:sp>
        <p:nvSpPr>
          <p:cNvPr id="141324" name="文本框 2"/>
          <p:cNvSpPr/>
          <p:nvPr>
            <p:custDataLst>
              <p:tags r:id="rId14"/>
            </p:custDataLst>
          </p:nvPr>
        </p:nvSpPr>
        <p:spPr>
          <a:xfrm>
            <a:off x="1079500" y="1147763"/>
            <a:ext cx="6310313" cy="398462"/>
          </a:xfrm>
          <a:prstGeom prst="rect">
            <a:avLst/>
          </a:prstGeom>
          <a:noFill/>
          <a:ln>
            <a:noFill/>
            <a:miter lim="800000"/>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a:spcBef>
                <a:spcPct val="50000"/>
              </a:spcBef>
            </a:pPr>
            <a:r>
              <a:rPr lang="zh-CN" altLang="en-US" sz="2000" b="1">
                <a:latin typeface="华文新魏" pitchFamily="2" charset="-122"/>
                <a:ea typeface="华文新魏" pitchFamily="2" charset="-122"/>
              </a:rPr>
              <a:t>协调美日在东亚和太平洋地区的矛盾</a:t>
            </a:r>
            <a:endParaRPr lang="zh-CN" altLang="en-US" sz="2000"/>
          </a:p>
        </p:txBody>
      </p:sp>
      <p:sp>
        <p:nvSpPr>
          <p:cNvPr id="141325" name="文本框 3"/>
          <p:cNvSpPr/>
          <p:nvPr>
            <p:custDataLst>
              <p:tags r:id="rId15"/>
            </p:custDataLst>
          </p:nvPr>
        </p:nvSpPr>
        <p:spPr>
          <a:xfrm>
            <a:off x="666750" y="1879600"/>
            <a:ext cx="5067300" cy="398462"/>
          </a:xfrm>
          <a:prstGeom prst="rect">
            <a:avLst/>
          </a:prstGeom>
          <a:noFill/>
          <a:ln>
            <a:noFill/>
            <a:miter lim="800000"/>
          </a:ln>
        </p:spPr>
        <p:txBody>
          <a:bodyPr wrap="square"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en-US" altLang="zh-CN" b="1">
                <a:solidFill>
                  <a:srgbClr val="FF0000"/>
                </a:solidFill>
                <a:latin typeface="宋体" pitchFamily="2" charset="-122"/>
              </a:rPr>
              <a:t>4</a:t>
            </a:r>
            <a:r>
              <a:rPr lang="zh-CN" altLang="en-US" b="1">
                <a:solidFill>
                  <a:srgbClr val="FF0000"/>
                </a:solidFill>
                <a:latin typeface="宋体" pitchFamily="2" charset="-122"/>
              </a:rPr>
              <a:t>、</a:t>
            </a:r>
            <a:r>
              <a:rPr lang="zh-CN" altLang="en-US" sz="2000" b="1">
                <a:solidFill>
                  <a:srgbClr val="FF0000"/>
                </a:solidFill>
                <a:latin typeface="宋体" pitchFamily="2" charset="-122"/>
              </a:rPr>
              <a:t>中心议题： </a:t>
            </a:r>
            <a:r>
              <a:rPr lang="zh-CN" altLang="en-US" sz="2000" b="1">
                <a:latin typeface="宋体" pitchFamily="2" charset="-122"/>
              </a:rPr>
              <a:t> </a:t>
            </a:r>
            <a:endParaRPr lang="zh-CN" altLang="en-US" sz="2000" b="1">
              <a:latin typeface="宋体" pitchFamily="2" charset="-122"/>
            </a:endParaRPr>
          </a:p>
        </p:txBody>
      </p:sp>
      <p:sp>
        <p:nvSpPr>
          <p:cNvPr id="141326" name="文本框 6"/>
          <p:cNvSpPr/>
          <p:nvPr>
            <p:custDataLst>
              <p:tags r:id="rId16"/>
            </p:custDataLst>
          </p:nvPr>
        </p:nvSpPr>
        <p:spPr>
          <a:xfrm>
            <a:off x="600075" y="0"/>
            <a:ext cx="3105150" cy="706438"/>
          </a:xfrm>
          <a:prstGeom prst="rect">
            <a:avLst/>
          </a:prstGeom>
          <a:noFill/>
          <a:ln>
            <a:noFill/>
            <a:miter lim="800000"/>
          </a:ln>
        </p:spPr>
        <p:txBody>
          <a:bodyPr wrap="square" lIns="68553" tIns="34276" rIns="68553" bIns="34276"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nSpc>
                <a:spcPct val="130000"/>
              </a:lnSpc>
            </a:pPr>
            <a:r>
              <a:rPr lang="zh-CN" altLang="en-US" sz="3200" b="1" u="none" baseline="0">
                <a:solidFill>
                  <a:srgbClr val="FF0000"/>
                </a:solidFill>
                <a:latin typeface="宋体" pitchFamily="2" charset="-122"/>
              </a:rPr>
              <a:t>二、华盛顿会议：</a:t>
            </a:r>
            <a:endParaRPr lang="zh-CN" altLang="en-US" sz="3200" b="1" u="none" baseline="0">
              <a:solidFill>
                <a:srgbClr val="FF0000"/>
              </a:solidFill>
              <a:latin typeface="宋体" pitchFamily="2" charset="-122"/>
            </a:endParaRPr>
          </a:p>
        </p:txBody>
      </p:sp>
      <p:sp>
        <p:nvSpPr>
          <p:cNvPr id="141327" name="文本框 6"/>
          <p:cNvSpPr/>
          <p:nvPr>
            <p:custDataLst>
              <p:tags r:id="rId17"/>
            </p:custDataLst>
          </p:nvPr>
        </p:nvSpPr>
        <p:spPr>
          <a:xfrm>
            <a:off x="2451100" y="1879600"/>
            <a:ext cx="1200150" cy="398463"/>
          </a:xfrm>
          <a:prstGeom prst="rect">
            <a:avLst/>
          </a:prstGeom>
          <a:noFill/>
          <a:ln>
            <a:noFill/>
            <a:miter lim="800000"/>
          </a:ln>
        </p:spPr>
        <p:txBody>
          <a:bodyPr wrap="non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000" b="1">
                <a:latin typeface="宋体" pitchFamily="2" charset="-122"/>
                <a:sym typeface="微软雅黑" charset="-122"/>
              </a:rPr>
              <a:t>中国问题 </a:t>
            </a:r>
            <a:endParaRPr lang="zh-CN" altLang="en-US" sz="2000" b="1">
              <a:latin typeface="宋体" pitchFamily="2" charset="-122"/>
              <a:sym typeface="微软雅黑"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additive="base">
                                        <p:cTn id="6" dur="1" fill="hold">
                                          <p:stCondLst>
                                            <p:cond delay="0"/>
                                          </p:stCondLst>
                                        </p:cTn>
                                        <p:tgtEl>
                                          <p:spTgt spid="141318"/>
                                        </p:tgtEl>
                                        <p:attrNameLst>
                                          <p:attrName>style.visibility</p:attrName>
                                        </p:attrNameLst>
                                      </p:cBhvr>
                                      <p:to>
                                        <p:strVal val="visible"/>
                                      </p:to>
                                    </p:set>
                                    <p:anim calcmode="lin" valueType="num">
                                      <p:cBhvr additive="base">
                                        <p:cTn id="7" dur="500" fill="hold"/>
                                        <p:tgtEl>
                                          <p:spTgt spid="141318"/>
                                        </p:tgtEl>
                                        <p:attrNameLst>
                                          <p:attrName>ppt_x</p:attrName>
                                        </p:attrNameLst>
                                      </p:cBhvr>
                                      <p:tavLst>
                                        <p:tav tm="0">
                                          <p:val>
                                            <p:strVal val="#ppt_x"/>
                                          </p:val>
                                        </p:tav>
                                        <p:tav tm="100000">
                                          <p:val>
                                            <p:strVal val="#ppt_x"/>
                                          </p:val>
                                        </p:tav>
                                      </p:tavLst>
                                    </p:anim>
                                    <p:anim calcmode="lin" valueType="num">
                                      <p:cBhvr additive="base">
                                        <p:cTn id="8" dur="500" fill="hold"/>
                                        <p:tgtEl>
                                          <p:spTgt spid="14131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2" presetClass="entr" presetSubtype="4" fill="hold" grpId="6" nodeType="clickEffect">
                                  <p:stCondLst>
                                    <p:cond delay="0"/>
                                  </p:stCondLst>
                                  <p:childTnLst>
                                    <p:set>
                                      <p:cBhvr additive="base">
                                        <p:cTn id="13" dur="1" fill="hold">
                                          <p:stCondLst>
                                            <p:cond delay="0"/>
                                          </p:stCondLst>
                                        </p:cTn>
                                        <p:tgtEl>
                                          <p:spTgt spid="141324"/>
                                        </p:tgtEl>
                                        <p:attrNameLst>
                                          <p:attrName>style.visibility</p:attrName>
                                        </p:attrNameLst>
                                      </p:cBhvr>
                                      <p:to>
                                        <p:strVal val="visible"/>
                                      </p:to>
                                    </p:set>
                                    <p:animEffect transition="in" filter="wipe(down)">
                                      <p:cBhvr additive="base">
                                        <p:cTn id="14" dur="500" fill="hold"/>
                                        <p:tgtEl>
                                          <p:spTgt spid="141324"/>
                                        </p:tgtEl>
                                      </p:cBhvr>
                                    </p:animEffect>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2" presetClass="entr" presetSubtype="4" fill="hold" grpId="1" nodeType="clickEffect">
                                  <p:stCondLst>
                                    <p:cond delay="0"/>
                                  </p:stCondLst>
                                  <p:childTnLst>
                                    <p:set>
                                      <p:cBhvr additive="base">
                                        <p:cTn id="19" dur="1" fill="hold">
                                          <p:stCondLst>
                                            <p:cond delay="0"/>
                                          </p:stCondLst>
                                        </p:cTn>
                                        <p:tgtEl>
                                          <p:spTgt spid="141319"/>
                                        </p:tgtEl>
                                        <p:attrNameLst>
                                          <p:attrName>style.visibility</p:attrName>
                                        </p:attrNameLst>
                                      </p:cBhvr>
                                      <p:to>
                                        <p:strVal val="visible"/>
                                      </p:to>
                                    </p:set>
                                    <p:anim calcmode="lin" valueType="num">
                                      <p:cBhvr additive="base">
                                        <p:cTn id="20" dur="500" fill="hold"/>
                                        <p:tgtEl>
                                          <p:spTgt spid="141319"/>
                                        </p:tgtEl>
                                        <p:attrNameLst>
                                          <p:attrName>ppt_x</p:attrName>
                                        </p:attrNameLst>
                                      </p:cBhvr>
                                      <p:tavLst>
                                        <p:tav tm="0">
                                          <p:val>
                                            <p:strVal val="#ppt_x"/>
                                          </p:val>
                                        </p:tav>
                                        <p:tav tm="100000">
                                          <p:val>
                                            <p:strVal val="#ppt_x"/>
                                          </p:val>
                                        </p:tav>
                                      </p:tavLst>
                                    </p:anim>
                                    <p:anim calcmode="lin" valueType="num">
                                      <p:cBhvr additive="base">
                                        <p:cTn id="21" dur="500" fill="hold"/>
                                        <p:tgtEl>
                                          <p:spTgt spid="141319"/>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22" presetClass="entr" presetSubtype="4" fill="hold" grpId="5" nodeType="clickEffect">
                                  <p:stCondLst>
                                    <p:cond delay="0"/>
                                  </p:stCondLst>
                                  <p:childTnLst>
                                    <p:set>
                                      <p:cBhvr additive="base">
                                        <p:cTn id="26" dur="1" fill="hold">
                                          <p:stCondLst>
                                            <p:cond delay="0"/>
                                          </p:stCondLst>
                                        </p:cTn>
                                        <p:tgtEl>
                                          <p:spTgt spid="141327"/>
                                        </p:tgtEl>
                                        <p:attrNameLst>
                                          <p:attrName>style.visibility</p:attrName>
                                        </p:attrNameLst>
                                      </p:cBhvr>
                                      <p:to>
                                        <p:strVal val="visible"/>
                                      </p:to>
                                    </p:set>
                                    <p:animEffect transition="in" filter="wipe(down)">
                                      <p:cBhvr additive="base">
                                        <p:cTn id="27" dur="500" fill="hold"/>
                                        <p:tgtEl>
                                          <p:spTgt spid="141327"/>
                                        </p:tgtEl>
                                      </p:cBhvr>
                                    </p:animEffect>
                                  </p:childTnLst>
                                </p:cTn>
                              </p:par>
                            </p:childTnLst>
                          </p:cTn>
                        </p:par>
                      </p:childTnLst>
                    </p:cTn>
                  </p:par>
                  <p:par>
                    <p:cTn id="28" fill="hold" nodeType="clickPar">
                      <p:stCondLst>
                        <p:cond delay="indefinite"/>
                      </p:stCondLst>
                      <p:childTnLst>
                        <p:par>
                          <p:cTn id="29" fill="hold" nodeType="withGroup">
                            <p:stCondLst>
                              <p:cond delay="indefinite"/>
                            </p:stCondLst>
                          </p:cTn>
                        </p:par>
                        <p:par>
                          <p:cTn id="30" fill="hold" nodeType="afterGroup">
                            <p:stCondLst>
                              <p:cond delay="0"/>
                            </p:stCondLst>
                            <p:childTnLst>
                              <p:par>
                                <p:cTn id="31" presetID="2" presetClass="entr" presetSubtype="4" fill="hold" grpId="2" nodeType="clickEffect">
                                  <p:stCondLst>
                                    <p:cond delay="0"/>
                                  </p:stCondLst>
                                  <p:childTnLst>
                                    <p:set>
                                      <p:cBhvr additive="base">
                                        <p:cTn id="32" dur="1" fill="hold">
                                          <p:stCondLst>
                                            <p:cond delay="0"/>
                                          </p:stCondLst>
                                        </p:cTn>
                                        <p:tgtEl>
                                          <p:spTgt spid="141320"/>
                                        </p:tgtEl>
                                        <p:attrNameLst>
                                          <p:attrName>style.visibility</p:attrName>
                                        </p:attrNameLst>
                                      </p:cBhvr>
                                      <p:to>
                                        <p:strVal val="visible"/>
                                      </p:to>
                                    </p:set>
                                    <p:anim calcmode="lin" valueType="num">
                                      <p:cBhvr additive="base">
                                        <p:cTn id="33" dur="500" fill="hold"/>
                                        <p:tgtEl>
                                          <p:spTgt spid="141320"/>
                                        </p:tgtEl>
                                        <p:attrNameLst>
                                          <p:attrName>ppt_x</p:attrName>
                                        </p:attrNameLst>
                                      </p:cBhvr>
                                      <p:tavLst>
                                        <p:tav tm="0">
                                          <p:val>
                                            <p:strVal val="#ppt_x"/>
                                          </p:val>
                                        </p:tav>
                                        <p:tav tm="100000">
                                          <p:val>
                                            <p:strVal val="#ppt_x"/>
                                          </p:val>
                                        </p:tav>
                                      </p:tavLst>
                                    </p:anim>
                                    <p:anim calcmode="lin" valueType="num">
                                      <p:cBhvr additive="base">
                                        <p:cTn id="34" dur="500" fill="hold"/>
                                        <p:tgtEl>
                                          <p:spTgt spid="141320"/>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indefinite"/>
                            </p:stCondLst>
                          </p:cTn>
                        </p:par>
                        <p:par>
                          <p:cTn id="37" fill="hold" nodeType="afterGroup">
                            <p:stCondLst>
                              <p:cond delay="0"/>
                            </p:stCondLst>
                            <p:childTnLst>
                              <p:par>
                                <p:cTn id="38" presetID="2" presetClass="entr" presetSubtype="4" fill="hold" grpId="3" nodeType="clickEffect">
                                  <p:stCondLst>
                                    <p:cond delay="0"/>
                                  </p:stCondLst>
                                  <p:childTnLst>
                                    <p:set>
                                      <p:cBhvr additive="base">
                                        <p:cTn id="39" dur="1" fill="hold">
                                          <p:stCondLst>
                                            <p:cond delay="0"/>
                                          </p:stCondLst>
                                        </p:cTn>
                                        <p:tgtEl>
                                          <p:spTgt spid="141321"/>
                                        </p:tgtEl>
                                        <p:attrNameLst>
                                          <p:attrName>style.visibility</p:attrName>
                                        </p:attrNameLst>
                                      </p:cBhvr>
                                      <p:to>
                                        <p:strVal val="visible"/>
                                      </p:to>
                                    </p:set>
                                    <p:anim calcmode="lin" valueType="num">
                                      <p:cBhvr additive="base">
                                        <p:cTn id="40" dur="500" fill="hold"/>
                                        <p:tgtEl>
                                          <p:spTgt spid="141321"/>
                                        </p:tgtEl>
                                        <p:attrNameLst>
                                          <p:attrName>ppt_x</p:attrName>
                                        </p:attrNameLst>
                                      </p:cBhvr>
                                      <p:tavLst>
                                        <p:tav tm="0">
                                          <p:val>
                                            <p:strVal val="#ppt_x"/>
                                          </p:val>
                                        </p:tav>
                                        <p:tav tm="100000">
                                          <p:val>
                                            <p:strVal val="#ppt_x"/>
                                          </p:val>
                                        </p:tav>
                                      </p:tavLst>
                                    </p:anim>
                                    <p:anim calcmode="lin" valueType="num">
                                      <p:cBhvr additive="base">
                                        <p:cTn id="41" dur="500" fill="hold"/>
                                        <p:tgtEl>
                                          <p:spTgt spid="141321"/>
                                        </p:tgtEl>
                                        <p:attrNameLst>
                                          <p:attrName>ppt_y</p:attrName>
                                        </p:attrNameLst>
                                      </p:cBhvr>
                                      <p:tavLst>
                                        <p:tav tm="0">
                                          <p:val>
                                            <p:strVal val="1+#ppt_h/2"/>
                                          </p:val>
                                        </p:tav>
                                        <p:tav tm="100000">
                                          <p:val>
                                            <p:strVal val="#ppt_y"/>
                                          </p:val>
                                        </p:tav>
                                      </p:tavLst>
                                    </p:anim>
                                  </p:childTnLst>
                                </p:cTn>
                              </p:par>
                            </p:childTnLst>
                          </p:cTn>
                        </p:par>
                      </p:childTnLst>
                    </p:cTn>
                  </p:par>
                  <p:par>
                    <p:cTn id="42" fill="hold" nodeType="clickPar">
                      <p:stCondLst>
                        <p:cond delay="indefinite"/>
                      </p:stCondLst>
                      <p:childTnLst>
                        <p:par>
                          <p:cTn id="43" fill="hold" nodeType="withGroup">
                            <p:stCondLst>
                              <p:cond delay="indefinite"/>
                            </p:stCondLst>
                          </p:cTn>
                        </p:par>
                        <p:par>
                          <p:cTn id="44" fill="hold" nodeType="afterGroup">
                            <p:stCondLst>
                              <p:cond delay="0"/>
                            </p:stCondLst>
                            <p:childTnLst>
                              <p:par>
                                <p:cTn id="45" presetID="2" presetClass="entr" presetSubtype="4" fill="hold" grpId="4" nodeType="clickEffect">
                                  <p:stCondLst>
                                    <p:cond delay="0"/>
                                  </p:stCondLst>
                                  <p:childTnLst>
                                    <p:set>
                                      <p:cBhvr additive="base">
                                        <p:cTn id="46" dur="1" fill="hold">
                                          <p:stCondLst>
                                            <p:cond delay="0"/>
                                          </p:stCondLst>
                                        </p:cTn>
                                        <p:tgtEl>
                                          <p:spTgt spid="141322"/>
                                        </p:tgtEl>
                                        <p:attrNameLst>
                                          <p:attrName>style.visibility</p:attrName>
                                        </p:attrNameLst>
                                      </p:cBhvr>
                                      <p:to>
                                        <p:strVal val="visible"/>
                                      </p:to>
                                    </p:set>
                                    <p:anim calcmode="lin" valueType="num">
                                      <p:cBhvr additive="base">
                                        <p:cTn id="47" dur="500" fill="hold"/>
                                        <p:tgtEl>
                                          <p:spTgt spid="141322"/>
                                        </p:tgtEl>
                                        <p:attrNameLst>
                                          <p:attrName>ppt_x</p:attrName>
                                        </p:attrNameLst>
                                      </p:cBhvr>
                                      <p:tavLst>
                                        <p:tav tm="0">
                                          <p:val>
                                            <p:strVal val="#ppt_x"/>
                                          </p:val>
                                        </p:tav>
                                        <p:tav tm="100000">
                                          <p:val>
                                            <p:strVal val="#ppt_x"/>
                                          </p:val>
                                        </p:tav>
                                      </p:tavLst>
                                    </p:anim>
                                    <p:anim calcmode="lin" valueType="num">
                                      <p:cBhvr additive="base">
                                        <p:cTn id="48" dur="500" fill="hold"/>
                                        <p:tgtEl>
                                          <p:spTgt spid="1413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8" grpId="0"/>
      <p:bldP spid="141319" grpId="1"/>
      <p:bldP spid="141320" grpId="2"/>
      <p:bldP spid="141321" grpId="3"/>
      <p:bldP spid="141322" grpId="4"/>
      <p:bldP spid="141327" grpId="5"/>
      <p:bldP spid="141324" grpId="6"/>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142338" name="Text Box 4"/>
          <p:cNvSpPr/>
          <p:nvPr>
            <p:custDataLst>
              <p:tags r:id="rId3"/>
            </p:custDataLst>
          </p:nvPr>
        </p:nvSpPr>
        <p:spPr>
          <a:xfrm>
            <a:off x="1187450" y="69850"/>
            <a:ext cx="6664325" cy="2527300"/>
          </a:xfrm>
          <a:prstGeom prst="rect">
            <a:avLst/>
          </a:prstGeom>
          <a:solidFill>
            <a:schemeClr val="bg1">
              <a:alpha val="70192"/>
            </a:schemeClr>
          </a:solidFill>
          <a:ln>
            <a:noFill/>
            <a:miter lim="800000"/>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eaLnBrk="0" hangingPunct="0">
              <a:lnSpc>
                <a:spcPct val="110000"/>
              </a:lnSpc>
            </a:pPr>
            <a:r>
              <a:rPr lang="zh-CN" altLang="en-US" b="1">
                <a:solidFill>
                  <a:srgbClr val="000000"/>
                </a:solidFill>
                <a:latin typeface="微软雅黑" charset="-122"/>
              </a:rPr>
              <a:t> 第一条 除中国外，缔约各国协定</a:t>
            </a:r>
            <a:r>
              <a:rPr lang="en-US" altLang="zh-CN" b="1">
                <a:solidFill>
                  <a:srgbClr val="000000"/>
                </a:solidFill>
                <a:latin typeface="微软雅黑" charset="-122"/>
              </a:rPr>
              <a:t>:</a:t>
            </a:r>
            <a:br>
              <a:rPr lang="en-US" altLang="zh-CN" b="1">
                <a:solidFill>
                  <a:srgbClr val="000000"/>
                </a:solidFill>
                <a:latin typeface="微软雅黑" charset="-122"/>
              </a:rPr>
            </a:br>
            <a:r>
              <a:rPr lang="en-US" altLang="zh-CN" b="1">
                <a:solidFill>
                  <a:srgbClr val="000000"/>
                </a:solidFill>
                <a:latin typeface="微软雅黑" charset="-122"/>
              </a:rPr>
              <a:t>   </a:t>
            </a:r>
            <a:r>
              <a:rPr lang="zh-CN" altLang="en-US" b="1">
                <a:solidFill>
                  <a:srgbClr val="000000"/>
                </a:solidFill>
                <a:latin typeface="微软雅黑" charset="-122"/>
              </a:rPr>
              <a:t>（一） 尊重中国之主权与独立，及领土与行政之完整；</a:t>
            </a:r>
            <a:br>
              <a:rPr lang="zh-CN" altLang="en-US" b="1">
                <a:solidFill>
                  <a:srgbClr val="000000"/>
                </a:solidFill>
                <a:latin typeface="微软雅黑" charset="-122"/>
              </a:rPr>
            </a:br>
            <a:r>
              <a:rPr lang="zh-CN" altLang="en-US" b="1">
                <a:solidFill>
                  <a:srgbClr val="000000"/>
                </a:solidFill>
                <a:latin typeface="微软雅黑" charset="-122"/>
              </a:rPr>
              <a:t>   （二） 给予中国以完全无碍之机会，以发展并维持一有力巩固之政府</a:t>
            </a:r>
            <a:br>
              <a:rPr lang="zh-CN" altLang="en-US" b="1">
                <a:solidFill>
                  <a:srgbClr val="000000"/>
                </a:solidFill>
                <a:latin typeface="微软雅黑" charset="-122"/>
              </a:rPr>
            </a:br>
            <a:r>
              <a:rPr lang="zh-CN" altLang="en-US" b="1">
                <a:solidFill>
                  <a:srgbClr val="000000"/>
                </a:solidFill>
                <a:latin typeface="微软雅黑" charset="-122"/>
              </a:rPr>
              <a:t>   （三） 施用各种之权势，以期切实设立并维持各国在中国全境之商务实业</a:t>
            </a:r>
            <a:r>
              <a:rPr lang="zh-CN" altLang="en-US" b="1">
                <a:solidFill>
                  <a:srgbClr val="FF0000"/>
                </a:solidFill>
                <a:latin typeface="微软雅黑" charset="-122"/>
              </a:rPr>
              <a:t>机会均等</a:t>
            </a:r>
            <a:r>
              <a:rPr lang="zh-CN" altLang="en-US" b="1">
                <a:solidFill>
                  <a:srgbClr val="000000"/>
                </a:solidFill>
                <a:latin typeface="微软雅黑" charset="-122"/>
              </a:rPr>
              <a:t>之原则；    </a:t>
            </a:r>
            <a:br>
              <a:rPr lang="zh-CN" altLang="en-US" b="1">
                <a:solidFill>
                  <a:srgbClr val="000000"/>
                </a:solidFill>
                <a:latin typeface="微软雅黑" charset="-122"/>
              </a:rPr>
            </a:br>
            <a:r>
              <a:rPr lang="zh-CN" altLang="en-US" b="1">
                <a:solidFill>
                  <a:srgbClr val="000000"/>
                </a:solidFill>
                <a:latin typeface="微软雅黑" charset="-122"/>
              </a:rPr>
              <a:t>  （四） 不得因中国状况，乘机营谋特别权利，而减少</a:t>
            </a:r>
            <a:r>
              <a:rPr lang="zh-CN" altLang="en-US" b="1">
                <a:solidFill>
                  <a:srgbClr val="FF0000"/>
                </a:solidFill>
                <a:latin typeface="微软雅黑" charset="-122"/>
              </a:rPr>
              <a:t>友邦</a:t>
            </a:r>
            <a:r>
              <a:rPr lang="zh-CN" altLang="en-US" b="1">
                <a:solidFill>
                  <a:srgbClr val="000000"/>
                </a:solidFill>
                <a:latin typeface="微软雅黑" charset="-122"/>
              </a:rPr>
              <a:t>人民之权利，并不得允许有害</a:t>
            </a:r>
            <a:r>
              <a:rPr lang="zh-CN" altLang="en-US" b="1">
                <a:solidFill>
                  <a:srgbClr val="FF0000"/>
                </a:solidFill>
                <a:latin typeface="微软雅黑" charset="-122"/>
              </a:rPr>
              <a:t>友邦</a:t>
            </a:r>
            <a:r>
              <a:rPr lang="zh-CN" altLang="en-US" b="1">
                <a:solidFill>
                  <a:srgbClr val="000000"/>
                </a:solidFill>
                <a:latin typeface="微软雅黑" charset="-122"/>
              </a:rPr>
              <a:t>安全之举动。</a:t>
            </a:r>
            <a:endParaRPr lang="zh-CN" altLang="en-US" b="1">
              <a:solidFill>
                <a:srgbClr val="000000"/>
              </a:solidFill>
              <a:latin typeface="微软雅黑" charset="-122"/>
            </a:endParaRPr>
          </a:p>
        </p:txBody>
      </p:sp>
      <p:sp>
        <p:nvSpPr>
          <p:cNvPr id="142339" name="TextBox 13"/>
          <p:cNvSpPr txBox="1"/>
          <p:nvPr>
            <p:custDataLst>
              <p:tags r:id="rId4"/>
            </p:custDataLst>
          </p:nvPr>
        </p:nvSpPr>
        <p:spPr>
          <a:xfrm>
            <a:off x="1371600" y="2743200"/>
            <a:ext cx="1609725" cy="1708150"/>
          </a:xfrm>
          <a:prstGeom prst="rect">
            <a:avLst/>
          </a:prstGeom>
          <a:solidFill>
            <a:srgbClr val="FFFFFF">
              <a:alpha val="65098"/>
            </a:srgbClr>
          </a:solidFill>
          <a:ln w="12700" cap="flat" cmpd="sng" algn="ctr">
            <a:solidFill>
              <a:srgbClr val="62AA1D"/>
            </a:solidFill>
            <a:prstDash val="solid"/>
            <a:miter lim="800000"/>
            <a:headEnd type="none" w="med" len="med"/>
            <a:tailEnd type="none" w="med" len="med"/>
          </a:ln>
        </p:spPr>
        <p:txBody>
          <a:bodyPr wrap="square"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eaLnBrk="1" fontAlgn="base" hangingPunct="1"/>
            <a:r>
              <a:rPr lang="zh-CN" altLang="en-US" sz="2100" b="1" u="sng">
                <a:solidFill>
                  <a:srgbClr val="0000FF"/>
                </a:solidFill>
              </a:rPr>
              <a:t>最大受益国：</a:t>
            </a:r>
            <a:endParaRPr lang="en-US" altLang="zh-CN" sz="2100" b="1" u="sng">
              <a:solidFill>
                <a:srgbClr val="0000FF"/>
              </a:solidFill>
            </a:endParaRPr>
          </a:p>
          <a:p>
            <a:pPr marL="0" marR="0" lvl="0" indent="0" algn="ctr" eaLnBrk="1" fontAlgn="base" hangingPunct="1"/>
            <a:endParaRPr lang="en-US" altLang="zh-CN" sz="2100" b="1" u="sng">
              <a:solidFill>
                <a:srgbClr val="0000FF"/>
              </a:solidFill>
            </a:endParaRPr>
          </a:p>
          <a:p>
            <a:pPr marL="0" marR="0" lvl="0" indent="0" algn="ctr" eaLnBrk="1" fontAlgn="base" hangingPunct="1"/>
            <a:r>
              <a:rPr lang="zh-CN" altLang="en-US" sz="2100" b="1" u="sng">
                <a:solidFill>
                  <a:srgbClr val="0000FF"/>
                </a:solidFill>
              </a:rPr>
              <a:t>表面上：</a:t>
            </a:r>
            <a:endParaRPr lang="en-US" altLang="zh-CN" sz="2100" b="1" u="sng">
              <a:solidFill>
                <a:srgbClr val="0000FF"/>
              </a:solidFill>
            </a:endParaRPr>
          </a:p>
          <a:p>
            <a:pPr marL="0" marR="0" lvl="0" indent="0" algn="ctr" eaLnBrk="1" fontAlgn="base" hangingPunct="1"/>
            <a:endParaRPr lang="en-US" altLang="zh-CN" sz="2100" b="1" u="sng">
              <a:solidFill>
                <a:srgbClr val="0000FF"/>
              </a:solidFill>
            </a:endParaRPr>
          </a:p>
          <a:p>
            <a:pPr marL="0" marR="0" lvl="0" indent="0" algn="ctr" eaLnBrk="1" fontAlgn="base" hangingPunct="1"/>
            <a:r>
              <a:rPr lang="zh-CN" altLang="en-US" sz="2100" b="1" u="sng">
                <a:solidFill>
                  <a:srgbClr val="0000FF"/>
                </a:solidFill>
              </a:rPr>
              <a:t>实质上：</a:t>
            </a:r>
            <a:endParaRPr lang="zh-CN" altLang="en-US" sz="2100" b="1" u="sng">
              <a:solidFill>
                <a:srgbClr val="0000FF"/>
              </a:solidFill>
            </a:endParaRPr>
          </a:p>
        </p:txBody>
      </p:sp>
      <p:sp>
        <p:nvSpPr>
          <p:cNvPr id="142340" name="TextBox 14"/>
          <p:cNvSpPr txBox="1"/>
          <p:nvPr>
            <p:custDataLst>
              <p:tags r:id="rId5"/>
            </p:custDataLst>
          </p:nvPr>
        </p:nvSpPr>
        <p:spPr>
          <a:xfrm>
            <a:off x="2981325" y="2743200"/>
            <a:ext cx="2420938" cy="368300"/>
          </a:xfrm>
          <a:prstGeom prst="rect">
            <a:avLst/>
          </a:prstGeom>
          <a:solidFill>
            <a:srgbClr val="FFFFFF"/>
          </a:solidFill>
          <a:ln w="12700" cap="flat" cmpd="sng" algn="ctr">
            <a:solidFill>
              <a:srgbClr val="62AA1D"/>
            </a:solidFill>
            <a:prstDash val="solid"/>
            <a:miter lim="800000"/>
            <a:headEnd type="none" w="med" len="med"/>
            <a:tailEnd type="none" w="med" len="med"/>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eaLnBrk="1" fontAlgn="base" hangingPunct="1"/>
            <a:r>
              <a:rPr lang="zh-CN" altLang="en-US" b="1" u="sng">
                <a:solidFill>
                  <a:srgbClr val="FF0000"/>
                </a:solidFill>
              </a:rPr>
              <a:t>美国（门户开放）</a:t>
            </a:r>
            <a:endParaRPr lang="zh-CN" altLang="en-US" b="1" u="sng">
              <a:solidFill>
                <a:srgbClr val="FF0000"/>
              </a:solidFill>
            </a:endParaRPr>
          </a:p>
        </p:txBody>
      </p:sp>
      <p:sp>
        <p:nvSpPr>
          <p:cNvPr id="142341" name="TextBox 15"/>
          <p:cNvSpPr txBox="1"/>
          <p:nvPr>
            <p:custDataLst>
              <p:tags r:id="rId6"/>
            </p:custDataLst>
          </p:nvPr>
        </p:nvSpPr>
        <p:spPr>
          <a:xfrm>
            <a:off x="2981325" y="3317875"/>
            <a:ext cx="4595813" cy="368300"/>
          </a:xfrm>
          <a:prstGeom prst="rect">
            <a:avLst/>
          </a:prstGeom>
          <a:solidFill>
            <a:srgbClr val="FFFFFF"/>
          </a:solidFill>
          <a:ln w="12700" cap="flat" cmpd="sng" algn="ctr">
            <a:solidFill>
              <a:srgbClr val="62AA1D"/>
            </a:solidFill>
            <a:prstDash val="solid"/>
            <a:miter lim="800000"/>
            <a:headEnd type="none" w="med" len="med"/>
            <a:tailEnd type="none" w="med" len="med"/>
          </a:ln>
        </p:spPr>
        <p:txBody>
          <a:bodyPr wrap="square"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eaLnBrk="1" fontAlgn="base" hangingPunct="1"/>
            <a:r>
              <a:rPr lang="zh-CN" altLang="en-US" b="1" u="sng">
                <a:solidFill>
                  <a:srgbClr val="FF0000"/>
                </a:solidFill>
              </a:rPr>
              <a:t>尊重中国的主权、独立和领土完整</a:t>
            </a:r>
            <a:endParaRPr lang="zh-CN" altLang="en-US" b="1" u="sng">
              <a:solidFill>
                <a:srgbClr val="FF0000"/>
              </a:solidFill>
            </a:endParaRPr>
          </a:p>
        </p:txBody>
      </p:sp>
      <p:sp>
        <p:nvSpPr>
          <p:cNvPr id="142342" name="TextBox 16"/>
          <p:cNvSpPr txBox="1"/>
          <p:nvPr>
            <p:custDataLst>
              <p:tags r:id="rId7"/>
            </p:custDataLst>
          </p:nvPr>
        </p:nvSpPr>
        <p:spPr>
          <a:xfrm>
            <a:off x="2981325" y="4081463"/>
            <a:ext cx="5638800" cy="368300"/>
          </a:xfrm>
          <a:prstGeom prst="rect">
            <a:avLst/>
          </a:prstGeom>
          <a:solidFill>
            <a:srgbClr val="FFFFFF"/>
          </a:solidFill>
          <a:ln w="12700" cap="flat" cmpd="sng" algn="ctr">
            <a:solidFill>
              <a:srgbClr val="62AA1D"/>
            </a:solidFill>
            <a:prstDash val="solid"/>
            <a:miter lim="800000"/>
            <a:headEnd type="none" w="med" len="med"/>
            <a:tailEnd type="none" w="med" len="med"/>
          </a:ln>
        </p:spPr>
        <p:txBody>
          <a:bodyPr wrap="square"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eaLnBrk="1" fontAlgn="base" hangingPunct="1"/>
            <a:r>
              <a:rPr lang="zh-CN" altLang="en-US" b="1" u="sng">
                <a:solidFill>
                  <a:srgbClr val="FF0000"/>
                </a:solidFill>
                <a:latin typeface="黑体" pitchFamily="2" charset="-122"/>
              </a:rPr>
              <a:t>使中国回到了几个帝国主义国家共同支配的局面</a:t>
            </a:r>
            <a:endParaRPr lang="zh-CN" altLang="en-US" b="1" u="sng">
              <a:solidFill>
                <a:srgbClr val="FF0000"/>
              </a:solidFill>
              <a:latin typeface="黑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142340"/>
                                        </p:tgtEl>
                                        <p:attrNameLst>
                                          <p:attrName>style.visibility</p:attrName>
                                        </p:attrNameLst>
                                      </p:cBhvr>
                                      <p:to>
                                        <p:strVal val="visible"/>
                                      </p:to>
                                    </p:set>
                                    <p:animEffect transition="in" filter="blinds(horizontal)">
                                      <p:cBhvr additive="base">
                                        <p:cTn id="7" dur="500" fill="hold"/>
                                        <p:tgtEl>
                                          <p:spTgt spid="14234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142341"/>
                                        </p:tgtEl>
                                        <p:attrNameLst>
                                          <p:attrName>style.visibility</p:attrName>
                                        </p:attrNameLst>
                                      </p:cBhvr>
                                      <p:to>
                                        <p:strVal val="visible"/>
                                      </p:to>
                                    </p:set>
                                    <p:animEffect transition="in" filter="blinds(horizontal)">
                                      <p:cBhvr additive="base">
                                        <p:cTn id="13" dur="500" fill="hold"/>
                                        <p:tgtEl>
                                          <p:spTgt spid="142341"/>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additive="base">
                                        <p:cTn id="18" dur="1" fill="hold">
                                          <p:stCondLst>
                                            <p:cond delay="0"/>
                                          </p:stCondLst>
                                        </p:cTn>
                                        <p:tgtEl>
                                          <p:spTgt spid="142342"/>
                                        </p:tgtEl>
                                        <p:attrNameLst>
                                          <p:attrName>style.visibility</p:attrName>
                                        </p:attrNameLst>
                                      </p:cBhvr>
                                      <p:to>
                                        <p:strVal val="visible"/>
                                      </p:to>
                                    </p:set>
                                    <p:animEffect transition="in" filter="blinds(horizontal)">
                                      <p:cBhvr additive="base">
                                        <p:cTn id="19" dur="500" fill="hold"/>
                                        <p:tgtEl>
                                          <p:spTgt spid="1423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40" grpId="0"/>
      <p:bldP spid="142341" grpId="1"/>
      <p:bldP spid="142342" grpId="2"/>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grpSp>
        <p:nvGrpSpPr>
          <p:cNvPr id="143362" name="矩形 9"/>
          <p:cNvGrpSpPr/>
          <p:nvPr>
            <p:custDataLst>
              <p:tags r:id="rId4"/>
            </p:custDataLst>
          </p:nvPr>
        </p:nvGrpSpPr>
        <p:grpSpPr>
          <a:xfrm>
            <a:off x="-158750" y="4979988"/>
            <a:ext cx="9461500" cy="354012"/>
            <a:chOff x="-100" y="3137"/>
            <a:chExt cx="5960" cy="223"/>
          </a:xfrm>
        </p:grpSpPr>
        <p:pic>
          <p:nvPicPr>
            <p:cNvPr id="143363" name="矩形 9"/>
            <p:cNvPicPr/>
            <p:nvPr>
              <p:custDataLst>
                <p:tags r:id="rId6"/>
              </p:custDataLst>
            </p:nvPr>
          </p:nvPicPr>
          <p:blipFill>
            <a:blip r:embed="rId5"/>
            <a:stretch>
              <a:fillRect/>
            </a:stretch>
          </p:blipFill>
          <p:spPr>
            <a:xfrm>
              <a:off x="-100" y="3137"/>
              <a:ext cx="5960" cy="223"/>
            </a:xfrm>
            <a:prstGeom prst="rect">
              <a:avLst/>
            </a:prstGeom>
            <a:noFill/>
            <a:ln>
              <a:noFill/>
              <a:miter lim="800000"/>
            </a:ln>
          </p:spPr>
        </p:pic>
        <p:sp>
          <p:nvSpPr>
            <p:cNvPr id="143364" name="矩形 47106"/>
            <p:cNvSpPr/>
            <p:nvPr>
              <p:custDataLst>
                <p:tags r:id="rId7"/>
              </p:custDataLst>
            </p:nvPr>
          </p:nvSpPr>
          <p:spPr>
            <a:xfrm rot="10800000">
              <a:off x="0" y="3239"/>
              <a:ext cx="5760" cy="20"/>
            </a:xfrm>
            <a:prstGeom prst="rect">
              <a:avLst/>
            </a:prstGeom>
            <a:noFill/>
            <a:ln>
              <a:noFill/>
              <a:miter lim="800000"/>
            </a:ln>
          </p:spPr>
          <p:txBody>
            <a:bodyPr lIns="69769" tIns="34884" rIns="69769" bIns="34884" anchor="t"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eaLnBrk="0" hangingPunct="0"/>
              <a:endParaRPr lang="zh-CN" altLang="en-US" u="none" baseline="0">
                <a:latin typeface="Calibri"/>
                <a:ea typeface="宋体" pitchFamily="2" charset="-122"/>
              </a:endParaRPr>
            </a:p>
          </p:txBody>
        </p:sp>
      </p:grpSp>
      <p:sp>
        <p:nvSpPr>
          <p:cNvPr id="143365" name="Text Box 5"/>
          <p:cNvSpPr/>
          <p:nvPr>
            <p:custDataLst>
              <p:tags r:id="rId8"/>
            </p:custDataLst>
          </p:nvPr>
        </p:nvSpPr>
        <p:spPr>
          <a:xfrm>
            <a:off x="9948862" y="1073150"/>
            <a:ext cx="265112" cy="392112"/>
          </a:xfrm>
          <a:prstGeom prst="rect">
            <a:avLst/>
          </a:prstGeom>
          <a:noFill/>
          <a:ln>
            <a:noFill/>
            <a:miter lim="800000"/>
          </a:ln>
        </p:spPr>
        <p:txBody>
          <a:bodyPr wrap="none" lIns="69769" tIns="34884" rIns="69769" bIns="34884"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endParaRPr lang="zh-CN" altLang="zh-CN" sz="2100" b="1" u="none" baseline="0">
              <a:ea typeface="宋体" pitchFamily="2" charset="-122"/>
            </a:endParaRPr>
          </a:p>
        </p:txBody>
      </p:sp>
      <p:sp>
        <p:nvSpPr>
          <p:cNvPr id="143366" name="Text Box 17"/>
          <p:cNvSpPr/>
          <p:nvPr>
            <p:custDataLst>
              <p:tags r:id="rId9"/>
            </p:custDataLst>
          </p:nvPr>
        </p:nvSpPr>
        <p:spPr>
          <a:xfrm>
            <a:off x="2259012" y="1323975"/>
            <a:ext cx="5313362" cy="1792288"/>
          </a:xfrm>
          <a:prstGeom prst="rect">
            <a:avLst/>
          </a:prstGeom>
          <a:noFill/>
          <a:ln>
            <a:noFill/>
            <a:miter lim="800000"/>
          </a:ln>
        </p:spPr>
        <p:txBody>
          <a:bodyPr lIns="69769" tIns="34884" rIns="69769" bIns="34884"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spcBef>
                <a:spcPct val="50000"/>
              </a:spcBef>
            </a:pPr>
            <a:r>
              <a:rPr lang="zh-CN" altLang="en-US" sz="2800" b="1" u="none" baseline="0">
                <a:latin typeface="华文隶书" pitchFamily="2" charset="-122"/>
                <a:ea typeface="华文隶书" pitchFamily="2" charset="-122"/>
              </a:rPr>
              <a:t>获利最多的是</a:t>
            </a:r>
            <a:endParaRPr lang="zh-CN" altLang="en-US" sz="2800" b="1" u="none" baseline="0">
              <a:latin typeface="华文隶书" pitchFamily="2" charset="-122"/>
              <a:ea typeface="华文隶书" pitchFamily="2" charset="-122"/>
            </a:endParaRPr>
          </a:p>
          <a:p>
            <a:pPr lvl="0">
              <a:spcBef>
                <a:spcPct val="50000"/>
              </a:spcBef>
            </a:pPr>
            <a:r>
              <a:rPr lang="zh-CN" altLang="en-US" sz="2800" b="1" u="none" baseline="0">
                <a:latin typeface="华文隶书" pitchFamily="2" charset="-122"/>
                <a:ea typeface="华文隶书" pitchFamily="2" charset="-122"/>
              </a:rPr>
              <a:t>受限制最厉害的是</a:t>
            </a:r>
            <a:endParaRPr lang="zh-CN" altLang="en-US" sz="2800" b="1" u="none" baseline="0">
              <a:latin typeface="华文隶书" pitchFamily="2" charset="-122"/>
              <a:ea typeface="华文隶书" pitchFamily="2" charset="-122"/>
            </a:endParaRPr>
          </a:p>
          <a:p>
            <a:pPr lvl="0">
              <a:spcBef>
                <a:spcPct val="50000"/>
              </a:spcBef>
            </a:pPr>
            <a:r>
              <a:rPr lang="zh-CN" altLang="en-US" sz="2800" b="1" u="none" baseline="0">
                <a:latin typeface="华文隶书" pitchFamily="2" charset="-122"/>
                <a:ea typeface="华文隶书" pitchFamily="2" charset="-122"/>
              </a:rPr>
              <a:t>受害最重的是</a:t>
            </a:r>
            <a:endParaRPr lang="zh-CN" altLang="en-US" sz="2800" b="1" u="none" baseline="0">
              <a:latin typeface="华文隶书" pitchFamily="2" charset="-122"/>
              <a:ea typeface="华文隶书" pitchFamily="2" charset="-122"/>
            </a:endParaRPr>
          </a:p>
        </p:txBody>
      </p:sp>
      <p:sp>
        <p:nvSpPr>
          <p:cNvPr id="143367" name="矩形 19"/>
          <p:cNvSpPr/>
          <p:nvPr>
            <p:custDataLst>
              <p:tags r:id="rId10"/>
            </p:custDataLst>
          </p:nvPr>
        </p:nvSpPr>
        <p:spPr>
          <a:xfrm>
            <a:off x="1598613" y="555625"/>
            <a:ext cx="3968750" cy="500063"/>
          </a:xfrm>
          <a:prstGeom prst="rect">
            <a:avLst/>
          </a:prstGeom>
          <a:noFill/>
          <a:ln>
            <a:noFill/>
            <a:miter lim="800000"/>
          </a:ln>
        </p:spPr>
        <p:txBody>
          <a:bodyPr lIns="69769" tIns="34884" rIns="69769" bIns="34884"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800" b="1" u="none" baseline="0">
                <a:solidFill>
                  <a:srgbClr val="000000"/>
                </a:solidFill>
                <a:latin typeface="华文隶书" pitchFamily="2" charset="-122"/>
                <a:ea typeface="华文隶书" pitchFamily="2" charset="-122"/>
              </a:rPr>
              <a:t>华盛顿会议上</a:t>
            </a:r>
            <a:r>
              <a:rPr lang="en-US" altLang="zh-CN" sz="2800" b="1" u="none" baseline="0">
                <a:solidFill>
                  <a:srgbClr val="000000"/>
                </a:solidFill>
                <a:latin typeface="华文隶书" pitchFamily="2" charset="-122"/>
                <a:ea typeface="华文隶书" pitchFamily="2" charset="-122"/>
              </a:rPr>
              <a:t>——</a:t>
            </a:r>
            <a:endParaRPr lang="zh-CN" altLang="en-US" sz="2800" b="1" u="none" baseline="0">
              <a:latin typeface="华文隶书" pitchFamily="2" charset="-122"/>
              <a:ea typeface="华文隶书" pitchFamily="2" charset="-122"/>
            </a:endParaRPr>
          </a:p>
        </p:txBody>
      </p:sp>
      <p:sp>
        <p:nvSpPr>
          <p:cNvPr id="143368" name="矩形 25"/>
          <p:cNvSpPr/>
          <p:nvPr>
            <p:custDataLst>
              <p:tags r:id="rId11"/>
            </p:custDataLst>
          </p:nvPr>
        </p:nvSpPr>
        <p:spPr>
          <a:xfrm>
            <a:off x="4956175" y="1347788"/>
            <a:ext cx="850900" cy="500062"/>
          </a:xfrm>
          <a:prstGeom prst="rect">
            <a:avLst/>
          </a:prstGeom>
          <a:noFill/>
          <a:ln>
            <a:noFill/>
            <a:miter lim="800000"/>
          </a:ln>
        </p:spPr>
        <p:txBody>
          <a:bodyPr wrap="none" lIns="69769" tIns="34884" rIns="69769" bIns="34884"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800" b="1" u="none" baseline="0">
                <a:solidFill>
                  <a:srgbClr val="FF0000"/>
                </a:solidFill>
                <a:latin typeface="华文隶书" pitchFamily="2" charset="-122"/>
                <a:ea typeface="华文隶书" pitchFamily="2" charset="-122"/>
              </a:rPr>
              <a:t>美国</a:t>
            </a:r>
            <a:endParaRPr lang="zh-CN" altLang="en-US" sz="2800" b="1" u="none" baseline="0">
              <a:latin typeface="华文隶书" pitchFamily="2" charset="-122"/>
              <a:ea typeface="华文隶书" pitchFamily="2" charset="-122"/>
            </a:endParaRPr>
          </a:p>
        </p:txBody>
      </p:sp>
      <p:sp>
        <p:nvSpPr>
          <p:cNvPr id="143369" name="矩形 26"/>
          <p:cNvSpPr/>
          <p:nvPr>
            <p:custDataLst>
              <p:tags r:id="rId12"/>
            </p:custDataLst>
          </p:nvPr>
        </p:nvSpPr>
        <p:spPr>
          <a:xfrm>
            <a:off x="5692775" y="2011363"/>
            <a:ext cx="850900" cy="500062"/>
          </a:xfrm>
          <a:prstGeom prst="rect">
            <a:avLst/>
          </a:prstGeom>
          <a:noFill/>
          <a:ln>
            <a:noFill/>
            <a:miter lim="800000"/>
          </a:ln>
        </p:spPr>
        <p:txBody>
          <a:bodyPr wrap="none" lIns="69769" tIns="34884" rIns="69769" bIns="34884"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800" b="1" u="none" baseline="0">
                <a:solidFill>
                  <a:srgbClr val="FF0000"/>
                </a:solidFill>
                <a:latin typeface="华文隶书" pitchFamily="2" charset="-122"/>
                <a:ea typeface="华文隶书" pitchFamily="2" charset="-122"/>
              </a:rPr>
              <a:t>日本</a:t>
            </a:r>
            <a:endParaRPr lang="zh-CN" altLang="en-US" sz="2800" b="1" u="none" baseline="0">
              <a:latin typeface="华文隶书" pitchFamily="2" charset="-122"/>
              <a:ea typeface="华文隶书" pitchFamily="2" charset="-122"/>
            </a:endParaRPr>
          </a:p>
        </p:txBody>
      </p:sp>
      <p:sp>
        <p:nvSpPr>
          <p:cNvPr id="143370" name="矩形 27"/>
          <p:cNvSpPr/>
          <p:nvPr>
            <p:custDataLst>
              <p:tags r:id="rId13"/>
            </p:custDataLst>
          </p:nvPr>
        </p:nvSpPr>
        <p:spPr>
          <a:xfrm>
            <a:off x="4956175" y="2571750"/>
            <a:ext cx="850900" cy="500063"/>
          </a:xfrm>
          <a:prstGeom prst="rect">
            <a:avLst/>
          </a:prstGeom>
          <a:noFill/>
          <a:ln>
            <a:noFill/>
            <a:miter lim="800000"/>
          </a:ln>
        </p:spPr>
        <p:txBody>
          <a:bodyPr wrap="none" lIns="69769" tIns="34884" rIns="69769" bIns="34884"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800" b="1" u="none" baseline="0">
                <a:solidFill>
                  <a:srgbClr val="FF0000"/>
                </a:solidFill>
                <a:latin typeface="华文隶书" pitchFamily="2" charset="-122"/>
                <a:ea typeface="华文隶书" pitchFamily="2" charset="-122"/>
              </a:rPr>
              <a:t>中国</a:t>
            </a:r>
            <a:endParaRPr lang="zh-CN" altLang="en-US" sz="2800" b="1" u="none" baseline="0">
              <a:latin typeface="华文隶书" pitchFamily="2" charset="-122"/>
              <a:ea typeface="华文隶书" pitchFamily="2" charset="-122"/>
            </a:endParaRPr>
          </a:p>
        </p:txBody>
      </p:sp>
      <p:sp>
        <p:nvSpPr>
          <p:cNvPr id="143371" name="Text Box 3"/>
          <p:cNvSpPr/>
          <p:nvPr>
            <p:custDataLst>
              <p:tags r:id="rId14"/>
            </p:custDataLst>
          </p:nvPr>
        </p:nvSpPr>
        <p:spPr>
          <a:xfrm>
            <a:off x="684213" y="3348038"/>
            <a:ext cx="7632700" cy="1568450"/>
          </a:xfrm>
          <a:prstGeom prst="rect">
            <a:avLst/>
          </a:prstGeom>
          <a:noFill/>
          <a:ln>
            <a:solidFill>
              <a:srgbClr val="0000FF"/>
            </a:solidFill>
            <a:miter lim="800000"/>
          </a:ln>
        </p:spPr>
        <p:txBody>
          <a:bodyPr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spcBef>
                <a:spcPct val="50000"/>
              </a:spcBef>
            </a:pPr>
            <a:r>
              <a:rPr lang="en-US" altLang="zh-CN" sz="3200" b="1" u="none" baseline="0">
                <a:latin typeface="楷体" charset="-122"/>
                <a:ea typeface="楷体" panose="02010609060101010101" charset="-122"/>
              </a:rPr>
              <a:t>    </a:t>
            </a:r>
            <a:r>
              <a:rPr lang="zh-CN" altLang="en-US" sz="3200" b="1" u="none" baseline="0">
                <a:latin typeface="楷体" charset="-122"/>
                <a:ea typeface="楷体" panose="02010609060101010101" charset="-122"/>
              </a:rPr>
              <a:t>华盛顿会议为太平洋两岸的两个大国的下一场战争，埋下了第一批火种。</a:t>
            </a:r>
            <a:endParaRPr lang="zh-CN" altLang="en-US" sz="3200" b="1" u="none" baseline="0">
              <a:latin typeface="楷体" charset="-122"/>
              <a:ea typeface="楷体" panose="02010609060101010101" charset="-122"/>
            </a:endParaRPr>
          </a:p>
          <a:p>
            <a:pPr marL="0" marR="0" lvl="0" indent="0"/>
            <a:r>
              <a:rPr lang="zh-CN" altLang="en-US" sz="3200" b="1" u="none" baseline="0">
                <a:latin typeface="楷体" charset="-122"/>
                <a:ea typeface="楷体" panose="02010609060101010101" charset="-122"/>
              </a:rPr>
              <a:t>                      </a:t>
            </a:r>
            <a:r>
              <a:rPr lang="en-US" altLang="zh-CN" sz="3200" b="1" u="none" baseline="0">
                <a:latin typeface="楷体" charset="-122"/>
                <a:ea typeface="楷体" panose="02010609060101010101" charset="-122"/>
              </a:rPr>
              <a:t>——</a:t>
            </a:r>
            <a:r>
              <a:rPr lang="zh-CN" altLang="en-US" sz="3200" b="1" u="none" baseline="0">
                <a:latin typeface="楷体" charset="-122"/>
                <a:ea typeface="楷体" panose="02010609060101010101" charset="-122"/>
              </a:rPr>
              <a:t>列宁</a:t>
            </a:r>
            <a:endParaRPr lang="zh-CN" altLang="en-US" sz="3200" b="1" u="none" baseline="0">
              <a:latin typeface="楷体" charset="-122"/>
              <a:ea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additive="base">
                                        <p:cTn id="6" dur="1" fill="hold">
                                          <p:stCondLst>
                                            <p:cond delay="0"/>
                                          </p:stCondLst>
                                        </p:cTn>
                                        <p:tgtEl>
                                          <p:spTgt spid="143368"/>
                                        </p:tgtEl>
                                        <p:attrNameLst>
                                          <p:attrName>style.visibility</p:attrName>
                                        </p:attrNameLst>
                                      </p:cBhvr>
                                      <p:to>
                                        <p:strVal val="visible"/>
                                      </p:to>
                                    </p:set>
                                    <p:animEffect transition="in" filter="dissolve">
                                      <p:cBhvr additive="base">
                                        <p:cTn id="7" dur="500" fill="hold"/>
                                        <p:tgtEl>
                                          <p:spTgt spid="143368"/>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9" presetClass="entr" presetSubtype="0" fill="hold" grpId="1" nodeType="clickEffect">
                                  <p:stCondLst>
                                    <p:cond delay="0"/>
                                  </p:stCondLst>
                                  <p:childTnLst>
                                    <p:set>
                                      <p:cBhvr additive="base">
                                        <p:cTn id="12" dur="1" fill="hold">
                                          <p:stCondLst>
                                            <p:cond delay="0"/>
                                          </p:stCondLst>
                                        </p:cTn>
                                        <p:tgtEl>
                                          <p:spTgt spid="143369"/>
                                        </p:tgtEl>
                                        <p:attrNameLst>
                                          <p:attrName>style.visibility</p:attrName>
                                        </p:attrNameLst>
                                      </p:cBhvr>
                                      <p:to>
                                        <p:strVal val="visible"/>
                                      </p:to>
                                    </p:set>
                                    <p:animEffect transition="in" filter="dissolve">
                                      <p:cBhvr additive="base">
                                        <p:cTn id="13" dur="500" fill="hold"/>
                                        <p:tgtEl>
                                          <p:spTgt spid="143369"/>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9" presetClass="entr" presetSubtype="0" fill="hold" grpId="2" nodeType="clickEffect">
                                  <p:stCondLst>
                                    <p:cond delay="0"/>
                                  </p:stCondLst>
                                  <p:childTnLst>
                                    <p:set>
                                      <p:cBhvr additive="base">
                                        <p:cTn id="18" dur="1" fill="hold">
                                          <p:stCondLst>
                                            <p:cond delay="0"/>
                                          </p:stCondLst>
                                        </p:cTn>
                                        <p:tgtEl>
                                          <p:spTgt spid="143370"/>
                                        </p:tgtEl>
                                        <p:attrNameLst>
                                          <p:attrName>style.visibility</p:attrName>
                                        </p:attrNameLst>
                                      </p:cBhvr>
                                      <p:to>
                                        <p:strVal val="visible"/>
                                      </p:to>
                                    </p:set>
                                    <p:animEffect transition="in" filter="dissolve">
                                      <p:cBhvr additive="base">
                                        <p:cTn id="19" dur="500" fill="hold"/>
                                        <p:tgtEl>
                                          <p:spTgt spid="143370"/>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42" presetClass="entr" presetSubtype="0" fill="hold" grpId="3" nodeType="clickEffect">
                                  <p:stCondLst>
                                    <p:cond delay="0"/>
                                  </p:stCondLst>
                                  <p:childTnLst>
                                    <p:set>
                                      <p:cBhvr additive="base">
                                        <p:cTn id="24" dur="1" fill="hold">
                                          <p:stCondLst>
                                            <p:cond delay="0"/>
                                          </p:stCondLst>
                                        </p:cTn>
                                        <p:tgtEl>
                                          <p:spTgt spid="143371"/>
                                        </p:tgtEl>
                                        <p:attrNameLst>
                                          <p:attrName>style.visibility</p:attrName>
                                        </p:attrNameLst>
                                      </p:cBhvr>
                                      <p:to>
                                        <p:strVal val="visible"/>
                                      </p:to>
                                    </p:set>
                                    <p:animEffect transition="in" filter="fade">
                                      <p:cBhvr additive="base">
                                        <p:cTn id="25" dur="1000" fill="hold"/>
                                        <p:tgtEl>
                                          <p:spTgt spid="143371"/>
                                        </p:tgtEl>
                                      </p:cBhvr>
                                    </p:animEffect>
                                    <p:anim calcmode="lin" valueType="num">
                                      <p:cBhvr additive="base">
                                        <p:cTn id="26" dur="1000" fill="hold"/>
                                        <p:tgtEl>
                                          <p:spTgt spid="143371"/>
                                        </p:tgtEl>
                                        <p:attrNameLst>
                                          <p:attrName>ppt_x</p:attrName>
                                        </p:attrNameLst>
                                      </p:cBhvr>
                                      <p:tavLst>
                                        <p:tav tm="0">
                                          <p:val>
                                            <p:strVal val="#ppt_x"/>
                                          </p:val>
                                        </p:tav>
                                        <p:tav tm="100000">
                                          <p:val>
                                            <p:strVal val="#ppt_x"/>
                                          </p:val>
                                        </p:tav>
                                      </p:tavLst>
                                    </p:anim>
                                    <p:anim calcmode="lin" valueType="num">
                                      <p:cBhvr additive="base">
                                        <p:cTn id="27" dur="1000" fill="hold"/>
                                        <p:tgtEl>
                                          <p:spTgt spid="1433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8" grpId="0"/>
      <p:bldP spid="143369" grpId="1"/>
      <p:bldP spid="143370" grpId="2"/>
      <p:bldP spid="143371" grpId="3"/>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144386" name="文本框 2"/>
          <p:cNvSpPr/>
          <p:nvPr>
            <p:custDataLst>
              <p:tags r:id="rId3"/>
            </p:custDataLst>
          </p:nvPr>
        </p:nvSpPr>
        <p:spPr>
          <a:xfrm>
            <a:off x="2757488" y="3560763"/>
            <a:ext cx="5556250" cy="1246187"/>
          </a:xfrm>
          <a:prstGeom prst="rect">
            <a:avLst/>
          </a:prstGeom>
          <a:noFill/>
          <a:ln>
            <a:noFill/>
            <a:miter lim="800000"/>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nSpc>
                <a:spcPts val="4500"/>
              </a:lnSpc>
            </a:pPr>
            <a:r>
              <a:rPr lang="zh-CN" altLang="en-US" sz="3000">
                <a:latin typeface="华文新魏" pitchFamily="2" charset="-122"/>
                <a:ea typeface="华文新魏" pitchFamily="2" charset="-122"/>
              </a:rPr>
              <a:t>启示：弱国无外交，外交是综</a:t>
            </a:r>
            <a:endParaRPr lang="en-US" altLang="zh-CN" sz="3000">
              <a:latin typeface="华文新魏" pitchFamily="2" charset="-122"/>
              <a:ea typeface="华文新魏" pitchFamily="2" charset="-122"/>
            </a:endParaRPr>
          </a:p>
          <a:p>
            <a:pPr marL="0" marR="0" lvl="0" indent="0">
              <a:lnSpc>
                <a:spcPts val="4500"/>
              </a:lnSpc>
            </a:pPr>
            <a:r>
              <a:rPr lang="en-US" altLang="zh-CN" sz="3000">
                <a:latin typeface="华文新魏" pitchFamily="2" charset="-122"/>
                <a:ea typeface="华文新魏" pitchFamily="2" charset="-122"/>
              </a:rPr>
              <a:t>            </a:t>
            </a:r>
            <a:r>
              <a:rPr lang="zh-CN" altLang="en-US" sz="3000">
                <a:latin typeface="华文新魏" pitchFamily="2" charset="-122"/>
                <a:ea typeface="华文新魏" pitchFamily="2" charset="-122"/>
              </a:rPr>
              <a:t>合国力的较量。</a:t>
            </a:r>
            <a:endParaRPr lang="zh-CN" altLang="en-US" sz="3000">
              <a:latin typeface="华文新魏" pitchFamily="2" charset="-122"/>
              <a:ea typeface="华文新魏" pitchFamily="2" charset="-122"/>
            </a:endParaRPr>
          </a:p>
        </p:txBody>
      </p:sp>
      <p:grpSp>
        <p:nvGrpSpPr>
          <p:cNvPr id="144387" name="组合 3"/>
          <p:cNvGrpSpPr/>
          <p:nvPr>
            <p:custDataLst>
              <p:tags r:id="rId4"/>
            </p:custDataLst>
          </p:nvPr>
        </p:nvGrpSpPr>
        <p:grpSpPr>
          <a:xfrm>
            <a:off x="1244600" y="3521075"/>
            <a:ext cx="1193800" cy="1014412"/>
            <a:chOff x="10805" y="35"/>
            <a:chExt cx="3067" cy="2642"/>
          </a:xfrm>
        </p:grpSpPr>
        <p:pic>
          <p:nvPicPr>
            <p:cNvPr id="144388" name="图片 1"/>
            <p:cNvPicPr/>
            <p:nvPr>
              <p:custDataLst>
                <p:tags r:id="rId6"/>
              </p:custDataLst>
            </p:nvPr>
          </p:nvPicPr>
          <p:blipFill>
            <a:blip r:embed="rId5"/>
            <a:stretch>
              <a:fillRect/>
            </a:stretch>
          </p:blipFill>
          <p:spPr>
            <a:xfrm>
              <a:off x="10805" y="35"/>
              <a:ext cx="3067" cy="2642"/>
            </a:xfrm>
            <a:prstGeom prst="rect">
              <a:avLst/>
            </a:prstGeom>
            <a:noFill/>
            <a:ln>
              <a:noFill/>
              <a:miter lim="800000"/>
            </a:ln>
          </p:spPr>
        </p:pic>
        <p:sp>
          <p:nvSpPr>
            <p:cNvPr id="144389" name="文本框 2"/>
            <p:cNvSpPr/>
            <p:nvPr>
              <p:custDataLst>
                <p:tags r:id="rId7"/>
              </p:custDataLst>
            </p:nvPr>
          </p:nvSpPr>
          <p:spPr>
            <a:xfrm>
              <a:off x="11029" y="496"/>
              <a:ext cx="2843" cy="1200"/>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r>
                <a:rPr lang="zh-CN" altLang="en-US" sz="2400" b="1">
                  <a:latin typeface="楷体" charset="-122"/>
                  <a:ea typeface="楷体" panose="02010609060101010101" charset="-122"/>
                </a:rPr>
                <a:t>笔 记</a:t>
              </a:r>
              <a:endParaRPr lang="zh-CN" altLang="en-US" sz="2400" b="1">
                <a:latin typeface="楷体" charset="-122"/>
                <a:ea typeface="楷体" panose="02010609060101010101" charset="-122"/>
              </a:endParaRPr>
            </a:p>
          </p:txBody>
        </p:sp>
      </p:grpSp>
      <p:sp>
        <p:nvSpPr>
          <p:cNvPr id="144390" name="Rectangle 7"/>
          <p:cNvSpPr>
            <a:spLocks noChangeArrowheads="1"/>
          </p:cNvSpPr>
          <p:nvPr>
            <p:custDataLst>
              <p:tags r:id="rId8"/>
            </p:custDataLst>
          </p:nvPr>
        </p:nvSpPr>
        <p:spPr bwMode="auto">
          <a:xfrm>
            <a:off x="752475" y="352425"/>
            <a:ext cx="8061325" cy="2895600"/>
          </a:xfrm>
          <a:prstGeom prst="rect">
            <a:avLst/>
          </a:prstGeom>
          <a:solidFill>
            <a:srgbClr val="62AA1D"/>
          </a:solidFill>
          <a:ln w="12700" cap="flat" cmpd="sng" algn="ctr">
            <a:solidFill>
              <a:srgbClr val="467C12"/>
            </a:solidFill>
            <a:prstDash val="solid"/>
            <a:miter lim="800000"/>
            <a:headEnd type="none" w="med" len="med"/>
            <a:tailEnd type="none" w="med" len="med"/>
          </a:ln>
        </p:spPr>
        <p:txBody>
          <a:bodyPr wrap="square" anchor="t" anchorCtr="0">
            <a:spAutoFit/>
          </a:bodyPr>
          <a:lstStyle>
            <a:defPPr>
              <a:defRPr lang="zh-CN"/>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vl6pPr marL="2286000" algn="l" defTabSz="914400" rtl="0" eaLnBrk="1" latinLnBrk="0" hangingPunct="1">
              <a:defRPr lang="en-US" altLang="en-US" sz="3600" kern="1200">
                <a:solidFill>
                  <a:schemeClr val="lt1"/>
                </a:solidFill>
                <a:latin typeface="+mn-lt"/>
                <a:ea typeface="+mn-ea"/>
                <a:cs typeface="+mn-cs"/>
              </a:defRPr>
            </a:lvl6pPr>
            <a:lvl7pPr marL="2743200" algn="l" defTabSz="914400" rtl="0" eaLnBrk="1" latinLnBrk="0" hangingPunct="1">
              <a:defRPr lang="en-US" altLang="en-US" sz="3600" kern="1200">
                <a:solidFill>
                  <a:schemeClr val="lt1"/>
                </a:solidFill>
                <a:latin typeface="+mn-lt"/>
                <a:ea typeface="+mn-ea"/>
                <a:cs typeface="+mn-cs"/>
              </a:defRPr>
            </a:lvl7pPr>
            <a:lvl8pPr marL="3200400" algn="l" defTabSz="914400" rtl="0" eaLnBrk="1" latinLnBrk="0" hangingPunct="1">
              <a:defRPr lang="en-US" altLang="en-US" sz="3600" kern="1200">
                <a:solidFill>
                  <a:schemeClr val="lt1"/>
                </a:solidFill>
                <a:latin typeface="+mn-lt"/>
                <a:ea typeface="+mn-ea"/>
                <a:cs typeface="+mn-cs"/>
              </a:defRPr>
            </a:lvl8pPr>
            <a:lvl9pPr marL="3657600" algn="l" defTabSz="914400" rtl="0" eaLnBrk="1" latinLnBrk="0" hangingPunct="1">
              <a:defRPr lang="en-US" altLang="en-US" sz="3600" kern="1200">
                <a:solidFill>
                  <a:schemeClr val="lt1"/>
                </a:solidFill>
                <a:latin typeface="+mn-lt"/>
                <a:ea typeface="+mn-ea"/>
                <a:cs typeface="+mn-cs"/>
              </a:defRPr>
            </a:lvl9pPr>
          </a:lstStyle>
          <a:p>
            <a:pPr marL="0" marR="0" lvl="0" indent="0" algn="just" eaLnBrk="0" fontAlgn="base" hangingPunct="0">
              <a:lnSpc>
                <a:spcPct val="150000"/>
              </a:lnSpc>
            </a:pPr>
            <a:r>
              <a:rPr lang="zh-CN" altLang="en-US" sz="3600" b="1">
                <a:solidFill>
                  <a:schemeClr val="bg1"/>
                </a:solidFill>
                <a:effectLst>
                  <a:outerShdw blurRad="38100" dist="38100" dir="2700000" algn="tl">
                    <a:schemeClr val="bg2"/>
                  </a:outerShdw>
                </a:effectLst>
                <a:latin typeface="黑体" pitchFamily="2" charset="-122"/>
                <a:ea typeface="黑体" pitchFamily="2" charset="-122"/>
              </a:rPr>
              <a:t>    </a:t>
            </a:r>
            <a:r>
              <a:rPr lang="zh-CN" altLang="en-US" sz="4000" b="1">
                <a:solidFill>
                  <a:schemeClr val="bg1"/>
                </a:solidFill>
                <a:effectLst>
                  <a:outerShdw blurRad="38100" dist="38100" dir="2700000" algn="tl">
                    <a:schemeClr val="bg2"/>
                  </a:outerShdw>
                </a:effectLst>
                <a:latin typeface="黑体" pitchFamily="2" charset="-122"/>
                <a:ea typeface="黑体" pitchFamily="2" charset="-122"/>
              </a:rPr>
              <a:t>毛泽东说：</a:t>
            </a:r>
            <a:r>
              <a:rPr lang="zh-CN" altLang="en-US" sz="4000" b="1">
                <a:solidFill>
                  <a:schemeClr val="bg1"/>
                </a:solidFill>
                <a:effectLst>
                  <a:outerShdw blurRad="38100" dist="38100" dir="2700000" algn="tl">
                    <a:schemeClr val="bg2"/>
                  </a:outerShdw>
                </a:effectLst>
                <a:latin typeface="Times New Roman" pitchFamily="18" charset="0"/>
                <a:ea typeface="黑体" pitchFamily="2" charset="-122"/>
              </a:rPr>
              <a:t>“</a:t>
            </a:r>
            <a:r>
              <a:rPr lang="zh-CN" altLang="en-US" sz="4000" b="1">
                <a:solidFill>
                  <a:schemeClr val="bg1"/>
                </a:solidFill>
                <a:effectLst>
                  <a:outerShdw blurRad="38100" dist="38100" dir="2700000" algn="tl">
                    <a:schemeClr val="bg2"/>
                  </a:outerShdw>
                </a:effectLst>
                <a:latin typeface="黑体" pitchFamily="2" charset="-122"/>
                <a:ea typeface="黑体" pitchFamily="2" charset="-122"/>
              </a:rPr>
              <a:t>华盛顿会议使中国回复到几个帝国主义国家共同支配的局面</a:t>
            </a:r>
            <a:r>
              <a:rPr lang="zh-CN" altLang="en-US" sz="4000" b="1">
                <a:solidFill>
                  <a:schemeClr val="bg1"/>
                </a:solidFill>
                <a:effectLst>
                  <a:outerShdw blurRad="38100" dist="38100" dir="2700000" algn="tl">
                    <a:schemeClr val="bg2"/>
                  </a:outerShdw>
                </a:effectLst>
                <a:latin typeface="Times New Roman" pitchFamily="18" charset="0"/>
                <a:ea typeface="黑体" pitchFamily="2" charset="-122"/>
              </a:rPr>
              <a:t>”</a:t>
            </a:r>
            <a:r>
              <a:rPr lang="zh-CN" altLang="en-US" sz="4000" b="1">
                <a:solidFill>
                  <a:schemeClr val="bg1"/>
                </a:solidFill>
                <a:effectLst>
                  <a:outerShdw blurRad="38100" dist="38100" dir="2700000" algn="tl">
                    <a:schemeClr val="bg2"/>
                  </a:outerShdw>
                </a:effectLst>
                <a:latin typeface="黑体" pitchFamily="2" charset="-122"/>
                <a:ea typeface="黑体" pitchFamily="2" charset="-122"/>
              </a:rPr>
              <a:t>。</a:t>
            </a:r>
            <a:endParaRPr lang="zh-CN" altLang="en-US" sz="4000" b="1">
              <a:solidFill>
                <a:schemeClr val="bg1"/>
              </a:solidFill>
              <a:effectLst>
                <a:outerShdw blurRad="38100" dist="38100" dir="2700000" algn="tl">
                  <a:schemeClr val="bg2"/>
                </a:outerShdw>
              </a:effectLst>
              <a:latin typeface="黑体" pitchFamily="2" charset="-122"/>
              <a:ea typeface="黑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additive="base">
                                        <p:cTn id="6" dur="1" fill="hold">
                                          <p:stCondLst>
                                            <p:cond delay="0"/>
                                          </p:stCondLst>
                                        </p:cTn>
                                        <p:tgtEl>
                                          <p:spTgt spid="144387"/>
                                        </p:tgtEl>
                                        <p:attrNameLst>
                                          <p:attrName>style.visibility</p:attrName>
                                        </p:attrNameLst>
                                      </p:cBhvr>
                                      <p:to>
                                        <p:strVal val="visible"/>
                                      </p:to>
                                    </p:set>
                                    <p:animEffect transition="in" filter="wipe(up)">
                                      <p:cBhvr additive="base">
                                        <p:cTn id="7" dur="500" fill="hold"/>
                                        <p:tgtEl>
                                          <p:spTgt spid="144387"/>
                                        </p:tgtEl>
                                      </p:cBhvr>
                                    </p:animEffect>
                                  </p:childTnLst>
                                </p:cTn>
                              </p:par>
                              <p:par>
                                <p:cTn id="8" presetID="22" presetClass="entr" presetSubtype="1" fill="hold" grpId="0" nodeType="withEffect">
                                  <p:stCondLst>
                                    <p:cond delay="0"/>
                                  </p:stCondLst>
                                  <p:childTnLst>
                                    <p:set>
                                      <p:cBhvr additive="base">
                                        <p:cTn id="9" dur="1" fill="hold">
                                          <p:stCondLst>
                                            <p:cond delay="0"/>
                                          </p:stCondLst>
                                        </p:cTn>
                                        <p:tgtEl>
                                          <p:spTgt spid="144386"/>
                                        </p:tgtEl>
                                        <p:attrNameLst>
                                          <p:attrName>style.visibility</p:attrName>
                                        </p:attrNameLst>
                                      </p:cBhvr>
                                      <p:to>
                                        <p:strVal val="visible"/>
                                      </p:to>
                                    </p:set>
                                    <p:animEffect transition="in" filter="wipe(up)">
                                      <p:cBhvr additive="base">
                                        <p:cTn id="10" dur="500" fill="hold"/>
                                        <p:tgtEl>
                                          <p:spTgt spid="144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6" grpId="0"/>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145410" name="Text Box 2"/>
          <p:cNvSpPr/>
          <p:nvPr>
            <p:custDataLst>
              <p:tags r:id="rId3"/>
            </p:custDataLst>
          </p:nvPr>
        </p:nvSpPr>
        <p:spPr>
          <a:xfrm>
            <a:off x="712788" y="327025"/>
            <a:ext cx="3194050" cy="442912"/>
          </a:xfrm>
          <a:prstGeom prst="rect">
            <a:avLst/>
          </a:prstGeom>
          <a:noFill/>
          <a:ln w="12700">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spcBef>
                <a:spcPct val="50000"/>
              </a:spcBef>
            </a:pPr>
            <a:r>
              <a:rPr lang="zh-CN" altLang="en-US" sz="2200" b="1">
                <a:latin typeface="微软雅黑" charset="-122"/>
              </a:rPr>
              <a:t>凡尔赛</a:t>
            </a:r>
            <a:r>
              <a:rPr lang="en-US" altLang="zh-CN" sz="2200" b="1">
                <a:latin typeface="微软雅黑" charset="-122"/>
              </a:rPr>
              <a:t>--</a:t>
            </a:r>
            <a:r>
              <a:rPr lang="zh-CN" altLang="en-US" sz="2200" b="1">
                <a:latin typeface="微软雅黑" charset="-122"/>
              </a:rPr>
              <a:t>华盛顿体系</a:t>
            </a:r>
            <a:endParaRPr lang="zh-CN" altLang="en-US" sz="2200" b="1">
              <a:latin typeface="微软雅黑" charset="-122"/>
            </a:endParaRPr>
          </a:p>
        </p:txBody>
      </p:sp>
      <p:sp>
        <p:nvSpPr>
          <p:cNvPr id="145411" name="矩形 29700"/>
          <p:cNvSpPr/>
          <p:nvPr>
            <p:custDataLst>
              <p:tags r:id="rId4"/>
            </p:custDataLst>
          </p:nvPr>
        </p:nvSpPr>
        <p:spPr>
          <a:xfrm>
            <a:off x="2273300" y="1343025"/>
            <a:ext cx="5362575" cy="442913"/>
          </a:xfrm>
          <a:prstGeom prst="rect">
            <a:avLst/>
          </a:prstGeom>
          <a:noFill/>
          <a:ln>
            <a:noFill/>
            <a:miter lim="800000"/>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200" b="1">
                <a:ea typeface="宋体" pitchFamily="2" charset="-122"/>
              </a:rPr>
              <a:t>战后帝国主义</a:t>
            </a:r>
            <a:r>
              <a:rPr lang="zh-CN" altLang="en-US" sz="2200" b="1">
                <a:solidFill>
                  <a:srgbClr val="FF0000"/>
                </a:solidFill>
                <a:ea typeface="宋体" pitchFamily="2" charset="-122"/>
              </a:rPr>
              <a:t>重新瓜分世界</a:t>
            </a:r>
            <a:r>
              <a:rPr lang="zh-CN" altLang="en-US" sz="2200" b="1">
                <a:ea typeface="宋体" pitchFamily="2" charset="-122"/>
              </a:rPr>
              <a:t>的体系</a:t>
            </a:r>
            <a:endParaRPr lang="zh-CN" altLang="en-US" sz="2200" b="1">
              <a:ea typeface="宋体" pitchFamily="2" charset="-122"/>
            </a:endParaRPr>
          </a:p>
        </p:txBody>
      </p:sp>
      <p:sp>
        <p:nvSpPr>
          <p:cNvPr id="145412" name="矩形 29701"/>
          <p:cNvSpPr/>
          <p:nvPr>
            <p:custDataLst>
              <p:tags r:id="rId5"/>
            </p:custDataLst>
          </p:nvPr>
        </p:nvSpPr>
        <p:spPr>
          <a:xfrm>
            <a:off x="1031875" y="2538413"/>
            <a:ext cx="1271588" cy="530225"/>
          </a:xfrm>
          <a:prstGeom prst="rect">
            <a:avLst/>
          </a:prstGeom>
          <a:noFill/>
          <a:ln>
            <a:noFill/>
            <a:miter lim="800000"/>
          </a:ln>
        </p:spPr>
        <p:txBody>
          <a:bodyPr wrap="non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800" b="1">
                <a:latin typeface="微软雅黑" charset="-122"/>
              </a:rPr>
              <a:t>影响：</a:t>
            </a:r>
            <a:endParaRPr lang="zh-CN" altLang="en-US" sz="2800" b="1">
              <a:latin typeface="微软雅黑" charset="-122"/>
            </a:endParaRPr>
          </a:p>
        </p:txBody>
      </p:sp>
      <p:sp>
        <p:nvSpPr>
          <p:cNvPr id="145413" name="矩形 29702"/>
          <p:cNvSpPr/>
          <p:nvPr>
            <p:custDataLst>
              <p:tags r:id="rId6"/>
            </p:custDataLst>
          </p:nvPr>
        </p:nvSpPr>
        <p:spPr>
          <a:xfrm>
            <a:off x="2139950" y="2978150"/>
            <a:ext cx="5043488" cy="442913"/>
          </a:xfrm>
          <a:prstGeom prst="rect">
            <a:avLst/>
          </a:prstGeom>
          <a:noFill/>
          <a:ln>
            <a:noFill/>
            <a:miter lim="800000"/>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en-US" altLang="zh-CN" sz="2200" b="1">
                <a:ea typeface="宋体" pitchFamily="2" charset="-122"/>
              </a:rPr>
              <a:t>1</a:t>
            </a:r>
            <a:r>
              <a:rPr lang="zh-CN" altLang="en-US" sz="2200" b="1">
                <a:ea typeface="宋体" pitchFamily="2" charset="-122"/>
              </a:rPr>
              <a:t>、确立了战后资本主义世界新秩序</a:t>
            </a:r>
            <a:endParaRPr lang="zh-CN" altLang="en-US" sz="2200" b="1">
              <a:ea typeface="宋体" pitchFamily="2" charset="-122"/>
            </a:endParaRPr>
          </a:p>
        </p:txBody>
      </p:sp>
      <p:sp>
        <p:nvSpPr>
          <p:cNvPr id="145414" name="矩形 29703"/>
          <p:cNvSpPr/>
          <p:nvPr>
            <p:custDataLst>
              <p:tags r:id="rId7"/>
            </p:custDataLst>
          </p:nvPr>
        </p:nvSpPr>
        <p:spPr>
          <a:xfrm>
            <a:off x="2139950" y="3779838"/>
            <a:ext cx="5918200" cy="444500"/>
          </a:xfrm>
          <a:prstGeom prst="rect">
            <a:avLst/>
          </a:prstGeom>
          <a:noFill/>
          <a:ln>
            <a:noFill/>
            <a:miter lim="800000"/>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en-US" altLang="zh-CN" sz="2200" b="1">
                <a:ea typeface="宋体" pitchFamily="2" charset="-122"/>
              </a:rPr>
              <a:t>2</a:t>
            </a:r>
            <a:r>
              <a:rPr lang="zh-CN" altLang="en-US" sz="2200" b="1">
                <a:ea typeface="宋体" pitchFamily="2" charset="-122"/>
              </a:rPr>
              <a:t>、激起了新矛盾</a:t>
            </a:r>
            <a:r>
              <a:rPr lang="en-US" altLang="zh-CN" sz="2200" b="1">
                <a:ea typeface="宋体" pitchFamily="2" charset="-122"/>
              </a:rPr>
              <a:t>,</a:t>
            </a:r>
            <a:r>
              <a:rPr lang="zh-CN" altLang="en-US" sz="2200" b="1">
                <a:ea typeface="宋体" pitchFamily="2" charset="-122"/>
              </a:rPr>
              <a:t>埋下了新世界大战的祸根</a:t>
            </a:r>
            <a:endParaRPr lang="zh-CN" altLang="en-US" sz="2200" b="1">
              <a:ea typeface="宋体" pitchFamily="2" charset="-122"/>
            </a:endParaRPr>
          </a:p>
        </p:txBody>
      </p:sp>
      <p:sp>
        <p:nvSpPr>
          <p:cNvPr id="145415" name="文本框 1"/>
          <p:cNvSpPr/>
          <p:nvPr>
            <p:custDataLst>
              <p:tags r:id="rId8"/>
            </p:custDataLst>
          </p:nvPr>
        </p:nvSpPr>
        <p:spPr>
          <a:xfrm>
            <a:off x="1120775" y="1295400"/>
            <a:ext cx="1271588" cy="530225"/>
          </a:xfrm>
          <a:prstGeom prst="rect">
            <a:avLst/>
          </a:prstGeom>
          <a:noFill/>
          <a:ln>
            <a:noFill/>
            <a:miter lim="800000"/>
          </a:ln>
        </p:spPr>
        <p:txBody>
          <a:bodyPr wrap="non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800" b="1">
                <a:latin typeface="微软雅黑" charset="-122"/>
                <a:sym typeface="Arial" pitchFamily="34" charset="0"/>
              </a:rPr>
              <a:t>实质：</a:t>
            </a:r>
            <a:endParaRPr lang="zh-CN" altLang="en-US" sz="2800" b="1">
              <a:latin typeface="微软雅黑" charset="-122"/>
              <a:sym typeface="Arial" pitchFamily="34"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3" presetClass="entr" presetSubtype="10" fill="hold" grpId="4" nodeType="afterEffect">
                                  <p:stCondLst>
                                    <p:cond delay="0"/>
                                  </p:stCondLst>
                                  <p:childTnLst>
                                    <p:set>
                                      <p:cBhvr additive="base">
                                        <p:cTn id="7" dur="1" fill="hold">
                                          <p:stCondLst>
                                            <p:cond delay="0"/>
                                          </p:stCondLst>
                                        </p:cTn>
                                        <p:tgtEl>
                                          <p:spTgt spid="145415"/>
                                        </p:tgtEl>
                                        <p:attrNameLst>
                                          <p:attrName>style.visibility</p:attrName>
                                        </p:attrNameLst>
                                      </p:cBhvr>
                                      <p:to>
                                        <p:strVal val="visible"/>
                                      </p:to>
                                    </p:set>
                                    <p:animEffect transition="in" filter="blinds(horizontal)">
                                      <p:cBhvr additive="base">
                                        <p:cTn id="8" dur="500" fill="hold"/>
                                        <p:tgtEl>
                                          <p:spTgt spid="145415"/>
                                        </p:tgtEl>
                                      </p:cBhvr>
                                    </p:animEffect>
                                  </p:childTnLst>
                                </p:cTn>
                              </p:par>
                              <p:par>
                                <p:cTn id="9" presetID="3" presetClass="entr" presetSubtype="10" fill="hold" grpId="1" nodeType="withEffect">
                                  <p:stCondLst>
                                    <p:cond delay="0"/>
                                  </p:stCondLst>
                                  <p:childTnLst>
                                    <p:set>
                                      <p:cBhvr additive="base">
                                        <p:cTn id="10" dur="1" fill="hold">
                                          <p:stCondLst>
                                            <p:cond delay="0"/>
                                          </p:stCondLst>
                                        </p:cTn>
                                        <p:tgtEl>
                                          <p:spTgt spid="145412"/>
                                        </p:tgtEl>
                                        <p:attrNameLst>
                                          <p:attrName>style.visibility</p:attrName>
                                        </p:attrNameLst>
                                      </p:cBhvr>
                                      <p:to>
                                        <p:strVal val="visible"/>
                                      </p:to>
                                    </p:set>
                                    <p:animEffect transition="in" filter="blinds(horizontal)">
                                      <p:cBhvr additive="base">
                                        <p:cTn id="11" dur="500" fill="hold"/>
                                        <p:tgtEl>
                                          <p:spTgt spid="145412"/>
                                        </p:tgtEl>
                                      </p:cBhvr>
                                    </p:animEffect>
                                  </p:childTnLst>
                                </p:cTn>
                              </p:par>
                            </p:childTnLst>
                          </p:cTn>
                        </p:par>
                      </p:childTnLst>
                    </p:cTn>
                  </p:par>
                  <p:par>
                    <p:cTn id="12" fill="hold" nodeType="clickPar">
                      <p:stCondLst>
                        <p:cond delay="indefinite"/>
                        <p:cond evt="onBegin" delay="0">
                          <p:tn val="11"/>
                        </p:cond>
                      </p:stCondLst>
                      <p:childTnLst>
                        <p:par>
                          <p:cTn id="13" fill="hold" nodeType="withGroup">
                            <p:stCondLst>
                              <p:cond delay="indefinite"/>
                            </p:stCondLst>
                          </p:cTn>
                        </p:par>
                        <p:par>
                          <p:cTn id="14" fill="hold" nodeType="afterGroup">
                            <p:stCondLst>
                              <p:cond delay="0"/>
                            </p:stCondLst>
                            <p:childTnLst>
                              <p:par>
                                <p:cTn id="15" presetID="2" presetClass="entr" presetSubtype="4" fill="hold" grpId="0" nodeType="clickEffect">
                                  <p:stCondLst>
                                    <p:cond delay="0"/>
                                  </p:stCondLst>
                                  <p:childTnLst>
                                    <p:set>
                                      <p:cBhvr additive="base">
                                        <p:cTn id="16" dur="1" fill="hold">
                                          <p:stCondLst>
                                            <p:cond delay="0"/>
                                          </p:stCondLst>
                                        </p:cTn>
                                        <p:tgtEl>
                                          <p:spTgt spid="145411"/>
                                        </p:tgtEl>
                                        <p:attrNameLst>
                                          <p:attrName>style.visibility</p:attrName>
                                        </p:attrNameLst>
                                      </p:cBhvr>
                                      <p:to>
                                        <p:strVal val="visible"/>
                                      </p:to>
                                    </p:set>
                                    <p:anim calcmode="lin" valueType="num">
                                      <p:cBhvr additive="base">
                                        <p:cTn id="17" dur="500" fill="hold"/>
                                        <p:tgtEl>
                                          <p:spTgt spid="145411"/>
                                        </p:tgtEl>
                                        <p:attrNameLst>
                                          <p:attrName>ppt_x</p:attrName>
                                        </p:attrNameLst>
                                      </p:cBhvr>
                                      <p:tavLst>
                                        <p:tav tm="0">
                                          <p:val>
                                            <p:strVal val="#ppt_x"/>
                                          </p:val>
                                        </p:tav>
                                        <p:tav tm="100000">
                                          <p:val>
                                            <p:strVal val="#ppt_x"/>
                                          </p:val>
                                        </p:tav>
                                      </p:tavLst>
                                    </p:anim>
                                    <p:anim calcmode="lin" valueType="num">
                                      <p:cBhvr additive="base">
                                        <p:cTn id="18" dur="500" fill="hold"/>
                                        <p:tgtEl>
                                          <p:spTgt spid="145411"/>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cond evt="onBegin" delay="0">
                          <p:tn val="18"/>
                        </p:cond>
                      </p:stCondLst>
                      <p:childTnLst>
                        <p:par>
                          <p:cTn id="20" fill="hold" nodeType="withGroup">
                            <p:stCondLst>
                              <p:cond delay="indefinite"/>
                            </p:stCondLst>
                          </p:cTn>
                        </p:par>
                        <p:par>
                          <p:cTn id="21" fill="hold" nodeType="afterGroup">
                            <p:stCondLst>
                              <p:cond delay="0"/>
                            </p:stCondLst>
                            <p:childTnLst>
                              <p:par>
                                <p:cTn id="22" presetID="2" presetClass="entr" presetSubtype="4" fill="hold" grpId="2" nodeType="clickEffect">
                                  <p:stCondLst>
                                    <p:cond delay="0"/>
                                  </p:stCondLst>
                                  <p:childTnLst>
                                    <p:set>
                                      <p:cBhvr additive="base">
                                        <p:cTn id="23" dur="1" fill="hold">
                                          <p:stCondLst>
                                            <p:cond delay="0"/>
                                          </p:stCondLst>
                                        </p:cTn>
                                        <p:tgtEl>
                                          <p:spTgt spid="145413"/>
                                        </p:tgtEl>
                                        <p:attrNameLst>
                                          <p:attrName>style.visibility</p:attrName>
                                        </p:attrNameLst>
                                      </p:cBhvr>
                                      <p:to>
                                        <p:strVal val="visible"/>
                                      </p:to>
                                    </p:set>
                                    <p:anim calcmode="lin" valueType="num">
                                      <p:cBhvr additive="base">
                                        <p:cTn id="24" dur="500" fill="hold"/>
                                        <p:tgtEl>
                                          <p:spTgt spid="145413"/>
                                        </p:tgtEl>
                                        <p:attrNameLst>
                                          <p:attrName>ppt_x</p:attrName>
                                        </p:attrNameLst>
                                      </p:cBhvr>
                                      <p:tavLst>
                                        <p:tav tm="0">
                                          <p:val>
                                            <p:strVal val="#ppt_x"/>
                                          </p:val>
                                        </p:tav>
                                        <p:tav tm="100000">
                                          <p:val>
                                            <p:strVal val="#ppt_x"/>
                                          </p:val>
                                        </p:tav>
                                      </p:tavLst>
                                    </p:anim>
                                    <p:anim calcmode="lin" valueType="num">
                                      <p:cBhvr additive="base">
                                        <p:cTn id="25" dur="500" fill="hold"/>
                                        <p:tgtEl>
                                          <p:spTgt spid="145413"/>
                                        </p:tgtEl>
                                        <p:attrNameLst>
                                          <p:attrName>ppt_y</p:attrName>
                                        </p:attrNameLst>
                                      </p:cBhvr>
                                      <p:tavLst>
                                        <p:tav tm="0">
                                          <p:val>
                                            <p:strVal val="1+#ppt_h/2"/>
                                          </p:val>
                                        </p:tav>
                                        <p:tav tm="100000">
                                          <p:val>
                                            <p:strVal val="#ppt_y"/>
                                          </p:val>
                                        </p:tav>
                                      </p:tavLst>
                                    </p:anim>
                                  </p:childTnLst>
                                </p:cTn>
                              </p:par>
                            </p:childTnLst>
                          </p:cTn>
                        </p:par>
                        <p:par>
                          <p:cTn id="26" fill="hold" nodeType="withGroup">
                            <p:stCondLst>
                              <p:cond delay="500"/>
                            </p:stCondLst>
                            <p:childTnLst>
                              <p:par>
                                <p:cTn id="27" presetID="2" presetClass="entr" presetSubtype="4" fill="hold" grpId="3" nodeType="afterEffect">
                                  <p:childTnLst>
                                    <p:set>
                                      <p:cBhvr additive="base">
                                        <p:cTn id="28" dur="1" fill="hold">
                                          <p:stCondLst>
                                            <p:cond delay="0"/>
                                          </p:stCondLst>
                                        </p:cTn>
                                        <p:tgtEl>
                                          <p:spTgt spid="145414"/>
                                        </p:tgtEl>
                                        <p:attrNameLst>
                                          <p:attrName>style.visibility</p:attrName>
                                        </p:attrNameLst>
                                      </p:cBhvr>
                                      <p:to>
                                        <p:strVal val="visible"/>
                                      </p:to>
                                    </p:set>
                                    <p:anim calcmode="lin" valueType="num">
                                      <p:cBhvr additive="base">
                                        <p:cTn id="29" dur="500" fill="hold"/>
                                        <p:tgtEl>
                                          <p:spTgt spid="145414"/>
                                        </p:tgtEl>
                                        <p:attrNameLst>
                                          <p:attrName>ppt_x</p:attrName>
                                        </p:attrNameLst>
                                      </p:cBhvr>
                                      <p:tavLst>
                                        <p:tav tm="0">
                                          <p:val>
                                            <p:strVal val="#ppt_x"/>
                                          </p:val>
                                        </p:tav>
                                        <p:tav tm="100000">
                                          <p:val>
                                            <p:strVal val="#ppt_x"/>
                                          </p:val>
                                        </p:tav>
                                      </p:tavLst>
                                    </p:anim>
                                    <p:anim calcmode="lin" valueType="num">
                                      <p:cBhvr additive="base">
                                        <p:cTn id="30" dur="500" fill="hold"/>
                                        <p:tgtEl>
                                          <p:spTgt spid="1454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1" grpId="0"/>
      <p:bldP spid="145412" grpId="1"/>
      <p:bldP spid="145413" grpId="2"/>
      <p:bldP spid="145414" grpId="3"/>
      <p:bldP spid="145415" grpId="4"/>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146434" name="Text Box 7"/>
          <p:cNvSpPr/>
          <p:nvPr>
            <p:custDataLst>
              <p:tags r:id="rId3"/>
            </p:custDataLst>
          </p:nvPr>
        </p:nvSpPr>
        <p:spPr>
          <a:xfrm>
            <a:off x="136525" y="120650"/>
            <a:ext cx="8809038" cy="1060450"/>
          </a:xfrm>
          <a:prstGeom prst="rect">
            <a:avLst/>
          </a:prstGeom>
          <a:noFill/>
          <a:ln>
            <a:solidFill>
              <a:srgbClr val="FF0000"/>
            </a:solidFill>
            <a:round/>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b="1">
                <a:solidFill>
                  <a:srgbClr val="0000FF"/>
                </a:solidFill>
                <a:latin typeface="黑体" pitchFamily="2" charset="-122"/>
                <a:ea typeface="黑体" pitchFamily="2" charset="-122"/>
              </a:rPr>
              <a:t>材料一</a:t>
            </a:r>
            <a:r>
              <a:rPr lang="en-US" altLang="zh-CN" b="1">
                <a:solidFill>
                  <a:srgbClr val="0000FF"/>
                </a:solidFill>
                <a:latin typeface="黑体" pitchFamily="2" charset="-122"/>
                <a:ea typeface="黑体" pitchFamily="2" charset="-122"/>
              </a:rPr>
              <a:t>:</a:t>
            </a:r>
            <a:r>
              <a:rPr lang="en-US" altLang="zh-CN" sz="2100" b="1">
                <a:latin typeface="黑体" pitchFamily="2" charset="-122"/>
                <a:ea typeface="黑体" pitchFamily="2" charset="-122"/>
              </a:rPr>
              <a:t>20</a:t>
            </a:r>
            <a:r>
              <a:rPr lang="zh-CN" altLang="en-US" sz="2100" b="1">
                <a:latin typeface="黑体" pitchFamily="2" charset="-122"/>
                <a:ea typeface="黑体" pitchFamily="2" charset="-122"/>
              </a:rPr>
              <a:t>世纪</a:t>
            </a:r>
            <a:r>
              <a:rPr lang="en-US" altLang="zh-CN" sz="2100" b="1">
                <a:latin typeface="黑体" pitchFamily="2" charset="-122"/>
                <a:ea typeface="黑体" pitchFamily="2" charset="-122"/>
              </a:rPr>
              <a:t>20</a:t>
            </a:r>
            <a:r>
              <a:rPr lang="zh-CN" altLang="en-US" sz="2100" b="1">
                <a:latin typeface="黑体" pitchFamily="2" charset="-122"/>
                <a:ea typeface="黑体" pitchFamily="2" charset="-122"/>
              </a:rPr>
              <a:t>年代资本主义世界处于相对稳定时期。美国</a:t>
            </a:r>
            <a:r>
              <a:rPr lang="en-US" altLang="zh-CN" sz="2100" b="1">
                <a:latin typeface="黑体" pitchFamily="2" charset="-122"/>
                <a:ea typeface="黑体" pitchFamily="2" charset="-122"/>
              </a:rPr>
              <a:t>1923—1929</a:t>
            </a:r>
            <a:r>
              <a:rPr lang="zh-CN" altLang="en-US" sz="2100" b="1">
                <a:latin typeface="黑体" pitchFamily="2" charset="-122"/>
                <a:ea typeface="黑体" pitchFamily="2" charset="-122"/>
              </a:rPr>
              <a:t>年，整个工业生产率提高</a:t>
            </a:r>
            <a:r>
              <a:rPr lang="en-US" altLang="zh-CN" sz="2100" b="1">
                <a:latin typeface="黑体" pitchFamily="2" charset="-122"/>
                <a:ea typeface="黑体" pitchFamily="2" charset="-122"/>
              </a:rPr>
              <a:t>40%</a:t>
            </a:r>
            <a:r>
              <a:rPr lang="zh-CN" altLang="en-US" sz="2100" b="1">
                <a:latin typeface="黑体" pitchFamily="2" charset="-122"/>
                <a:ea typeface="黑体" pitchFamily="2" charset="-122"/>
              </a:rPr>
              <a:t>；法国</a:t>
            </a:r>
            <a:r>
              <a:rPr lang="en-US" altLang="zh-CN" sz="2100" b="1">
                <a:latin typeface="黑体" pitchFamily="2" charset="-122"/>
                <a:ea typeface="黑体" pitchFamily="2" charset="-122"/>
              </a:rPr>
              <a:t>1924</a:t>
            </a:r>
            <a:r>
              <a:rPr lang="zh-CN" altLang="en-US" sz="2100" b="1">
                <a:latin typeface="黑体" pitchFamily="2" charset="-122"/>
                <a:ea typeface="黑体" pitchFamily="2" charset="-122"/>
              </a:rPr>
              <a:t>年工业生产总量超过战前水平；英国</a:t>
            </a:r>
            <a:r>
              <a:rPr lang="en-US" altLang="zh-CN" sz="2100" b="1">
                <a:latin typeface="黑体" pitchFamily="2" charset="-122"/>
                <a:ea typeface="黑体" pitchFamily="2" charset="-122"/>
              </a:rPr>
              <a:t>1929</a:t>
            </a:r>
            <a:r>
              <a:rPr lang="zh-CN" altLang="en-US" sz="2100" b="1">
                <a:latin typeface="黑体" pitchFamily="2" charset="-122"/>
                <a:ea typeface="黑体" pitchFamily="2" charset="-122"/>
              </a:rPr>
              <a:t>年的工业常量也达到</a:t>
            </a:r>
            <a:r>
              <a:rPr lang="en-US" altLang="zh-CN" sz="2100" b="1">
                <a:latin typeface="黑体" pitchFamily="2" charset="-122"/>
                <a:ea typeface="黑体" pitchFamily="2" charset="-122"/>
              </a:rPr>
              <a:t>1913</a:t>
            </a:r>
            <a:r>
              <a:rPr lang="zh-CN" altLang="en-US" sz="2100" b="1">
                <a:latin typeface="黑体" pitchFamily="2" charset="-122"/>
                <a:ea typeface="黑体" pitchFamily="2" charset="-122"/>
              </a:rPr>
              <a:t>年水平。</a:t>
            </a:r>
            <a:endParaRPr lang="zh-CN" altLang="en-US" sz="2100" b="1">
              <a:latin typeface="黑体" pitchFamily="2" charset="-122"/>
              <a:ea typeface="黑体" pitchFamily="2" charset="-122"/>
            </a:endParaRPr>
          </a:p>
        </p:txBody>
      </p:sp>
      <p:grpSp>
        <p:nvGrpSpPr>
          <p:cNvPr id="146435" name="Group 8"/>
          <p:cNvGrpSpPr/>
          <p:nvPr>
            <p:custDataLst>
              <p:tags r:id="rId4"/>
            </p:custDataLst>
          </p:nvPr>
        </p:nvGrpSpPr>
        <p:grpSpPr>
          <a:xfrm>
            <a:off x="6350" y="2540000"/>
            <a:ext cx="3616325" cy="1584325"/>
            <a:chOff x="-80" y="622"/>
            <a:chExt cx="5458" cy="3683"/>
          </a:xfrm>
        </p:grpSpPr>
        <p:pic>
          <p:nvPicPr>
            <p:cNvPr id="146436" name="Picture 9"/>
            <p:cNvPicPr/>
            <p:nvPr>
              <p:custDataLst>
                <p:tags r:id="rId6"/>
              </p:custDataLst>
            </p:nvPr>
          </p:nvPicPr>
          <p:blipFill>
            <a:blip r:embed="rId5"/>
            <a:stretch>
              <a:fillRect/>
            </a:stretch>
          </p:blipFill>
          <p:spPr>
            <a:xfrm>
              <a:off x="116" y="622"/>
              <a:ext cx="5262" cy="3629"/>
            </a:xfrm>
            <a:prstGeom prst="rect">
              <a:avLst/>
            </a:prstGeom>
            <a:noFill/>
            <a:ln w="28575">
              <a:solidFill>
                <a:schemeClr val="tx2"/>
              </a:solidFill>
              <a:bevel/>
            </a:ln>
          </p:spPr>
        </p:pic>
        <p:sp>
          <p:nvSpPr>
            <p:cNvPr id="146437" name="Text Box 10"/>
            <p:cNvSpPr/>
            <p:nvPr>
              <p:custDataLst>
                <p:tags r:id="rId7"/>
              </p:custDataLst>
            </p:nvPr>
          </p:nvSpPr>
          <p:spPr>
            <a:xfrm>
              <a:off x="-80" y="3556"/>
              <a:ext cx="5457" cy="749"/>
            </a:xfrm>
            <a:prstGeom prst="rect">
              <a:avLst/>
            </a:prstGeom>
            <a:solidFill>
              <a:schemeClr val="tx1"/>
            </a:solidFill>
            <a:ln>
              <a:solidFill>
                <a:schemeClr val="tx2"/>
              </a:solidFill>
              <a:bevel/>
            </a:ln>
          </p:spPr>
          <p:txBody>
            <a:bodyPr wrap="square"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sz="1500" b="1">
                  <a:solidFill>
                    <a:schemeClr val="bg1"/>
                  </a:solidFill>
                  <a:latin typeface="Verdana" pitchFamily="34" charset="0"/>
                  <a:ea typeface="华文细黑" pitchFamily="2" charset="-122"/>
                </a:rPr>
                <a:t>德国人游行反对</a:t>
              </a:r>
              <a:r>
                <a:rPr lang="en-US" altLang="zh-CN" sz="1500" b="1">
                  <a:solidFill>
                    <a:schemeClr val="bg1"/>
                  </a:solidFill>
                  <a:latin typeface="Verdana" pitchFamily="34" charset="0"/>
                  <a:ea typeface="华文细黑" pitchFamily="2" charset="-122"/>
                </a:rPr>
                <a:t>《</a:t>
              </a:r>
              <a:r>
                <a:rPr lang="zh-CN" altLang="en-US" sz="1500" b="1">
                  <a:solidFill>
                    <a:schemeClr val="bg1"/>
                  </a:solidFill>
                  <a:latin typeface="Verdana" pitchFamily="34" charset="0"/>
                  <a:ea typeface="华文细黑" pitchFamily="2" charset="-122"/>
                </a:rPr>
                <a:t>凡尔赛和约</a:t>
              </a:r>
              <a:r>
                <a:rPr lang="en-US" altLang="zh-CN" sz="1500" b="1">
                  <a:solidFill>
                    <a:schemeClr val="bg1"/>
                  </a:solidFill>
                  <a:latin typeface="Verdana" pitchFamily="34" charset="0"/>
                  <a:ea typeface="华文细黑" pitchFamily="2" charset="-122"/>
                </a:rPr>
                <a:t>》</a:t>
              </a:r>
              <a:endParaRPr lang="en-US" altLang="zh-CN" sz="1500" b="1">
                <a:solidFill>
                  <a:schemeClr val="bg1"/>
                </a:solidFill>
                <a:latin typeface="Verdana" pitchFamily="34" charset="0"/>
                <a:ea typeface="华文细黑" pitchFamily="2" charset="-122"/>
              </a:endParaRPr>
            </a:p>
          </p:txBody>
        </p:sp>
      </p:grpSp>
      <p:sp>
        <p:nvSpPr>
          <p:cNvPr id="146438" name="Rectangle 15"/>
          <p:cNvSpPr>
            <a:spLocks noChangeArrowheads="1"/>
          </p:cNvSpPr>
          <p:nvPr>
            <p:custDataLst>
              <p:tags r:id="rId8"/>
            </p:custDataLst>
          </p:nvPr>
        </p:nvSpPr>
        <p:spPr bwMode="auto">
          <a:xfrm>
            <a:off x="3711575" y="2462213"/>
            <a:ext cx="5233988" cy="1384300"/>
          </a:xfrm>
          <a:prstGeom prst="rect">
            <a:avLst/>
          </a:prstGeom>
          <a:noFill/>
          <a:ln w="28575">
            <a:solidFill>
              <a:schemeClr val="tx2"/>
            </a:solid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eaLnBrk="1" fontAlgn="base" hangingPunct="1"/>
            <a:r>
              <a:rPr lang="zh-CN" altLang="en-US" b="1">
                <a:solidFill>
                  <a:srgbClr val="0000FF"/>
                </a:solidFill>
                <a:latin typeface="黑体" pitchFamily="2" charset="-122"/>
                <a:ea typeface="黑体" pitchFamily="2" charset="-122"/>
              </a:rPr>
              <a:t>材料四：</a:t>
            </a:r>
            <a:r>
              <a:rPr lang="zh-CN" altLang="zh-CN" sz="2100" b="1">
                <a:effectLst>
                  <a:outerShdw blurRad="38100" dist="38100" dir="2700000" algn="tl">
                    <a:schemeClr val="bg2"/>
                  </a:outerShdw>
                </a:effectLst>
                <a:latin typeface="黑体" pitchFamily="2" charset="-122"/>
                <a:ea typeface="黑体" pitchFamily="2" charset="-122"/>
              </a:rPr>
              <a:t>列宁说</a:t>
            </a:r>
            <a:r>
              <a:rPr lang="zh-CN" altLang="en-US" sz="2100" b="1">
                <a:effectLst>
                  <a:outerShdw blurRad="38100" dist="38100" dir="2700000" algn="tl">
                    <a:schemeClr val="bg2"/>
                  </a:outerShdw>
                </a:effectLst>
                <a:latin typeface="黑体" pitchFamily="2" charset="-122"/>
                <a:ea typeface="黑体" pitchFamily="2" charset="-122"/>
              </a:rPr>
              <a:t>“</a:t>
            </a:r>
            <a:r>
              <a:rPr lang="zh-CN" altLang="zh-CN" sz="2100" b="1">
                <a:effectLst>
                  <a:outerShdw blurRad="38100" dist="38100" dir="2700000" algn="tl">
                    <a:schemeClr val="bg2"/>
                  </a:outerShdw>
                </a:effectLst>
                <a:latin typeface="黑体" pitchFamily="2" charset="-122"/>
                <a:ea typeface="黑体" pitchFamily="2" charset="-122"/>
              </a:rPr>
              <a:t>华盛顿会议为太平洋两岸大国的下一场战争，埋下了第一批火种</a:t>
            </a:r>
            <a:r>
              <a:rPr lang="zh-CN" altLang="en-US" sz="2100" b="1">
                <a:effectLst>
                  <a:outerShdw blurRad="38100" dist="38100" dir="2700000" algn="tl">
                    <a:schemeClr val="bg2"/>
                  </a:outerShdw>
                </a:effectLst>
                <a:latin typeface="黑体" pitchFamily="2" charset="-122"/>
                <a:ea typeface="黑体" pitchFamily="2" charset="-122"/>
              </a:rPr>
              <a:t>。</a:t>
            </a:r>
            <a:r>
              <a:rPr lang="zh-CN" altLang="zh-CN" sz="2100" b="1">
                <a:effectLst>
                  <a:outerShdw blurRad="38100" dist="38100" dir="2700000" algn="tl">
                    <a:schemeClr val="bg2"/>
                  </a:outerShdw>
                </a:effectLst>
                <a:latin typeface="黑体" pitchFamily="2" charset="-122"/>
                <a:ea typeface="黑体" pitchFamily="2" charset="-122"/>
              </a:rPr>
              <a:t>”</a:t>
            </a:r>
            <a:endParaRPr lang="zh-CN" altLang="zh-CN" sz="2100" b="1">
              <a:effectLst>
                <a:outerShdw blurRad="38100" dist="38100" dir="2700000" algn="tl">
                  <a:schemeClr val="bg2"/>
                </a:outerShdw>
              </a:effectLst>
              <a:latin typeface="黑体" pitchFamily="2" charset="-122"/>
              <a:ea typeface="黑体" pitchFamily="2" charset="-122"/>
            </a:endParaRPr>
          </a:p>
          <a:p>
            <a:pPr marL="0" marR="0" lvl="0" indent="0" eaLnBrk="1" fontAlgn="base" hangingPunct="1"/>
            <a:r>
              <a:rPr lang="zh-CN" altLang="zh-CN" sz="2100" b="1">
                <a:effectLst>
                  <a:outerShdw blurRad="38100" dist="38100" dir="2700000" algn="tl">
                    <a:schemeClr val="bg2"/>
                  </a:outerShdw>
                </a:effectLst>
                <a:latin typeface="黑体" pitchFamily="2" charset="-122"/>
                <a:ea typeface="黑体" pitchFamily="2" charset="-122"/>
              </a:rPr>
              <a:t>日本代表：“这哪里是什么谈判，这简直就是对日本的审判</a:t>
            </a:r>
            <a:r>
              <a:rPr lang="zh-CN" altLang="en-US" sz="2100" b="1">
                <a:effectLst>
                  <a:outerShdw blurRad="38100" dist="38100" dir="2700000" algn="tl">
                    <a:schemeClr val="bg2"/>
                  </a:outerShdw>
                </a:effectLst>
                <a:latin typeface="黑体" pitchFamily="2" charset="-122"/>
                <a:ea typeface="黑体" pitchFamily="2" charset="-122"/>
              </a:rPr>
              <a:t>！”</a:t>
            </a:r>
            <a:endParaRPr lang="zh-CN" altLang="en-US" sz="2100" b="1">
              <a:effectLst>
                <a:outerShdw blurRad="38100" dist="38100" dir="2700000" algn="tl">
                  <a:schemeClr val="bg2"/>
                </a:outerShdw>
              </a:effectLst>
              <a:latin typeface="黑体" pitchFamily="2" charset="-122"/>
              <a:ea typeface="黑体" pitchFamily="2" charset="-122"/>
            </a:endParaRPr>
          </a:p>
        </p:txBody>
      </p:sp>
      <p:sp>
        <p:nvSpPr>
          <p:cNvPr id="146439" name="Rectangle 13"/>
          <p:cNvSpPr/>
          <p:nvPr>
            <p:custDataLst>
              <p:tags r:id="rId9"/>
            </p:custDataLst>
          </p:nvPr>
        </p:nvSpPr>
        <p:spPr>
          <a:xfrm>
            <a:off x="136525" y="2540000"/>
            <a:ext cx="987425" cy="368300"/>
          </a:xfrm>
          <a:prstGeom prst="rect">
            <a:avLst/>
          </a:prstGeom>
          <a:solidFill>
            <a:schemeClr val="bg1"/>
          </a:solidFill>
          <a:ln>
            <a:noFill/>
            <a:miter lim="800000"/>
          </a:ln>
        </p:spPr>
        <p:txBody>
          <a:bodyPr wrap="none"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r>
              <a:rPr lang="zh-CN" altLang="en-US" b="1">
                <a:solidFill>
                  <a:srgbClr val="0000FF"/>
                </a:solidFill>
                <a:latin typeface="黑体" pitchFamily="2" charset="-122"/>
                <a:ea typeface="黑体" pitchFamily="2" charset="-122"/>
              </a:rPr>
              <a:t>材料三</a:t>
            </a:r>
            <a:r>
              <a:rPr lang="en-US" altLang="zh-CN" b="1">
                <a:solidFill>
                  <a:srgbClr val="0000FF"/>
                </a:solidFill>
                <a:latin typeface="黑体" pitchFamily="2" charset="-122"/>
                <a:ea typeface="黑体" pitchFamily="2" charset="-122"/>
              </a:rPr>
              <a:t>:</a:t>
            </a:r>
            <a:endParaRPr lang="en-US" altLang="zh-CN" b="1">
              <a:solidFill>
                <a:srgbClr val="0000FF"/>
              </a:solidFill>
              <a:latin typeface="黑体" pitchFamily="2" charset="-122"/>
              <a:ea typeface="黑体" pitchFamily="2" charset="-122"/>
            </a:endParaRPr>
          </a:p>
        </p:txBody>
      </p:sp>
      <p:sp>
        <p:nvSpPr>
          <p:cNvPr id="146440" name="文本框 1"/>
          <p:cNvSpPr/>
          <p:nvPr>
            <p:custDataLst>
              <p:tags r:id="rId10"/>
            </p:custDataLst>
          </p:nvPr>
        </p:nvSpPr>
        <p:spPr>
          <a:xfrm>
            <a:off x="136525" y="1630363"/>
            <a:ext cx="8809038" cy="736600"/>
          </a:xfrm>
          <a:prstGeom prst="rect">
            <a:avLst/>
          </a:prstGeom>
          <a:noFill/>
          <a:ln>
            <a:solidFill>
              <a:srgbClr val="FF0000"/>
            </a:solidFill>
            <a:bevel/>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b="1">
                <a:solidFill>
                  <a:srgbClr val="0000FF"/>
                </a:solidFill>
                <a:latin typeface="黑体" pitchFamily="2" charset="-122"/>
                <a:ea typeface="黑体" pitchFamily="2" charset="-122"/>
                <a:sym typeface="Arial" pitchFamily="34" charset="0"/>
              </a:rPr>
              <a:t>材料二</a:t>
            </a:r>
            <a:r>
              <a:rPr lang="en-US" altLang="zh-CN" b="1">
                <a:solidFill>
                  <a:srgbClr val="0000FF"/>
                </a:solidFill>
                <a:latin typeface="黑体" pitchFamily="2" charset="-122"/>
                <a:ea typeface="黑体" pitchFamily="2" charset="-122"/>
                <a:sym typeface="Arial" pitchFamily="34" charset="0"/>
              </a:rPr>
              <a:t>:</a:t>
            </a:r>
            <a:r>
              <a:rPr lang="zh-CN" altLang="en-US" sz="2100" b="1">
                <a:latin typeface="黑体" pitchFamily="2" charset="-122"/>
                <a:ea typeface="黑体" pitchFamily="2" charset="-122"/>
                <a:sym typeface="宋体" pitchFamily="2" charset="-122"/>
              </a:rPr>
              <a:t>法国元帅福煦在听到</a:t>
            </a:r>
            <a:r>
              <a:rPr lang="en-US" altLang="zh-CN" sz="2100" b="1">
                <a:latin typeface="黑体" pitchFamily="2" charset="-122"/>
                <a:ea typeface="黑体" pitchFamily="2" charset="-122"/>
                <a:sym typeface="宋体" pitchFamily="2" charset="-122"/>
              </a:rPr>
              <a:t>《</a:t>
            </a:r>
            <a:r>
              <a:rPr lang="zh-CN" altLang="en-US" sz="2100" b="1">
                <a:latin typeface="黑体" pitchFamily="2" charset="-122"/>
                <a:ea typeface="黑体" pitchFamily="2" charset="-122"/>
                <a:sym typeface="宋体" pitchFamily="2" charset="-122"/>
              </a:rPr>
              <a:t>凡尔赛和约</a:t>
            </a:r>
            <a:r>
              <a:rPr lang="en-US" altLang="zh-CN" sz="2100" b="1">
                <a:latin typeface="黑体" pitchFamily="2" charset="-122"/>
                <a:ea typeface="黑体" pitchFamily="2" charset="-122"/>
                <a:sym typeface="宋体" pitchFamily="2" charset="-122"/>
              </a:rPr>
              <a:t>》</a:t>
            </a:r>
            <a:r>
              <a:rPr lang="zh-CN" altLang="en-US" sz="2100" b="1">
                <a:latin typeface="黑体" pitchFamily="2" charset="-122"/>
                <a:ea typeface="黑体" pitchFamily="2" charset="-122"/>
                <a:sym typeface="宋体" pitchFamily="2" charset="-122"/>
              </a:rPr>
              <a:t>签字的消息后说：“这不是和平，这是</a:t>
            </a:r>
            <a:r>
              <a:rPr lang="en-US" altLang="zh-CN" sz="2100" b="1">
                <a:latin typeface="黑体" pitchFamily="2" charset="-122"/>
                <a:ea typeface="黑体" pitchFamily="2" charset="-122"/>
                <a:sym typeface="宋体" pitchFamily="2" charset="-122"/>
              </a:rPr>
              <a:t>20</a:t>
            </a:r>
            <a:r>
              <a:rPr lang="zh-CN" altLang="en-US" sz="2100" b="1">
                <a:latin typeface="黑体" pitchFamily="2" charset="-122"/>
                <a:ea typeface="黑体" pitchFamily="2" charset="-122"/>
                <a:sym typeface="宋体" pitchFamily="2" charset="-122"/>
              </a:rPr>
              <a:t>年的休战！”</a:t>
            </a:r>
            <a:endParaRPr lang="zh-CN" altLang="en-US" sz="2100" b="1">
              <a:latin typeface="黑体" pitchFamily="2" charset="-122"/>
              <a:ea typeface="黑体" pitchFamily="2" charset="-122"/>
              <a:sym typeface="宋体" pitchFamily="2" charset="-122"/>
            </a:endParaRPr>
          </a:p>
        </p:txBody>
      </p:sp>
      <p:sp>
        <p:nvSpPr>
          <p:cNvPr id="146441" name="矩形 2"/>
          <p:cNvSpPr/>
          <p:nvPr>
            <p:custDataLst>
              <p:tags r:id="rId11"/>
            </p:custDataLst>
          </p:nvPr>
        </p:nvSpPr>
        <p:spPr>
          <a:xfrm>
            <a:off x="136525" y="4146550"/>
            <a:ext cx="8810625" cy="830263"/>
          </a:xfrm>
          <a:prstGeom prst="rect">
            <a:avLst/>
          </a:prstGeom>
          <a:solidFill>
            <a:schemeClr val="bg1"/>
          </a:solidFill>
          <a:ln>
            <a:noFill/>
          </a:ln>
        </p:spPr>
        <p:txBody>
          <a:bodyPr wrap="square" rtlCol="0"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eaLnBrk="1" fontAlgn="base" hangingPunct="1"/>
            <a:r>
              <a:rPr lang="zh-CN" altLang="en-US" sz="2400" b="1">
                <a:solidFill>
                  <a:srgbClr val="FF0000"/>
                </a:solidFill>
                <a:effectLst>
                  <a:outerShdw blurRad="38100" dist="38100" dir="2700000" algn="tl">
                    <a:schemeClr val="bg2"/>
                  </a:outerShdw>
                </a:effectLst>
                <a:latin typeface="黑体" pitchFamily="2" charset="-122"/>
                <a:ea typeface="黑体" pitchFamily="2" charset="-122"/>
              </a:rPr>
              <a:t>阅读材料独立思考，然后小组讨论，最后代表总结发言你对凡尔赛</a:t>
            </a:r>
            <a:r>
              <a:rPr lang="en-US" altLang="zh-CN" sz="2400" b="1">
                <a:solidFill>
                  <a:srgbClr val="FF0000"/>
                </a:solidFill>
                <a:effectLst>
                  <a:outerShdw blurRad="38100" dist="38100" dir="2700000" algn="tl">
                    <a:schemeClr val="bg2"/>
                  </a:outerShdw>
                </a:effectLst>
                <a:latin typeface="黑体" pitchFamily="2" charset="-122"/>
                <a:ea typeface="黑体" pitchFamily="2" charset="-122"/>
              </a:rPr>
              <a:t>-</a:t>
            </a:r>
            <a:r>
              <a:rPr lang="zh-CN" altLang="en-US" sz="2400" b="1">
                <a:solidFill>
                  <a:srgbClr val="FF0000"/>
                </a:solidFill>
                <a:effectLst>
                  <a:outerShdw blurRad="38100" dist="38100" dir="2700000" algn="tl">
                    <a:schemeClr val="bg2"/>
                  </a:outerShdw>
                </a:effectLst>
                <a:latin typeface="黑体" pitchFamily="2" charset="-122"/>
                <a:ea typeface="黑体" pitchFamily="2" charset="-122"/>
              </a:rPr>
              <a:t>华盛顿体系作用的理解。</a:t>
            </a:r>
            <a:endParaRPr lang="zh-CN" altLang="en-US" sz="2400" b="1">
              <a:solidFill>
                <a:srgbClr val="FF0000"/>
              </a:solidFill>
              <a:effectLst>
                <a:outerShdw blurRad="38100" dist="38100" dir="2700000" algn="tl">
                  <a:schemeClr val="bg2"/>
                </a:outerShdw>
              </a:effectLst>
              <a:latin typeface="黑体" pitchFamily="2" charset="-122"/>
              <a:ea typeface="黑体" pitchFamily="2" charset="-122"/>
            </a:endParaRPr>
          </a:p>
        </p:txBody>
      </p:sp>
      <p:sp>
        <p:nvSpPr>
          <p:cNvPr id="146442" name="矩形 4"/>
          <p:cNvSpPr/>
          <p:nvPr>
            <p:custDataLst>
              <p:tags r:id="rId12"/>
            </p:custDataLst>
          </p:nvPr>
        </p:nvSpPr>
        <p:spPr>
          <a:xfrm>
            <a:off x="138112" y="482600"/>
            <a:ext cx="8809038" cy="2728912"/>
          </a:xfrm>
          <a:prstGeom prst="rect">
            <a:avLst/>
          </a:prstGeom>
          <a:solidFill>
            <a:srgbClr val="FFFF00"/>
          </a:solidFill>
          <a:ln w="38100" cap="flat" cmpd="sng" algn="ctr">
            <a:solidFill>
              <a:srgbClr val="FF0000"/>
            </a:solidFill>
            <a:prstDash val="solid"/>
            <a:miter lim="800000"/>
            <a:headEnd type="none" w="med" len="med"/>
            <a:tailEnd type="none" w="med" len="med"/>
          </a:ln>
        </p:spPr>
        <p:txBody>
          <a:bodyPr rtlCol="0"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eaLnBrk="1" fontAlgn="base" hangingPunct="1">
              <a:lnSpc>
                <a:spcPts val="4100"/>
              </a:lnSpc>
            </a:pPr>
            <a:r>
              <a:rPr lang="en-US" altLang="zh-CN" sz="3300" b="1">
                <a:latin typeface="黑体" pitchFamily="2" charset="-122"/>
                <a:ea typeface="黑体" pitchFamily="2" charset="-122"/>
              </a:rPr>
              <a:t> </a:t>
            </a:r>
            <a:r>
              <a:rPr lang="en-US" altLang="zh-CN" sz="2800" b="1">
                <a:latin typeface="黑体" pitchFamily="2" charset="-122"/>
                <a:ea typeface="黑体" pitchFamily="2" charset="-122"/>
              </a:rPr>
              <a:t> </a:t>
            </a:r>
            <a:r>
              <a:rPr lang="zh-CN" altLang="en-US" sz="2800" b="1">
                <a:latin typeface="黑体" pitchFamily="2" charset="-122"/>
                <a:ea typeface="黑体" pitchFamily="2" charset="-122"/>
              </a:rPr>
              <a:t>凡尔赛</a:t>
            </a:r>
            <a:r>
              <a:rPr lang="en-US" altLang="zh-CN" sz="2800" b="1">
                <a:latin typeface="黑体" pitchFamily="2" charset="-122"/>
                <a:ea typeface="黑体" pitchFamily="2" charset="-122"/>
              </a:rPr>
              <a:t>--</a:t>
            </a:r>
            <a:r>
              <a:rPr lang="zh-CN" altLang="en-US" sz="2800" b="1">
                <a:latin typeface="黑体" pitchFamily="2" charset="-122"/>
                <a:ea typeface="黑体" pitchFamily="2" charset="-122"/>
              </a:rPr>
              <a:t>华盛顿体系暂时缓和了帝国主义国家之间的矛盾，</a:t>
            </a:r>
            <a:r>
              <a:rPr lang="zh-CN" altLang="en-US" sz="2800" b="1">
                <a:latin typeface="黑体" pitchFamily="2" charset="-122"/>
                <a:ea typeface="黑体" pitchFamily="2" charset="-122"/>
                <a:sym typeface="微软雅黑" charset="-122"/>
              </a:rPr>
              <a:t>也使资本主义世界迎来了短暂的和平；</a:t>
            </a:r>
            <a:r>
              <a:rPr lang="zh-CN" altLang="en-US" sz="2800" b="1">
                <a:latin typeface="黑体" pitchFamily="2" charset="-122"/>
                <a:ea typeface="黑体" pitchFamily="2" charset="-122"/>
              </a:rPr>
              <a:t>但是这一体系不可能</a:t>
            </a:r>
            <a:r>
              <a:rPr lang="zh-CN" altLang="en-US" sz="2800" b="1">
                <a:latin typeface="黑体" pitchFamily="2" charset="-122"/>
                <a:ea typeface="黑体" pitchFamily="2" charset="-122"/>
                <a:sym typeface="微软雅黑" charset="-122"/>
              </a:rPr>
              <a:t>从根本上</a:t>
            </a:r>
            <a:r>
              <a:rPr lang="zh-CN" altLang="en-US" sz="2800" b="1">
                <a:latin typeface="黑体" pitchFamily="2" charset="-122"/>
                <a:ea typeface="黑体" pitchFamily="2" charset="-122"/>
              </a:rPr>
              <a:t>消除帝国主义国家之间的矛盾，反而埋下了新矛盾，因此</a:t>
            </a:r>
            <a:r>
              <a:rPr lang="zh-CN" altLang="en-US" sz="2800" b="1">
                <a:latin typeface="黑体" pitchFamily="2" charset="-122"/>
                <a:ea typeface="黑体" pitchFamily="2" charset="-122"/>
                <a:sym typeface="微软雅黑" charset="-122"/>
              </a:rPr>
              <a:t>这一体系</a:t>
            </a:r>
            <a:r>
              <a:rPr lang="zh-CN" altLang="en-US" sz="2800" b="1">
                <a:latin typeface="黑体" pitchFamily="2" charset="-122"/>
                <a:ea typeface="黑体" pitchFamily="2" charset="-122"/>
              </a:rPr>
              <a:t>不可能长期维持下去。</a:t>
            </a:r>
            <a:endParaRPr lang="zh-CN" altLang="en-US" sz="2800" b="1">
              <a:latin typeface="黑体" pitchFamily="2" charset="-122"/>
              <a:ea typeface="黑体" pitchFamily="2" charset="-122"/>
              <a:sym typeface="微软雅黑" charset="-122"/>
            </a:endParaRPr>
          </a:p>
        </p:txBody>
      </p:sp>
      <p:pic>
        <p:nvPicPr>
          <p:cNvPr id="146443" name="New picture"/>
          <p:cNvPicPr/>
          <p:nvPr>
            <p:custDataLst>
              <p:tags r:id="rId14"/>
            </p:custDataLst>
          </p:nvPr>
        </p:nvPicPr>
        <p:blipFill>
          <a:blip r:embed="rId13"/>
          <a:stretch>
            <a:fillRect/>
          </a:stretch>
        </p:blipFill>
        <p:spPr>
          <a:xfrm>
            <a:off x="9515475" y="8486775"/>
            <a:ext cx="342900" cy="219075"/>
          </a:xfrm>
          <a:prstGeom prst="rect">
            <a:avLst/>
          </a:prstGeom>
          <a:noFill/>
          <a:ln>
            <a:noFill/>
            <a:miter lim="800000"/>
          </a:ln>
        </p:spPr>
      </p:pic>
      <p:sp>
        <p:nvSpPr>
          <p:cNvPr id="146444" name="矩形 29700">
            <a:hlinkClick r:id="rId16" action="ppaction://hlinksldjump"/>
          </p:cNvPr>
          <p:cNvSpPr/>
          <p:nvPr>
            <p:custDataLst>
              <p:tags r:id="rId15"/>
            </p:custDataLst>
          </p:nvPr>
        </p:nvSpPr>
        <p:spPr>
          <a:xfrm>
            <a:off x="1651000" y="3567113"/>
            <a:ext cx="6762750" cy="442912"/>
          </a:xfrm>
          <a:prstGeom prst="rect">
            <a:avLst/>
          </a:prstGeom>
          <a:solidFill>
            <a:srgbClr val="FFFF00"/>
          </a:solidFill>
          <a:ln>
            <a:noFill/>
            <a:miter lim="800000"/>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200" b="1">
                <a:ea typeface="宋体" pitchFamily="2" charset="-122"/>
              </a:rPr>
              <a:t>实质：战后帝国主义</a:t>
            </a:r>
            <a:r>
              <a:rPr lang="zh-CN" altLang="en-US" sz="2200" b="1">
                <a:solidFill>
                  <a:srgbClr val="FF0000"/>
                </a:solidFill>
                <a:ea typeface="宋体" pitchFamily="2" charset="-122"/>
              </a:rPr>
              <a:t>重新瓜分世界</a:t>
            </a:r>
            <a:r>
              <a:rPr lang="zh-CN" altLang="en-US" sz="2200" b="1">
                <a:ea typeface="宋体" pitchFamily="2" charset="-122"/>
              </a:rPr>
              <a:t>的体系</a:t>
            </a:r>
            <a:endParaRPr lang="zh-CN" altLang="en-US" sz="2200" b="1">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146442"/>
                                        </p:tgtEl>
                                        <p:attrNameLst>
                                          <p:attrName>style.visibility</p:attrName>
                                        </p:attrNameLst>
                                      </p:cBhvr>
                                      <p:to>
                                        <p:strVal val="visible"/>
                                      </p:to>
                                    </p:set>
                                    <p:animEffect transition="in" filter="blinds(horizontal)">
                                      <p:cBhvr additive="base">
                                        <p:cTn id="7" dur="500" fill="hold"/>
                                        <p:tgtEl>
                                          <p:spTgt spid="14644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 presetClass="entr" presetSubtype="4" fill="hold" grpId="1" nodeType="clickEffect">
                                  <p:stCondLst>
                                    <p:cond delay="0"/>
                                  </p:stCondLst>
                                  <p:childTnLst>
                                    <p:set>
                                      <p:cBhvr additive="base">
                                        <p:cTn id="12" dur="1" fill="hold">
                                          <p:stCondLst>
                                            <p:cond delay="0"/>
                                          </p:stCondLst>
                                        </p:cTn>
                                        <p:tgtEl>
                                          <p:spTgt spid="146444"/>
                                        </p:tgtEl>
                                        <p:attrNameLst>
                                          <p:attrName>style.visibility</p:attrName>
                                        </p:attrNameLst>
                                      </p:cBhvr>
                                      <p:to>
                                        <p:strVal val="visible"/>
                                      </p:to>
                                    </p:set>
                                    <p:anim calcmode="lin" valueType="num">
                                      <p:cBhvr additive="base">
                                        <p:cTn id="13" dur="500" fill="hold"/>
                                        <p:tgtEl>
                                          <p:spTgt spid="146444"/>
                                        </p:tgtEl>
                                        <p:attrNameLst>
                                          <p:attrName>ppt_x</p:attrName>
                                        </p:attrNameLst>
                                      </p:cBhvr>
                                      <p:tavLst>
                                        <p:tav tm="0">
                                          <p:val>
                                            <p:strVal val="#ppt_x"/>
                                          </p:val>
                                        </p:tav>
                                        <p:tav tm="100000">
                                          <p:val>
                                            <p:strVal val="#ppt_x"/>
                                          </p:val>
                                        </p:tav>
                                      </p:tavLst>
                                    </p:anim>
                                    <p:anim calcmode="lin" valueType="num">
                                      <p:cBhvr additive="base">
                                        <p:cTn id="14" dur="500" fill="hold"/>
                                        <p:tgtEl>
                                          <p:spTgt spid="1464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42" grpId="0"/>
      <p:bldP spid="146444" grpId="1"/>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147458" name="文本框 82945"/>
          <p:cNvSpPr/>
          <p:nvPr>
            <p:custDataLst>
              <p:tags r:id="rId3"/>
            </p:custDataLst>
          </p:nvPr>
        </p:nvSpPr>
        <p:spPr>
          <a:xfrm>
            <a:off x="0" y="-342900"/>
            <a:ext cx="9144000" cy="3754438"/>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spcBef>
                <a:spcPct val="50000"/>
              </a:spcBef>
            </a:pPr>
            <a:endParaRPr lang="en-US" altLang="zh-CN" sz="2800" b="1">
              <a:solidFill>
                <a:schemeClr val="accent2"/>
              </a:solidFill>
              <a:latin typeface="Times New Roman" pitchFamily="18" charset="0"/>
              <a:ea typeface="宋体" pitchFamily="2" charset="-122"/>
            </a:endParaRPr>
          </a:p>
          <a:p>
            <a:pPr lvl="0">
              <a:spcBef>
                <a:spcPct val="50000"/>
              </a:spcBef>
            </a:pPr>
            <a:endParaRPr lang="en-US" altLang="zh-CN" sz="2800" b="1">
              <a:solidFill>
                <a:schemeClr val="accent2"/>
              </a:solidFill>
              <a:latin typeface="Times New Roman" pitchFamily="18" charset="0"/>
              <a:ea typeface="宋体" pitchFamily="2" charset="-122"/>
            </a:endParaRPr>
          </a:p>
          <a:p>
            <a:pPr lvl="0">
              <a:spcBef>
                <a:spcPct val="50000"/>
              </a:spcBef>
            </a:pPr>
            <a:endParaRPr lang="zh-CN" altLang="en-US" sz="2800" b="1">
              <a:latin typeface="Times New Roman" pitchFamily="18" charset="0"/>
              <a:ea typeface="宋体" pitchFamily="2" charset="-122"/>
            </a:endParaRPr>
          </a:p>
          <a:p>
            <a:pPr lvl="0">
              <a:spcBef>
                <a:spcPct val="50000"/>
              </a:spcBef>
            </a:pPr>
            <a:endParaRPr lang="zh-CN" altLang="en-US" sz="2800">
              <a:solidFill>
                <a:schemeClr val="accent2"/>
              </a:solidFill>
              <a:latin typeface="Times New Roman" pitchFamily="18" charset="0"/>
              <a:ea typeface="宋体" pitchFamily="2" charset="-122"/>
            </a:endParaRPr>
          </a:p>
          <a:p>
            <a:pPr lvl="0">
              <a:spcBef>
                <a:spcPct val="50000"/>
              </a:spcBef>
            </a:pPr>
            <a:endParaRPr lang="zh-CN" altLang="en-US" sz="2800">
              <a:solidFill>
                <a:schemeClr val="accent2"/>
              </a:solidFill>
              <a:latin typeface="Times New Roman" pitchFamily="18" charset="0"/>
              <a:ea typeface="宋体" pitchFamily="2" charset="-122"/>
            </a:endParaRPr>
          </a:p>
          <a:p>
            <a:pPr lvl="0">
              <a:spcBef>
                <a:spcPct val="50000"/>
              </a:spcBef>
            </a:pPr>
            <a:endParaRPr lang="zh-CN" altLang="en-US" sz="2800">
              <a:solidFill>
                <a:schemeClr val="accent2"/>
              </a:solidFill>
              <a:latin typeface="Times New Roman" pitchFamily="18" charset="0"/>
              <a:ea typeface="宋体" pitchFamily="2" charset="-122"/>
            </a:endParaRPr>
          </a:p>
        </p:txBody>
      </p:sp>
      <p:sp>
        <p:nvSpPr>
          <p:cNvPr id="147459" name="文本框 82947"/>
          <p:cNvSpPr/>
          <p:nvPr>
            <p:custDataLst>
              <p:tags r:id="rId4"/>
            </p:custDataLst>
          </p:nvPr>
        </p:nvSpPr>
        <p:spPr>
          <a:xfrm>
            <a:off x="152400" y="1273175"/>
            <a:ext cx="3810000" cy="523875"/>
          </a:xfrm>
          <a:prstGeom prst="rect">
            <a:avLst/>
          </a:prstGeom>
          <a:noFill/>
          <a:ln w="19050">
            <a:solidFill>
              <a:schemeClr val="tx1"/>
            </a:solidFill>
            <a:round/>
          </a:ln>
        </p:spPr>
        <p:txBody>
          <a:bodyPr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spcBef>
                <a:spcPct val="50000"/>
              </a:spcBef>
            </a:pPr>
            <a:r>
              <a:rPr lang="zh-CN" altLang="en-US" sz="2800" b="1">
                <a:solidFill>
                  <a:srgbClr val="FF0000"/>
                </a:solidFill>
                <a:latin typeface="Times New Roman" pitchFamily="18" charset="0"/>
                <a:ea typeface="宋体" pitchFamily="2" charset="-122"/>
              </a:rPr>
              <a:t>战胜国与战胜国的矛盾</a:t>
            </a:r>
            <a:endParaRPr lang="zh-CN" altLang="en-US" sz="2800" b="1">
              <a:solidFill>
                <a:srgbClr val="FF0000"/>
              </a:solidFill>
              <a:latin typeface="Times New Roman" pitchFamily="18" charset="0"/>
              <a:ea typeface="宋体" pitchFamily="2" charset="-122"/>
            </a:endParaRPr>
          </a:p>
        </p:txBody>
      </p:sp>
      <p:sp>
        <p:nvSpPr>
          <p:cNvPr id="147460" name="文本框 82948"/>
          <p:cNvSpPr/>
          <p:nvPr>
            <p:custDataLst>
              <p:tags r:id="rId5"/>
            </p:custDataLst>
          </p:nvPr>
        </p:nvSpPr>
        <p:spPr>
          <a:xfrm>
            <a:off x="228600" y="2228850"/>
            <a:ext cx="3810000" cy="523875"/>
          </a:xfrm>
          <a:prstGeom prst="rect">
            <a:avLst/>
          </a:prstGeom>
          <a:noFill/>
          <a:ln w="19050">
            <a:solidFill>
              <a:schemeClr val="tx1"/>
            </a:solidFill>
            <a:round/>
          </a:ln>
        </p:spPr>
        <p:txBody>
          <a:bodyPr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spcBef>
                <a:spcPct val="50000"/>
              </a:spcBef>
            </a:pPr>
            <a:r>
              <a:rPr lang="zh-CN" altLang="en-US" sz="2800" b="1">
                <a:solidFill>
                  <a:srgbClr val="FF0000"/>
                </a:solidFill>
                <a:latin typeface="Times New Roman" pitchFamily="18" charset="0"/>
                <a:ea typeface="宋体" pitchFamily="2" charset="-122"/>
              </a:rPr>
              <a:t>战胜国与战败国的矛盾</a:t>
            </a:r>
            <a:endParaRPr lang="zh-CN" altLang="en-US" sz="2800" b="1">
              <a:solidFill>
                <a:srgbClr val="FF0000"/>
              </a:solidFill>
              <a:latin typeface="Times New Roman" pitchFamily="18" charset="0"/>
              <a:ea typeface="宋体" pitchFamily="2" charset="-122"/>
            </a:endParaRPr>
          </a:p>
        </p:txBody>
      </p:sp>
      <p:sp>
        <p:nvSpPr>
          <p:cNvPr id="147461" name="文本框 82949"/>
          <p:cNvSpPr/>
          <p:nvPr>
            <p:custDataLst>
              <p:tags r:id="rId6"/>
            </p:custDataLst>
          </p:nvPr>
        </p:nvSpPr>
        <p:spPr>
          <a:xfrm>
            <a:off x="228600" y="3049588"/>
            <a:ext cx="4267200" cy="1168400"/>
          </a:xfrm>
          <a:prstGeom prst="rect">
            <a:avLst/>
          </a:prstGeom>
          <a:noFill/>
          <a:ln w="19050">
            <a:solidFill>
              <a:schemeClr val="tx1"/>
            </a:solidFill>
            <a:round/>
          </a:ln>
        </p:spPr>
        <p:txBody>
          <a:bodyPr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spcBef>
                <a:spcPct val="50000"/>
              </a:spcBef>
            </a:pPr>
            <a:r>
              <a:rPr lang="zh-CN" altLang="en-US" sz="2800" b="1">
                <a:solidFill>
                  <a:srgbClr val="FF0000"/>
                </a:solidFill>
                <a:latin typeface="Times New Roman" pitchFamily="18" charset="0"/>
                <a:ea typeface="宋体" pitchFamily="2" charset="-122"/>
              </a:rPr>
              <a:t>帝国主义国家与殖民地半</a:t>
            </a:r>
            <a:endParaRPr lang="zh-CN" altLang="en-US" sz="2800" b="1">
              <a:solidFill>
                <a:srgbClr val="FF0000"/>
              </a:solidFill>
              <a:latin typeface="Times New Roman" pitchFamily="18" charset="0"/>
              <a:ea typeface="宋体" pitchFamily="2" charset="-122"/>
            </a:endParaRPr>
          </a:p>
          <a:p>
            <a:pPr marL="0" marR="0" lvl="0" indent="0">
              <a:spcBef>
                <a:spcPct val="50000"/>
              </a:spcBef>
            </a:pPr>
            <a:r>
              <a:rPr lang="zh-CN" altLang="en-US" sz="2800" b="1">
                <a:solidFill>
                  <a:srgbClr val="FF0000"/>
                </a:solidFill>
                <a:latin typeface="Times New Roman" pitchFamily="18" charset="0"/>
                <a:ea typeface="宋体" pitchFamily="2" charset="-122"/>
              </a:rPr>
              <a:t> 殖民地国家之间的矛盾</a:t>
            </a:r>
            <a:endParaRPr lang="zh-CN" altLang="en-US" sz="2800" b="1">
              <a:solidFill>
                <a:srgbClr val="FF0000"/>
              </a:solidFill>
              <a:latin typeface="Times New Roman" pitchFamily="18" charset="0"/>
              <a:ea typeface="宋体" pitchFamily="2" charset="-122"/>
            </a:endParaRPr>
          </a:p>
        </p:txBody>
      </p:sp>
      <p:sp>
        <p:nvSpPr>
          <p:cNvPr id="147462" name="TextBox 8"/>
          <p:cNvSpPr/>
          <p:nvPr>
            <p:custDataLst>
              <p:tags r:id="rId7"/>
            </p:custDataLst>
          </p:nvPr>
        </p:nvSpPr>
        <p:spPr>
          <a:xfrm>
            <a:off x="4257675" y="987425"/>
            <a:ext cx="4572000" cy="1568450"/>
          </a:xfrm>
          <a:prstGeom prst="rect">
            <a:avLst/>
          </a:prstGeom>
          <a:noFill/>
          <a:ln>
            <a:noFill/>
            <a:miter lim="800000"/>
          </a:ln>
        </p:spPr>
        <p:txBody>
          <a:bodyPr wrap="square"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spcBef>
                <a:spcPct val="50000"/>
              </a:spcBef>
            </a:pPr>
            <a:r>
              <a:rPr lang="zh-CN" altLang="en-US" sz="2400" b="1">
                <a:latin typeface="Times New Roman" pitchFamily="18" charset="0"/>
                <a:ea typeface="宋体" pitchFamily="2" charset="-122"/>
              </a:rPr>
              <a:t>美英矛盾（争夺世界霸权的矛盾）</a:t>
            </a:r>
            <a:endParaRPr lang="zh-CN" altLang="en-US" sz="2400" b="1">
              <a:latin typeface="Times New Roman" pitchFamily="18" charset="0"/>
              <a:ea typeface="宋体" pitchFamily="2" charset="-122"/>
            </a:endParaRPr>
          </a:p>
          <a:p>
            <a:pPr marL="0" marR="0" lvl="0" indent="0">
              <a:spcBef>
                <a:spcPct val="50000"/>
              </a:spcBef>
            </a:pPr>
            <a:r>
              <a:rPr lang="zh-CN" altLang="en-US" sz="2400" b="1">
                <a:latin typeface="Times New Roman" pitchFamily="18" charset="0"/>
                <a:ea typeface="宋体" pitchFamily="2" charset="-122"/>
              </a:rPr>
              <a:t>英法矛盾（争夺欧洲霸权的矛盾）</a:t>
            </a:r>
            <a:endParaRPr lang="en-US" altLang="zh-CN" sz="2400" b="1">
              <a:latin typeface="Times New Roman" pitchFamily="18" charset="0"/>
              <a:ea typeface="宋体" pitchFamily="2" charset="-122"/>
            </a:endParaRPr>
          </a:p>
          <a:p>
            <a:pPr marL="0" marR="0" lvl="0" indent="0">
              <a:spcBef>
                <a:spcPct val="50000"/>
              </a:spcBef>
            </a:pPr>
            <a:endParaRPr lang="zh-CN" altLang="en-US" sz="2400" b="1">
              <a:latin typeface="Times New Roman" pitchFamily="18" charset="0"/>
              <a:ea typeface="宋体" pitchFamily="2" charset="-122"/>
            </a:endParaRPr>
          </a:p>
        </p:txBody>
      </p:sp>
      <p:sp>
        <p:nvSpPr>
          <p:cNvPr id="147463" name="TextBox 9"/>
          <p:cNvSpPr/>
          <p:nvPr>
            <p:custDataLst>
              <p:tags r:id="rId8"/>
            </p:custDataLst>
          </p:nvPr>
        </p:nvSpPr>
        <p:spPr>
          <a:xfrm>
            <a:off x="4038600" y="2260600"/>
            <a:ext cx="4114800" cy="461963"/>
          </a:xfrm>
          <a:prstGeom prst="rect">
            <a:avLst/>
          </a:prstGeom>
          <a:noFill/>
          <a:ln>
            <a:noFill/>
            <a:miter lim="800000"/>
          </a:ln>
        </p:spPr>
        <p:txBody>
          <a:bodyPr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spcBef>
                <a:spcPct val="50000"/>
              </a:spcBef>
            </a:pPr>
            <a:r>
              <a:rPr lang="en-US" altLang="zh-CN" sz="2400" b="1">
                <a:latin typeface="Times New Roman" pitchFamily="18" charset="0"/>
                <a:ea typeface="宋体" pitchFamily="2" charset="-122"/>
              </a:rPr>
              <a:t>------</a:t>
            </a:r>
            <a:r>
              <a:rPr lang="zh-CN" altLang="en-US" sz="2400" b="1">
                <a:latin typeface="Times New Roman" pitchFamily="18" charset="0"/>
                <a:ea typeface="宋体" pitchFamily="2" charset="-122"/>
              </a:rPr>
              <a:t>法德矛盾（宰割战败国）</a:t>
            </a:r>
            <a:endParaRPr lang="zh-CN" altLang="en-US" sz="2400" b="1">
              <a:latin typeface="Times New Roman" pitchFamily="18" charset="0"/>
              <a:ea typeface="宋体" pitchFamily="2" charset="-122"/>
            </a:endParaRPr>
          </a:p>
        </p:txBody>
      </p:sp>
      <p:sp>
        <p:nvSpPr>
          <p:cNvPr id="147464" name="TextBox 10"/>
          <p:cNvSpPr/>
          <p:nvPr>
            <p:custDataLst>
              <p:tags r:id="rId9"/>
            </p:custDataLst>
          </p:nvPr>
        </p:nvSpPr>
        <p:spPr>
          <a:xfrm>
            <a:off x="4495800" y="3411538"/>
            <a:ext cx="4267200" cy="460375"/>
          </a:xfrm>
          <a:prstGeom prst="rect">
            <a:avLst/>
          </a:prstGeom>
          <a:noFill/>
          <a:ln>
            <a:noFill/>
            <a:miter lim="800000"/>
          </a:ln>
        </p:spPr>
        <p:txBody>
          <a:bodyPr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spcBef>
                <a:spcPct val="50000"/>
              </a:spcBef>
            </a:pPr>
            <a:r>
              <a:rPr lang="en-US" altLang="zh-CN" sz="2400" b="1">
                <a:latin typeface="Times New Roman" pitchFamily="18" charset="0"/>
                <a:ea typeface="宋体" pitchFamily="2" charset="-122"/>
              </a:rPr>
              <a:t>------</a:t>
            </a:r>
            <a:r>
              <a:rPr lang="zh-CN" altLang="en-US" sz="2400" b="1">
                <a:latin typeface="Times New Roman" pitchFamily="18" charset="0"/>
                <a:ea typeface="宋体" pitchFamily="2" charset="-122"/>
              </a:rPr>
              <a:t>瓜分战败国的海外殖民地</a:t>
            </a:r>
            <a:endParaRPr lang="zh-CN" altLang="en-US" sz="2400" b="1">
              <a:latin typeface="Times New Roman" pitchFamily="18" charset="0"/>
              <a:ea typeface="宋体" pitchFamily="2" charset="-122"/>
            </a:endParaRPr>
          </a:p>
        </p:txBody>
      </p:sp>
      <p:sp>
        <p:nvSpPr>
          <p:cNvPr id="147465" name="左大括号 11"/>
          <p:cNvSpPr/>
          <p:nvPr>
            <p:custDataLst>
              <p:tags r:id="rId10"/>
            </p:custDataLst>
          </p:nvPr>
        </p:nvSpPr>
        <p:spPr>
          <a:xfrm>
            <a:off x="4029075" y="1150938"/>
            <a:ext cx="228600" cy="914400"/>
          </a:xfrm>
          <a:prstGeom prst="leftBrace">
            <a:avLst>
              <a:gd name="adj1" fmla="val 8000"/>
              <a:gd name="adj2" fmla="val 50000"/>
            </a:avLst>
          </a:prstGeom>
          <a:noFill/>
          <a:ln w="12700">
            <a:solidFill>
              <a:schemeClr val="accent1"/>
            </a:solidFill>
            <a:miter lim="800000"/>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endParaRPr lang="zh-CN" altLang="en-US">
              <a:solidFill>
                <a:srgbClr val="000000"/>
              </a:solidFill>
            </a:endParaRPr>
          </a:p>
        </p:txBody>
      </p:sp>
      <p:sp>
        <p:nvSpPr>
          <p:cNvPr id="147466" name="TextBox 12"/>
          <p:cNvSpPr/>
          <p:nvPr>
            <p:custDataLst>
              <p:tags r:id="rId11"/>
            </p:custDataLst>
          </p:nvPr>
        </p:nvSpPr>
        <p:spPr>
          <a:xfrm>
            <a:off x="762000" y="4427538"/>
            <a:ext cx="6629400" cy="644525"/>
          </a:xfrm>
          <a:prstGeom prst="rect">
            <a:avLst/>
          </a:prstGeom>
          <a:noFill/>
          <a:ln>
            <a:noFill/>
            <a:miter lim="800000"/>
          </a:ln>
        </p:spPr>
        <p:txBody>
          <a:bodyPr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3600" b="1">
                <a:solidFill>
                  <a:srgbClr val="0000FF"/>
                </a:solidFill>
                <a:latin typeface="黑体" pitchFamily="2" charset="-122"/>
                <a:ea typeface="黑体" pitchFamily="2" charset="-122"/>
              </a:rPr>
              <a:t>埋下了新的世界大战的祸根</a:t>
            </a:r>
            <a:endParaRPr lang="zh-CN" altLang="en-US" sz="3600" b="1">
              <a:solidFill>
                <a:srgbClr val="0000FF"/>
              </a:solidFill>
              <a:latin typeface="黑体" pitchFamily="2" charset="-122"/>
              <a:ea typeface="黑体" pitchFamily="2" charset="-122"/>
            </a:endParaRPr>
          </a:p>
        </p:txBody>
      </p:sp>
      <p:sp>
        <p:nvSpPr>
          <p:cNvPr id="147467" name="TextBox 15"/>
          <p:cNvSpPr/>
          <p:nvPr>
            <p:custDataLst>
              <p:tags r:id="rId12"/>
            </p:custDataLst>
          </p:nvPr>
        </p:nvSpPr>
        <p:spPr>
          <a:xfrm>
            <a:off x="88900" y="96838"/>
            <a:ext cx="8964613" cy="892175"/>
          </a:xfrm>
          <a:prstGeom prst="rect">
            <a:avLst/>
          </a:prstGeom>
          <a:noFill/>
          <a:ln>
            <a:noFill/>
            <a:miter lim="800000"/>
          </a:ln>
        </p:spPr>
        <p:txBody>
          <a:bodyPr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en-US" altLang="zh-CN" sz="3200" b="1">
                <a:latin typeface="Times New Roman" pitchFamily="18" charset="0"/>
                <a:ea typeface="宋体" pitchFamily="2" charset="-122"/>
              </a:rPr>
              <a:t> </a:t>
            </a:r>
            <a:r>
              <a:rPr lang="en-US" altLang="zh-CN" sz="2000" b="1">
                <a:latin typeface="Times New Roman" pitchFamily="18" charset="0"/>
                <a:ea typeface="宋体" pitchFamily="2" charset="-122"/>
              </a:rPr>
              <a:t>   </a:t>
            </a:r>
            <a:r>
              <a:rPr lang="zh-CN" altLang="en-US" sz="2000" b="1">
                <a:solidFill>
                  <a:srgbClr val="FF0000"/>
                </a:solidFill>
                <a:latin typeface="黑体" pitchFamily="2" charset="-122"/>
                <a:ea typeface="黑体" pitchFamily="2" charset="-122"/>
              </a:rPr>
              <a:t>材料一：</a:t>
            </a:r>
            <a:r>
              <a:rPr lang="zh-CN" altLang="en-US" sz="2000" b="1">
                <a:latin typeface="Times New Roman" pitchFamily="18" charset="0"/>
                <a:ea typeface="黑体" pitchFamily="2" charset="-122"/>
              </a:rPr>
              <a:t>“</a:t>
            </a:r>
            <a:r>
              <a:rPr lang="zh-CN" altLang="en-US" sz="2000" b="1">
                <a:latin typeface="黑体" pitchFamily="2" charset="-122"/>
                <a:ea typeface="黑体" pitchFamily="2" charset="-122"/>
              </a:rPr>
              <a:t>暴风骤雨已经平息了，可是依旧惶惶不安，好像暴风雨又将来临一样 。</a:t>
            </a:r>
            <a:r>
              <a:rPr lang="zh-CN" altLang="en-US" sz="2000" b="1">
                <a:latin typeface="Times New Roman" pitchFamily="18" charset="0"/>
                <a:ea typeface="黑体" pitchFamily="2" charset="-122"/>
              </a:rPr>
              <a:t>”</a:t>
            </a:r>
            <a:r>
              <a:rPr lang="zh-CN" altLang="en-US" sz="2000" b="1">
                <a:latin typeface="黑体" pitchFamily="2" charset="-122"/>
                <a:ea typeface="黑体" pitchFamily="2" charset="-122"/>
              </a:rPr>
              <a:t>          </a:t>
            </a:r>
            <a:r>
              <a:rPr lang="en-US" altLang="zh-CN" sz="2000" b="1">
                <a:latin typeface="Times New Roman" pitchFamily="18" charset="0"/>
                <a:ea typeface="黑体" pitchFamily="2" charset="-122"/>
              </a:rPr>
              <a:t>——</a:t>
            </a:r>
            <a:r>
              <a:rPr lang="zh-CN" altLang="en-US" sz="2000" b="1">
                <a:latin typeface="黑体" pitchFamily="2" charset="-122"/>
                <a:ea typeface="黑体" pitchFamily="2" charset="-122"/>
              </a:rPr>
              <a:t>法国诗人兼批评家包罗</a:t>
            </a:r>
            <a:r>
              <a:rPr lang="en-US" altLang="zh-CN" sz="2000" b="1">
                <a:latin typeface="Times New Roman" pitchFamily="18" charset="0"/>
                <a:ea typeface="黑体" pitchFamily="2" charset="-122"/>
              </a:rPr>
              <a:t>·</a:t>
            </a:r>
            <a:r>
              <a:rPr lang="zh-CN" altLang="en-US" sz="2000" b="1">
                <a:latin typeface="黑体" pitchFamily="2" charset="-122"/>
                <a:ea typeface="黑体" pitchFamily="2" charset="-122"/>
              </a:rPr>
              <a:t>瓦里希</a:t>
            </a:r>
            <a:endParaRPr lang="zh-CN" altLang="en-US" sz="2000" b="1">
              <a:latin typeface="黑体" pitchFamily="2" charset="-122"/>
              <a:ea typeface="黑体" pitchFamily="2" charset="-122"/>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additive="base">
                                        <p:cTn id="6" dur="1" fill="hold">
                                          <p:stCondLst>
                                            <p:cond delay="0"/>
                                          </p:stCondLst>
                                        </p:cTn>
                                        <p:tgtEl>
                                          <p:spTgt spid="147459"/>
                                        </p:tgtEl>
                                        <p:attrNameLst>
                                          <p:attrName>style.visibility</p:attrName>
                                        </p:attrNameLst>
                                      </p:cBhvr>
                                      <p:to>
                                        <p:strVal val="visible"/>
                                      </p:to>
                                    </p:set>
                                    <p:anim calcmode="lin" valueType="num">
                                      <p:cBhvr additive="base">
                                        <p:cTn id="7" dur="500" fill="hold"/>
                                        <p:tgtEl>
                                          <p:spTgt spid="147459"/>
                                        </p:tgtEl>
                                        <p:attrNameLst>
                                          <p:attrName>ppt_x</p:attrName>
                                        </p:attrNameLst>
                                      </p:cBhvr>
                                      <p:tavLst>
                                        <p:tav tm="0">
                                          <p:val>
                                            <p:strVal val="#ppt_x"/>
                                          </p:val>
                                        </p:tav>
                                        <p:tav tm="100000">
                                          <p:val>
                                            <p:strVal val="#ppt_x"/>
                                          </p:val>
                                        </p:tav>
                                      </p:tavLst>
                                    </p:anim>
                                    <p:anim calcmode="lin" valueType="num">
                                      <p:cBhvr additive="base">
                                        <p:cTn id="8" dur="500" fill="hold"/>
                                        <p:tgtEl>
                                          <p:spTgt spid="14745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6" nodeType="clickEffect">
                                  <p:stCondLst>
                                    <p:cond delay="0"/>
                                  </p:stCondLst>
                                  <p:childTnLst>
                                    <p:set>
                                      <p:cBhvr additive="base">
                                        <p:cTn id="13" dur="1" fill="hold">
                                          <p:stCondLst>
                                            <p:cond delay="0"/>
                                          </p:stCondLst>
                                        </p:cTn>
                                        <p:tgtEl>
                                          <p:spTgt spid="147465"/>
                                        </p:tgtEl>
                                        <p:attrNameLst>
                                          <p:attrName>style.visibility</p:attrName>
                                        </p:attrNameLst>
                                      </p:cBhvr>
                                      <p:to>
                                        <p:strVal val="visible"/>
                                      </p:to>
                                    </p:set>
                                    <p:anim calcmode="lin" valueType="num">
                                      <p:cBhvr additive="base">
                                        <p:cTn id="14" dur="500" fill="hold"/>
                                        <p:tgtEl>
                                          <p:spTgt spid="147465"/>
                                        </p:tgtEl>
                                        <p:attrNameLst>
                                          <p:attrName>ppt_x</p:attrName>
                                        </p:attrNameLst>
                                      </p:cBhvr>
                                      <p:tavLst>
                                        <p:tav tm="0">
                                          <p:val>
                                            <p:strVal val="#ppt_x"/>
                                          </p:val>
                                        </p:tav>
                                        <p:tav tm="100000">
                                          <p:val>
                                            <p:strVal val="#ppt_x"/>
                                          </p:val>
                                        </p:tav>
                                      </p:tavLst>
                                    </p:anim>
                                    <p:anim calcmode="lin" valueType="num">
                                      <p:cBhvr additive="base">
                                        <p:cTn id="15" dur="500" fill="hold"/>
                                        <p:tgtEl>
                                          <p:spTgt spid="147465"/>
                                        </p:tgtEl>
                                        <p:attrNameLst>
                                          <p:attrName>ppt_y</p:attrName>
                                        </p:attrNameLst>
                                      </p:cBhvr>
                                      <p:tavLst>
                                        <p:tav tm="0">
                                          <p:val>
                                            <p:strVal val="1+#ppt_h/2"/>
                                          </p:val>
                                        </p:tav>
                                        <p:tav tm="100000">
                                          <p:val>
                                            <p:strVal val="#ppt_y"/>
                                          </p:val>
                                        </p:tav>
                                      </p:tavLst>
                                    </p:anim>
                                  </p:childTnLst>
                                </p:cTn>
                              </p:par>
                              <p:par>
                                <p:cTn id="16" presetID="2" presetClass="entr" presetSubtype="4" fill="hold" grpId="3" nodeType="withEffect">
                                  <p:stCondLst>
                                    <p:cond delay="0"/>
                                  </p:stCondLst>
                                  <p:childTnLst>
                                    <p:set>
                                      <p:cBhvr additive="base">
                                        <p:cTn id="17" dur="1" fill="hold">
                                          <p:stCondLst>
                                            <p:cond delay="0"/>
                                          </p:stCondLst>
                                        </p:cTn>
                                        <p:tgtEl>
                                          <p:spTgt spid="147462"/>
                                        </p:tgtEl>
                                        <p:attrNameLst>
                                          <p:attrName>style.visibility</p:attrName>
                                        </p:attrNameLst>
                                      </p:cBhvr>
                                      <p:to>
                                        <p:strVal val="visible"/>
                                      </p:to>
                                    </p:set>
                                    <p:anim calcmode="lin" valueType="num">
                                      <p:cBhvr additive="base">
                                        <p:cTn id="18" dur="500" fill="hold"/>
                                        <p:tgtEl>
                                          <p:spTgt spid="147462"/>
                                        </p:tgtEl>
                                        <p:attrNameLst>
                                          <p:attrName>ppt_x</p:attrName>
                                        </p:attrNameLst>
                                      </p:cBhvr>
                                      <p:tavLst>
                                        <p:tav tm="0">
                                          <p:val>
                                            <p:strVal val="#ppt_x"/>
                                          </p:val>
                                        </p:tav>
                                        <p:tav tm="100000">
                                          <p:val>
                                            <p:strVal val="#ppt_x"/>
                                          </p:val>
                                        </p:tav>
                                      </p:tavLst>
                                    </p:anim>
                                    <p:anim calcmode="lin" valueType="num">
                                      <p:cBhvr additive="base">
                                        <p:cTn id="19" dur="500" fill="hold"/>
                                        <p:tgtEl>
                                          <p:spTgt spid="147462"/>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 presetClass="entr" presetSubtype="4" fill="hold" grpId="1" nodeType="clickEffect">
                                  <p:stCondLst>
                                    <p:cond delay="0"/>
                                  </p:stCondLst>
                                  <p:childTnLst>
                                    <p:set>
                                      <p:cBhvr additive="base">
                                        <p:cTn id="24" dur="1" fill="hold">
                                          <p:stCondLst>
                                            <p:cond delay="0"/>
                                          </p:stCondLst>
                                        </p:cTn>
                                        <p:tgtEl>
                                          <p:spTgt spid="147460"/>
                                        </p:tgtEl>
                                        <p:attrNameLst>
                                          <p:attrName>style.visibility</p:attrName>
                                        </p:attrNameLst>
                                      </p:cBhvr>
                                      <p:to>
                                        <p:strVal val="visible"/>
                                      </p:to>
                                    </p:set>
                                    <p:anim calcmode="lin" valueType="num">
                                      <p:cBhvr additive="base">
                                        <p:cTn id="25" dur="500" fill="hold"/>
                                        <p:tgtEl>
                                          <p:spTgt spid="147460"/>
                                        </p:tgtEl>
                                        <p:attrNameLst>
                                          <p:attrName>ppt_x</p:attrName>
                                        </p:attrNameLst>
                                      </p:cBhvr>
                                      <p:tavLst>
                                        <p:tav tm="0">
                                          <p:val>
                                            <p:strVal val="#ppt_x"/>
                                          </p:val>
                                        </p:tav>
                                        <p:tav tm="100000">
                                          <p:val>
                                            <p:strVal val="#ppt_x"/>
                                          </p:val>
                                        </p:tav>
                                      </p:tavLst>
                                    </p:anim>
                                    <p:anim calcmode="lin" valueType="num">
                                      <p:cBhvr additive="base">
                                        <p:cTn id="26" dur="500" fill="hold"/>
                                        <p:tgtEl>
                                          <p:spTgt spid="147460"/>
                                        </p:tgtEl>
                                        <p:attrNameLst>
                                          <p:attrName>ppt_y</p:attrName>
                                        </p:attrNameLst>
                                      </p:cBhvr>
                                      <p:tavLst>
                                        <p:tav tm="0">
                                          <p:val>
                                            <p:strVal val="1+#ppt_h/2"/>
                                          </p:val>
                                        </p:tav>
                                        <p:tav tm="100000">
                                          <p:val>
                                            <p:strVal val="#ppt_y"/>
                                          </p:val>
                                        </p:tav>
                                      </p:tavLst>
                                    </p:anim>
                                  </p:childTnLst>
                                </p:cTn>
                              </p:par>
                              <p:par>
                                <p:cTn id="27" presetID="2" presetClass="entr" presetSubtype="4" fill="hold" grpId="4" nodeType="withEffect">
                                  <p:stCondLst>
                                    <p:cond delay="0"/>
                                  </p:stCondLst>
                                  <p:childTnLst>
                                    <p:set>
                                      <p:cBhvr additive="base">
                                        <p:cTn id="28" dur="1" fill="hold">
                                          <p:stCondLst>
                                            <p:cond delay="0"/>
                                          </p:stCondLst>
                                        </p:cTn>
                                        <p:tgtEl>
                                          <p:spTgt spid="147463"/>
                                        </p:tgtEl>
                                        <p:attrNameLst>
                                          <p:attrName>style.visibility</p:attrName>
                                        </p:attrNameLst>
                                      </p:cBhvr>
                                      <p:to>
                                        <p:strVal val="visible"/>
                                      </p:to>
                                    </p:set>
                                    <p:anim calcmode="lin" valueType="num">
                                      <p:cBhvr additive="base">
                                        <p:cTn id="29" dur="500" fill="hold"/>
                                        <p:tgtEl>
                                          <p:spTgt spid="147463"/>
                                        </p:tgtEl>
                                        <p:attrNameLst>
                                          <p:attrName>ppt_x</p:attrName>
                                        </p:attrNameLst>
                                      </p:cBhvr>
                                      <p:tavLst>
                                        <p:tav tm="0">
                                          <p:val>
                                            <p:strVal val="#ppt_x"/>
                                          </p:val>
                                        </p:tav>
                                        <p:tav tm="100000">
                                          <p:val>
                                            <p:strVal val="#ppt_x"/>
                                          </p:val>
                                        </p:tav>
                                      </p:tavLst>
                                    </p:anim>
                                    <p:anim calcmode="lin" valueType="num">
                                      <p:cBhvr additive="base">
                                        <p:cTn id="30" dur="500" fill="hold"/>
                                        <p:tgtEl>
                                          <p:spTgt spid="147463"/>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indefinite"/>
                            </p:stCondLst>
                          </p:cTn>
                        </p:par>
                        <p:par>
                          <p:cTn id="33" fill="hold" nodeType="afterGroup">
                            <p:stCondLst>
                              <p:cond delay="0"/>
                            </p:stCondLst>
                            <p:childTnLst>
                              <p:par>
                                <p:cTn id="34" presetID="2" presetClass="entr" presetSubtype="4" fill="hold" grpId="2" nodeType="clickEffect">
                                  <p:stCondLst>
                                    <p:cond delay="0"/>
                                  </p:stCondLst>
                                  <p:childTnLst>
                                    <p:set>
                                      <p:cBhvr additive="base">
                                        <p:cTn id="35" dur="1" fill="hold">
                                          <p:stCondLst>
                                            <p:cond delay="0"/>
                                          </p:stCondLst>
                                        </p:cTn>
                                        <p:tgtEl>
                                          <p:spTgt spid="147461"/>
                                        </p:tgtEl>
                                        <p:attrNameLst>
                                          <p:attrName>style.visibility</p:attrName>
                                        </p:attrNameLst>
                                      </p:cBhvr>
                                      <p:to>
                                        <p:strVal val="visible"/>
                                      </p:to>
                                    </p:set>
                                    <p:anim calcmode="lin" valueType="num">
                                      <p:cBhvr additive="base">
                                        <p:cTn id="36" dur="500" fill="hold"/>
                                        <p:tgtEl>
                                          <p:spTgt spid="147461"/>
                                        </p:tgtEl>
                                        <p:attrNameLst>
                                          <p:attrName>ppt_x</p:attrName>
                                        </p:attrNameLst>
                                      </p:cBhvr>
                                      <p:tavLst>
                                        <p:tav tm="0">
                                          <p:val>
                                            <p:strVal val="#ppt_x"/>
                                          </p:val>
                                        </p:tav>
                                        <p:tav tm="100000">
                                          <p:val>
                                            <p:strVal val="#ppt_x"/>
                                          </p:val>
                                        </p:tav>
                                      </p:tavLst>
                                    </p:anim>
                                    <p:anim calcmode="lin" valueType="num">
                                      <p:cBhvr additive="base">
                                        <p:cTn id="37" dur="500" fill="hold"/>
                                        <p:tgtEl>
                                          <p:spTgt spid="147461"/>
                                        </p:tgtEl>
                                        <p:attrNameLst>
                                          <p:attrName>ppt_y</p:attrName>
                                        </p:attrNameLst>
                                      </p:cBhvr>
                                      <p:tavLst>
                                        <p:tav tm="0">
                                          <p:val>
                                            <p:strVal val="1+#ppt_h/2"/>
                                          </p:val>
                                        </p:tav>
                                        <p:tav tm="100000">
                                          <p:val>
                                            <p:strVal val="#ppt_y"/>
                                          </p:val>
                                        </p:tav>
                                      </p:tavLst>
                                    </p:anim>
                                  </p:childTnLst>
                                </p:cTn>
                              </p:par>
                              <p:par>
                                <p:cTn id="38" presetID="2" presetClass="entr" presetSubtype="4" fill="hold" grpId="5" nodeType="withEffect">
                                  <p:stCondLst>
                                    <p:cond delay="0"/>
                                  </p:stCondLst>
                                  <p:childTnLst>
                                    <p:set>
                                      <p:cBhvr additive="base">
                                        <p:cTn id="39" dur="1" fill="hold">
                                          <p:stCondLst>
                                            <p:cond delay="0"/>
                                          </p:stCondLst>
                                        </p:cTn>
                                        <p:tgtEl>
                                          <p:spTgt spid="147464"/>
                                        </p:tgtEl>
                                        <p:attrNameLst>
                                          <p:attrName>style.visibility</p:attrName>
                                        </p:attrNameLst>
                                      </p:cBhvr>
                                      <p:to>
                                        <p:strVal val="visible"/>
                                      </p:to>
                                    </p:set>
                                    <p:anim calcmode="lin" valueType="num">
                                      <p:cBhvr additive="base">
                                        <p:cTn id="40" dur="500" fill="hold"/>
                                        <p:tgtEl>
                                          <p:spTgt spid="147464"/>
                                        </p:tgtEl>
                                        <p:attrNameLst>
                                          <p:attrName>ppt_x</p:attrName>
                                        </p:attrNameLst>
                                      </p:cBhvr>
                                      <p:tavLst>
                                        <p:tav tm="0">
                                          <p:val>
                                            <p:strVal val="#ppt_x"/>
                                          </p:val>
                                        </p:tav>
                                        <p:tav tm="100000">
                                          <p:val>
                                            <p:strVal val="#ppt_x"/>
                                          </p:val>
                                        </p:tav>
                                      </p:tavLst>
                                    </p:anim>
                                    <p:anim calcmode="lin" valueType="num">
                                      <p:cBhvr additive="base">
                                        <p:cTn id="41" dur="500" fill="hold"/>
                                        <p:tgtEl>
                                          <p:spTgt spid="147464"/>
                                        </p:tgtEl>
                                        <p:attrNameLst>
                                          <p:attrName>ppt_y</p:attrName>
                                        </p:attrNameLst>
                                      </p:cBhvr>
                                      <p:tavLst>
                                        <p:tav tm="0">
                                          <p:val>
                                            <p:strVal val="1+#ppt_h/2"/>
                                          </p:val>
                                        </p:tav>
                                        <p:tav tm="100000">
                                          <p:val>
                                            <p:strVal val="#ppt_y"/>
                                          </p:val>
                                        </p:tav>
                                      </p:tavLst>
                                    </p:anim>
                                  </p:childTnLst>
                                </p:cTn>
                              </p:par>
                            </p:childTnLst>
                          </p:cTn>
                        </p:par>
                      </p:childTnLst>
                    </p:cTn>
                  </p:par>
                  <p:par>
                    <p:cTn id="42" fill="hold" nodeType="clickPar">
                      <p:stCondLst>
                        <p:cond delay="indefinite"/>
                      </p:stCondLst>
                      <p:childTnLst>
                        <p:par>
                          <p:cTn id="43" fill="hold" nodeType="withGroup">
                            <p:stCondLst>
                              <p:cond delay="indefinite"/>
                            </p:stCondLst>
                          </p:cTn>
                        </p:par>
                        <p:par>
                          <p:cTn id="44" fill="hold" nodeType="afterGroup">
                            <p:stCondLst>
                              <p:cond delay="0"/>
                            </p:stCondLst>
                            <p:childTnLst>
                              <p:par>
                                <p:cTn id="45" presetID="2" presetClass="entr" presetSubtype="4" fill="hold" grpId="7" nodeType="clickEffect">
                                  <p:stCondLst>
                                    <p:cond delay="0"/>
                                  </p:stCondLst>
                                  <p:childTnLst>
                                    <p:set>
                                      <p:cBhvr additive="base">
                                        <p:cTn id="46" dur="1" fill="hold">
                                          <p:stCondLst>
                                            <p:cond delay="0"/>
                                          </p:stCondLst>
                                        </p:cTn>
                                        <p:tgtEl>
                                          <p:spTgt spid="147466"/>
                                        </p:tgtEl>
                                        <p:attrNameLst>
                                          <p:attrName>style.visibility</p:attrName>
                                        </p:attrNameLst>
                                      </p:cBhvr>
                                      <p:to>
                                        <p:strVal val="visible"/>
                                      </p:to>
                                    </p:set>
                                    <p:anim calcmode="lin" valueType="num">
                                      <p:cBhvr additive="base">
                                        <p:cTn id="47" dur="500" fill="hold"/>
                                        <p:tgtEl>
                                          <p:spTgt spid="147466"/>
                                        </p:tgtEl>
                                        <p:attrNameLst>
                                          <p:attrName>ppt_x</p:attrName>
                                        </p:attrNameLst>
                                      </p:cBhvr>
                                      <p:tavLst>
                                        <p:tav tm="0">
                                          <p:val>
                                            <p:strVal val="#ppt_x"/>
                                          </p:val>
                                        </p:tav>
                                        <p:tav tm="100000">
                                          <p:val>
                                            <p:strVal val="#ppt_x"/>
                                          </p:val>
                                        </p:tav>
                                      </p:tavLst>
                                    </p:anim>
                                    <p:anim calcmode="lin" valueType="num">
                                      <p:cBhvr additive="base">
                                        <p:cTn id="48" dur="500" fill="hold"/>
                                        <p:tgtEl>
                                          <p:spTgt spid="1474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59" grpId="0"/>
      <p:bldP spid="147460" grpId="1"/>
      <p:bldP spid="147461" grpId="2"/>
      <p:bldP spid="147462" grpId="3"/>
      <p:bldP spid="147463" grpId="4"/>
      <p:bldP spid="147464" grpId="5"/>
      <p:bldP spid="147465" grpId="6"/>
      <p:bldP spid="147466" grpId="7"/>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graphicFrame>
        <p:nvGraphicFramePr>
          <p:cNvPr id="148482" name="Group 70"/>
          <p:cNvGraphicFramePr/>
          <p:nvPr>
            <p:custDataLst>
              <p:tags r:id="rId3"/>
            </p:custDataLst>
          </p:nvPr>
        </p:nvGraphicFramePr>
        <p:xfrm>
          <a:off x="34925" y="898525"/>
          <a:ext cx="9036050" cy="3908425"/>
        </p:xfrm>
        <a:graphic>
          <a:graphicData uri="http://schemas.openxmlformats.org/drawingml/2006/table">
            <a:tbl>
              <a:tblPr/>
              <a:tblGrid>
                <a:gridCol w="2051050"/>
                <a:gridCol w="3097212"/>
                <a:gridCol w="3887788"/>
              </a:tblGrid>
              <a:tr h="388938">
                <a:tc>
                  <a:txBody>
                    <a:bodyPr wrap="square" lIns="91440" tIns="34285" rIns="91440" bIns="34285"/>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algn="ctr" defTabSz="914400">
                        <a:spcBef>
                          <a:spcPct val="20000"/>
                        </a:spcBef>
                      </a:pPr>
                      <a:r>
                        <a:rPr lang="zh-CN" altLang="en-US" sz="2100" b="1" u="none" baseline="0">
                          <a:ea typeface="宋体" pitchFamily="2" charset="-122"/>
                        </a:rPr>
                        <a:t>条 约</a:t>
                      </a:r>
                      <a:endParaRPr lang="zh-CN" altLang="en-US" sz="2100" b="1" u="none" baseline="0">
                        <a:ea typeface="宋体" pitchFamily="2" charset="-122"/>
                      </a:endParaRPr>
                    </a:p>
                  </a:txBody>
                  <a:tcPr marT="34285" marB="34285">
                    <a:lnL w="28575">
                      <a:solidFill>
                        <a:srgbClr val="000000"/>
                      </a:solidFill>
                      <a:miter lim="800000"/>
                    </a:lnL>
                    <a:lnR w="12700">
                      <a:solidFill>
                        <a:srgbClr val="000000"/>
                      </a:solidFill>
                      <a:miter lim="800000"/>
                    </a:lnR>
                    <a:lnT w="28575">
                      <a:solidFill>
                        <a:srgbClr val="000000"/>
                      </a:solidFill>
                      <a:miter lim="800000"/>
                    </a:lnT>
                    <a:lnB w="12700">
                      <a:solidFill>
                        <a:srgbClr val="000000"/>
                      </a:solidFill>
                      <a:miter lim="800000"/>
                    </a:lnB>
                    <a:noFill/>
                  </a:tcPr>
                </a:tc>
                <a:tc>
                  <a:txBody>
                    <a:bodyPr wrap="square" lIns="91440" tIns="34285" rIns="91440" bIns="34285"/>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algn="ctr" defTabSz="914400">
                        <a:spcBef>
                          <a:spcPct val="20000"/>
                        </a:spcBef>
                      </a:pPr>
                      <a:r>
                        <a:rPr lang="en-US" altLang="zh-CN" sz="2100" b="1" u="none" baseline="0">
                          <a:ea typeface="宋体" pitchFamily="2" charset="-122"/>
                        </a:rPr>
                        <a:t>《</a:t>
                      </a:r>
                      <a:r>
                        <a:rPr lang="zh-CN" altLang="en-US" sz="2100" b="1" u="none" baseline="0">
                          <a:ea typeface="宋体" pitchFamily="2" charset="-122"/>
                        </a:rPr>
                        <a:t>凡尔赛</a:t>
                      </a:r>
                      <a:r>
                        <a:rPr lang="zh-CN" altLang="en-US" sz="2100" b="1" u="none" baseline="0">
                          <a:solidFill>
                            <a:srgbClr val="FF3300"/>
                          </a:solidFill>
                          <a:ea typeface="宋体" pitchFamily="2" charset="-122"/>
                        </a:rPr>
                        <a:t>和</a:t>
                      </a:r>
                      <a:r>
                        <a:rPr lang="zh-CN" altLang="en-US" sz="2100" b="1" u="none" baseline="0">
                          <a:ea typeface="宋体" pitchFamily="2" charset="-122"/>
                        </a:rPr>
                        <a:t>约</a:t>
                      </a:r>
                      <a:r>
                        <a:rPr lang="en-US" altLang="zh-CN" sz="2100" b="1" u="none" baseline="0">
                          <a:ea typeface="宋体" pitchFamily="2" charset="-122"/>
                        </a:rPr>
                        <a:t>》</a:t>
                      </a:r>
                      <a:endParaRPr lang="en-US" altLang="zh-CN" sz="2100" b="1" u="none" baseline="0">
                        <a:ea typeface="宋体" pitchFamily="2" charset="-122"/>
                      </a:endParaRPr>
                    </a:p>
                  </a:txBody>
                  <a:tcPr marT="34285" marB="34285">
                    <a:lnL w="12700">
                      <a:solidFill>
                        <a:srgbClr val="000000"/>
                      </a:solidFill>
                      <a:miter lim="800000"/>
                    </a:lnL>
                    <a:lnR w="12700">
                      <a:solidFill>
                        <a:srgbClr val="000000"/>
                      </a:solidFill>
                      <a:miter lim="800000"/>
                    </a:lnR>
                    <a:lnT w="28575">
                      <a:solidFill>
                        <a:srgbClr val="000000"/>
                      </a:solidFill>
                      <a:miter lim="800000"/>
                    </a:lnT>
                    <a:lnB w="12700">
                      <a:solidFill>
                        <a:srgbClr val="000000"/>
                      </a:solidFill>
                      <a:miter lim="800000"/>
                    </a:lnB>
                    <a:noFill/>
                  </a:tcPr>
                </a:tc>
                <a:tc>
                  <a:txBody>
                    <a:bodyPr wrap="square" lIns="91440" tIns="34285" rIns="91440" bIns="34285"/>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algn="ctr" defTabSz="914400">
                        <a:spcBef>
                          <a:spcPct val="20000"/>
                        </a:spcBef>
                      </a:pPr>
                      <a:r>
                        <a:rPr lang="en-US" altLang="zh-CN" sz="2100" b="1" u="none" baseline="0">
                          <a:ea typeface="宋体" pitchFamily="2" charset="-122"/>
                        </a:rPr>
                        <a:t>《</a:t>
                      </a:r>
                      <a:r>
                        <a:rPr lang="zh-CN" altLang="en-US" sz="2100" b="1" u="none" baseline="0">
                          <a:ea typeface="宋体" pitchFamily="2" charset="-122"/>
                        </a:rPr>
                        <a:t>九国</a:t>
                      </a:r>
                      <a:r>
                        <a:rPr lang="zh-CN" altLang="en-US" sz="2100" b="1" u="none" baseline="0">
                          <a:solidFill>
                            <a:srgbClr val="FF3300"/>
                          </a:solidFill>
                          <a:ea typeface="宋体" pitchFamily="2" charset="-122"/>
                        </a:rPr>
                        <a:t>公</a:t>
                      </a:r>
                      <a:r>
                        <a:rPr lang="zh-CN" altLang="en-US" sz="2100" b="1" u="none" baseline="0">
                          <a:ea typeface="宋体" pitchFamily="2" charset="-122"/>
                        </a:rPr>
                        <a:t>约</a:t>
                      </a:r>
                      <a:r>
                        <a:rPr lang="en-US" altLang="zh-CN" sz="2100" b="1" u="none" baseline="0">
                          <a:ea typeface="宋体" pitchFamily="2" charset="-122"/>
                        </a:rPr>
                        <a:t>》</a:t>
                      </a:r>
                      <a:endParaRPr lang="zh-CN" altLang="en-US" sz="2100" b="1" u="none" baseline="0">
                        <a:ea typeface="宋体" pitchFamily="2" charset="-122"/>
                      </a:endParaRPr>
                    </a:p>
                  </a:txBody>
                  <a:tcPr marT="34285" marB="34285">
                    <a:lnL w="12700">
                      <a:solidFill>
                        <a:srgbClr val="000000"/>
                      </a:solidFill>
                      <a:miter lim="800000"/>
                    </a:lnL>
                    <a:lnR w="28575">
                      <a:solidFill>
                        <a:srgbClr val="000000"/>
                      </a:solidFill>
                      <a:miter lim="800000"/>
                    </a:lnR>
                    <a:lnT w="28575">
                      <a:solidFill>
                        <a:srgbClr val="000000"/>
                      </a:solidFill>
                      <a:miter lim="800000"/>
                    </a:lnT>
                    <a:lnB w="12700">
                      <a:solidFill>
                        <a:srgbClr val="000000"/>
                      </a:solidFill>
                      <a:miter lim="800000"/>
                    </a:lnB>
                    <a:noFill/>
                  </a:tcPr>
                </a:tc>
              </a:tr>
              <a:tr h="1285875">
                <a:tc>
                  <a:txBody>
                    <a:bodyPr wrap="square" lIns="91440" tIns="34285" rIns="91440" bIns="34285"/>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algn="ctr" defTabSz="914400">
                        <a:spcBef>
                          <a:spcPct val="20000"/>
                        </a:spcBef>
                      </a:pPr>
                      <a:endParaRPr lang="zh-CN" altLang="en-US" sz="2100" b="1" u="none" baseline="0">
                        <a:ea typeface="宋体" pitchFamily="2" charset="-122"/>
                      </a:endParaRPr>
                    </a:p>
                    <a:p>
                      <a:pPr marL="0" lvl="0" indent="0" algn="ctr" defTabSz="914400">
                        <a:spcBef>
                          <a:spcPct val="20000"/>
                        </a:spcBef>
                      </a:pPr>
                      <a:r>
                        <a:rPr lang="zh-CN" altLang="en-US" sz="2100" b="1" u="none" baseline="0">
                          <a:ea typeface="宋体" pitchFamily="2" charset="-122"/>
                        </a:rPr>
                        <a:t>关于</a:t>
                      </a:r>
                      <a:endParaRPr lang="zh-CN" altLang="en-US" sz="2100" b="1" u="none" baseline="0">
                        <a:ea typeface="宋体" pitchFamily="2" charset="-122"/>
                      </a:endParaRPr>
                    </a:p>
                    <a:p>
                      <a:pPr marL="0" lvl="0" indent="0" algn="ctr" defTabSz="914400">
                        <a:spcBef>
                          <a:spcPct val="20000"/>
                        </a:spcBef>
                      </a:pPr>
                      <a:r>
                        <a:rPr lang="zh-CN" altLang="en-US" sz="2100" b="1" u="none" baseline="0">
                          <a:ea typeface="宋体" pitchFamily="2" charset="-122"/>
                        </a:rPr>
                        <a:t>中国的规定 </a:t>
                      </a:r>
                      <a:endParaRPr lang="zh-CN" altLang="en-US" sz="2100" b="1" u="none" baseline="0">
                        <a:ea typeface="宋体" pitchFamily="2" charset="-122"/>
                      </a:endParaRPr>
                    </a:p>
                  </a:txBody>
                  <a:tcPr marT="34285" marB="34285">
                    <a:lnL w="28575">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noFill/>
                  </a:tcPr>
                </a:tc>
                <a:tc>
                  <a:txBody>
                    <a:bodyPr wrap="square" lIns="91440" tIns="34285" rIns="91440" bIns="34285"/>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spcBef>
                          <a:spcPct val="20000"/>
                        </a:spcBef>
                      </a:pPr>
                      <a:endParaRPr lang="zh-CN" altLang="en-US" sz="2100" b="1" u="none" baseline="0">
                        <a:ea typeface="宋体" pitchFamily="2" charset="-122"/>
                      </a:endParaRPr>
                    </a:p>
                  </a:txBody>
                  <a:tcPr marT="34285" marB="34285">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noFill/>
                  </a:tcPr>
                </a:tc>
                <a:tc>
                  <a:txBody>
                    <a:bodyPr wrap="square" lIns="91440" tIns="34285" rIns="91440" bIns="34285"/>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spcBef>
                          <a:spcPct val="20000"/>
                        </a:spcBef>
                      </a:pPr>
                      <a:endParaRPr lang="zh-CN" altLang="en-US" sz="2100" b="1" u="none" baseline="0">
                        <a:ea typeface="宋体" pitchFamily="2" charset="-122"/>
                      </a:endParaRPr>
                    </a:p>
                  </a:txBody>
                  <a:tcPr marT="34285" marB="34285">
                    <a:lnL w="12700">
                      <a:solidFill>
                        <a:srgbClr val="000000"/>
                      </a:solidFill>
                      <a:miter lim="800000"/>
                    </a:lnL>
                    <a:lnR w="28575">
                      <a:solidFill>
                        <a:srgbClr val="000000"/>
                      </a:solidFill>
                      <a:miter lim="800000"/>
                    </a:lnR>
                    <a:lnT w="12700">
                      <a:solidFill>
                        <a:srgbClr val="000000"/>
                      </a:solidFill>
                      <a:miter lim="800000"/>
                    </a:lnT>
                    <a:lnB w="12700">
                      <a:solidFill>
                        <a:srgbClr val="000000"/>
                      </a:solidFill>
                      <a:miter lim="800000"/>
                    </a:lnB>
                    <a:noFill/>
                  </a:tcPr>
                </a:tc>
              </a:tr>
              <a:tr h="1117600">
                <a:tc>
                  <a:txBody>
                    <a:bodyPr wrap="square" lIns="91440" tIns="34285" rIns="91440" bIns="34285"/>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algn="ctr" defTabSz="914400">
                        <a:spcBef>
                          <a:spcPct val="20000"/>
                        </a:spcBef>
                      </a:pPr>
                      <a:endParaRPr lang="zh-CN" altLang="en-US" sz="2100" b="1" u="none" baseline="0">
                        <a:solidFill>
                          <a:srgbClr val="000000"/>
                        </a:solidFill>
                        <a:latin typeface="宋体" pitchFamily="2" charset="-122"/>
                        <a:ea typeface="宋体" pitchFamily="2" charset="-122"/>
                      </a:endParaRPr>
                    </a:p>
                    <a:p>
                      <a:pPr marL="0" lvl="0" indent="0" algn="ctr" defTabSz="914400">
                        <a:spcBef>
                          <a:spcPct val="20000"/>
                        </a:spcBef>
                      </a:pPr>
                      <a:r>
                        <a:rPr lang="zh-CN" altLang="en-US" sz="2100" b="1" u="none" baseline="0">
                          <a:solidFill>
                            <a:srgbClr val="000000"/>
                          </a:solidFill>
                          <a:latin typeface="宋体" pitchFamily="2" charset="-122"/>
                          <a:ea typeface="宋体" pitchFamily="2" charset="-122"/>
                        </a:rPr>
                        <a:t>影 响 </a:t>
                      </a:r>
                      <a:endParaRPr lang="zh-CN" altLang="en-US" sz="2100" b="1" u="none" baseline="0">
                        <a:solidFill>
                          <a:srgbClr val="000000"/>
                        </a:solidFill>
                        <a:latin typeface="宋体" pitchFamily="2" charset="-122"/>
                        <a:ea typeface="宋体" pitchFamily="2" charset="-122"/>
                      </a:endParaRPr>
                    </a:p>
                  </a:txBody>
                  <a:tcPr marT="34285" marB="34285">
                    <a:lnL w="28575">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noFill/>
                  </a:tcPr>
                </a:tc>
                <a:tc>
                  <a:txBody>
                    <a:bodyPr wrap="square" lIns="91440" tIns="34285" rIns="91440" bIns="34285"/>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spcBef>
                          <a:spcPct val="20000"/>
                        </a:spcBef>
                      </a:pPr>
                      <a:endParaRPr lang="zh-CN" altLang="en-US" sz="2100" b="1" u="none" baseline="0">
                        <a:ea typeface="宋体" pitchFamily="2" charset="-122"/>
                      </a:endParaRPr>
                    </a:p>
                  </a:txBody>
                  <a:tcPr marT="34285" marB="34285">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noFill/>
                  </a:tcPr>
                </a:tc>
                <a:tc>
                  <a:txBody>
                    <a:bodyPr wrap="square" lIns="91440" tIns="34285" rIns="91440" bIns="34285"/>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spcBef>
                          <a:spcPct val="20000"/>
                        </a:spcBef>
                      </a:pPr>
                      <a:endParaRPr lang="zh-CN" altLang="en-US" sz="2100" b="1" u="none" baseline="0">
                        <a:ea typeface="宋体" pitchFamily="2" charset="-122"/>
                      </a:endParaRPr>
                    </a:p>
                  </a:txBody>
                  <a:tcPr marT="34285" marB="34285">
                    <a:lnL w="12700">
                      <a:solidFill>
                        <a:srgbClr val="000000"/>
                      </a:solidFill>
                      <a:miter lim="800000"/>
                    </a:lnL>
                    <a:lnR w="28575">
                      <a:solidFill>
                        <a:srgbClr val="000000"/>
                      </a:solidFill>
                      <a:miter lim="800000"/>
                    </a:lnR>
                    <a:lnT w="12700">
                      <a:solidFill>
                        <a:srgbClr val="000000"/>
                      </a:solidFill>
                      <a:miter lim="800000"/>
                    </a:lnT>
                    <a:lnB w="12700">
                      <a:solidFill>
                        <a:srgbClr val="000000"/>
                      </a:solidFill>
                      <a:miter lim="800000"/>
                    </a:lnB>
                    <a:noFill/>
                  </a:tcPr>
                </a:tc>
              </a:tr>
              <a:tr h="1116012">
                <a:tc>
                  <a:txBody>
                    <a:bodyPr wrap="square" lIns="91440" tIns="34285" rIns="91440" bIns="34285"/>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algn="ctr" defTabSz="914400">
                        <a:spcBef>
                          <a:spcPct val="20000"/>
                        </a:spcBef>
                      </a:pPr>
                      <a:endParaRPr lang="zh-CN" altLang="en-US" sz="2100" b="1" u="none" baseline="0">
                        <a:solidFill>
                          <a:srgbClr val="000000"/>
                        </a:solidFill>
                        <a:latin typeface="宋体" pitchFamily="2" charset="-122"/>
                        <a:ea typeface="宋体" pitchFamily="2" charset="-122"/>
                      </a:endParaRPr>
                    </a:p>
                    <a:p>
                      <a:pPr marL="0" lvl="0" indent="0" algn="ctr" defTabSz="914400">
                        <a:spcBef>
                          <a:spcPct val="20000"/>
                        </a:spcBef>
                      </a:pPr>
                      <a:r>
                        <a:rPr lang="zh-CN" altLang="en-US" sz="2100" b="1" u="none" baseline="0">
                          <a:solidFill>
                            <a:srgbClr val="000000"/>
                          </a:solidFill>
                          <a:latin typeface="宋体" pitchFamily="2" charset="-122"/>
                          <a:ea typeface="宋体" pitchFamily="2" charset="-122"/>
                        </a:rPr>
                        <a:t>启  示</a:t>
                      </a:r>
                      <a:endParaRPr lang="zh-CN" altLang="en-US" sz="2100" b="1" u="none" baseline="0">
                        <a:solidFill>
                          <a:srgbClr val="000000"/>
                        </a:solidFill>
                        <a:latin typeface="宋体" pitchFamily="2" charset="-122"/>
                        <a:ea typeface="宋体" pitchFamily="2" charset="-122"/>
                      </a:endParaRPr>
                    </a:p>
                  </a:txBody>
                  <a:tcPr marT="34285" marB="34285">
                    <a:lnL w="28575">
                      <a:solidFill>
                        <a:srgbClr val="000000"/>
                      </a:solidFill>
                      <a:miter lim="800000"/>
                    </a:lnL>
                    <a:lnR w="12700">
                      <a:solidFill>
                        <a:srgbClr val="000000"/>
                      </a:solidFill>
                      <a:miter lim="800000"/>
                    </a:lnR>
                    <a:lnT w="12700">
                      <a:solidFill>
                        <a:srgbClr val="000000"/>
                      </a:solidFill>
                      <a:miter lim="800000"/>
                    </a:lnT>
                    <a:lnB w="28575">
                      <a:solidFill>
                        <a:srgbClr val="000000"/>
                      </a:solidFill>
                      <a:miter lim="800000"/>
                    </a:lnB>
                    <a:noFill/>
                  </a:tcPr>
                </a:tc>
                <a:tc gridSpan="2">
                  <a:txBody>
                    <a:bodyPr wrap="square" lIns="91440" tIns="34285" rIns="91440" bIns="34285"/>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spcBef>
                          <a:spcPct val="20000"/>
                        </a:spcBef>
                      </a:pPr>
                      <a:endParaRPr lang="zh-CN" altLang="en-US" sz="2100" b="1" u="none" baseline="0">
                        <a:ea typeface="宋体" pitchFamily="2" charset="-122"/>
                      </a:endParaRPr>
                    </a:p>
                  </a:txBody>
                  <a:tcPr marT="34285" marB="34285">
                    <a:lnL w="12700">
                      <a:solidFill>
                        <a:srgbClr val="000000"/>
                      </a:solidFill>
                      <a:miter lim="800000"/>
                    </a:lnL>
                    <a:lnR w="28575">
                      <a:solidFill>
                        <a:srgbClr val="000000"/>
                      </a:solidFill>
                      <a:miter lim="800000"/>
                    </a:lnR>
                    <a:lnT w="12700">
                      <a:solidFill>
                        <a:srgbClr val="000000"/>
                      </a:solidFill>
                      <a:miter lim="800000"/>
                    </a:lnT>
                    <a:lnB w="28575">
                      <a:solidFill>
                        <a:srgbClr val="000000"/>
                      </a:solidFill>
                      <a:miter lim="800000"/>
                    </a:lnB>
                    <a:noFill/>
                  </a:tcPr>
                </a:tc>
                <a:tc hMerge="1">
                  <a:txBody>
                    <a:bodyPr/>
                    <a:lstStyle/>
                    <a:p/>
                  </a:txBody>
                  <a:tcPr>
                    <a:lnR w="28575">
                      <a:miter lim="800000"/>
                    </a:lnR>
                    <a:lnT w="12700">
                      <a:solidFill>
                        <a:srgbClr val="000000"/>
                      </a:solidFill>
                      <a:miter lim="800000"/>
                    </a:lnT>
                    <a:lnB w="28575">
                      <a:solidFill>
                        <a:srgbClr val="000000"/>
                      </a:solidFill>
                      <a:miter lim="800000"/>
                    </a:lnB>
                  </a:tcPr>
                </a:tc>
              </a:tr>
            </a:tbl>
          </a:graphicData>
        </a:graphic>
      </p:graphicFrame>
      <p:sp>
        <p:nvSpPr>
          <p:cNvPr id="148503" name="Rectangle 45"/>
          <p:cNvSpPr>
            <a:spLocks noChangeArrowheads="1"/>
          </p:cNvSpPr>
          <p:nvPr>
            <p:custDataLst>
              <p:tags r:id="rId4"/>
            </p:custDataLst>
          </p:nvPr>
        </p:nvSpPr>
        <p:spPr bwMode="auto">
          <a:xfrm>
            <a:off x="2168525" y="1536700"/>
            <a:ext cx="2735263" cy="830263"/>
          </a:xfrm>
          <a:prstGeom prst="rect">
            <a:avLst/>
          </a:prstGeom>
          <a:noFill/>
          <a:ln w="9525">
            <a:noFill/>
            <a:miter lim="800000"/>
          </a:ln>
          <a:effectLst/>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eaLnBrk="1" fontAlgn="base" hangingPunct="1"/>
            <a:r>
              <a:rPr lang="zh-CN" altLang="en-US" sz="2400" b="1">
                <a:effectLst>
                  <a:outerShdw blurRad="38100" dist="38100" dir="2700000" algn="tl">
                    <a:schemeClr val="bg2"/>
                  </a:outerShdw>
                </a:effectLst>
                <a:ea typeface="黑体" pitchFamily="2" charset="-122"/>
              </a:rPr>
              <a:t>德国在</a:t>
            </a:r>
            <a:r>
              <a:rPr lang="zh-CN" altLang="en-US" sz="2400" b="1">
                <a:solidFill>
                  <a:srgbClr val="FF0000"/>
                </a:solidFill>
                <a:effectLst>
                  <a:outerShdw blurRad="38100" dist="38100" dir="2700000" algn="tl">
                    <a:schemeClr val="bg2"/>
                  </a:outerShdw>
                </a:effectLst>
                <a:ea typeface="黑体" pitchFamily="2" charset="-122"/>
              </a:rPr>
              <a:t>山东</a:t>
            </a:r>
            <a:r>
              <a:rPr lang="zh-CN" altLang="en-US" sz="2400" b="1">
                <a:effectLst>
                  <a:outerShdw blurRad="38100" dist="38100" dir="2700000" algn="tl">
                    <a:schemeClr val="bg2"/>
                  </a:outerShdw>
                </a:effectLst>
                <a:ea typeface="黑体" pitchFamily="2" charset="-122"/>
              </a:rPr>
              <a:t>的权益转给日本</a:t>
            </a:r>
            <a:endParaRPr lang="zh-CN" altLang="en-US" sz="2400" b="1">
              <a:effectLst>
                <a:outerShdw blurRad="38100" dist="38100" dir="2700000" algn="tl">
                  <a:schemeClr val="bg2"/>
                </a:outerShdw>
              </a:effectLst>
              <a:ea typeface="黑体" pitchFamily="2" charset="-122"/>
            </a:endParaRPr>
          </a:p>
        </p:txBody>
      </p:sp>
      <p:sp>
        <p:nvSpPr>
          <p:cNvPr id="148504" name="Rectangle 46"/>
          <p:cNvSpPr>
            <a:spLocks noChangeArrowheads="1"/>
          </p:cNvSpPr>
          <p:nvPr>
            <p:custDataLst>
              <p:tags r:id="rId5"/>
            </p:custDataLst>
          </p:nvPr>
        </p:nvSpPr>
        <p:spPr bwMode="auto">
          <a:xfrm>
            <a:off x="5246688" y="1520825"/>
            <a:ext cx="3563938" cy="830263"/>
          </a:xfrm>
          <a:prstGeom prst="rect">
            <a:avLst/>
          </a:prstGeom>
          <a:noFill/>
          <a:ln w="9525">
            <a:noFill/>
            <a:miter lim="800000"/>
          </a:ln>
          <a:effectLst/>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eaLnBrk="1" fontAlgn="base" hangingPunct="1">
              <a:spcBef>
                <a:spcPct val="20000"/>
              </a:spcBef>
            </a:pPr>
            <a:r>
              <a:rPr lang="zh-CN" altLang="en-US" sz="2400" b="1">
                <a:effectLst>
                  <a:outerShdw blurRad="38100" dist="38100" dir="2700000" algn="tl">
                    <a:schemeClr val="bg2"/>
                  </a:outerShdw>
                </a:effectLst>
                <a:ea typeface="黑体" pitchFamily="2" charset="-122"/>
              </a:rPr>
              <a:t>各国在中国“</a:t>
            </a:r>
            <a:r>
              <a:rPr lang="zh-CN" altLang="en-US" sz="2400" b="1">
                <a:solidFill>
                  <a:srgbClr val="FF0000"/>
                </a:solidFill>
                <a:effectLst>
                  <a:outerShdw blurRad="38100" dist="38100" dir="2700000" algn="tl">
                    <a:schemeClr val="bg2"/>
                  </a:outerShdw>
                </a:effectLst>
                <a:ea typeface="黑体" pitchFamily="2" charset="-122"/>
              </a:rPr>
              <a:t>门户开放”和“机会均等”</a:t>
            </a:r>
            <a:r>
              <a:rPr lang="zh-CN" altLang="en-US" sz="2400" b="1">
                <a:effectLst>
                  <a:outerShdw blurRad="38100" dist="38100" dir="2700000" algn="tl">
                    <a:schemeClr val="bg2"/>
                  </a:outerShdw>
                </a:effectLst>
                <a:ea typeface="黑体" pitchFamily="2" charset="-122"/>
              </a:rPr>
              <a:t>的原则</a:t>
            </a:r>
            <a:endParaRPr lang="zh-CN" altLang="en-US" sz="2400" b="1">
              <a:effectLst>
                <a:outerShdw blurRad="38100" dist="38100" dir="2700000" algn="tl">
                  <a:schemeClr val="bg2"/>
                </a:outerShdw>
              </a:effectLst>
              <a:ea typeface="黑体" pitchFamily="2" charset="-122"/>
            </a:endParaRPr>
          </a:p>
        </p:txBody>
      </p:sp>
      <p:sp>
        <p:nvSpPr>
          <p:cNvPr id="148505" name="Rectangle 53"/>
          <p:cNvSpPr>
            <a:spLocks noChangeArrowheads="1"/>
          </p:cNvSpPr>
          <p:nvPr>
            <p:custDataLst>
              <p:tags r:id="rId6"/>
            </p:custDataLst>
          </p:nvPr>
        </p:nvSpPr>
        <p:spPr bwMode="auto">
          <a:xfrm>
            <a:off x="2120900" y="2689225"/>
            <a:ext cx="2808288" cy="830263"/>
          </a:xfrm>
          <a:prstGeom prst="rect">
            <a:avLst/>
          </a:prstGeom>
          <a:noFill/>
          <a:ln w="9525">
            <a:noFill/>
            <a:miter lim="800000"/>
          </a:ln>
          <a:effectLst/>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eaLnBrk="1" fontAlgn="base" hangingPunct="1"/>
            <a:r>
              <a:rPr lang="zh-CN" altLang="en-US" sz="2400" b="1">
                <a:effectLst>
                  <a:outerShdw blurRad="38100" dist="38100" dir="2700000" algn="tl">
                    <a:schemeClr val="bg2"/>
                  </a:outerShdw>
                </a:effectLst>
                <a:ea typeface="黑体" pitchFamily="2" charset="-122"/>
              </a:rPr>
              <a:t>引起了中国的</a:t>
            </a:r>
            <a:r>
              <a:rPr lang="zh-CN" altLang="en-US" sz="2400" b="1">
                <a:solidFill>
                  <a:srgbClr val="FF0000"/>
                </a:solidFill>
                <a:effectLst>
                  <a:outerShdw blurRad="38100" dist="38100" dir="2700000" algn="tl">
                    <a:schemeClr val="bg2"/>
                  </a:outerShdw>
                </a:effectLst>
                <a:ea typeface="黑体" pitchFamily="2" charset="-122"/>
              </a:rPr>
              <a:t>五四爱国运动</a:t>
            </a:r>
            <a:endParaRPr lang="zh-CN" altLang="en-US" sz="2400" b="1">
              <a:solidFill>
                <a:srgbClr val="FF0000"/>
              </a:solidFill>
              <a:effectLst>
                <a:outerShdw blurRad="38100" dist="38100" dir="2700000" algn="tl">
                  <a:schemeClr val="bg2"/>
                </a:outerShdw>
              </a:effectLst>
              <a:ea typeface="黑体" pitchFamily="2" charset="-122"/>
            </a:endParaRPr>
          </a:p>
        </p:txBody>
      </p:sp>
      <p:sp>
        <p:nvSpPr>
          <p:cNvPr id="148506" name="Rectangle 54"/>
          <p:cNvSpPr>
            <a:spLocks noChangeArrowheads="1"/>
          </p:cNvSpPr>
          <p:nvPr>
            <p:custDataLst>
              <p:tags r:id="rId7"/>
            </p:custDataLst>
          </p:nvPr>
        </p:nvSpPr>
        <p:spPr bwMode="auto">
          <a:xfrm>
            <a:off x="5238750" y="2713038"/>
            <a:ext cx="3744913" cy="830263"/>
          </a:xfrm>
          <a:prstGeom prst="rect">
            <a:avLst/>
          </a:prstGeom>
          <a:noFill/>
          <a:ln w="9525">
            <a:noFill/>
            <a:miter lim="800000"/>
          </a:ln>
          <a:effectLst/>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eaLnBrk="1" fontAlgn="base" hangingPunct="1">
              <a:spcBef>
                <a:spcPct val="20000"/>
              </a:spcBef>
            </a:pPr>
            <a:r>
              <a:rPr lang="zh-CN" altLang="en-US" sz="2400" b="1">
                <a:effectLst>
                  <a:outerShdw blurRad="38100" dist="38100" dir="2700000" algn="tl">
                    <a:schemeClr val="bg2"/>
                  </a:outerShdw>
                </a:effectLst>
                <a:ea typeface="黑体" pitchFamily="2" charset="-122"/>
              </a:rPr>
              <a:t>使中国回到几个帝国主义共同支配的局面</a:t>
            </a:r>
            <a:endParaRPr lang="zh-CN" altLang="en-US" sz="2400" b="1">
              <a:effectLst>
                <a:outerShdw blurRad="38100" dist="38100" dir="2700000" algn="tl">
                  <a:schemeClr val="bg2"/>
                </a:outerShdw>
              </a:effectLst>
              <a:ea typeface="黑体" pitchFamily="2" charset="-122"/>
            </a:endParaRPr>
          </a:p>
        </p:txBody>
      </p:sp>
      <p:sp>
        <p:nvSpPr>
          <p:cNvPr id="148507" name="Rectangle 55"/>
          <p:cNvSpPr>
            <a:spLocks noChangeArrowheads="1"/>
          </p:cNvSpPr>
          <p:nvPr>
            <p:custDataLst>
              <p:tags r:id="rId8"/>
            </p:custDataLst>
          </p:nvPr>
        </p:nvSpPr>
        <p:spPr bwMode="auto">
          <a:xfrm>
            <a:off x="2257425" y="3968750"/>
            <a:ext cx="6372225" cy="492125"/>
          </a:xfrm>
          <a:prstGeom prst="rect">
            <a:avLst/>
          </a:prstGeom>
          <a:noFill/>
          <a:ln w="9525">
            <a:noFill/>
            <a:miter lim="800000"/>
          </a:ln>
          <a:effectLst/>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eaLnBrk="1" fontAlgn="base" hangingPunct="1"/>
            <a:r>
              <a:rPr lang="zh-CN" altLang="en-US" sz="2400" b="1">
                <a:effectLst>
                  <a:outerShdw blurRad="38100" dist="38100" dir="2700000" algn="tl">
                    <a:schemeClr val="bg2"/>
                  </a:outerShdw>
                </a:effectLst>
                <a:ea typeface="黑体" pitchFamily="2" charset="-122"/>
              </a:rPr>
              <a:t>弱国无外交，落后就要挨打</a:t>
            </a:r>
            <a:r>
              <a:rPr lang="zh-CN" altLang="en-US" sz="100" b="1">
                <a:effectLst>
                  <a:outerShdw blurRad="38100" dist="38100" dir="2700000" algn="tl">
                    <a:schemeClr val="bg2"/>
                  </a:outerShdw>
                </a:effectLst>
              </a:rPr>
              <a:t>	</a:t>
            </a:r>
            <a:endParaRPr lang="zh-CN" altLang="en-US" sz="100" b="1">
              <a:effectLst>
                <a:outerShdw blurRad="38100" dist="38100" dir="2700000" algn="tl">
                  <a:schemeClr val="bg2"/>
                </a:outerShdw>
              </a:effectLst>
            </a:endParaRPr>
          </a:p>
          <a:p>
            <a:pPr marL="0" marR="0" lvl="0" indent="0" algn="ctr" eaLnBrk="1" fontAlgn="base" hangingPunct="1"/>
            <a:r>
              <a:rPr lang="zh-CN" altLang="en-US" sz="100" b="1">
                <a:effectLst>
                  <a:outerShdw blurRad="38100" dist="38100" dir="2700000" algn="tl">
                    <a:schemeClr val="bg2"/>
                  </a:outerShdw>
                </a:effectLst>
              </a:rPr>
              <a:t>	</a:t>
            </a:r>
            <a:endParaRPr lang="zh-CN" altLang="en-US" sz="100" b="1">
              <a:effectLst>
                <a:outerShdw blurRad="38100" dist="38100" dir="2700000" algn="tl">
                  <a:schemeClr val="bg2"/>
                </a:outerShdw>
              </a:effectLst>
            </a:endParaRPr>
          </a:p>
          <a:p>
            <a:pPr marL="0" marR="0" lvl="0" indent="0" algn="ctr" eaLnBrk="1" fontAlgn="base" hangingPunct="1"/>
            <a:r>
              <a:rPr lang="zh-CN" altLang="en-US" sz="100" b="1">
                <a:effectLst>
                  <a:outerShdw blurRad="38100" dist="38100" dir="2700000" algn="tl">
                    <a:schemeClr val="bg2"/>
                  </a:outerShdw>
                </a:effectLst>
              </a:rPr>
              <a:t>	</a:t>
            </a:r>
            <a:endParaRPr lang="zh-CN" altLang="en-US" sz="100" b="1">
              <a:effectLst>
                <a:outerShdw blurRad="38100" dist="38100" dir="2700000" algn="tl">
                  <a:schemeClr val="bg2"/>
                </a:outerShdw>
              </a:effectLst>
            </a:endParaRPr>
          </a:p>
        </p:txBody>
      </p:sp>
      <p:sp>
        <p:nvSpPr>
          <p:cNvPr id="148508" name="TextBox 1"/>
          <p:cNvSpPr/>
          <p:nvPr>
            <p:custDataLst>
              <p:tags r:id="rId9"/>
            </p:custDataLst>
          </p:nvPr>
        </p:nvSpPr>
        <p:spPr>
          <a:xfrm>
            <a:off x="179388" y="195262"/>
            <a:ext cx="7742238" cy="508000"/>
          </a:xfrm>
          <a:prstGeom prst="rect">
            <a:avLst/>
          </a:prstGeom>
          <a:noFill/>
          <a:ln>
            <a:noFill/>
            <a:miter lim="800000"/>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r>
              <a:rPr lang="en-US" altLang="zh-CN" sz="2700" b="1">
                <a:solidFill>
                  <a:srgbClr val="0000FF"/>
                </a:solidFill>
              </a:rPr>
              <a:t>2</a:t>
            </a:r>
            <a:r>
              <a:rPr lang="zh-CN" altLang="en-US" sz="2700" b="1">
                <a:solidFill>
                  <a:srgbClr val="0000FF"/>
                </a:solidFill>
              </a:rPr>
              <a:t>、凡尔赛</a:t>
            </a:r>
            <a:r>
              <a:rPr lang="en-US" altLang="zh-CN" sz="2700" b="1">
                <a:solidFill>
                  <a:srgbClr val="0000FF"/>
                </a:solidFill>
              </a:rPr>
              <a:t>-</a:t>
            </a:r>
            <a:r>
              <a:rPr lang="zh-CN" altLang="en-US" sz="2700" b="1">
                <a:solidFill>
                  <a:srgbClr val="0000FF"/>
                </a:solidFill>
              </a:rPr>
              <a:t>华盛顿体系对中国的影响：</a:t>
            </a:r>
            <a:endParaRPr lang="zh-CN" altLang="en-US" sz="2700" b="1">
              <a:solidFill>
                <a:srgbClr val="00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148503"/>
                                        </p:tgtEl>
                                        <p:attrNameLst>
                                          <p:attrName>style.visibility</p:attrName>
                                        </p:attrNameLst>
                                      </p:cBhvr>
                                      <p:to>
                                        <p:strVal val="visible"/>
                                      </p:to>
                                    </p:set>
                                    <p:animEffect transition="in" filter="blinds(horizontal)">
                                      <p:cBhvr additive="base">
                                        <p:cTn id="7" dur="500" fill="hold"/>
                                        <p:tgtEl>
                                          <p:spTgt spid="14850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 presetClass="entr" presetSubtype="4" fill="hold" grpId="2" nodeType="clickEffect">
                                  <p:stCondLst>
                                    <p:cond delay="0"/>
                                  </p:stCondLst>
                                  <p:childTnLst>
                                    <p:set>
                                      <p:cBhvr additive="base">
                                        <p:cTn id="12" dur="1" fill="hold">
                                          <p:stCondLst>
                                            <p:cond delay="0"/>
                                          </p:stCondLst>
                                        </p:cTn>
                                        <p:tgtEl>
                                          <p:spTgt spid="148505"/>
                                        </p:tgtEl>
                                        <p:attrNameLst>
                                          <p:attrName>style.visibility</p:attrName>
                                        </p:attrNameLst>
                                      </p:cBhvr>
                                      <p:to>
                                        <p:strVal val="visible"/>
                                      </p:to>
                                    </p:set>
                                    <p:anim calcmode="lin" valueType="num">
                                      <p:cBhvr additive="base">
                                        <p:cTn id="13" dur="500" fill="hold"/>
                                        <p:tgtEl>
                                          <p:spTgt spid="148505"/>
                                        </p:tgtEl>
                                        <p:attrNameLst>
                                          <p:attrName>ppt_x</p:attrName>
                                        </p:attrNameLst>
                                      </p:cBhvr>
                                      <p:tavLst>
                                        <p:tav tm="0">
                                          <p:val>
                                            <p:strVal val="#ppt_x"/>
                                          </p:val>
                                        </p:tav>
                                        <p:tav tm="100000">
                                          <p:val>
                                            <p:strVal val="#ppt_x"/>
                                          </p:val>
                                        </p:tav>
                                      </p:tavLst>
                                    </p:anim>
                                    <p:anim calcmode="lin" valueType="num">
                                      <p:cBhvr additive="base">
                                        <p:cTn id="14" dur="500" fill="hold"/>
                                        <p:tgtEl>
                                          <p:spTgt spid="14850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4" presetClass="entr" presetSubtype="16" fill="hold" grpId="1" nodeType="clickEffect">
                                  <p:stCondLst>
                                    <p:cond delay="0"/>
                                  </p:stCondLst>
                                  <p:childTnLst>
                                    <p:set>
                                      <p:cBhvr additive="base">
                                        <p:cTn id="19" dur="1" fill="hold">
                                          <p:stCondLst>
                                            <p:cond delay="0"/>
                                          </p:stCondLst>
                                        </p:cTn>
                                        <p:tgtEl>
                                          <p:spTgt spid="148504"/>
                                        </p:tgtEl>
                                        <p:attrNameLst>
                                          <p:attrName>style.visibility</p:attrName>
                                        </p:attrNameLst>
                                      </p:cBhvr>
                                      <p:to>
                                        <p:strVal val="visible"/>
                                      </p:to>
                                    </p:set>
                                    <p:animEffect transition="in" filter="box(in)">
                                      <p:cBhvr additive="base">
                                        <p:cTn id="20" dur="500" fill="hold"/>
                                        <p:tgtEl>
                                          <p:spTgt spid="148504"/>
                                        </p:tgtEl>
                                      </p:cBhvr>
                                    </p:animEffect>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8" presetClass="entr" presetSubtype="16" fill="hold" grpId="3" nodeType="clickEffect">
                                  <p:stCondLst>
                                    <p:cond delay="0"/>
                                  </p:stCondLst>
                                  <p:childTnLst>
                                    <p:set>
                                      <p:cBhvr additive="base">
                                        <p:cTn id="25" dur="1" fill="hold">
                                          <p:stCondLst>
                                            <p:cond delay="0"/>
                                          </p:stCondLst>
                                        </p:cTn>
                                        <p:tgtEl>
                                          <p:spTgt spid="148506"/>
                                        </p:tgtEl>
                                        <p:attrNameLst>
                                          <p:attrName>style.visibility</p:attrName>
                                        </p:attrNameLst>
                                      </p:cBhvr>
                                      <p:to>
                                        <p:strVal val="visible"/>
                                      </p:to>
                                    </p:set>
                                    <p:animEffect transition="in" filter="diamond(in)">
                                      <p:cBhvr additive="base">
                                        <p:cTn id="26" dur="500" fill="hold"/>
                                        <p:tgtEl>
                                          <p:spTgt spid="148506"/>
                                        </p:tgtEl>
                                      </p:cBhvr>
                                    </p:animEffect>
                                  </p:childTnLst>
                                </p:cTn>
                              </p:par>
                            </p:childTnLst>
                          </p:cTn>
                        </p:par>
                      </p:childTnLst>
                    </p:cTn>
                  </p:par>
                  <p:par>
                    <p:cTn id="27" fill="hold" nodeType="clickPar">
                      <p:stCondLst>
                        <p:cond delay="indefinite"/>
                      </p:stCondLst>
                      <p:childTnLst>
                        <p:par>
                          <p:cTn id="28" fill="hold" nodeType="withGroup">
                            <p:stCondLst>
                              <p:cond delay="indefinite"/>
                            </p:stCondLst>
                          </p:cTn>
                        </p:par>
                        <p:par>
                          <p:cTn id="29" fill="hold" nodeType="afterGroup">
                            <p:stCondLst>
                              <p:cond delay="0"/>
                            </p:stCondLst>
                            <p:childTnLst>
                              <p:par>
                                <p:cTn id="30" presetID="8" presetClass="entr" presetSubtype="16" fill="hold" nodeType="clickEffect">
                                  <p:stCondLst>
                                    <p:cond delay="0"/>
                                  </p:stCondLst>
                                  <p:childTnLst>
                                    <p:set>
                                      <p:cBhvr additive="base">
                                        <p:cTn id="31" dur="1" fill="hold">
                                          <p:stCondLst>
                                            <p:cond delay="0"/>
                                          </p:stCondLst>
                                        </p:cTn>
                                        <p:tgtEl>
                                          <p:spTgt spid="148507">
                                            <p:txEl>
                                              <p:pRg st="0" end="0"/>
                                            </p:txEl>
                                          </p:spTgt>
                                        </p:tgtEl>
                                        <p:attrNameLst>
                                          <p:attrName>style.visibility</p:attrName>
                                        </p:attrNameLst>
                                      </p:cBhvr>
                                      <p:to>
                                        <p:strVal val="visible"/>
                                      </p:to>
                                    </p:set>
                                    <p:animEffect transition="in" filter="diamond(in)">
                                      <p:cBhvr additive="base">
                                        <p:cTn id="32" dur="500" fill="hold"/>
                                        <p:tgtEl>
                                          <p:spTgt spid="14850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503" grpId="0"/>
      <p:bldP spid="148504" grpId="1"/>
      <p:bldP spid="148505" grpId="2"/>
      <p:bldP spid="148506" grpId="3"/>
    </p:bld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graphicFrame>
        <p:nvGraphicFramePr>
          <p:cNvPr id="149506" name="Group 39"/>
          <p:cNvGraphicFramePr/>
          <p:nvPr>
            <p:custDataLst>
              <p:tags r:id="rId3"/>
            </p:custDataLst>
          </p:nvPr>
        </p:nvGraphicFramePr>
        <p:xfrm>
          <a:off x="217488" y="523875"/>
          <a:ext cx="8688388" cy="4448810"/>
        </p:xfrm>
        <a:graphic>
          <a:graphicData uri="http://schemas.openxmlformats.org/drawingml/2006/table">
            <a:tbl>
              <a:tblPr/>
              <a:tblGrid>
                <a:gridCol w="627062"/>
                <a:gridCol w="809625"/>
                <a:gridCol w="3333750"/>
                <a:gridCol w="3917950"/>
              </a:tblGrid>
              <a:tr h="515938">
                <a:tc gridSpan="2">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r>
                        <a:rPr lang="zh-CN" altLang="en-US" sz="2400" u="none" baseline="0">
                          <a:solidFill>
                            <a:schemeClr val="bg1"/>
                          </a:solidFill>
                          <a:latin typeface="黑体" pitchFamily="2" charset="-122"/>
                          <a:ea typeface="黑体" pitchFamily="2" charset="-122"/>
                        </a:rPr>
                        <a:t>项目</a:t>
                      </a:r>
                      <a:endParaRPr lang="zh-CN" altLang="en-US" sz="2400" u="none" baseline="0">
                        <a:solidFill>
                          <a:schemeClr val="bg1"/>
                        </a:solidFill>
                        <a:latin typeface="黑体" pitchFamily="2" charset="-122"/>
                        <a:ea typeface="黑体" pitchFamily="2" charset="-122"/>
                      </a:endParaRPr>
                    </a:p>
                  </a:txBody>
                  <a:tcPr>
                    <a:lnL w="12700">
                      <a:solidFill>
                        <a:srgbClr val="62AA1D"/>
                      </a:solidFill>
                      <a:miter lim="800000"/>
                    </a:lnL>
                    <a:lnR w="12700">
                      <a:solidFill>
                        <a:srgbClr val="62AA1D"/>
                      </a:solidFill>
                      <a:miter lim="800000"/>
                    </a:lnR>
                    <a:lnT w="12700">
                      <a:solidFill>
                        <a:srgbClr val="62AA1D"/>
                      </a:solidFill>
                      <a:miter lim="800000"/>
                    </a:lnT>
                    <a:lnB w="25400">
                      <a:solidFill>
                        <a:srgbClr val="62AA1D"/>
                      </a:solidFill>
                      <a:miter lim="800000"/>
                    </a:lnB>
                    <a:solidFill>
                      <a:srgbClr val="21563C"/>
                    </a:solidFill>
                  </a:tcPr>
                </a:tc>
                <a:tc hMerge="1">
                  <a:txBody>
                    <a:bodyPr/>
                    <a:lstStyle/>
                    <a:p/>
                  </a:txBody>
                  <a:tcPr>
                    <a:lnR w="12700">
                      <a:miter lim="800000"/>
                    </a:lnR>
                    <a:lnT w="12700">
                      <a:solidFill>
                        <a:srgbClr val="62AA1D"/>
                      </a:solidFill>
                      <a:miter lim="800000"/>
                    </a:lnT>
                    <a:lnB w="25400">
                      <a:solidFill>
                        <a:srgbClr val="62AA1D"/>
                      </a:solidFill>
                      <a:miter lim="800000"/>
                    </a:lnB>
                  </a:tcPr>
                </a:tc>
                <a:tc>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algn="ctr" defTabSz="914400"/>
                      <a:r>
                        <a:rPr lang="zh-CN" altLang="en-US" sz="2400" u="none" baseline="0">
                          <a:solidFill>
                            <a:schemeClr val="bg1"/>
                          </a:solidFill>
                          <a:latin typeface="黑体" pitchFamily="2" charset="-122"/>
                          <a:ea typeface="黑体" pitchFamily="2" charset="-122"/>
                        </a:rPr>
                        <a:t>巴黎和会</a:t>
                      </a:r>
                      <a:endParaRPr lang="zh-CN" altLang="en-US" sz="2400" u="none" baseline="0">
                        <a:solidFill>
                          <a:schemeClr val="bg1"/>
                        </a:solidFill>
                        <a:latin typeface="黑体" pitchFamily="2" charset="-122"/>
                        <a:ea typeface="黑体" pitchFamily="2" charset="-122"/>
                      </a:endParaRPr>
                    </a:p>
                  </a:txBody>
                  <a:tcPr>
                    <a:lnL w="12700">
                      <a:solidFill>
                        <a:srgbClr val="62AA1D"/>
                      </a:solidFill>
                      <a:miter lim="800000"/>
                    </a:lnL>
                    <a:lnR w="12700">
                      <a:solidFill>
                        <a:srgbClr val="62AA1D"/>
                      </a:solidFill>
                      <a:miter lim="800000"/>
                    </a:lnR>
                    <a:lnT w="12700">
                      <a:solidFill>
                        <a:srgbClr val="62AA1D"/>
                      </a:solidFill>
                      <a:miter lim="800000"/>
                    </a:lnT>
                    <a:lnB w="25400">
                      <a:solidFill>
                        <a:srgbClr val="62AA1D"/>
                      </a:solidFill>
                      <a:miter lim="800000"/>
                    </a:lnB>
                    <a:solidFill>
                      <a:srgbClr val="21563C"/>
                    </a:solidFill>
                  </a:tcPr>
                </a:tc>
                <a:tc>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algn="ctr" defTabSz="914400"/>
                      <a:r>
                        <a:rPr lang="zh-CN" altLang="en-US" sz="2400" u="none" baseline="0">
                          <a:solidFill>
                            <a:schemeClr val="bg1"/>
                          </a:solidFill>
                          <a:latin typeface="黑体" pitchFamily="2" charset="-122"/>
                          <a:ea typeface="黑体" pitchFamily="2" charset="-122"/>
                        </a:rPr>
                        <a:t>华盛顿会议</a:t>
                      </a:r>
                      <a:endParaRPr lang="zh-CN" altLang="en-US" sz="2400" u="none" baseline="0">
                        <a:solidFill>
                          <a:schemeClr val="bg1"/>
                        </a:solidFill>
                        <a:latin typeface="黑体" pitchFamily="2" charset="-122"/>
                        <a:ea typeface="黑体" pitchFamily="2" charset="-122"/>
                      </a:endParaRPr>
                    </a:p>
                  </a:txBody>
                  <a:tcPr>
                    <a:lnL w="12700">
                      <a:solidFill>
                        <a:srgbClr val="62AA1D"/>
                      </a:solidFill>
                      <a:miter lim="800000"/>
                    </a:lnL>
                    <a:lnR w="12700">
                      <a:solidFill>
                        <a:srgbClr val="62AA1D"/>
                      </a:solidFill>
                      <a:miter lim="800000"/>
                    </a:lnR>
                    <a:lnT w="12700">
                      <a:solidFill>
                        <a:srgbClr val="62AA1D"/>
                      </a:solidFill>
                      <a:miter lim="800000"/>
                    </a:lnT>
                    <a:lnB w="25400">
                      <a:solidFill>
                        <a:srgbClr val="62AA1D"/>
                      </a:solidFill>
                      <a:miter lim="800000"/>
                    </a:lnB>
                    <a:solidFill>
                      <a:srgbClr val="21563C"/>
                    </a:solidFill>
                  </a:tcPr>
                </a:tc>
              </a:tr>
              <a:tr h="823912">
                <a:tc rowSpan="2">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r>
                        <a:rPr lang="zh-CN" altLang="en-US" sz="2400" u="none" baseline="0">
                          <a:solidFill>
                            <a:schemeClr val="bg1"/>
                          </a:solidFill>
                          <a:latin typeface="黑体" pitchFamily="2" charset="-122"/>
                          <a:ea typeface="黑体" pitchFamily="2" charset="-122"/>
                        </a:rPr>
                        <a:t>不同点</a:t>
                      </a:r>
                      <a:endParaRPr lang="zh-CN" altLang="en-US" sz="2400" u="none" baseline="0">
                        <a:solidFill>
                          <a:schemeClr val="bg1"/>
                        </a:solidFill>
                        <a:latin typeface="黑体" pitchFamily="2" charset="-122"/>
                        <a:ea typeface="黑体" pitchFamily="2" charset="-122"/>
                      </a:endParaRPr>
                    </a:p>
                  </a:txBody>
                  <a:tcPr>
                    <a:lnL w="12700">
                      <a:solidFill>
                        <a:srgbClr val="62AA1D"/>
                      </a:solidFill>
                      <a:miter lim="800000"/>
                    </a:lnL>
                    <a:lnR w="12700">
                      <a:solidFill>
                        <a:srgbClr val="62AA1D"/>
                      </a:solidFill>
                      <a:miter lim="800000"/>
                    </a:lnR>
                    <a:lnT w="25400">
                      <a:solidFill>
                        <a:srgbClr val="62AA1D"/>
                      </a:solidFill>
                      <a:miter lim="800000"/>
                    </a:lnT>
                    <a:lnB w="12700">
                      <a:solidFill>
                        <a:srgbClr val="62AA1D"/>
                      </a:solidFill>
                      <a:miter lim="800000"/>
                    </a:lnB>
                    <a:solidFill>
                      <a:srgbClr val="21563C"/>
                    </a:solidFill>
                  </a:tcPr>
                </a:tc>
                <a:tc>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r>
                        <a:rPr lang="zh-CN" altLang="en-US" sz="2400" u="none" baseline="0">
                          <a:solidFill>
                            <a:srgbClr val="0000FF"/>
                          </a:solidFill>
                          <a:latin typeface="黑体" pitchFamily="2" charset="-122"/>
                          <a:ea typeface="黑体" pitchFamily="2" charset="-122"/>
                        </a:rPr>
                        <a:t>内容</a:t>
                      </a:r>
                      <a:endParaRPr lang="zh-CN" altLang="en-US" sz="2400" u="none" baseline="0">
                        <a:solidFill>
                          <a:srgbClr val="0000FF"/>
                        </a:solidFill>
                        <a:latin typeface="黑体" pitchFamily="2" charset="-122"/>
                        <a:ea typeface="黑体" pitchFamily="2" charset="-122"/>
                      </a:endParaRPr>
                    </a:p>
                  </a:txBody>
                  <a:tcPr>
                    <a:lnL w="12700">
                      <a:solidFill>
                        <a:srgbClr val="62AA1D"/>
                      </a:solidFill>
                      <a:miter lim="800000"/>
                    </a:lnL>
                    <a:lnR w="12700">
                      <a:solidFill>
                        <a:srgbClr val="62AA1D"/>
                      </a:solidFill>
                      <a:miter lim="800000"/>
                    </a:lnR>
                    <a:lnT w="25400">
                      <a:solidFill>
                        <a:srgbClr val="62AA1D"/>
                      </a:solidFill>
                      <a:miter lim="800000"/>
                    </a:lnT>
                    <a:lnB w="12700">
                      <a:solidFill>
                        <a:srgbClr val="62AA1D"/>
                      </a:solidFill>
                      <a:miter lim="800000"/>
                    </a:lnB>
                    <a:solidFill>
                      <a:srgbClr val="FFFFCC"/>
                    </a:solidFill>
                  </a:tcPr>
                </a:tc>
                <a:tc>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r>
                        <a:rPr lang="zh-CN" altLang="en-US" sz="2400" u="none" baseline="0">
                          <a:latin typeface="黑体" pitchFamily="2" charset="-122"/>
                          <a:ea typeface="黑体" pitchFamily="2" charset="-122"/>
                        </a:rPr>
                        <a:t>处理战胜国与战败国之间关系，讨论对德和约</a:t>
                      </a:r>
                      <a:endParaRPr lang="zh-CN" altLang="en-US" sz="2400" u="none" baseline="0">
                        <a:latin typeface="黑体" pitchFamily="2" charset="-122"/>
                        <a:ea typeface="黑体" pitchFamily="2" charset="-122"/>
                      </a:endParaRPr>
                    </a:p>
                  </a:txBody>
                  <a:tcPr>
                    <a:lnL w="12700">
                      <a:solidFill>
                        <a:srgbClr val="62AA1D"/>
                      </a:solidFill>
                      <a:miter lim="800000"/>
                    </a:lnL>
                    <a:lnR w="12700">
                      <a:solidFill>
                        <a:srgbClr val="62AA1D"/>
                      </a:solidFill>
                      <a:miter lim="800000"/>
                    </a:lnR>
                    <a:lnT w="25400">
                      <a:solidFill>
                        <a:srgbClr val="62AA1D"/>
                      </a:solidFill>
                      <a:miter lim="800000"/>
                    </a:lnT>
                    <a:lnB w="12700">
                      <a:solidFill>
                        <a:srgbClr val="62AA1D"/>
                      </a:solidFill>
                      <a:miter lim="800000"/>
                    </a:lnB>
                    <a:solidFill>
                      <a:srgbClr val="FFFFCC"/>
                    </a:solidFill>
                  </a:tcPr>
                </a:tc>
                <a:tc>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r>
                        <a:rPr lang="zh-CN" altLang="en-US" sz="2400" u="none" baseline="0">
                          <a:latin typeface="黑体" pitchFamily="2" charset="-122"/>
                          <a:ea typeface="黑体" pitchFamily="2" charset="-122"/>
                        </a:rPr>
                        <a:t>处理战胜国之间关系，共同支配中国</a:t>
                      </a:r>
                      <a:endParaRPr lang="zh-CN" altLang="en-US" sz="2400" u="none" baseline="0">
                        <a:latin typeface="黑体" pitchFamily="2" charset="-122"/>
                        <a:ea typeface="黑体" pitchFamily="2" charset="-122"/>
                      </a:endParaRPr>
                    </a:p>
                  </a:txBody>
                  <a:tcPr>
                    <a:lnL w="12700">
                      <a:solidFill>
                        <a:srgbClr val="62AA1D"/>
                      </a:solidFill>
                      <a:miter lim="800000"/>
                    </a:lnL>
                    <a:lnR w="12700">
                      <a:solidFill>
                        <a:srgbClr val="62AA1D"/>
                      </a:solidFill>
                      <a:miter lim="800000"/>
                    </a:lnR>
                    <a:lnT w="25400">
                      <a:solidFill>
                        <a:srgbClr val="62AA1D"/>
                      </a:solidFill>
                      <a:miter lim="800000"/>
                    </a:lnT>
                    <a:lnB w="12700">
                      <a:solidFill>
                        <a:srgbClr val="62AA1D"/>
                      </a:solidFill>
                      <a:miter lim="800000"/>
                    </a:lnB>
                    <a:solidFill>
                      <a:srgbClr val="FFFFCC"/>
                    </a:solidFill>
                  </a:tcPr>
                </a:tc>
              </a:tr>
              <a:tr h="822325">
                <a:tc vMerge="1">
                  <a:txBody>
                    <a:bodyPr/>
                    <a:lstStyle/>
                    <a:p/>
                  </a:txBody>
                  <a:tcPr>
                    <a:lnL w="12700">
                      <a:solidFill>
                        <a:srgbClr val="62AA1D"/>
                      </a:solidFill>
                      <a:miter lim="800000"/>
                    </a:lnL>
                    <a:lnR w="12700">
                      <a:solidFill>
                        <a:srgbClr val="62AA1D"/>
                      </a:solidFill>
                      <a:miter lim="800000"/>
                    </a:lnR>
                    <a:lnB w="12700">
                      <a:miter lim="800000"/>
                    </a:lnB>
                  </a:tcPr>
                </a:tc>
                <a:tc>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r>
                        <a:rPr lang="zh-CN" altLang="en-US" sz="2400" u="none" baseline="0">
                          <a:solidFill>
                            <a:srgbClr val="0000FF"/>
                          </a:solidFill>
                          <a:latin typeface="黑体" pitchFamily="2" charset="-122"/>
                          <a:ea typeface="黑体" pitchFamily="2" charset="-122"/>
                        </a:rPr>
                        <a:t>影响</a:t>
                      </a:r>
                      <a:endParaRPr lang="zh-CN" altLang="en-US" sz="2400" u="none" baseline="0">
                        <a:solidFill>
                          <a:srgbClr val="0000FF"/>
                        </a:solidFill>
                        <a:latin typeface="黑体" pitchFamily="2" charset="-122"/>
                        <a:ea typeface="黑体" pitchFamily="2" charset="-122"/>
                      </a:endParaRPr>
                    </a:p>
                  </a:txBody>
                  <a:tcPr>
                    <a:lnL w="12700">
                      <a:solidFill>
                        <a:srgbClr val="62AA1D"/>
                      </a:solidFill>
                      <a:miter lim="800000"/>
                    </a:lnL>
                    <a:lnR w="12700">
                      <a:solidFill>
                        <a:srgbClr val="62AA1D"/>
                      </a:solidFill>
                      <a:miter lim="800000"/>
                    </a:lnR>
                    <a:lnT w="12700">
                      <a:solidFill>
                        <a:srgbClr val="62AA1D"/>
                      </a:solidFill>
                      <a:miter lim="800000"/>
                    </a:lnT>
                    <a:lnB w="12700">
                      <a:solidFill>
                        <a:srgbClr val="62AA1D"/>
                      </a:solidFill>
                      <a:miter lim="800000"/>
                    </a:lnB>
                    <a:solidFill>
                      <a:srgbClr val="FFFFCC"/>
                    </a:solidFill>
                  </a:tcPr>
                </a:tc>
                <a:tc>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r>
                        <a:rPr lang="zh-CN" altLang="en-US" sz="2400" u="none" baseline="0">
                          <a:effectLst>
                            <a:outerShdw blurRad="38100" dist="38100" dir="2700000" algn="tl">
                              <a:schemeClr val="bg2"/>
                            </a:outerShdw>
                          </a:effectLst>
                          <a:latin typeface="黑体" pitchFamily="2" charset="-122"/>
                          <a:ea typeface="黑体" pitchFamily="2" charset="-122"/>
                        </a:rPr>
                        <a:t>调整战胜国在欧洲、西亚、非洲的关系</a:t>
                      </a:r>
                      <a:endParaRPr lang="zh-CN" altLang="en-US" sz="2400" u="none" baseline="0">
                        <a:effectLst>
                          <a:outerShdw blurRad="38100" dist="38100" dir="2700000" algn="tl">
                            <a:schemeClr val="bg2"/>
                          </a:outerShdw>
                        </a:effectLst>
                        <a:latin typeface="黑体" pitchFamily="2" charset="-122"/>
                        <a:ea typeface="黑体" pitchFamily="2" charset="-122"/>
                      </a:endParaRPr>
                    </a:p>
                  </a:txBody>
                  <a:tcPr>
                    <a:lnL w="12700">
                      <a:solidFill>
                        <a:srgbClr val="62AA1D"/>
                      </a:solidFill>
                      <a:miter lim="800000"/>
                    </a:lnL>
                    <a:lnR w="12700">
                      <a:solidFill>
                        <a:srgbClr val="62AA1D"/>
                      </a:solidFill>
                      <a:miter lim="800000"/>
                    </a:lnR>
                    <a:lnT w="12700">
                      <a:solidFill>
                        <a:srgbClr val="62AA1D"/>
                      </a:solidFill>
                      <a:miter lim="800000"/>
                    </a:lnT>
                    <a:lnB w="12700">
                      <a:solidFill>
                        <a:srgbClr val="62AA1D"/>
                      </a:solidFill>
                      <a:miter lim="800000"/>
                    </a:lnB>
                    <a:solidFill>
                      <a:srgbClr val="FFFFCC"/>
                    </a:solidFill>
                  </a:tcPr>
                </a:tc>
                <a:tc>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r>
                        <a:rPr lang="zh-CN" altLang="en-US" sz="2400" u="none" baseline="0">
                          <a:effectLst>
                            <a:outerShdw blurRad="38100" dist="38100" dir="2700000" algn="tl">
                              <a:schemeClr val="bg2"/>
                            </a:outerShdw>
                          </a:effectLst>
                          <a:latin typeface="黑体" pitchFamily="2" charset="-122"/>
                          <a:ea typeface="黑体" pitchFamily="2" charset="-122"/>
                        </a:rPr>
                        <a:t>重新调整和确立战胜国在远东、太平洋地区的关系</a:t>
                      </a:r>
                      <a:endParaRPr lang="zh-CN" altLang="en-US" sz="2400" u="none" baseline="0">
                        <a:effectLst>
                          <a:outerShdw blurRad="38100" dist="38100" dir="2700000" algn="tl">
                            <a:schemeClr val="bg2"/>
                          </a:outerShdw>
                        </a:effectLst>
                        <a:latin typeface="黑体" pitchFamily="2" charset="-122"/>
                        <a:ea typeface="黑体" pitchFamily="2" charset="-122"/>
                      </a:endParaRPr>
                    </a:p>
                  </a:txBody>
                  <a:tcPr>
                    <a:lnL w="12700">
                      <a:solidFill>
                        <a:srgbClr val="62AA1D"/>
                      </a:solidFill>
                      <a:miter lim="800000"/>
                    </a:lnL>
                    <a:lnR w="12700">
                      <a:solidFill>
                        <a:srgbClr val="62AA1D"/>
                      </a:solidFill>
                      <a:miter lim="800000"/>
                    </a:lnR>
                    <a:lnT w="12700">
                      <a:solidFill>
                        <a:srgbClr val="62AA1D"/>
                      </a:solidFill>
                      <a:miter lim="800000"/>
                    </a:lnT>
                    <a:lnB w="12700">
                      <a:solidFill>
                        <a:srgbClr val="62AA1D"/>
                      </a:solidFill>
                      <a:miter lim="800000"/>
                    </a:lnB>
                    <a:solidFill>
                      <a:srgbClr val="FFFFCC"/>
                    </a:solidFill>
                  </a:tcPr>
                </a:tc>
              </a:tr>
              <a:tr h="457200">
                <a:tc rowSpan="5">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r>
                        <a:rPr lang="zh-CN" altLang="en-US" sz="2400" u="none" baseline="0">
                          <a:solidFill>
                            <a:schemeClr val="bg1"/>
                          </a:solidFill>
                          <a:latin typeface="黑体" pitchFamily="2" charset="-122"/>
                          <a:ea typeface="黑体" pitchFamily="2" charset="-122"/>
                        </a:rPr>
                        <a:t>相</a:t>
                      </a:r>
                      <a:endParaRPr lang="zh-CN" altLang="en-US" sz="2400" u="none" baseline="0">
                        <a:solidFill>
                          <a:schemeClr val="bg1"/>
                        </a:solidFill>
                        <a:latin typeface="黑体" pitchFamily="2" charset="-122"/>
                        <a:ea typeface="黑体" pitchFamily="2" charset="-122"/>
                      </a:endParaRPr>
                    </a:p>
                    <a:p>
                      <a:pPr marL="0" lvl="0" indent="0" defTabSz="914400"/>
                      <a:r>
                        <a:rPr lang="zh-CN" altLang="en-US" sz="2400" u="none" baseline="0">
                          <a:solidFill>
                            <a:schemeClr val="bg1"/>
                          </a:solidFill>
                          <a:latin typeface="黑体" pitchFamily="2" charset="-122"/>
                          <a:ea typeface="黑体" pitchFamily="2" charset="-122"/>
                        </a:rPr>
                        <a:t>同</a:t>
                      </a:r>
                      <a:endParaRPr lang="zh-CN" altLang="en-US" sz="2400" u="none" baseline="0">
                        <a:solidFill>
                          <a:schemeClr val="bg1"/>
                        </a:solidFill>
                        <a:latin typeface="黑体" pitchFamily="2" charset="-122"/>
                        <a:ea typeface="黑体" pitchFamily="2" charset="-122"/>
                      </a:endParaRPr>
                    </a:p>
                    <a:p>
                      <a:pPr marL="0" lvl="0" indent="0" defTabSz="914400"/>
                      <a:r>
                        <a:rPr lang="zh-CN" altLang="en-US" sz="2400" u="none" baseline="0">
                          <a:solidFill>
                            <a:schemeClr val="bg1"/>
                          </a:solidFill>
                          <a:latin typeface="黑体" pitchFamily="2" charset="-122"/>
                          <a:ea typeface="黑体" pitchFamily="2" charset="-122"/>
                        </a:rPr>
                        <a:t>点</a:t>
                      </a:r>
                      <a:endParaRPr lang="zh-CN" altLang="en-US" sz="2400" u="none" baseline="0">
                        <a:solidFill>
                          <a:schemeClr val="bg1"/>
                        </a:solidFill>
                        <a:latin typeface="黑体" pitchFamily="2" charset="-122"/>
                        <a:ea typeface="黑体" pitchFamily="2" charset="-122"/>
                      </a:endParaRPr>
                    </a:p>
                  </a:txBody>
                  <a:tcPr>
                    <a:lnL w="12700">
                      <a:solidFill>
                        <a:srgbClr val="62AA1D"/>
                      </a:solidFill>
                      <a:miter lim="800000"/>
                    </a:lnL>
                    <a:lnR w="12700">
                      <a:solidFill>
                        <a:srgbClr val="62AA1D"/>
                      </a:solidFill>
                      <a:miter lim="800000"/>
                    </a:lnR>
                    <a:lnT w="12700">
                      <a:solidFill>
                        <a:srgbClr val="62AA1D"/>
                      </a:solidFill>
                      <a:miter lim="800000"/>
                    </a:lnT>
                    <a:lnB w="12700">
                      <a:solidFill>
                        <a:srgbClr val="62AA1D"/>
                      </a:solidFill>
                      <a:miter lim="800000"/>
                    </a:lnB>
                    <a:solidFill>
                      <a:srgbClr val="21563C"/>
                    </a:solidFill>
                  </a:tcPr>
                </a:tc>
                <a:tc>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r>
                        <a:rPr lang="zh-CN" altLang="en-US" sz="2400" u="none" baseline="0">
                          <a:solidFill>
                            <a:srgbClr val="0000FF"/>
                          </a:solidFill>
                          <a:latin typeface="黑体" pitchFamily="2" charset="-122"/>
                          <a:ea typeface="黑体" pitchFamily="2" charset="-122"/>
                        </a:rPr>
                        <a:t>目的</a:t>
                      </a:r>
                      <a:endParaRPr lang="zh-CN" altLang="en-US" sz="2400" u="none" baseline="0">
                        <a:solidFill>
                          <a:srgbClr val="0000FF"/>
                        </a:solidFill>
                        <a:latin typeface="黑体" pitchFamily="2" charset="-122"/>
                        <a:ea typeface="黑体" pitchFamily="2" charset="-122"/>
                      </a:endParaRPr>
                    </a:p>
                  </a:txBody>
                  <a:tcPr>
                    <a:lnL w="12700">
                      <a:solidFill>
                        <a:srgbClr val="62AA1D"/>
                      </a:solidFill>
                      <a:miter lim="800000"/>
                    </a:lnL>
                    <a:lnR w="12700">
                      <a:solidFill>
                        <a:srgbClr val="62AA1D"/>
                      </a:solidFill>
                      <a:miter lim="800000"/>
                    </a:lnR>
                    <a:lnT w="12700">
                      <a:solidFill>
                        <a:srgbClr val="62AA1D"/>
                      </a:solidFill>
                      <a:miter lim="800000"/>
                    </a:lnT>
                    <a:lnB w="12700">
                      <a:solidFill>
                        <a:srgbClr val="62AA1D"/>
                      </a:solidFill>
                      <a:miter lim="800000"/>
                    </a:lnB>
                    <a:solidFill>
                      <a:srgbClr val="FFFFCC"/>
                    </a:solidFill>
                  </a:tcPr>
                </a:tc>
                <a:tc gridSpan="2">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spcBef>
                          <a:spcPct val="50000"/>
                        </a:spcBef>
                      </a:pPr>
                      <a:r>
                        <a:rPr lang="zh-CN" altLang="en-US" sz="2400" u="none" baseline="0">
                          <a:effectLst>
                            <a:outerShdw blurRad="38100" dist="38100" dir="2700000" algn="tl">
                              <a:schemeClr val="bg2"/>
                            </a:outerShdw>
                          </a:effectLst>
                          <a:latin typeface="黑体" pitchFamily="2" charset="-122"/>
                          <a:ea typeface="黑体" pitchFamily="2" charset="-122"/>
                        </a:rPr>
                        <a:t>一战后帝国主义国家重新瓜分世界</a:t>
                      </a:r>
                      <a:endParaRPr lang="zh-CN" altLang="en-US" sz="2400" u="none" baseline="0">
                        <a:effectLst>
                          <a:outerShdw blurRad="38100" dist="38100" dir="2700000" algn="tl">
                            <a:schemeClr val="bg2"/>
                          </a:outerShdw>
                        </a:effectLst>
                        <a:latin typeface="黑体" pitchFamily="2" charset="-122"/>
                        <a:ea typeface="黑体" pitchFamily="2" charset="-122"/>
                      </a:endParaRPr>
                    </a:p>
                  </a:txBody>
                  <a:tcPr>
                    <a:lnL w="12700">
                      <a:solidFill>
                        <a:srgbClr val="62AA1D"/>
                      </a:solidFill>
                      <a:miter lim="800000"/>
                    </a:lnL>
                    <a:lnR w="12700">
                      <a:solidFill>
                        <a:srgbClr val="62AA1D"/>
                      </a:solidFill>
                      <a:miter lim="800000"/>
                    </a:lnR>
                    <a:lnT w="12700">
                      <a:solidFill>
                        <a:srgbClr val="62AA1D"/>
                      </a:solidFill>
                      <a:miter lim="800000"/>
                    </a:lnT>
                    <a:lnB w="12700">
                      <a:solidFill>
                        <a:srgbClr val="62AA1D"/>
                      </a:solidFill>
                      <a:miter lim="800000"/>
                    </a:lnB>
                    <a:solidFill>
                      <a:srgbClr val="FFFFCC"/>
                    </a:solidFill>
                  </a:tcPr>
                </a:tc>
                <a:tc hMerge="1">
                  <a:txBody>
                    <a:bodyPr/>
                    <a:lstStyle/>
                    <a:p/>
                  </a:txBody>
                  <a:tcPr>
                    <a:lnR w="12700">
                      <a:miter lim="800000"/>
                    </a:lnR>
                    <a:lnT w="12700">
                      <a:solidFill>
                        <a:srgbClr val="62AA1D"/>
                      </a:solidFill>
                      <a:miter lim="800000"/>
                    </a:lnT>
                    <a:lnB w="12700">
                      <a:solidFill>
                        <a:srgbClr val="62AA1D"/>
                      </a:solidFill>
                      <a:miter lim="800000"/>
                    </a:lnB>
                  </a:tcPr>
                </a:tc>
              </a:tr>
              <a:tr h="457200">
                <a:tc vMerge="1">
                  <a:txBody>
                    <a:bodyPr/>
                    <a:lstStyle/>
                    <a:p/>
                  </a:txBody>
                  <a:tcPr>
                    <a:lnL w="12700">
                      <a:solidFill>
                        <a:srgbClr val="62AA1D"/>
                      </a:solidFill>
                      <a:miter lim="800000"/>
                    </a:lnL>
                    <a:lnR w="12700">
                      <a:solidFill>
                        <a:srgbClr val="62AA1D"/>
                      </a:solidFill>
                      <a:miter lim="800000"/>
                    </a:lnR>
                  </a:tcPr>
                </a:tc>
                <a:tc>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algn="ctr" defTabSz="914400"/>
                      <a:r>
                        <a:rPr lang="zh-CN" altLang="en-US" sz="2400" u="none" baseline="0">
                          <a:solidFill>
                            <a:srgbClr val="0000FF"/>
                          </a:solidFill>
                          <a:latin typeface="黑体" pitchFamily="2" charset="-122"/>
                          <a:ea typeface="黑体" pitchFamily="2" charset="-122"/>
                        </a:rPr>
                        <a:t>性质</a:t>
                      </a:r>
                      <a:endParaRPr lang="zh-CN" altLang="en-US" sz="2400" u="none" baseline="0">
                        <a:solidFill>
                          <a:srgbClr val="0000FF"/>
                        </a:solidFill>
                        <a:latin typeface="黑体" pitchFamily="2" charset="-122"/>
                        <a:ea typeface="黑体" pitchFamily="2" charset="-122"/>
                      </a:endParaRPr>
                    </a:p>
                  </a:txBody>
                  <a:tcPr>
                    <a:lnL w="12700">
                      <a:solidFill>
                        <a:srgbClr val="62AA1D"/>
                      </a:solidFill>
                      <a:miter lim="800000"/>
                    </a:lnL>
                    <a:lnR w="12700">
                      <a:solidFill>
                        <a:srgbClr val="62AA1D"/>
                      </a:solidFill>
                      <a:miter lim="800000"/>
                    </a:lnR>
                    <a:lnT w="12700">
                      <a:solidFill>
                        <a:srgbClr val="62AA1D"/>
                      </a:solidFill>
                      <a:miter lim="800000"/>
                    </a:lnT>
                    <a:lnB w="12700">
                      <a:solidFill>
                        <a:srgbClr val="62AA1D"/>
                      </a:solidFill>
                      <a:miter lim="800000"/>
                    </a:lnB>
                    <a:solidFill>
                      <a:srgbClr val="FFFFCC"/>
                    </a:solidFill>
                  </a:tcPr>
                </a:tc>
                <a:tc gridSpan="2">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spcBef>
                          <a:spcPct val="50000"/>
                        </a:spcBef>
                      </a:pPr>
                      <a:r>
                        <a:rPr lang="zh-CN" altLang="en-US" sz="2400" u="none" baseline="0">
                          <a:effectLst>
                            <a:outerShdw blurRad="38100" dist="38100" dir="2700000" algn="tl">
                              <a:schemeClr val="bg2"/>
                            </a:outerShdw>
                          </a:effectLst>
                          <a:latin typeface="黑体" pitchFamily="2" charset="-122"/>
                          <a:ea typeface="黑体" pitchFamily="2" charset="-122"/>
                        </a:rPr>
                        <a:t>帝国主义国家操纵重新瓜分世界的分赃会议</a:t>
                      </a:r>
                      <a:endParaRPr lang="zh-CN" altLang="en-US" sz="2400" u="none" baseline="0">
                        <a:effectLst>
                          <a:outerShdw blurRad="38100" dist="38100" dir="2700000" algn="tl">
                            <a:schemeClr val="bg2"/>
                          </a:outerShdw>
                        </a:effectLst>
                        <a:latin typeface="黑体" pitchFamily="2" charset="-122"/>
                        <a:ea typeface="黑体" pitchFamily="2" charset="-122"/>
                      </a:endParaRPr>
                    </a:p>
                  </a:txBody>
                  <a:tcPr>
                    <a:lnL w="12700">
                      <a:solidFill>
                        <a:srgbClr val="62AA1D"/>
                      </a:solidFill>
                      <a:miter lim="800000"/>
                    </a:lnL>
                    <a:lnR w="12700">
                      <a:solidFill>
                        <a:srgbClr val="62AA1D"/>
                      </a:solidFill>
                      <a:miter lim="800000"/>
                    </a:lnR>
                    <a:lnT w="12700">
                      <a:solidFill>
                        <a:srgbClr val="62AA1D"/>
                      </a:solidFill>
                      <a:miter lim="800000"/>
                    </a:lnT>
                    <a:lnB w="12700">
                      <a:solidFill>
                        <a:srgbClr val="62AA1D"/>
                      </a:solidFill>
                      <a:miter lim="800000"/>
                    </a:lnB>
                    <a:solidFill>
                      <a:srgbClr val="FFFFCC"/>
                    </a:solidFill>
                  </a:tcPr>
                </a:tc>
                <a:tc hMerge="1">
                  <a:txBody>
                    <a:bodyPr/>
                    <a:lstStyle/>
                    <a:p/>
                  </a:txBody>
                  <a:tcPr>
                    <a:lnR w="12700">
                      <a:miter lim="800000"/>
                    </a:lnR>
                    <a:lnT w="12700">
                      <a:solidFill>
                        <a:srgbClr val="62AA1D"/>
                      </a:solidFill>
                      <a:miter lim="800000"/>
                    </a:lnT>
                    <a:lnB w="12700">
                      <a:solidFill>
                        <a:srgbClr val="62AA1D"/>
                      </a:solidFill>
                      <a:miter lim="800000"/>
                    </a:lnB>
                  </a:tcPr>
                </a:tc>
              </a:tr>
              <a:tr h="457200">
                <a:tc vMerge="1">
                  <a:txBody>
                    <a:bodyPr/>
                    <a:lstStyle/>
                    <a:p/>
                  </a:txBody>
                  <a:tcPr>
                    <a:lnL w="12700">
                      <a:solidFill>
                        <a:srgbClr val="62AA1D"/>
                      </a:solidFill>
                      <a:miter lim="800000"/>
                    </a:lnL>
                    <a:lnR w="12700">
                      <a:solidFill>
                        <a:srgbClr val="62AA1D"/>
                      </a:solidFill>
                      <a:miter lim="800000"/>
                    </a:lnR>
                  </a:tcPr>
                </a:tc>
                <a:tc>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algn="ctr" defTabSz="914400"/>
                      <a:r>
                        <a:rPr lang="zh-CN" altLang="en-US" sz="2400" u="none" baseline="0">
                          <a:solidFill>
                            <a:srgbClr val="0000FF"/>
                          </a:solidFill>
                          <a:latin typeface="黑体" pitchFamily="2" charset="-122"/>
                          <a:ea typeface="黑体" pitchFamily="2" charset="-122"/>
                        </a:rPr>
                        <a:t>过程</a:t>
                      </a:r>
                      <a:endParaRPr lang="zh-CN" altLang="en-US" sz="2400" u="none" baseline="0">
                        <a:solidFill>
                          <a:srgbClr val="0000FF"/>
                        </a:solidFill>
                        <a:latin typeface="黑体" pitchFamily="2" charset="-122"/>
                        <a:ea typeface="黑体" pitchFamily="2" charset="-122"/>
                      </a:endParaRPr>
                    </a:p>
                  </a:txBody>
                  <a:tcPr>
                    <a:lnL w="12700">
                      <a:solidFill>
                        <a:srgbClr val="62AA1D"/>
                      </a:solidFill>
                      <a:miter lim="800000"/>
                    </a:lnL>
                    <a:lnR w="12700">
                      <a:solidFill>
                        <a:srgbClr val="62AA1D"/>
                      </a:solidFill>
                      <a:miter lim="800000"/>
                    </a:lnR>
                    <a:lnT w="12700">
                      <a:solidFill>
                        <a:srgbClr val="62AA1D"/>
                      </a:solidFill>
                      <a:miter lim="800000"/>
                    </a:lnT>
                    <a:lnB w="12700">
                      <a:solidFill>
                        <a:srgbClr val="62AA1D"/>
                      </a:solidFill>
                      <a:miter lim="800000"/>
                    </a:lnB>
                    <a:solidFill>
                      <a:srgbClr val="FFFFCC"/>
                    </a:solidFill>
                  </a:tcPr>
                </a:tc>
                <a:tc gridSpan="2">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spcBef>
                          <a:spcPct val="50000"/>
                        </a:spcBef>
                      </a:pPr>
                      <a:r>
                        <a:rPr lang="zh-CN" altLang="en-US" sz="2400" u="none" baseline="0">
                          <a:effectLst>
                            <a:outerShdw blurRad="38100" dist="38100" dir="2700000" algn="tl">
                              <a:schemeClr val="bg2"/>
                            </a:outerShdw>
                          </a:effectLst>
                          <a:latin typeface="黑体" pitchFamily="2" charset="-122"/>
                          <a:ea typeface="黑体" pitchFamily="2" charset="-122"/>
                        </a:rPr>
                        <a:t>由少数帝国主义国家操纵，充满矛盾和斗争</a:t>
                      </a:r>
                      <a:endParaRPr lang="zh-CN" altLang="en-US" sz="2400" u="none" baseline="0">
                        <a:effectLst>
                          <a:outerShdw blurRad="38100" dist="38100" dir="2700000" algn="tl">
                            <a:schemeClr val="bg2"/>
                          </a:outerShdw>
                        </a:effectLst>
                        <a:latin typeface="黑体" pitchFamily="2" charset="-122"/>
                        <a:ea typeface="黑体" pitchFamily="2" charset="-122"/>
                      </a:endParaRPr>
                    </a:p>
                  </a:txBody>
                  <a:tcPr>
                    <a:lnL w="12700">
                      <a:solidFill>
                        <a:srgbClr val="62AA1D"/>
                      </a:solidFill>
                      <a:miter lim="800000"/>
                    </a:lnL>
                    <a:lnR w="12700">
                      <a:solidFill>
                        <a:srgbClr val="62AA1D"/>
                      </a:solidFill>
                      <a:miter lim="800000"/>
                    </a:lnR>
                    <a:lnT w="12700">
                      <a:solidFill>
                        <a:srgbClr val="62AA1D"/>
                      </a:solidFill>
                      <a:miter lim="800000"/>
                    </a:lnT>
                    <a:lnB w="12700">
                      <a:solidFill>
                        <a:srgbClr val="62AA1D"/>
                      </a:solidFill>
                      <a:miter lim="800000"/>
                    </a:lnB>
                    <a:solidFill>
                      <a:srgbClr val="FFFFCC"/>
                    </a:solidFill>
                  </a:tcPr>
                </a:tc>
                <a:tc hMerge="1">
                  <a:txBody>
                    <a:bodyPr/>
                    <a:lstStyle/>
                    <a:p/>
                  </a:txBody>
                  <a:tcPr>
                    <a:lnR w="12700">
                      <a:miter lim="800000"/>
                    </a:lnR>
                    <a:lnT w="12700">
                      <a:solidFill>
                        <a:srgbClr val="62AA1D"/>
                      </a:solidFill>
                      <a:miter lim="800000"/>
                    </a:lnT>
                    <a:lnB w="12700">
                      <a:solidFill>
                        <a:srgbClr val="62AA1D"/>
                      </a:solidFill>
                      <a:miter lim="800000"/>
                    </a:lnB>
                  </a:tcPr>
                </a:tc>
              </a:tr>
              <a:tr h="457200">
                <a:tc vMerge="1">
                  <a:txBody>
                    <a:bodyPr/>
                    <a:lstStyle/>
                    <a:p/>
                  </a:txBody>
                  <a:tcPr>
                    <a:lnL w="12700">
                      <a:solidFill>
                        <a:srgbClr val="62AA1D"/>
                      </a:solidFill>
                      <a:miter lim="800000"/>
                    </a:lnL>
                    <a:lnR w="12700">
                      <a:solidFill>
                        <a:srgbClr val="62AA1D"/>
                      </a:solidFill>
                      <a:miter lim="800000"/>
                    </a:lnR>
                  </a:tcPr>
                </a:tc>
                <a:tc>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algn="ctr" defTabSz="914400"/>
                      <a:r>
                        <a:rPr lang="zh-CN" altLang="en-US" sz="2400" u="none" baseline="0">
                          <a:solidFill>
                            <a:srgbClr val="0000FF"/>
                          </a:solidFill>
                          <a:latin typeface="黑体" pitchFamily="2" charset="-122"/>
                          <a:ea typeface="黑体" pitchFamily="2" charset="-122"/>
                        </a:rPr>
                        <a:t>作用</a:t>
                      </a:r>
                      <a:endParaRPr lang="zh-CN" altLang="en-US" sz="2400" u="none" baseline="0">
                        <a:solidFill>
                          <a:srgbClr val="0000FF"/>
                        </a:solidFill>
                        <a:latin typeface="黑体" pitchFamily="2" charset="-122"/>
                        <a:ea typeface="黑体" pitchFamily="2" charset="-122"/>
                      </a:endParaRPr>
                    </a:p>
                  </a:txBody>
                  <a:tcPr>
                    <a:lnL w="12700">
                      <a:solidFill>
                        <a:srgbClr val="62AA1D"/>
                      </a:solidFill>
                      <a:miter lim="800000"/>
                    </a:lnL>
                    <a:lnR w="12700">
                      <a:solidFill>
                        <a:srgbClr val="62AA1D"/>
                      </a:solidFill>
                      <a:miter lim="800000"/>
                    </a:lnR>
                    <a:lnT w="12700">
                      <a:solidFill>
                        <a:srgbClr val="62AA1D"/>
                      </a:solidFill>
                      <a:miter lim="800000"/>
                    </a:lnT>
                    <a:lnB w="12700">
                      <a:solidFill>
                        <a:srgbClr val="62AA1D"/>
                      </a:solidFill>
                      <a:miter lim="800000"/>
                    </a:lnB>
                    <a:solidFill>
                      <a:srgbClr val="FFFFCC"/>
                    </a:solidFill>
                  </a:tcPr>
                </a:tc>
                <a:tc gridSpan="2">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r>
                        <a:rPr lang="zh-CN" altLang="en-US" sz="2400" u="none" baseline="0">
                          <a:effectLst>
                            <a:outerShdw blurRad="38100" dist="38100" dir="2700000" algn="tl">
                              <a:schemeClr val="bg2"/>
                            </a:outerShdw>
                          </a:effectLst>
                          <a:latin typeface="黑体" pitchFamily="2" charset="-122"/>
                          <a:ea typeface="黑体" pitchFamily="2" charset="-122"/>
                        </a:rPr>
                        <a:t>暂时调整了帝国主义之间矛盾，又埋下了新的隐患</a:t>
                      </a:r>
                      <a:endParaRPr lang="zh-CN" altLang="en-US" sz="2400" u="none" baseline="0">
                        <a:effectLst>
                          <a:outerShdw blurRad="38100" dist="38100" dir="2700000" algn="tl">
                            <a:schemeClr val="bg2"/>
                          </a:outerShdw>
                        </a:effectLst>
                        <a:latin typeface="黑体" pitchFamily="2" charset="-122"/>
                        <a:ea typeface="黑体" pitchFamily="2" charset="-122"/>
                      </a:endParaRPr>
                    </a:p>
                  </a:txBody>
                  <a:tcPr>
                    <a:lnL w="12700">
                      <a:solidFill>
                        <a:srgbClr val="62AA1D"/>
                      </a:solidFill>
                      <a:miter lim="800000"/>
                    </a:lnL>
                    <a:lnR w="12700">
                      <a:solidFill>
                        <a:srgbClr val="62AA1D"/>
                      </a:solidFill>
                      <a:miter lim="800000"/>
                    </a:lnR>
                    <a:lnT w="12700">
                      <a:solidFill>
                        <a:srgbClr val="62AA1D"/>
                      </a:solidFill>
                      <a:miter lim="800000"/>
                    </a:lnT>
                    <a:lnB w="12700">
                      <a:solidFill>
                        <a:srgbClr val="62AA1D"/>
                      </a:solidFill>
                      <a:miter lim="800000"/>
                    </a:lnB>
                    <a:solidFill>
                      <a:srgbClr val="FFFFCC"/>
                    </a:solidFill>
                  </a:tcPr>
                </a:tc>
                <a:tc hMerge="1">
                  <a:txBody>
                    <a:bodyPr/>
                    <a:lstStyle/>
                    <a:p/>
                  </a:txBody>
                  <a:tcPr>
                    <a:lnR w="12700">
                      <a:miter lim="800000"/>
                    </a:lnR>
                    <a:lnT w="12700">
                      <a:solidFill>
                        <a:srgbClr val="62AA1D"/>
                      </a:solidFill>
                      <a:miter lim="800000"/>
                    </a:lnT>
                    <a:lnB w="12700">
                      <a:solidFill>
                        <a:srgbClr val="62AA1D"/>
                      </a:solidFill>
                      <a:miter lim="800000"/>
                    </a:lnB>
                  </a:tcPr>
                </a:tc>
              </a:tr>
              <a:tr h="457200">
                <a:tc vMerge="1">
                  <a:txBody>
                    <a:bodyPr/>
                    <a:lstStyle/>
                    <a:p/>
                  </a:txBody>
                  <a:tcPr>
                    <a:lnL w="12700">
                      <a:solidFill>
                        <a:srgbClr val="62AA1D"/>
                      </a:solidFill>
                      <a:miter lim="800000"/>
                    </a:lnL>
                    <a:lnR w="12700">
                      <a:solidFill>
                        <a:srgbClr val="62AA1D"/>
                      </a:solidFill>
                      <a:miter lim="800000"/>
                    </a:lnR>
                    <a:lnB w="12700">
                      <a:miter lim="800000"/>
                    </a:lnB>
                  </a:tcPr>
                </a:tc>
                <a:tc>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algn="ctr" defTabSz="914400"/>
                      <a:r>
                        <a:rPr lang="zh-CN" altLang="en-US" sz="2400" u="none" baseline="0">
                          <a:solidFill>
                            <a:srgbClr val="0000FF"/>
                          </a:solidFill>
                          <a:latin typeface="黑体" pitchFamily="2" charset="-122"/>
                          <a:ea typeface="黑体" pitchFamily="2" charset="-122"/>
                        </a:rPr>
                        <a:t>影响</a:t>
                      </a:r>
                      <a:endParaRPr lang="zh-CN" altLang="en-US" sz="2400" u="none" baseline="0">
                        <a:solidFill>
                          <a:srgbClr val="0000FF"/>
                        </a:solidFill>
                        <a:latin typeface="黑体" pitchFamily="2" charset="-122"/>
                        <a:ea typeface="黑体" pitchFamily="2" charset="-122"/>
                      </a:endParaRPr>
                    </a:p>
                  </a:txBody>
                  <a:tcPr>
                    <a:lnL w="12700">
                      <a:solidFill>
                        <a:srgbClr val="62AA1D"/>
                      </a:solidFill>
                      <a:miter lim="800000"/>
                    </a:lnL>
                    <a:lnR w="12700">
                      <a:solidFill>
                        <a:srgbClr val="62AA1D"/>
                      </a:solidFill>
                      <a:miter lim="800000"/>
                    </a:lnR>
                    <a:lnT w="12700">
                      <a:solidFill>
                        <a:srgbClr val="62AA1D"/>
                      </a:solidFill>
                      <a:miter lim="800000"/>
                    </a:lnT>
                    <a:lnB w="12700">
                      <a:solidFill>
                        <a:srgbClr val="62AA1D"/>
                      </a:solidFill>
                      <a:miter lim="800000"/>
                    </a:lnB>
                    <a:solidFill>
                      <a:srgbClr val="FFFFCC"/>
                    </a:solidFill>
                  </a:tcPr>
                </a:tc>
                <a:tc gridSpan="2">
                  <a:txBody>
                    <a:bodyPr lIns="91440" tIns="45720" rIns="91440" bIns="4572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lvl="0" indent="0" defTabSz="914400"/>
                      <a:r>
                        <a:rPr lang="zh-CN" altLang="en-US" sz="2400" u="none" baseline="0">
                          <a:effectLst>
                            <a:outerShdw blurRad="38100" dist="38100" dir="2700000" algn="tl">
                              <a:schemeClr val="bg2"/>
                            </a:outerShdw>
                          </a:effectLst>
                          <a:latin typeface="黑体" pitchFamily="2" charset="-122"/>
                          <a:ea typeface="黑体" pitchFamily="2" charset="-122"/>
                        </a:rPr>
                        <a:t>涉及中国问题，侵犯中国主权</a:t>
                      </a:r>
                      <a:endParaRPr lang="zh-CN" altLang="en-US" sz="2400" u="none" baseline="0">
                        <a:effectLst>
                          <a:outerShdw blurRad="38100" dist="38100" dir="2700000" algn="tl">
                            <a:schemeClr val="bg2"/>
                          </a:outerShdw>
                        </a:effectLst>
                        <a:latin typeface="黑体" pitchFamily="2" charset="-122"/>
                        <a:ea typeface="黑体" pitchFamily="2" charset="-122"/>
                      </a:endParaRPr>
                    </a:p>
                  </a:txBody>
                  <a:tcPr>
                    <a:lnL w="12700">
                      <a:solidFill>
                        <a:srgbClr val="62AA1D"/>
                      </a:solidFill>
                      <a:miter lim="800000"/>
                    </a:lnL>
                    <a:lnR w="12700">
                      <a:solidFill>
                        <a:srgbClr val="62AA1D"/>
                      </a:solidFill>
                      <a:miter lim="800000"/>
                    </a:lnR>
                    <a:lnT w="12700">
                      <a:solidFill>
                        <a:srgbClr val="62AA1D"/>
                      </a:solidFill>
                      <a:miter lim="800000"/>
                    </a:lnT>
                    <a:lnB w="12700">
                      <a:solidFill>
                        <a:srgbClr val="62AA1D"/>
                      </a:solidFill>
                      <a:miter lim="800000"/>
                    </a:lnB>
                    <a:solidFill>
                      <a:srgbClr val="FFFFCC"/>
                    </a:solidFill>
                  </a:tcPr>
                </a:tc>
                <a:tc hMerge="1">
                  <a:txBody>
                    <a:bodyPr/>
                    <a:lstStyle/>
                    <a:p/>
                  </a:txBody>
                  <a:tcPr>
                    <a:lnR w="12700">
                      <a:miter lim="800000"/>
                    </a:lnR>
                    <a:lnT w="12700">
                      <a:solidFill>
                        <a:srgbClr val="62AA1D"/>
                      </a:solidFill>
                      <a:miter lim="800000"/>
                    </a:lnT>
                    <a:lnB w="12700">
                      <a:solidFill>
                        <a:srgbClr val="62AA1D"/>
                      </a:solidFill>
                      <a:miter lim="800000"/>
                    </a:lnB>
                  </a:tcPr>
                </a:tc>
              </a:tr>
            </a:tbl>
          </a:graphicData>
        </a:graphic>
      </p:graphicFrame>
      <p:sp>
        <p:nvSpPr>
          <p:cNvPr id="149542" name="文本框 36865"/>
          <p:cNvSpPr txBox="1"/>
          <p:nvPr>
            <p:custDataLst>
              <p:tags r:id="rId4"/>
            </p:custDataLst>
          </p:nvPr>
        </p:nvSpPr>
        <p:spPr>
          <a:xfrm>
            <a:off x="38100" y="38100"/>
            <a:ext cx="8882063" cy="522288"/>
          </a:xfrm>
          <a:prstGeom prst="rect">
            <a:avLst/>
          </a:prstGeom>
          <a:solidFill>
            <a:srgbClr val="CCFFFF"/>
          </a:solidFill>
          <a:ln w="9525">
            <a:noFill/>
          </a:ln>
        </p:spPr>
        <p:txBody>
          <a:bodyPr anchor="t" anchorCtr="0">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eaLnBrk="1" fontAlgn="base" hangingPunct="1">
              <a:spcBef>
                <a:spcPct val="50000"/>
              </a:spcBef>
              <a:buFont typeface="Arial" pitchFamily="34" charset="0"/>
            </a:pPr>
            <a:r>
              <a:rPr lang="zh-CN" altLang="en-US" sz="2800" b="1" u="sng">
                <a:solidFill>
                  <a:srgbClr val="0000FF"/>
                </a:solidFill>
                <a:effectLst>
                  <a:outerShdw blurRad="38100" dist="38100" dir="2700000" algn="tl">
                    <a:schemeClr val="bg2"/>
                  </a:outerShdw>
                </a:effectLst>
                <a:ea typeface="华文中宋" panose="02010600040101010101" pitchFamily="2" charset="-122"/>
              </a:rPr>
              <a:t>比较巴黎和会和华盛顿会议的异同</a:t>
            </a:r>
            <a:endParaRPr lang="zh-CN" altLang="en-US" sz="2800" b="1" u="sng">
              <a:solidFill>
                <a:srgbClr val="0000FF"/>
              </a:solidFill>
              <a:effectLst>
                <a:outerShdw blurRad="38100" dist="38100" dir="2700000" algn="tl">
                  <a:schemeClr val="bg2"/>
                </a:outerShdw>
              </a:effectLst>
              <a:ea typeface="华文中宋" panose="02010600040101010101" pitchFamily="2" charset="-122"/>
            </a:endParaRPr>
          </a:p>
        </p:txBody>
      </p:sp>
    </p:spTree>
  </p:cSld>
  <p:clrMapOvr>
    <a:masterClrMapping/>
  </p:clrMapOvr>
  <p:transition spd="slow">
    <p:random/>
  </p:transition>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150530" name="Rectangle 2"/>
          <p:cNvSpPr/>
          <p:nvPr>
            <p:ph type="title" idx="4294967295"/>
            <p:custDataLst>
              <p:tags r:id="rId3"/>
            </p:custDataLst>
          </p:nvPr>
        </p:nvSpPr>
        <p:spPr>
          <a:xfrm>
            <a:off x="393700" y="303212"/>
            <a:ext cx="8229600" cy="649288"/>
          </a:xfrm>
          <a:prstGeom prst="rect">
            <a:avLst/>
          </a:prstGeom>
          <a:solidFill>
            <a:srgbClr val="CCFFCC"/>
          </a:solidFill>
          <a:ln>
            <a:solidFill>
              <a:prstClr val="black"/>
            </a:solidFill>
            <a:miter lim="800000"/>
          </a:ln>
        </p:spPr>
        <p:txBody>
          <a:bodyPr wrap="square" lIns="91440" tIns="45720" rIns="91440" bIns="45720" anchor="ctr" anchorCtr="0"/>
          <a:lstStyle>
            <a:lvl1pPr marL="0" indent="0" algn="l" defTabSz="685800"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stStyle>
          <a:p>
            <a:pPr marL="0" marR="0" lvl="0" indent="0" eaLnBrk="1" hangingPunct="1"/>
            <a:r>
              <a:rPr lang="zh-CN" altLang="en-US" sz="3200" b="1">
                <a:solidFill>
                  <a:srgbClr val="000000"/>
                </a:solidFill>
                <a:ea typeface="黑体" pitchFamily="2" charset="-122"/>
              </a:rPr>
              <a:t>凡尔赛</a:t>
            </a:r>
            <a:r>
              <a:rPr lang="en-US" altLang="zh-CN" sz="3200" b="1">
                <a:solidFill>
                  <a:srgbClr val="000000"/>
                </a:solidFill>
                <a:latin typeface="Verdana" pitchFamily="34" charset="0"/>
                <a:ea typeface="黑体" pitchFamily="2" charset="-122"/>
              </a:rPr>
              <a:t>—</a:t>
            </a:r>
            <a:r>
              <a:rPr lang="zh-CN" altLang="en-US" sz="3200" b="1">
                <a:solidFill>
                  <a:srgbClr val="000000"/>
                </a:solidFill>
                <a:ea typeface="黑体" pitchFamily="2" charset="-122"/>
              </a:rPr>
              <a:t>华盛顿体系</a:t>
            </a:r>
            <a:r>
              <a:rPr lang="zh-CN" altLang="en-US" sz="3200">
                <a:ea typeface="黑体" pitchFamily="2" charset="-122"/>
              </a:rPr>
              <a:t>的感想：</a:t>
            </a:r>
            <a:endParaRPr lang="zh-CN" altLang="en-US" sz="3200">
              <a:ea typeface="黑体" pitchFamily="2" charset="-122"/>
            </a:endParaRPr>
          </a:p>
        </p:txBody>
      </p:sp>
      <p:sp>
        <p:nvSpPr>
          <p:cNvPr id="150531" name="Rectangle 3"/>
          <p:cNvSpPr/>
          <p:nvPr>
            <p:ph type="body" idx="4294967295"/>
            <p:custDataLst>
              <p:tags r:id="rId4"/>
            </p:custDataLst>
          </p:nvPr>
        </p:nvSpPr>
        <p:spPr>
          <a:xfrm>
            <a:off x="447675" y="1092200"/>
            <a:ext cx="8229600" cy="2281238"/>
          </a:xfrm>
          <a:prstGeom prst="rect">
            <a:avLst/>
          </a:prstGeom>
          <a:solidFill>
            <a:srgbClr val="CCFFCC"/>
          </a:solidFill>
          <a:ln>
            <a:solidFill>
              <a:srgbClr val="000000"/>
            </a:solidFill>
            <a:miter lim="800000"/>
          </a:ln>
        </p:spPr>
        <p:txBody>
          <a:bodyPr wrap="square" lIns="91440" tIns="45720" rIns="91440" bIns="45720" anchor="t" anchorCtr="0"/>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lang="en-US" altLang="en-US" sz="2100">
                <a:solidFill>
                  <a:schemeClr val="tx1"/>
                </a:solidFill>
                <a:latin typeface="Arial" pitchFamily="34" charset="0"/>
                <a:ea typeface="微软雅黑" charset="-122"/>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lang="en-US" altLang="en-US" sz="1800">
                <a:solidFill>
                  <a:schemeClr val="tx1"/>
                </a:solidFill>
                <a:latin typeface="Arial" pitchFamily="34" charset="0"/>
                <a:ea typeface="微软雅黑" charset="-122"/>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lang="en-US" altLang="en-US" sz="1500">
                <a:solidFill>
                  <a:schemeClr val="tx1"/>
                </a:solidFill>
                <a:latin typeface="Arial" pitchFamily="34" charset="0"/>
                <a:ea typeface="微软雅黑" charset="-122"/>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lang="en-US" altLang="en-US" sz="1300">
                <a:solidFill>
                  <a:schemeClr val="tx1"/>
                </a:solidFill>
                <a:latin typeface="Arial" pitchFamily="34" charset="0"/>
                <a:ea typeface="微软雅黑" charset="-122"/>
              </a:defRPr>
            </a:lvl5pPr>
          </a:lstStyle>
          <a:p>
            <a:pPr lvl="0" eaLnBrk="1" hangingPunct="1"/>
            <a:r>
              <a:rPr lang="zh-CN" altLang="en-US" sz="2900" b="1">
                <a:ea typeface="黑体" pitchFamily="2" charset="-122"/>
              </a:rPr>
              <a:t>结论：弱国无外交，外交是综合国力的较量；</a:t>
            </a:r>
            <a:endParaRPr lang="zh-CN" altLang="en-US" sz="2900" b="1">
              <a:ea typeface="黑体" pitchFamily="2" charset="-122"/>
            </a:endParaRPr>
          </a:p>
          <a:p>
            <a:pPr lvl="0" eaLnBrk="1" hangingPunct="1"/>
            <a:r>
              <a:rPr lang="zh-CN" altLang="en-US" sz="2900" b="1">
                <a:solidFill>
                  <a:srgbClr val="FF0000"/>
                </a:solidFill>
                <a:ea typeface="黑体" pitchFamily="2" charset="-122"/>
              </a:rPr>
              <a:t>对策：</a:t>
            </a:r>
            <a:r>
              <a:rPr lang="zh-CN" altLang="en-US" sz="2900" b="1">
                <a:ea typeface="黑体" pitchFamily="2" charset="-122"/>
              </a:rPr>
              <a:t>大力发展经济，坚持改革开放；</a:t>
            </a:r>
            <a:endParaRPr lang="zh-CN" altLang="en-US" sz="2900" b="1">
              <a:ea typeface="黑体" pitchFamily="2" charset="-122"/>
            </a:endParaRPr>
          </a:p>
          <a:p>
            <a:pPr lvl="0" eaLnBrk="1" hangingPunct="1">
              <a:buNone/>
            </a:pPr>
            <a:r>
              <a:rPr lang="zh-CN" altLang="en-US" sz="2900" b="1">
                <a:ea typeface="黑体" pitchFamily="2" charset="-122"/>
              </a:rPr>
              <a:t>             加强国际间的交流；</a:t>
            </a:r>
            <a:endParaRPr lang="zh-CN" altLang="en-US" sz="2900" b="1">
              <a:ea typeface="黑体" pitchFamily="2" charset="-122"/>
            </a:endParaRPr>
          </a:p>
          <a:p>
            <a:pPr lvl="0" eaLnBrk="1" hangingPunct="1">
              <a:buNone/>
            </a:pPr>
            <a:r>
              <a:rPr lang="zh-CN" altLang="en-US" sz="2900" b="1">
                <a:ea typeface="黑体" pitchFamily="2" charset="-122"/>
              </a:rPr>
              <a:t>             增强我国的综合国力。</a:t>
            </a:r>
            <a:endParaRPr lang="zh-CN" altLang="en-US" sz="2900" b="1">
              <a:ea typeface="黑体" pitchFamily="2" charset="-122"/>
            </a:endParaRPr>
          </a:p>
          <a:p>
            <a:pPr lvl="0" eaLnBrk="1" hangingPunct="1"/>
            <a:endParaRPr lang="zh-CN" altLang="en-US" sz="2900" b="1">
              <a:ea typeface="黑体" pitchFamily="2" charset="-122"/>
            </a:endParaRPr>
          </a:p>
        </p:txBody>
      </p:sp>
    </p:spTree>
  </p:cSld>
  <p:clrMapOvr>
    <a:masterClrMapping/>
  </p:clrMapOvr>
  <p:transition spd="slow">
    <p:random/>
  </p:transition>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grpSp>
        <p:nvGrpSpPr>
          <p:cNvPr id="151554" name="Group 23"/>
          <p:cNvGrpSpPr/>
          <p:nvPr>
            <p:custDataLst>
              <p:tags r:id="rId3"/>
            </p:custDataLst>
          </p:nvPr>
        </p:nvGrpSpPr>
        <p:grpSpPr>
          <a:xfrm>
            <a:off x="23812" y="1470025"/>
            <a:ext cx="1022350" cy="2038350"/>
            <a:chOff x="70" y="1334"/>
            <a:chExt cx="859" cy="1711"/>
          </a:xfrm>
        </p:grpSpPr>
        <p:sp>
          <p:nvSpPr>
            <p:cNvPr id="151555" name="文本框 2"/>
            <p:cNvSpPr/>
            <p:nvPr>
              <p:custDataLst>
                <p:tags r:id="rId4"/>
              </p:custDataLst>
            </p:nvPr>
          </p:nvSpPr>
          <p:spPr>
            <a:xfrm>
              <a:off x="70" y="1360"/>
              <a:ext cx="607" cy="1679"/>
            </a:xfrm>
            <a:prstGeom prst="rect">
              <a:avLst/>
            </a:prstGeom>
            <a:noFill/>
            <a:ln w="12700">
              <a:solidFill>
                <a:prstClr val="black"/>
              </a:solidFill>
              <a:miter lim="800000"/>
            </a:ln>
          </p:spPr>
          <p:txBody>
            <a:bodyPr vert="vert">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lnSpc>
                  <a:spcPct val="130000"/>
                </a:lnSpc>
                <a:buFontTx/>
              </a:pPr>
              <a:r>
                <a:rPr kumimoji="0" lang="zh-CN" altLang="en-US" sz="2700" b="1" u="none" baseline="0">
                  <a:solidFill>
                    <a:srgbClr val="000000"/>
                  </a:solidFill>
                </a:rPr>
                <a:t>一战结束后</a:t>
              </a:r>
              <a:endParaRPr kumimoji="0" lang="zh-CN" altLang="en-US" sz="2700" b="1" u="none" baseline="0">
                <a:solidFill>
                  <a:srgbClr val="000000"/>
                </a:solidFill>
              </a:endParaRPr>
            </a:p>
          </p:txBody>
        </p:sp>
        <p:sp>
          <p:nvSpPr>
            <p:cNvPr id="151556" name="左大括号 16"/>
            <p:cNvSpPr/>
            <p:nvPr>
              <p:custDataLst>
                <p:tags r:id="rId5"/>
              </p:custDataLst>
            </p:nvPr>
          </p:nvSpPr>
          <p:spPr>
            <a:xfrm>
              <a:off x="713" y="1334"/>
              <a:ext cx="216" cy="1711"/>
            </a:xfrm>
            <a:prstGeom prst="leftBrace">
              <a:avLst>
                <a:gd name="adj1" fmla="val 8325"/>
                <a:gd name="adj2" fmla="val 50000"/>
              </a:avLst>
            </a:prstGeom>
            <a:noFill/>
            <a:ln w="28575">
              <a:solidFill>
                <a:srgbClr val="FF0000"/>
              </a:solidFill>
              <a:round/>
            </a:ln>
          </p:spPr>
          <p:txBody>
            <a:bodyPr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endParaRPr lang="zh-CN" altLang="en-US" b="1" u="none" baseline="0">
                <a:solidFill>
                  <a:srgbClr val="000000"/>
                </a:solidFill>
                <a:latin typeface="Calibri"/>
                <a:ea typeface="幼圆" charset="-122"/>
              </a:endParaRPr>
            </a:p>
          </p:txBody>
        </p:sp>
      </p:grpSp>
      <p:sp>
        <p:nvSpPr>
          <p:cNvPr id="151557" name="文本框 3"/>
          <p:cNvSpPr/>
          <p:nvPr>
            <p:custDataLst>
              <p:tags r:id="rId6"/>
            </p:custDataLst>
          </p:nvPr>
        </p:nvSpPr>
        <p:spPr>
          <a:xfrm>
            <a:off x="1046163" y="895350"/>
            <a:ext cx="911225" cy="898525"/>
          </a:xfrm>
          <a:prstGeom prst="rect">
            <a:avLst/>
          </a:prstGeom>
          <a:noFill/>
          <a:ln w="12700">
            <a:solidFill>
              <a:prstClr val="black"/>
            </a:solidFill>
            <a:miter lim="800000"/>
          </a:ln>
        </p:spPr>
        <p:txBody>
          <a:bodyPr lIns="68544" tIns="34272" rIns="68544" bIns="34272"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700" b="1" u="none" baseline="0">
                <a:solidFill>
                  <a:srgbClr val="000000"/>
                </a:solidFill>
              </a:rPr>
              <a:t>巴黎和会</a:t>
            </a:r>
            <a:endParaRPr lang="zh-CN" altLang="en-US" sz="2700" b="1" u="none" baseline="0">
              <a:solidFill>
                <a:srgbClr val="000000"/>
              </a:solidFill>
            </a:endParaRPr>
          </a:p>
        </p:txBody>
      </p:sp>
      <p:sp>
        <p:nvSpPr>
          <p:cNvPr id="151558" name="文本框 4"/>
          <p:cNvSpPr/>
          <p:nvPr>
            <p:custDataLst>
              <p:tags r:id="rId7"/>
            </p:custDataLst>
          </p:nvPr>
        </p:nvSpPr>
        <p:spPr>
          <a:xfrm>
            <a:off x="1066800" y="3109913"/>
            <a:ext cx="1141413" cy="806450"/>
          </a:xfrm>
          <a:prstGeom prst="rect">
            <a:avLst/>
          </a:prstGeom>
          <a:noFill/>
          <a:ln w="12700">
            <a:solidFill>
              <a:prstClr val="black"/>
            </a:solidFill>
            <a:miter lim="800000"/>
          </a:ln>
        </p:spPr>
        <p:txBody>
          <a:bodyPr lIns="68544" tIns="34272" rIns="68544" bIns="34272"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400" b="1" u="none" baseline="0">
                <a:solidFill>
                  <a:srgbClr val="000000"/>
                </a:solidFill>
              </a:rPr>
              <a:t>华盛顿会议</a:t>
            </a:r>
            <a:endParaRPr lang="zh-CN" altLang="en-US" sz="2400" b="1" u="none" baseline="0">
              <a:solidFill>
                <a:srgbClr val="000000"/>
              </a:solidFill>
            </a:endParaRPr>
          </a:p>
        </p:txBody>
      </p:sp>
      <p:sp>
        <p:nvSpPr>
          <p:cNvPr id="151559" name="燕尾形箭头 26"/>
          <p:cNvSpPr/>
          <p:nvPr>
            <p:custDataLst>
              <p:tags r:id="rId8"/>
            </p:custDataLst>
          </p:nvPr>
        </p:nvSpPr>
        <p:spPr>
          <a:xfrm>
            <a:off x="1957388" y="1238250"/>
            <a:ext cx="323850" cy="214312"/>
          </a:xfrm>
          <a:prstGeom prst="notchedRightArrow">
            <a:avLst>
              <a:gd name="adj1" fmla="val 50000"/>
              <a:gd name="adj2" fmla="val 50000"/>
            </a:avLst>
          </a:prstGeom>
          <a:solidFill>
            <a:schemeClr val="accent1"/>
          </a:solidFill>
          <a:ln w="12700">
            <a:noFill/>
            <a:miter lim="800000"/>
          </a:ln>
        </p:spPr>
        <p:txBody>
          <a:bodyPr lIns="68544" tIns="34272" rIns="68544" bIns="34272"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endParaRPr lang="zh-CN" altLang="en-US" b="1" u="none" baseline="0">
              <a:solidFill>
                <a:srgbClr val="000000"/>
              </a:solidFill>
              <a:latin typeface="Calibri"/>
              <a:ea typeface="幼圆" charset="-122"/>
            </a:endParaRPr>
          </a:p>
        </p:txBody>
      </p:sp>
      <p:sp>
        <p:nvSpPr>
          <p:cNvPr id="151560" name="燕尾形箭头 27"/>
          <p:cNvSpPr/>
          <p:nvPr>
            <p:custDataLst>
              <p:tags r:id="rId9"/>
            </p:custDataLst>
          </p:nvPr>
        </p:nvSpPr>
        <p:spPr>
          <a:xfrm>
            <a:off x="2238375" y="3467100"/>
            <a:ext cx="222250" cy="215900"/>
          </a:xfrm>
          <a:prstGeom prst="notchedRightArrow">
            <a:avLst>
              <a:gd name="adj1" fmla="val 50000"/>
              <a:gd name="adj2" fmla="val 49998"/>
            </a:avLst>
          </a:prstGeom>
          <a:solidFill>
            <a:schemeClr val="accent1"/>
          </a:solidFill>
          <a:ln w="12700">
            <a:noFill/>
            <a:miter lim="800000"/>
          </a:ln>
        </p:spPr>
        <p:txBody>
          <a:bodyPr lIns="68544" tIns="34272" rIns="68544" bIns="34272"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endParaRPr lang="zh-CN" altLang="en-US" b="1" u="none" baseline="0">
              <a:solidFill>
                <a:srgbClr val="000000"/>
              </a:solidFill>
              <a:latin typeface="Calibri"/>
              <a:ea typeface="幼圆" charset="-122"/>
            </a:endParaRPr>
          </a:p>
        </p:txBody>
      </p:sp>
      <p:sp>
        <p:nvSpPr>
          <p:cNvPr id="151561" name="文本框 5"/>
          <p:cNvSpPr/>
          <p:nvPr>
            <p:custDataLst>
              <p:tags r:id="rId10"/>
            </p:custDataLst>
          </p:nvPr>
        </p:nvSpPr>
        <p:spPr>
          <a:xfrm>
            <a:off x="2282825" y="895350"/>
            <a:ext cx="2667000" cy="806450"/>
          </a:xfrm>
          <a:prstGeom prst="rect">
            <a:avLst/>
          </a:prstGeom>
          <a:noFill/>
          <a:ln w="12700">
            <a:solidFill>
              <a:prstClr val="black"/>
            </a:solidFill>
            <a:miter lim="800000"/>
          </a:ln>
        </p:spPr>
        <p:txBody>
          <a:bodyPr lIns="68544" tIns="34272" rIns="68544" bIns="34272"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400" b="1" u="none" baseline="0">
                <a:solidFill>
                  <a:srgbClr val="000000"/>
                </a:solidFill>
              </a:rPr>
              <a:t>《凡尔赛</a:t>
            </a:r>
            <a:r>
              <a:rPr lang="zh-CN" altLang="en-US" sz="2400" b="1" u="none" baseline="0">
                <a:solidFill>
                  <a:srgbClr val="0000FF"/>
                </a:solidFill>
              </a:rPr>
              <a:t>条</a:t>
            </a:r>
            <a:r>
              <a:rPr lang="zh-CN" altLang="en-US" sz="2400" b="1" u="none" baseline="0">
                <a:solidFill>
                  <a:srgbClr val="000000"/>
                </a:solidFill>
              </a:rPr>
              <a:t>约》和其他一系列条约</a:t>
            </a:r>
            <a:endParaRPr lang="zh-CN" altLang="en-US" sz="2400" b="1" u="none" baseline="0">
              <a:solidFill>
                <a:srgbClr val="000000"/>
              </a:solidFill>
            </a:endParaRPr>
          </a:p>
        </p:txBody>
      </p:sp>
      <p:sp>
        <p:nvSpPr>
          <p:cNvPr id="151562" name="文本框 6"/>
          <p:cNvSpPr/>
          <p:nvPr>
            <p:custDataLst>
              <p:tags r:id="rId11"/>
            </p:custDataLst>
          </p:nvPr>
        </p:nvSpPr>
        <p:spPr>
          <a:xfrm>
            <a:off x="2460625" y="3109913"/>
            <a:ext cx="1776413" cy="806450"/>
          </a:xfrm>
          <a:prstGeom prst="rect">
            <a:avLst/>
          </a:prstGeom>
          <a:noFill/>
          <a:ln w="12700">
            <a:solidFill>
              <a:prstClr val="black"/>
            </a:solidFill>
            <a:miter lim="800000"/>
          </a:ln>
        </p:spPr>
        <p:txBody>
          <a:bodyPr lIns="68544" tIns="34272" rIns="68544" bIns="34272"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400" b="1" u="none" baseline="0">
                <a:solidFill>
                  <a:srgbClr val="000000"/>
                </a:solidFill>
              </a:rPr>
              <a:t>《九国</a:t>
            </a:r>
            <a:r>
              <a:rPr lang="zh-CN" altLang="en-US" sz="2400" b="1" u="none" baseline="0">
                <a:solidFill>
                  <a:srgbClr val="0000FF"/>
                </a:solidFill>
              </a:rPr>
              <a:t>公约</a:t>
            </a:r>
            <a:r>
              <a:rPr lang="zh-CN" altLang="en-US" sz="2400" b="1" u="none" baseline="0">
                <a:solidFill>
                  <a:srgbClr val="000000"/>
                </a:solidFill>
              </a:rPr>
              <a:t>》</a:t>
            </a:r>
            <a:endParaRPr lang="zh-CN" altLang="en-US" sz="2400" b="1" u="none" baseline="0">
              <a:solidFill>
                <a:srgbClr val="000000"/>
              </a:solidFill>
            </a:endParaRPr>
          </a:p>
          <a:p>
            <a:pPr marL="0" marR="0" lvl="0" indent="0"/>
            <a:r>
              <a:rPr lang="zh-CN" altLang="en-US" sz="2400" b="1" u="none" baseline="0">
                <a:solidFill>
                  <a:srgbClr val="000000"/>
                </a:solidFill>
              </a:rPr>
              <a:t>     等条约</a:t>
            </a:r>
            <a:endParaRPr lang="en-US" altLang="zh-CN" sz="2400" b="1" u="none" baseline="0">
              <a:solidFill>
                <a:srgbClr val="000000"/>
              </a:solidFill>
            </a:endParaRPr>
          </a:p>
        </p:txBody>
      </p:sp>
      <p:sp>
        <p:nvSpPr>
          <p:cNvPr id="151563" name="燕尾形箭头 30"/>
          <p:cNvSpPr/>
          <p:nvPr>
            <p:custDataLst>
              <p:tags r:id="rId12"/>
            </p:custDataLst>
          </p:nvPr>
        </p:nvSpPr>
        <p:spPr>
          <a:xfrm>
            <a:off x="5045075" y="1238250"/>
            <a:ext cx="206375" cy="214312"/>
          </a:xfrm>
          <a:prstGeom prst="notchedRightArrow">
            <a:avLst>
              <a:gd name="adj1" fmla="val 50000"/>
              <a:gd name="adj2" fmla="val 50000"/>
            </a:avLst>
          </a:prstGeom>
          <a:solidFill>
            <a:schemeClr val="accent1"/>
          </a:solidFill>
          <a:ln w="12700">
            <a:noFill/>
            <a:miter lim="800000"/>
          </a:ln>
        </p:spPr>
        <p:txBody>
          <a:bodyPr lIns="68544" tIns="34272" rIns="68544" bIns="34272"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endParaRPr lang="zh-CN" altLang="en-US" b="1" u="none" baseline="0">
              <a:solidFill>
                <a:srgbClr val="000000"/>
              </a:solidFill>
              <a:latin typeface="Calibri"/>
              <a:ea typeface="幼圆" charset="-122"/>
            </a:endParaRPr>
          </a:p>
        </p:txBody>
      </p:sp>
      <p:sp>
        <p:nvSpPr>
          <p:cNvPr id="151564" name="文本框 7"/>
          <p:cNvSpPr/>
          <p:nvPr>
            <p:custDataLst>
              <p:tags r:id="rId13"/>
            </p:custDataLst>
          </p:nvPr>
        </p:nvSpPr>
        <p:spPr>
          <a:xfrm>
            <a:off x="5348288" y="795338"/>
            <a:ext cx="866775" cy="1174750"/>
          </a:xfrm>
          <a:prstGeom prst="rect">
            <a:avLst/>
          </a:prstGeom>
          <a:noFill/>
          <a:ln w="12700">
            <a:solidFill>
              <a:prstClr val="black"/>
            </a:solidFill>
            <a:miter lim="800000"/>
          </a:ln>
        </p:spPr>
        <p:txBody>
          <a:bodyPr lIns="68544" tIns="34272" rIns="68544" bIns="34272"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400" b="1" u="none" baseline="0">
                <a:solidFill>
                  <a:srgbClr val="000000"/>
                </a:solidFill>
              </a:rPr>
              <a:t>凡尔赛体系</a:t>
            </a:r>
            <a:endParaRPr lang="zh-CN" altLang="en-US" sz="2400" b="1" u="none" baseline="0">
              <a:solidFill>
                <a:srgbClr val="000000"/>
              </a:solidFill>
            </a:endParaRPr>
          </a:p>
        </p:txBody>
      </p:sp>
      <p:sp>
        <p:nvSpPr>
          <p:cNvPr id="151565" name="燕尾形箭头 32"/>
          <p:cNvSpPr/>
          <p:nvPr>
            <p:custDataLst>
              <p:tags r:id="rId14"/>
            </p:custDataLst>
          </p:nvPr>
        </p:nvSpPr>
        <p:spPr>
          <a:xfrm>
            <a:off x="4237038" y="3435350"/>
            <a:ext cx="223838" cy="215900"/>
          </a:xfrm>
          <a:prstGeom prst="notchedRightArrow">
            <a:avLst>
              <a:gd name="adj1" fmla="val 50000"/>
              <a:gd name="adj2" fmla="val 49995"/>
            </a:avLst>
          </a:prstGeom>
          <a:solidFill>
            <a:schemeClr val="accent1"/>
          </a:solidFill>
          <a:ln w="12700">
            <a:noFill/>
            <a:miter lim="800000"/>
          </a:ln>
        </p:spPr>
        <p:txBody>
          <a:bodyPr lIns="68544" tIns="34272" rIns="68544" bIns="34272"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endParaRPr lang="zh-CN" altLang="en-US" b="1" u="none" baseline="0">
              <a:solidFill>
                <a:srgbClr val="000000"/>
              </a:solidFill>
              <a:latin typeface="Calibri"/>
              <a:ea typeface="幼圆" charset="-122"/>
            </a:endParaRPr>
          </a:p>
        </p:txBody>
      </p:sp>
      <p:sp>
        <p:nvSpPr>
          <p:cNvPr id="151566" name="文本框 8"/>
          <p:cNvSpPr/>
          <p:nvPr>
            <p:custDataLst>
              <p:tags r:id="rId15"/>
            </p:custDataLst>
          </p:nvPr>
        </p:nvSpPr>
        <p:spPr>
          <a:xfrm>
            <a:off x="4460875" y="3238500"/>
            <a:ext cx="1660525" cy="547688"/>
          </a:xfrm>
          <a:prstGeom prst="rect">
            <a:avLst/>
          </a:prstGeom>
          <a:noFill/>
          <a:ln w="12700">
            <a:solidFill>
              <a:prstClr val="black"/>
            </a:solidFill>
            <a:miter lim="800000"/>
          </a:ln>
        </p:spPr>
        <p:txBody>
          <a:bodyPr wrap="none" lIns="68544" tIns="34272" rIns="68544" bIns="34272"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nSpc>
                <a:spcPct val="130000"/>
              </a:lnSpc>
            </a:pPr>
            <a:r>
              <a:rPr lang="zh-CN" altLang="en-US" sz="2400" b="1" u="none" baseline="0">
                <a:solidFill>
                  <a:srgbClr val="000000"/>
                </a:solidFill>
              </a:rPr>
              <a:t>华盛顿体系</a:t>
            </a:r>
            <a:endParaRPr lang="zh-CN" altLang="en-US" sz="2400" b="1" u="none" baseline="0">
              <a:solidFill>
                <a:srgbClr val="000000"/>
              </a:solidFill>
            </a:endParaRPr>
          </a:p>
        </p:txBody>
      </p:sp>
      <p:sp>
        <p:nvSpPr>
          <p:cNvPr id="151567" name="燕尾形箭头 34"/>
          <p:cNvSpPr/>
          <p:nvPr>
            <p:custDataLst>
              <p:tags r:id="rId16"/>
            </p:custDataLst>
          </p:nvPr>
        </p:nvSpPr>
        <p:spPr>
          <a:xfrm>
            <a:off x="6186488" y="1274762"/>
            <a:ext cx="377825" cy="215900"/>
          </a:xfrm>
          <a:prstGeom prst="notchedRightArrow">
            <a:avLst>
              <a:gd name="adj1" fmla="val 50000"/>
              <a:gd name="adj2" fmla="val 49997"/>
            </a:avLst>
          </a:prstGeom>
          <a:solidFill>
            <a:schemeClr val="accent1"/>
          </a:solidFill>
          <a:ln w="12700">
            <a:noFill/>
            <a:miter lim="800000"/>
          </a:ln>
        </p:spPr>
        <p:txBody>
          <a:bodyPr lIns="68544" tIns="34272" rIns="68544" bIns="34272"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endParaRPr lang="zh-CN" altLang="en-US" b="1" u="none" baseline="0">
              <a:solidFill>
                <a:srgbClr val="000000"/>
              </a:solidFill>
              <a:latin typeface="Calibri"/>
              <a:ea typeface="幼圆" charset="-122"/>
            </a:endParaRPr>
          </a:p>
        </p:txBody>
      </p:sp>
      <p:sp>
        <p:nvSpPr>
          <p:cNvPr id="151568" name="文本框 9"/>
          <p:cNvSpPr/>
          <p:nvPr>
            <p:custDataLst>
              <p:tags r:id="rId17"/>
            </p:custDataLst>
          </p:nvPr>
        </p:nvSpPr>
        <p:spPr>
          <a:xfrm>
            <a:off x="6564313" y="585788"/>
            <a:ext cx="954087" cy="1360487"/>
          </a:xfrm>
          <a:prstGeom prst="rect">
            <a:avLst/>
          </a:prstGeom>
          <a:noFill/>
          <a:ln w="12700">
            <a:solidFill>
              <a:prstClr val="black"/>
            </a:solidFill>
            <a:miter lim="800000"/>
          </a:ln>
        </p:spPr>
        <p:txBody>
          <a:bodyPr lIns="68544" tIns="34272" rIns="68544" bIns="34272"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zh-CN" altLang="en-US" sz="2100" u="none" baseline="0">
                <a:solidFill>
                  <a:srgbClr val="000000"/>
                </a:solidFill>
                <a:latin typeface="微软雅黑" charset="-122"/>
                <a:sym typeface="微软雅黑" charset="-122"/>
              </a:rPr>
              <a:t>调整欧洲的统治新秩序</a:t>
            </a:r>
            <a:endParaRPr lang="zh-CN" altLang="en-US" sz="2100" u="none" baseline="0">
              <a:solidFill>
                <a:srgbClr val="000000"/>
              </a:solidFill>
              <a:latin typeface="微软雅黑" charset="-122"/>
            </a:endParaRPr>
          </a:p>
        </p:txBody>
      </p:sp>
      <p:sp>
        <p:nvSpPr>
          <p:cNvPr id="151569" name="燕尾形箭头 36"/>
          <p:cNvSpPr/>
          <p:nvPr>
            <p:custDataLst>
              <p:tags r:id="rId18"/>
            </p:custDataLst>
          </p:nvPr>
        </p:nvSpPr>
        <p:spPr>
          <a:xfrm>
            <a:off x="6164262" y="3467100"/>
            <a:ext cx="296862" cy="215900"/>
          </a:xfrm>
          <a:prstGeom prst="notchedRightArrow">
            <a:avLst>
              <a:gd name="adj1" fmla="val 50000"/>
              <a:gd name="adj2" fmla="val 50003"/>
            </a:avLst>
          </a:prstGeom>
          <a:solidFill>
            <a:schemeClr val="accent1"/>
          </a:solidFill>
          <a:ln w="12700">
            <a:noFill/>
            <a:miter lim="800000"/>
          </a:ln>
        </p:spPr>
        <p:txBody>
          <a:bodyPr lIns="68544" tIns="34272" rIns="68544" bIns="34272"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endParaRPr lang="zh-CN" altLang="en-US" b="1" u="none" baseline="0">
              <a:solidFill>
                <a:srgbClr val="000000"/>
              </a:solidFill>
              <a:latin typeface="Calibri"/>
              <a:ea typeface="幼圆" charset="-122"/>
            </a:endParaRPr>
          </a:p>
        </p:txBody>
      </p:sp>
      <p:sp>
        <p:nvSpPr>
          <p:cNvPr id="151570" name="文本框 10"/>
          <p:cNvSpPr/>
          <p:nvPr>
            <p:custDataLst>
              <p:tags r:id="rId19"/>
            </p:custDataLst>
          </p:nvPr>
        </p:nvSpPr>
        <p:spPr>
          <a:xfrm>
            <a:off x="6442075" y="2676525"/>
            <a:ext cx="1196975" cy="2006600"/>
          </a:xfrm>
          <a:prstGeom prst="rect">
            <a:avLst/>
          </a:prstGeom>
          <a:noFill/>
          <a:ln w="12700">
            <a:solidFill>
              <a:prstClr val="black"/>
            </a:solidFill>
            <a:miter lim="800000"/>
          </a:ln>
        </p:spPr>
        <p:txBody>
          <a:bodyPr lIns="68544" tIns="34272" rIns="68544" bIns="34272" anchor="t"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a:r>
              <a:rPr lang="zh-CN" altLang="en-US" sz="2100" u="none" baseline="0">
                <a:solidFill>
                  <a:srgbClr val="000000"/>
                </a:solidFill>
                <a:latin typeface="微软雅黑" charset="-122"/>
                <a:sym typeface="微软雅黑" charset="-122"/>
              </a:rPr>
              <a:t>调整了东亚和太平洋地区的统治秩序</a:t>
            </a:r>
            <a:endParaRPr lang="zh-CN" altLang="en-US" sz="2100" u="none" baseline="0">
              <a:solidFill>
                <a:srgbClr val="000000"/>
              </a:solidFill>
              <a:latin typeface="微软雅黑" charset="-122"/>
              <a:sym typeface="微软雅黑" charset="-122"/>
            </a:endParaRPr>
          </a:p>
        </p:txBody>
      </p:sp>
      <p:sp>
        <p:nvSpPr>
          <p:cNvPr id="151571" name="右大括号 38"/>
          <p:cNvSpPr/>
          <p:nvPr>
            <p:custDataLst>
              <p:tags r:id="rId20"/>
            </p:custDataLst>
          </p:nvPr>
        </p:nvSpPr>
        <p:spPr>
          <a:xfrm>
            <a:off x="7488238" y="1652588"/>
            <a:ext cx="504825" cy="1782762"/>
          </a:xfrm>
          <a:prstGeom prst="rightBrace">
            <a:avLst>
              <a:gd name="adj1" fmla="val 8322"/>
              <a:gd name="adj2" fmla="val 50000"/>
            </a:avLst>
          </a:prstGeom>
          <a:noFill/>
          <a:ln w="31750">
            <a:solidFill>
              <a:srgbClr val="FF0000"/>
            </a:solidFill>
            <a:round/>
          </a:ln>
        </p:spPr>
        <p:txBody>
          <a:bodyPr lIns="68544" tIns="34272" rIns="68544" bIns="34272" anchor="ctr" anchorCtr="0"/>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lvl="0" algn="ctr"/>
            <a:endParaRPr lang="zh-CN" altLang="en-US" b="1" u="none" baseline="0">
              <a:solidFill>
                <a:srgbClr val="000000"/>
              </a:solidFill>
              <a:latin typeface="Calibri"/>
              <a:ea typeface="幼圆" charset="-122"/>
            </a:endParaRPr>
          </a:p>
        </p:txBody>
      </p:sp>
      <p:sp>
        <p:nvSpPr>
          <p:cNvPr id="151572" name="文本框 11"/>
          <p:cNvSpPr/>
          <p:nvPr>
            <p:custDataLst>
              <p:tags r:id="rId21"/>
            </p:custDataLst>
          </p:nvPr>
        </p:nvSpPr>
        <p:spPr>
          <a:xfrm>
            <a:off x="8084185" y="681673"/>
            <a:ext cx="615315" cy="3619500"/>
          </a:xfrm>
          <a:prstGeom prst="rect">
            <a:avLst/>
          </a:prstGeom>
          <a:noFill/>
          <a:ln w="12700">
            <a:solidFill>
              <a:prstClr val="black"/>
            </a:solidFill>
            <a:miter lim="800000"/>
          </a:ln>
        </p:spPr>
        <p:txBody>
          <a:bodyPr vert="vert" lIns="68544" tIns="34272" rIns="68544" bIns="34272">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defTabSz="914400" eaLnBrk="1" fontAlgn="base" hangingPunct="1">
              <a:lnSpc>
                <a:spcPct val="130000"/>
              </a:lnSpc>
              <a:buFontTx/>
            </a:pPr>
            <a:r>
              <a:rPr kumimoji="0" lang="zh-CN" altLang="en-US" sz="2400" b="1" u="none" baseline="0">
                <a:solidFill>
                  <a:srgbClr val="FF0000"/>
                </a:solidFill>
                <a:latin typeface="微软雅黑" charset="-122"/>
              </a:rPr>
              <a:t>    凡   尔赛</a:t>
            </a:r>
            <a:r>
              <a:rPr kumimoji="0" lang="en-US" altLang="zh-CN" sz="2400" b="1" u="none" baseline="0">
                <a:solidFill>
                  <a:srgbClr val="FF0000"/>
                </a:solidFill>
                <a:latin typeface="微软雅黑" charset="-122"/>
              </a:rPr>
              <a:t>—</a:t>
            </a:r>
            <a:r>
              <a:rPr kumimoji="0" lang="zh-CN" altLang="en-US" sz="2400" b="1" u="none" baseline="0">
                <a:solidFill>
                  <a:srgbClr val="FF0000"/>
                </a:solidFill>
                <a:latin typeface="微软雅黑" charset="-122"/>
              </a:rPr>
              <a:t>华盛顿体系</a:t>
            </a:r>
            <a:endParaRPr kumimoji="0" lang="zh-CN" altLang="en-US" sz="2400" b="1" u="none" baseline="0">
              <a:solidFill>
                <a:srgbClr val="FF0000"/>
              </a:solidFill>
              <a:latin typeface="微软雅黑"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151557"/>
                                        </p:tgtEl>
                                        <p:attrNameLst>
                                          <p:attrName>style.visibility</p:attrName>
                                        </p:attrNameLst>
                                      </p:cBhvr>
                                      <p:to>
                                        <p:strVal val="visible"/>
                                      </p:to>
                                    </p:set>
                                    <p:animEffect transition="in" filter="blinds(horizontal)">
                                      <p:cBhvr additive="base">
                                        <p:cTn id="7" dur="500" fill="hold"/>
                                        <p:tgtEl>
                                          <p:spTgt spid="15155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151558"/>
                                        </p:tgtEl>
                                        <p:attrNameLst>
                                          <p:attrName>style.visibility</p:attrName>
                                        </p:attrNameLst>
                                      </p:cBhvr>
                                      <p:to>
                                        <p:strVal val="visible"/>
                                      </p:to>
                                    </p:set>
                                    <p:animEffect transition="in" filter="blinds(horizontal)">
                                      <p:cBhvr additive="base">
                                        <p:cTn id="13" dur="500" fill="hold"/>
                                        <p:tgtEl>
                                          <p:spTgt spid="151558"/>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additive="base">
                                        <p:cTn id="18" dur="1" fill="hold">
                                          <p:stCondLst>
                                            <p:cond delay="0"/>
                                          </p:stCondLst>
                                        </p:cTn>
                                        <p:tgtEl>
                                          <p:spTgt spid="151559"/>
                                        </p:tgtEl>
                                        <p:attrNameLst>
                                          <p:attrName>style.visibility</p:attrName>
                                        </p:attrNameLst>
                                      </p:cBhvr>
                                      <p:to>
                                        <p:strVal val="visible"/>
                                      </p:to>
                                    </p:set>
                                    <p:animEffect transition="in" filter="blinds(horizontal)">
                                      <p:cBhvr additive="base">
                                        <p:cTn id="19" dur="500" fill="hold"/>
                                        <p:tgtEl>
                                          <p:spTgt spid="151559"/>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4" nodeType="clickEffect">
                                  <p:stCondLst>
                                    <p:cond delay="0"/>
                                  </p:stCondLst>
                                  <p:childTnLst>
                                    <p:set>
                                      <p:cBhvr additive="base">
                                        <p:cTn id="24" dur="1" fill="hold">
                                          <p:stCondLst>
                                            <p:cond delay="0"/>
                                          </p:stCondLst>
                                        </p:cTn>
                                        <p:tgtEl>
                                          <p:spTgt spid="151561"/>
                                        </p:tgtEl>
                                        <p:attrNameLst>
                                          <p:attrName>style.visibility</p:attrName>
                                        </p:attrNameLst>
                                      </p:cBhvr>
                                      <p:to>
                                        <p:strVal val="visible"/>
                                      </p:to>
                                    </p:set>
                                    <p:animEffect transition="in" filter="blinds(horizontal)">
                                      <p:cBhvr additive="base">
                                        <p:cTn id="25" dur="500" fill="hold"/>
                                        <p:tgtEl>
                                          <p:spTgt spid="151561"/>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grpId="3" nodeType="clickEffect">
                                  <p:stCondLst>
                                    <p:cond delay="0"/>
                                  </p:stCondLst>
                                  <p:childTnLst>
                                    <p:set>
                                      <p:cBhvr additive="base">
                                        <p:cTn id="30" dur="1" fill="hold">
                                          <p:stCondLst>
                                            <p:cond delay="0"/>
                                          </p:stCondLst>
                                        </p:cTn>
                                        <p:tgtEl>
                                          <p:spTgt spid="151560"/>
                                        </p:tgtEl>
                                        <p:attrNameLst>
                                          <p:attrName>style.visibility</p:attrName>
                                        </p:attrNameLst>
                                      </p:cBhvr>
                                      <p:to>
                                        <p:strVal val="visible"/>
                                      </p:to>
                                    </p:set>
                                    <p:animEffect transition="in" filter="blinds(horizontal)">
                                      <p:cBhvr additive="base">
                                        <p:cTn id="31" dur="500" fill="hold"/>
                                        <p:tgtEl>
                                          <p:spTgt spid="151560"/>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3" presetClass="entr" presetSubtype="10" fill="hold" grpId="5" nodeType="clickEffect">
                                  <p:stCondLst>
                                    <p:cond delay="0"/>
                                  </p:stCondLst>
                                  <p:childTnLst>
                                    <p:set>
                                      <p:cBhvr additive="base">
                                        <p:cTn id="36" dur="1" fill="hold">
                                          <p:stCondLst>
                                            <p:cond delay="0"/>
                                          </p:stCondLst>
                                        </p:cTn>
                                        <p:tgtEl>
                                          <p:spTgt spid="151562"/>
                                        </p:tgtEl>
                                        <p:attrNameLst>
                                          <p:attrName>style.visibility</p:attrName>
                                        </p:attrNameLst>
                                      </p:cBhvr>
                                      <p:to>
                                        <p:strVal val="visible"/>
                                      </p:to>
                                    </p:set>
                                    <p:animEffect transition="in" filter="blinds(horizontal)">
                                      <p:cBhvr additive="base">
                                        <p:cTn id="37" dur="500" fill="hold"/>
                                        <p:tgtEl>
                                          <p:spTgt spid="151562"/>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3" presetClass="entr" presetSubtype="10" fill="hold" grpId="6" nodeType="clickEffect">
                                  <p:stCondLst>
                                    <p:cond delay="0"/>
                                  </p:stCondLst>
                                  <p:childTnLst>
                                    <p:set>
                                      <p:cBhvr additive="base">
                                        <p:cTn id="42" dur="1" fill="hold">
                                          <p:stCondLst>
                                            <p:cond delay="0"/>
                                          </p:stCondLst>
                                        </p:cTn>
                                        <p:tgtEl>
                                          <p:spTgt spid="151563"/>
                                        </p:tgtEl>
                                        <p:attrNameLst>
                                          <p:attrName>style.visibility</p:attrName>
                                        </p:attrNameLst>
                                      </p:cBhvr>
                                      <p:to>
                                        <p:strVal val="visible"/>
                                      </p:to>
                                    </p:set>
                                    <p:animEffect transition="in" filter="blinds(horizontal)">
                                      <p:cBhvr additive="base">
                                        <p:cTn id="43" dur="500" fill="hold"/>
                                        <p:tgtEl>
                                          <p:spTgt spid="151563"/>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3" presetClass="entr" presetSubtype="10" fill="hold" grpId="7" nodeType="clickEffect">
                                  <p:stCondLst>
                                    <p:cond delay="0"/>
                                  </p:stCondLst>
                                  <p:childTnLst>
                                    <p:set>
                                      <p:cBhvr additive="base">
                                        <p:cTn id="48" dur="1" fill="hold">
                                          <p:stCondLst>
                                            <p:cond delay="0"/>
                                          </p:stCondLst>
                                        </p:cTn>
                                        <p:tgtEl>
                                          <p:spTgt spid="151564"/>
                                        </p:tgtEl>
                                        <p:attrNameLst>
                                          <p:attrName>style.visibility</p:attrName>
                                        </p:attrNameLst>
                                      </p:cBhvr>
                                      <p:to>
                                        <p:strVal val="visible"/>
                                      </p:to>
                                    </p:set>
                                    <p:animEffect transition="in" filter="blinds(horizontal)">
                                      <p:cBhvr additive="base">
                                        <p:cTn id="49" dur="500" fill="hold"/>
                                        <p:tgtEl>
                                          <p:spTgt spid="151564"/>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3" presetClass="entr" presetSubtype="10" fill="hold" grpId="8" nodeType="clickEffect">
                                  <p:stCondLst>
                                    <p:cond delay="0"/>
                                  </p:stCondLst>
                                  <p:childTnLst>
                                    <p:set>
                                      <p:cBhvr additive="base">
                                        <p:cTn id="54" dur="1" fill="hold">
                                          <p:stCondLst>
                                            <p:cond delay="0"/>
                                          </p:stCondLst>
                                        </p:cTn>
                                        <p:tgtEl>
                                          <p:spTgt spid="151565"/>
                                        </p:tgtEl>
                                        <p:attrNameLst>
                                          <p:attrName>style.visibility</p:attrName>
                                        </p:attrNameLst>
                                      </p:cBhvr>
                                      <p:to>
                                        <p:strVal val="visible"/>
                                      </p:to>
                                    </p:set>
                                    <p:animEffect transition="in" filter="blinds(horizontal)">
                                      <p:cBhvr additive="base">
                                        <p:cTn id="55" dur="500" fill="hold"/>
                                        <p:tgtEl>
                                          <p:spTgt spid="151565"/>
                                        </p:tgtEl>
                                      </p:cBhvr>
                                    </p:animEffect>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3" presetClass="entr" presetSubtype="10" fill="hold" grpId="9" nodeType="clickEffect">
                                  <p:stCondLst>
                                    <p:cond delay="0"/>
                                  </p:stCondLst>
                                  <p:childTnLst>
                                    <p:set>
                                      <p:cBhvr additive="base">
                                        <p:cTn id="60" dur="1" fill="hold">
                                          <p:stCondLst>
                                            <p:cond delay="0"/>
                                          </p:stCondLst>
                                        </p:cTn>
                                        <p:tgtEl>
                                          <p:spTgt spid="151566"/>
                                        </p:tgtEl>
                                        <p:attrNameLst>
                                          <p:attrName>style.visibility</p:attrName>
                                        </p:attrNameLst>
                                      </p:cBhvr>
                                      <p:to>
                                        <p:strVal val="visible"/>
                                      </p:to>
                                    </p:set>
                                    <p:animEffect transition="in" filter="blinds(horizontal)">
                                      <p:cBhvr additive="base">
                                        <p:cTn id="61" dur="500" fill="hold"/>
                                        <p:tgtEl>
                                          <p:spTgt spid="151566"/>
                                        </p:tgtEl>
                                      </p:cBhvr>
                                    </p:animEffect>
                                  </p:childTnLst>
                                </p:cTn>
                              </p:par>
                            </p:childTnLst>
                          </p:cTn>
                        </p:par>
                      </p:childTnLst>
                    </p:cTn>
                  </p:par>
                  <p:par>
                    <p:cTn id="62" fill="hold" nodeType="clickPar">
                      <p:stCondLst>
                        <p:cond delay="indefinite"/>
                      </p:stCondLst>
                      <p:childTnLst>
                        <p:par>
                          <p:cTn id="63" fill="hold" nodeType="withGroup">
                            <p:stCondLst>
                              <p:cond delay="indefinite"/>
                            </p:stCondLst>
                          </p:cTn>
                        </p:par>
                        <p:par>
                          <p:cTn id="64" fill="hold" nodeType="afterGroup">
                            <p:stCondLst>
                              <p:cond delay="0"/>
                            </p:stCondLst>
                            <p:childTnLst>
                              <p:par>
                                <p:cTn id="65" presetID="3" presetClass="entr" presetSubtype="10" fill="hold" grpId="10" nodeType="clickEffect">
                                  <p:stCondLst>
                                    <p:cond delay="0"/>
                                  </p:stCondLst>
                                  <p:childTnLst>
                                    <p:set>
                                      <p:cBhvr additive="base">
                                        <p:cTn id="66" dur="1" fill="hold">
                                          <p:stCondLst>
                                            <p:cond delay="0"/>
                                          </p:stCondLst>
                                        </p:cTn>
                                        <p:tgtEl>
                                          <p:spTgt spid="151567"/>
                                        </p:tgtEl>
                                        <p:attrNameLst>
                                          <p:attrName>style.visibility</p:attrName>
                                        </p:attrNameLst>
                                      </p:cBhvr>
                                      <p:to>
                                        <p:strVal val="visible"/>
                                      </p:to>
                                    </p:set>
                                    <p:animEffect transition="in" filter="blinds(horizontal)">
                                      <p:cBhvr additive="base">
                                        <p:cTn id="67" dur="500" fill="hold"/>
                                        <p:tgtEl>
                                          <p:spTgt spid="151567"/>
                                        </p:tgtEl>
                                      </p:cBhvr>
                                    </p:animEffect>
                                  </p:childTnLst>
                                </p:cTn>
                              </p:par>
                            </p:childTnLst>
                          </p:cTn>
                        </p:par>
                      </p:childTnLst>
                    </p:cTn>
                  </p:par>
                  <p:par>
                    <p:cTn id="68" fill="hold" nodeType="clickPar">
                      <p:stCondLst>
                        <p:cond delay="indefinite"/>
                      </p:stCondLst>
                      <p:childTnLst>
                        <p:par>
                          <p:cTn id="69" fill="hold" nodeType="withGroup">
                            <p:stCondLst>
                              <p:cond delay="indefinite"/>
                            </p:stCondLst>
                          </p:cTn>
                        </p:par>
                        <p:par>
                          <p:cTn id="70" fill="hold" nodeType="afterGroup">
                            <p:stCondLst>
                              <p:cond delay="0"/>
                            </p:stCondLst>
                            <p:childTnLst>
                              <p:par>
                                <p:cTn id="71" presetID="3" presetClass="entr" presetSubtype="10" fill="hold" grpId="11" nodeType="clickEffect">
                                  <p:stCondLst>
                                    <p:cond delay="0"/>
                                  </p:stCondLst>
                                  <p:childTnLst>
                                    <p:set>
                                      <p:cBhvr additive="base">
                                        <p:cTn id="72" dur="1" fill="hold">
                                          <p:stCondLst>
                                            <p:cond delay="0"/>
                                          </p:stCondLst>
                                        </p:cTn>
                                        <p:tgtEl>
                                          <p:spTgt spid="151568"/>
                                        </p:tgtEl>
                                        <p:attrNameLst>
                                          <p:attrName>style.visibility</p:attrName>
                                        </p:attrNameLst>
                                      </p:cBhvr>
                                      <p:to>
                                        <p:strVal val="visible"/>
                                      </p:to>
                                    </p:set>
                                    <p:animEffect transition="in" filter="blinds(horizontal)">
                                      <p:cBhvr additive="base">
                                        <p:cTn id="73" dur="500" fill="hold"/>
                                        <p:tgtEl>
                                          <p:spTgt spid="151568"/>
                                        </p:tgtEl>
                                      </p:cBhvr>
                                    </p:animEffect>
                                  </p:childTnLst>
                                </p:cTn>
                              </p:par>
                            </p:childTnLst>
                          </p:cTn>
                        </p:par>
                      </p:childTnLst>
                    </p:cTn>
                  </p:par>
                  <p:par>
                    <p:cTn id="74" fill="hold" nodeType="clickPar">
                      <p:stCondLst>
                        <p:cond delay="indefinite"/>
                      </p:stCondLst>
                      <p:childTnLst>
                        <p:par>
                          <p:cTn id="75" fill="hold" nodeType="withGroup">
                            <p:stCondLst>
                              <p:cond delay="indefinite"/>
                            </p:stCondLst>
                          </p:cTn>
                        </p:par>
                        <p:par>
                          <p:cTn id="76" fill="hold" nodeType="afterGroup">
                            <p:stCondLst>
                              <p:cond delay="0"/>
                            </p:stCondLst>
                            <p:childTnLst>
                              <p:par>
                                <p:cTn id="77" presetID="3" presetClass="entr" presetSubtype="10" fill="hold" grpId="12" nodeType="clickEffect">
                                  <p:stCondLst>
                                    <p:cond delay="0"/>
                                  </p:stCondLst>
                                  <p:childTnLst>
                                    <p:set>
                                      <p:cBhvr additive="base">
                                        <p:cTn id="78" dur="1" fill="hold">
                                          <p:stCondLst>
                                            <p:cond delay="0"/>
                                          </p:stCondLst>
                                        </p:cTn>
                                        <p:tgtEl>
                                          <p:spTgt spid="151569"/>
                                        </p:tgtEl>
                                        <p:attrNameLst>
                                          <p:attrName>style.visibility</p:attrName>
                                        </p:attrNameLst>
                                      </p:cBhvr>
                                      <p:to>
                                        <p:strVal val="visible"/>
                                      </p:to>
                                    </p:set>
                                    <p:animEffect transition="in" filter="blinds(horizontal)">
                                      <p:cBhvr additive="base">
                                        <p:cTn id="79" dur="500" fill="hold"/>
                                        <p:tgtEl>
                                          <p:spTgt spid="151569"/>
                                        </p:tgtEl>
                                      </p:cBhvr>
                                    </p:animEffect>
                                  </p:childTnLst>
                                </p:cTn>
                              </p:par>
                            </p:childTnLst>
                          </p:cTn>
                        </p:par>
                      </p:childTnLst>
                    </p:cTn>
                  </p:par>
                  <p:par>
                    <p:cTn id="80" fill="hold" nodeType="clickPar">
                      <p:stCondLst>
                        <p:cond delay="indefinite"/>
                      </p:stCondLst>
                      <p:childTnLst>
                        <p:par>
                          <p:cTn id="81" fill="hold" nodeType="withGroup">
                            <p:stCondLst>
                              <p:cond delay="indefinite"/>
                            </p:stCondLst>
                          </p:cTn>
                        </p:par>
                        <p:par>
                          <p:cTn id="82" fill="hold" nodeType="afterGroup">
                            <p:stCondLst>
                              <p:cond delay="0"/>
                            </p:stCondLst>
                            <p:childTnLst>
                              <p:par>
                                <p:cTn id="83" presetID="3" presetClass="entr" presetSubtype="10" fill="hold" grpId="13" nodeType="clickEffect">
                                  <p:stCondLst>
                                    <p:cond delay="0"/>
                                  </p:stCondLst>
                                  <p:childTnLst>
                                    <p:set>
                                      <p:cBhvr additive="base">
                                        <p:cTn id="84" dur="1" fill="hold">
                                          <p:stCondLst>
                                            <p:cond delay="0"/>
                                          </p:stCondLst>
                                        </p:cTn>
                                        <p:tgtEl>
                                          <p:spTgt spid="151570"/>
                                        </p:tgtEl>
                                        <p:attrNameLst>
                                          <p:attrName>style.visibility</p:attrName>
                                        </p:attrNameLst>
                                      </p:cBhvr>
                                      <p:to>
                                        <p:strVal val="visible"/>
                                      </p:to>
                                    </p:set>
                                    <p:animEffect transition="in" filter="blinds(horizontal)">
                                      <p:cBhvr additive="base">
                                        <p:cTn id="85" dur="500" fill="hold"/>
                                        <p:tgtEl>
                                          <p:spTgt spid="151570"/>
                                        </p:tgtEl>
                                      </p:cBhvr>
                                    </p:animEffect>
                                  </p:childTnLst>
                                </p:cTn>
                              </p:par>
                            </p:childTnLst>
                          </p:cTn>
                        </p:par>
                      </p:childTnLst>
                    </p:cTn>
                  </p:par>
                  <p:par>
                    <p:cTn id="86" fill="hold" nodeType="clickPar">
                      <p:stCondLst>
                        <p:cond delay="indefinite"/>
                      </p:stCondLst>
                      <p:childTnLst>
                        <p:par>
                          <p:cTn id="87" fill="hold" nodeType="withGroup">
                            <p:stCondLst>
                              <p:cond delay="indefinite"/>
                            </p:stCondLst>
                          </p:cTn>
                        </p:par>
                        <p:par>
                          <p:cTn id="88" fill="hold" nodeType="afterGroup">
                            <p:stCondLst>
                              <p:cond delay="0"/>
                            </p:stCondLst>
                            <p:childTnLst>
                              <p:par>
                                <p:cTn id="89" presetID="3" presetClass="entr" presetSubtype="10" fill="hold" grpId="14" nodeType="clickEffect">
                                  <p:stCondLst>
                                    <p:cond delay="0"/>
                                  </p:stCondLst>
                                  <p:childTnLst>
                                    <p:set>
                                      <p:cBhvr additive="base">
                                        <p:cTn id="90" dur="1" fill="hold">
                                          <p:stCondLst>
                                            <p:cond delay="0"/>
                                          </p:stCondLst>
                                        </p:cTn>
                                        <p:tgtEl>
                                          <p:spTgt spid="151571"/>
                                        </p:tgtEl>
                                        <p:attrNameLst>
                                          <p:attrName>style.visibility</p:attrName>
                                        </p:attrNameLst>
                                      </p:cBhvr>
                                      <p:to>
                                        <p:strVal val="visible"/>
                                      </p:to>
                                    </p:set>
                                    <p:animEffect transition="in" filter="blinds(horizontal)">
                                      <p:cBhvr additive="base">
                                        <p:cTn id="91" dur="500" fill="hold"/>
                                        <p:tgtEl>
                                          <p:spTgt spid="151571"/>
                                        </p:tgtEl>
                                      </p:cBhvr>
                                    </p:animEffect>
                                  </p:childTnLst>
                                </p:cTn>
                              </p:par>
                            </p:childTnLst>
                          </p:cTn>
                        </p:par>
                      </p:childTnLst>
                    </p:cTn>
                  </p:par>
                  <p:par>
                    <p:cTn id="92" fill="hold" nodeType="clickPar">
                      <p:stCondLst>
                        <p:cond delay="indefinite"/>
                      </p:stCondLst>
                      <p:childTnLst>
                        <p:par>
                          <p:cTn id="93" fill="hold" nodeType="withGroup">
                            <p:stCondLst>
                              <p:cond delay="indefinite"/>
                            </p:stCondLst>
                          </p:cTn>
                        </p:par>
                        <p:par>
                          <p:cTn id="94" fill="hold" nodeType="afterGroup">
                            <p:stCondLst>
                              <p:cond delay="0"/>
                            </p:stCondLst>
                            <p:childTnLst>
                              <p:par>
                                <p:cTn id="95" presetID="3" presetClass="entr" presetSubtype="10" fill="hold" grpId="15" nodeType="clickEffect">
                                  <p:stCondLst>
                                    <p:cond delay="0"/>
                                  </p:stCondLst>
                                  <p:childTnLst>
                                    <p:set>
                                      <p:cBhvr additive="base">
                                        <p:cTn id="96" dur="1" fill="hold">
                                          <p:stCondLst>
                                            <p:cond delay="0"/>
                                          </p:stCondLst>
                                        </p:cTn>
                                        <p:tgtEl>
                                          <p:spTgt spid="151572"/>
                                        </p:tgtEl>
                                        <p:attrNameLst>
                                          <p:attrName>style.visibility</p:attrName>
                                        </p:attrNameLst>
                                      </p:cBhvr>
                                      <p:to>
                                        <p:strVal val="visible"/>
                                      </p:to>
                                    </p:set>
                                    <p:animEffect transition="in" filter="blinds(horizontal)">
                                      <p:cBhvr additive="base">
                                        <p:cTn id="97" dur="500" fill="hold"/>
                                        <p:tgtEl>
                                          <p:spTgt spid="1515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557" grpId="0"/>
      <p:bldP spid="151558" grpId="1"/>
      <p:bldP spid="151559" grpId="2"/>
      <p:bldP spid="151560" grpId="3"/>
      <p:bldP spid="151561" grpId="4"/>
      <p:bldP spid="151562" grpId="5"/>
      <p:bldP spid="151563" grpId="6"/>
      <p:bldP spid="151564" grpId="7"/>
      <p:bldP spid="151565" grpId="8"/>
      <p:bldP spid="151566" grpId="9"/>
      <p:bldP spid="151567" grpId="10"/>
      <p:bldP spid="151568" grpId="11"/>
      <p:bldP spid="151569" grpId="12"/>
      <p:bldP spid="151570" grpId="13"/>
      <p:bldP spid="151571" grpId="14"/>
      <p:bldP spid="151572" grpId="15"/>
    </p:bldLs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152578" name="Rectangle 2"/>
          <p:cNvSpPr/>
          <p:nvPr>
            <p:ph type="title" idx="4294967295"/>
            <p:custDataLst>
              <p:tags r:id="rId3"/>
            </p:custDataLst>
          </p:nvPr>
        </p:nvSpPr>
        <p:spPr>
          <a:xfrm>
            <a:off x="17462" y="171450"/>
            <a:ext cx="5545138" cy="549275"/>
          </a:xfrm>
          <a:prstGeom prst="rect">
            <a:avLst/>
          </a:prstGeom>
          <a:noFill/>
          <a:ln>
            <a:noFill/>
            <a:miter lim="800000"/>
          </a:ln>
        </p:spPr>
        <p:txBody>
          <a:bodyPr wrap="square" lIns="91440" tIns="45720" rIns="91440" bIns="45720" anchor="ctr" anchorCtr="0"/>
          <a:lstStyle>
            <a:lvl1pPr marL="320675" indent="-320675" algn="l"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vl2pPr>
              <a:defRPr lang="en-US" altLang="en-US"/>
            </a:lvl2pPr>
            <a:lvl3pPr>
              <a:defRPr lang="en-US" altLang="en-US"/>
            </a:lvl3pPr>
            <a:lvl4pPr>
              <a:defRPr lang="en-US" altLang="en-US"/>
            </a:lvl4pPr>
            <a:lvl5pPr>
              <a:defRPr lang="en-US" altLang="en-US"/>
            </a:lvl5pPr>
          </a:lstStyle>
          <a:p>
            <a:pPr marL="320675" lvl="0" indent="-320675" eaLnBrk="1" hangingPunct="1">
              <a:buClr>
                <a:srgbClr val="4A8016"/>
              </a:buClr>
              <a:buFont typeface="Georgia" pitchFamily="18" charset="0"/>
              <a:buChar char="*"/>
            </a:pPr>
            <a:r>
              <a:rPr lang="zh-CN" altLang="en-US" sz="3000" u="none" baseline="0">
                <a:solidFill>
                  <a:srgbClr val="7030A0"/>
                </a:solidFill>
              </a:rPr>
              <a:t>中考链接</a:t>
            </a:r>
            <a:endParaRPr lang="zh-CN" altLang="en-US" sz="3000" u="none" baseline="0">
              <a:solidFill>
                <a:srgbClr val="7030A0"/>
              </a:solidFill>
            </a:endParaRPr>
          </a:p>
        </p:txBody>
      </p:sp>
      <p:sp>
        <p:nvSpPr>
          <p:cNvPr id="152579" name="Rectangle 4"/>
          <p:cNvSpPr/>
          <p:nvPr>
            <p:custDataLst>
              <p:tags r:id="rId4"/>
            </p:custDataLst>
          </p:nvPr>
        </p:nvSpPr>
        <p:spPr>
          <a:xfrm>
            <a:off x="0" y="1001713"/>
            <a:ext cx="9144000" cy="1198562"/>
          </a:xfrm>
          <a:prstGeom prst="rect">
            <a:avLst/>
          </a:prstGeom>
          <a:noFill/>
          <a:ln>
            <a:noFill/>
            <a:miter lim="800000"/>
          </a:ln>
        </p:spPr>
        <p:txBody>
          <a:bodyPr anchor="ctr"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en-US" altLang="zh-CN" sz="2400" b="1">
                <a:latin typeface="仿宋_GB2312" pitchFamily="49" charset="-122"/>
                <a:ea typeface="仿宋_GB2312" pitchFamily="49" charset="-122"/>
              </a:rPr>
              <a:t>1</a:t>
            </a:r>
            <a:r>
              <a:rPr lang="zh-CN" altLang="en-US" sz="2400" b="1">
                <a:latin typeface="仿宋_GB2312" pitchFamily="49" charset="-122"/>
                <a:ea typeface="仿宋_GB2312" pitchFamily="49" charset="-122"/>
              </a:rPr>
              <a:t>．下列国家中，虽为战胜国但在巴黎和会上没有得到好处反而主权遭到严重践踏的是</a:t>
            </a:r>
            <a:r>
              <a:rPr lang="en-US" altLang="zh-CN" sz="2400" b="1">
                <a:latin typeface="仿宋_GB2312" pitchFamily="49" charset="-122"/>
                <a:ea typeface="仿宋_GB2312" pitchFamily="49" charset="-122"/>
              </a:rPr>
              <a:t>(</a:t>
            </a:r>
            <a:r>
              <a:rPr lang="zh-CN" altLang="en-US" sz="2400" b="1">
                <a:latin typeface="仿宋_GB2312" pitchFamily="49" charset="-122"/>
                <a:ea typeface="仿宋_GB2312" pitchFamily="49" charset="-122"/>
              </a:rPr>
              <a:t>　　</a:t>
            </a:r>
            <a:r>
              <a:rPr lang="en-US" altLang="zh-CN" sz="2400" b="1">
                <a:latin typeface="仿宋_GB2312" pitchFamily="49" charset="-122"/>
                <a:ea typeface="仿宋_GB2312" pitchFamily="49" charset="-122"/>
              </a:rPr>
              <a:t>)</a:t>
            </a:r>
            <a:endParaRPr lang="en-US" altLang="zh-CN" sz="2400" b="1">
              <a:latin typeface="仿宋_GB2312" pitchFamily="49" charset="-122"/>
              <a:ea typeface="仿宋_GB2312" pitchFamily="49" charset="-122"/>
            </a:endParaRPr>
          </a:p>
          <a:p>
            <a:pPr marL="0" marR="0" lvl="0" indent="0"/>
            <a:r>
              <a:rPr lang="en-US" altLang="zh-CN" sz="2400" b="1">
                <a:latin typeface="仿宋_GB2312" pitchFamily="49" charset="-122"/>
                <a:ea typeface="仿宋_GB2312" pitchFamily="49" charset="-122"/>
              </a:rPr>
              <a:t>A.</a:t>
            </a:r>
            <a:r>
              <a:rPr lang="zh-CN" altLang="en-US" sz="2400" b="1">
                <a:latin typeface="仿宋_GB2312" pitchFamily="49" charset="-122"/>
                <a:ea typeface="仿宋_GB2312" pitchFamily="49" charset="-122"/>
              </a:rPr>
              <a:t>中国     </a:t>
            </a:r>
            <a:r>
              <a:rPr lang="en-US" altLang="zh-CN" sz="2400" b="1">
                <a:latin typeface="仿宋_GB2312" pitchFamily="49" charset="-122"/>
                <a:ea typeface="仿宋_GB2312" pitchFamily="49" charset="-122"/>
              </a:rPr>
              <a:t>B.</a:t>
            </a:r>
            <a:r>
              <a:rPr lang="zh-CN" altLang="en-US" sz="2400" b="1">
                <a:latin typeface="仿宋_GB2312" pitchFamily="49" charset="-122"/>
                <a:ea typeface="仿宋_GB2312" pitchFamily="49" charset="-122"/>
              </a:rPr>
              <a:t>美国     </a:t>
            </a:r>
            <a:r>
              <a:rPr lang="en-US" altLang="zh-CN" sz="2400" b="1">
                <a:latin typeface="仿宋_GB2312" pitchFamily="49" charset="-122"/>
                <a:ea typeface="仿宋_GB2312" pitchFamily="49" charset="-122"/>
              </a:rPr>
              <a:t>C.</a:t>
            </a:r>
            <a:r>
              <a:rPr lang="zh-CN" altLang="en-US" sz="2400" b="1">
                <a:latin typeface="仿宋_GB2312" pitchFamily="49" charset="-122"/>
                <a:ea typeface="仿宋_GB2312" pitchFamily="49" charset="-122"/>
              </a:rPr>
              <a:t>德国    </a:t>
            </a:r>
            <a:r>
              <a:rPr lang="en-US" altLang="zh-CN" sz="2400" b="1">
                <a:latin typeface="仿宋_GB2312" pitchFamily="49" charset="-122"/>
                <a:ea typeface="仿宋_GB2312" pitchFamily="49" charset="-122"/>
              </a:rPr>
              <a:t>D.</a:t>
            </a:r>
            <a:r>
              <a:rPr lang="zh-CN" altLang="en-US" sz="2400" b="1">
                <a:latin typeface="仿宋_GB2312" pitchFamily="49" charset="-122"/>
                <a:ea typeface="仿宋_GB2312" pitchFamily="49" charset="-122"/>
              </a:rPr>
              <a:t>日本</a:t>
            </a:r>
            <a:endParaRPr lang="zh-CN" altLang="en-US" sz="2400" b="1">
              <a:latin typeface="仿宋_GB2312" pitchFamily="49" charset="-122"/>
              <a:ea typeface="仿宋_GB2312" pitchFamily="49" charset="-122"/>
            </a:endParaRPr>
          </a:p>
        </p:txBody>
      </p:sp>
      <p:sp>
        <p:nvSpPr>
          <p:cNvPr id="152580" name="Rectangle 5"/>
          <p:cNvSpPr/>
          <p:nvPr>
            <p:custDataLst>
              <p:tags r:id="rId5"/>
            </p:custDataLst>
          </p:nvPr>
        </p:nvSpPr>
        <p:spPr>
          <a:xfrm>
            <a:off x="17463" y="2400300"/>
            <a:ext cx="9144000" cy="2676525"/>
          </a:xfrm>
          <a:prstGeom prst="rect">
            <a:avLst/>
          </a:prstGeom>
          <a:noFill/>
          <a:ln>
            <a:noFill/>
            <a:miter lim="800000"/>
          </a:ln>
        </p:spPr>
        <p:txBody>
          <a:bodyPr anchor="ctr"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en-US" altLang="zh-CN" sz="2400" b="1">
                <a:latin typeface="仿宋_GB2312" pitchFamily="49" charset="-122"/>
                <a:ea typeface="仿宋_GB2312" pitchFamily="49" charset="-122"/>
              </a:rPr>
              <a:t>2</a:t>
            </a:r>
            <a:r>
              <a:rPr lang="zh-CN" altLang="en-US" sz="2400" b="1">
                <a:latin typeface="仿宋_GB2312" pitchFamily="49" charset="-122"/>
                <a:ea typeface="仿宋_GB2312" pitchFamily="49" charset="-122"/>
              </a:rPr>
              <a:t>．“这不是和平，这是</a:t>
            </a:r>
            <a:r>
              <a:rPr lang="en-US" altLang="zh-CN" sz="2400" b="1">
                <a:latin typeface="仿宋_GB2312" pitchFamily="49" charset="-122"/>
                <a:ea typeface="仿宋_GB2312" pitchFamily="49" charset="-122"/>
              </a:rPr>
              <a:t>20</a:t>
            </a:r>
            <a:r>
              <a:rPr lang="zh-CN" altLang="en-US" sz="2400" b="1">
                <a:latin typeface="仿宋_GB2312" pitchFamily="49" charset="-122"/>
                <a:ea typeface="仿宋_GB2312" pitchFamily="49" charset="-122"/>
              </a:rPr>
              <a:t>年的休战！”这是法国元帅福熙听到</a:t>
            </a:r>
            <a:r>
              <a:rPr lang="en-US" altLang="zh-CN" sz="2400" b="1">
                <a:latin typeface="仿宋_GB2312" pitchFamily="49" charset="-122"/>
                <a:ea typeface="仿宋_GB2312" pitchFamily="49" charset="-122"/>
              </a:rPr>
              <a:t>《</a:t>
            </a:r>
            <a:r>
              <a:rPr lang="zh-CN" altLang="en-US" sz="2400" b="1">
                <a:latin typeface="仿宋_GB2312" pitchFamily="49" charset="-122"/>
                <a:ea typeface="仿宋_GB2312" pitchFamily="49" charset="-122"/>
              </a:rPr>
              <a:t>凡尔赛和约</a:t>
            </a:r>
            <a:r>
              <a:rPr lang="en-US" altLang="zh-CN" sz="2400" b="1">
                <a:latin typeface="仿宋_GB2312" pitchFamily="49" charset="-122"/>
                <a:ea typeface="仿宋_GB2312" pitchFamily="49" charset="-122"/>
              </a:rPr>
              <a:t>》</a:t>
            </a:r>
            <a:r>
              <a:rPr lang="zh-CN" altLang="en-US" sz="2400" b="1">
                <a:latin typeface="仿宋_GB2312" pitchFamily="49" charset="-122"/>
                <a:ea typeface="仿宋_GB2312" pitchFamily="49" charset="-122"/>
              </a:rPr>
              <a:t>签字后的预言。他得出这一结论的主要根据是</a:t>
            </a:r>
            <a:r>
              <a:rPr lang="en-US" altLang="zh-CN" sz="2400" b="1">
                <a:latin typeface="仿宋_GB2312" pitchFamily="49" charset="-122"/>
                <a:ea typeface="仿宋_GB2312" pitchFamily="49" charset="-122"/>
              </a:rPr>
              <a:t>《</a:t>
            </a:r>
            <a:r>
              <a:rPr lang="zh-CN" altLang="en-US" sz="2400" b="1">
                <a:latin typeface="仿宋_GB2312" pitchFamily="49" charset="-122"/>
                <a:ea typeface="仿宋_GB2312" pitchFamily="49" charset="-122"/>
              </a:rPr>
              <a:t>凡尔赛和约</a:t>
            </a:r>
            <a:r>
              <a:rPr lang="en-US" altLang="zh-CN" sz="2400" b="1">
                <a:latin typeface="仿宋_GB2312" pitchFamily="49" charset="-122"/>
                <a:ea typeface="仿宋_GB2312" pitchFamily="49" charset="-122"/>
              </a:rPr>
              <a:t>》(</a:t>
            </a:r>
            <a:r>
              <a:rPr lang="zh-CN" altLang="en-US" sz="2400" b="1">
                <a:latin typeface="仿宋_GB2312" pitchFamily="49" charset="-122"/>
                <a:ea typeface="仿宋_GB2312" pitchFamily="49" charset="-122"/>
              </a:rPr>
              <a:t>　　</a:t>
            </a:r>
            <a:r>
              <a:rPr lang="en-US" altLang="zh-CN" sz="2400" b="1">
                <a:latin typeface="仿宋_GB2312" pitchFamily="49" charset="-122"/>
                <a:ea typeface="仿宋_GB2312" pitchFamily="49" charset="-122"/>
              </a:rPr>
              <a:t>)</a:t>
            </a:r>
            <a:endParaRPr lang="en-US" altLang="zh-CN" sz="2400" b="1">
              <a:latin typeface="仿宋_GB2312" pitchFamily="49" charset="-122"/>
              <a:ea typeface="仿宋_GB2312" pitchFamily="49" charset="-122"/>
            </a:endParaRPr>
          </a:p>
          <a:p>
            <a:pPr marL="0" marR="0" lvl="0" indent="0"/>
            <a:r>
              <a:rPr lang="en-US" altLang="zh-CN" sz="2400" b="1">
                <a:latin typeface="仿宋_GB2312" pitchFamily="49" charset="-122"/>
                <a:ea typeface="仿宋_GB2312" pitchFamily="49" charset="-122"/>
              </a:rPr>
              <a:t>A</a:t>
            </a:r>
            <a:r>
              <a:rPr lang="zh-CN" altLang="en-US" sz="2400" b="1">
                <a:latin typeface="仿宋_GB2312" pitchFamily="49" charset="-122"/>
                <a:ea typeface="仿宋_GB2312" pitchFamily="49" charset="-122"/>
              </a:rPr>
              <a:t>．没有充分满足法国等战胜国的要求    </a:t>
            </a:r>
            <a:endParaRPr lang="zh-CN" altLang="en-US" sz="2400" b="1">
              <a:latin typeface="仿宋_GB2312" pitchFamily="49" charset="-122"/>
              <a:ea typeface="仿宋_GB2312" pitchFamily="49" charset="-122"/>
            </a:endParaRPr>
          </a:p>
          <a:p>
            <a:pPr marL="0" marR="0" lvl="0" indent="0"/>
            <a:r>
              <a:rPr lang="en-US" altLang="zh-CN" sz="2400" b="1">
                <a:latin typeface="仿宋_GB2312" pitchFamily="49" charset="-122"/>
                <a:ea typeface="仿宋_GB2312" pitchFamily="49" charset="-122"/>
              </a:rPr>
              <a:t>B</a:t>
            </a:r>
            <a:r>
              <a:rPr lang="zh-CN" altLang="en-US" sz="2400" b="1">
                <a:latin typeface="仿宋_GB2312" pitchFamily="49" charset="-122"/>
                <a:ea typeface="仿宋_GB2312" pitchFamily="49" charset="-122"/>
              </a:rPr>
              <a:t>．没有确立帝国主义在欧洲的新秩序</a:t>
            </a:r>
            <a:endParaRPr lang="zh-CN" altLang="en-US" sz="2400" b="1">
              <a:latin typeface="仿宋_GB2312" pitchFamily="49" charset="-122"/>
              <a:ea typeface="仿宋_GB2312" pitchFamily="49" charset="-122"/>
            </a:endParaRPr>
          </a:p>
          <a:p>
            <a:pPr marL="0" marR="0" lvl="0" indent="0"/>
            <a:r>
              <a:rPr lang="en-US" altLang="zh-CN" sz="2400" b="1">
                <a:latin typeface="仿宋_GB2312" pitchFamily="49" charset="-122"/>
                <a:ea typeface="仿宋_GB2312" pitchFamily="49" charset="-122"/>
              </a:rPr>
              <a:t>C</a:t>
            </a:r>
            <a:r>
              <a:rPr lang="zh-CN" altLang="en-US" sz="2400" b="1">
                <a:latin typeface="仿宋_GB2312" pitchFamily="49" charset="-122"/>
                <a:ea typeface="仿宋_GB2312" pitchFamily="49" charset="-122"/>
              </a:rPr>
              <a:t>．没有消除帝国主义国家之间的矛盾    </a:t>
            </a:r>
            <a:endParaRPr lang="zh-CN" altLang="en-US" sz="2400" b="1">
              <a:latin typeface="仿宋_GB2312" pitchFamily="49" charset="-122"/>
              <a:ea typeface="仿宋_GB2312" pitchFamily="49" charset="-122"/>
            </a:endParaRPr>
          </a:p>
          <a:p>
            <a:pPr marL="0" marR="0" lvl="0" indent="0"/>
            <a:r>
              <a:rPr lang="en-US" altLang="zh-CN" sz="2400" b="1">
                <a:latin typeface="仿宋_GB2312" pitchFamily="49" charset="-122"/>
                <a:ea typeface="仿宋_GB2312" pitchFamily="49" charset="-122"/>
              </a:rPr>
              <a:t>D</a:t>
            </a:r>
            <a:r>
              <a:rPr lang="zh-CN" altLang="en-US" sz="2400" b="1">
                <a:latin typeface="仿宋_GB2312" pitchFamily="49" charset="-122"/>
                <a:ea typeface="仿宋_GB2312" pitchFamily="49" charset="-122"/>
              </a:rPr>
              <a:t>．严重损害了中国和其他弱小国家的权益</a:t>
            </a:r>
            <a:endParaRPr lang="zh-CN" altLang="en-US" sz="2400" b="1">
              <a:latin typeface="仿宋_GB2312" pitchFamily="49" charset="-122"/>
              <a:ea typeface="仿宋_GB2312" pitchFamily="49" charset="-122"/>
            </a:endParaRPr>
          </a:p>
        </p:txBody>
      </p:sp>
      <p:sp>
        <p:nvSpPr>
          <p:cNvPr id="152581" name="矩形 2"/>
          <p:cNvSpPr/>
          <p:nvPr>
            <p:custDataLst>
              <p:tags r:id="rId6"/>
            </p:custDataLst>
          </p:nvPr>
        </p:nvSpPr>
        <p:spPr>
          <a:xfrm>
            <a:off x="1728689" y="3020581"/>
            <a:ext cx="684806" cy="922018"/>
          </a:xfrm>
          <a:prstGeom prst="rect">
            <a:avLst/>
          </a:prstGeom>
          <a:noFill/>
          <a:ln w="9525" cap="flat" cmpd="sng" algn="ctr">
            <a:noFill/>
            <a:prstDash val="solid"/>
            <a:round/>
            <a:headEnd type="none" w="med" len="med"/>
            <a:tailEnd type="none" w="med" len="med"/>
          </a:ln>
        </p:spPr>
        <p:txBody>
          <a:bodyPr wrap="square">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fontAlgn="base">
              <a:spcBef>
                <a:spcPct val="0"/>
              </a:spcBef>
              <a:spcAft>
                <a:spcPct val="0"/>
              </a:spcAft>
            </a:pPr>
            <a:r>
              <a:rPr lang="en-US" altLang="zh-CN" sz="5400" b="1">
                <a:solidFill>
                  <a:srgbClr val="C00000"/>
                </a:solidFill>
                <a:effectLst>
                  <a:outerShdw blurRad="38100" dist="38100" dir="2700000" algn="tl">
                    <a:schemeClr val="bg2"/>
                  </a:outerShdw>
                </a:effectLst>
              </a:rPr>
              <a:t>C</a:t>
            </a:r>
            <a:endParaRPr lang="zh-CN" altLang="en-US" sz="5400" b="1">
              <a:solidFill>
                <a:srgbClr val="C00000"/>
              </a:solidFill>
              <a:effectLst>
                <a:outerShdw blurRad="38100" dist="38100" dir="2700000" algn="tl">
                  <a:schemeClr val="bg2"/>
                </a:outerShdw>
              </a:effectLst>
            </a:endParaRPr>
          </a:p>
        </p:txBody>
      </p:sp>
      <p:sp>
        <p:nvSpPr>
          <p:cNvPr id="152582" name="矩形 3"/>
          <p:cNvSpPr/>
          <p:nvPr>
            <p:custDataLst>
              <p:tags r:id="rId7"/>
            </p:custDataLst>
          </p:nvPr>
        </p:nvSpPr>
        <p:spPr>
          <a:xfrm>
            <a:off x="3088103" y="1331808"/>
            <a:ext cx="561474" cy="922022"/>
          </a:xfrm>
          <a:prstGeom prst="rect">
            <a:avLst/>
          </a:prstGeom>
          <a:noFill/>
          <a:ln w="9525" cap="flat" cmpd="sng" algn="ctr">
            <a:noFill/>
            <a:prstDash val="solid"/>
            <a:round/>
            <a:headEnd type="none" w="med" len="med"/>
            <a:tailEnd type="none" w="med" len="med"/>
          </a:ln>
        </p:spPr>
        <p:txBody>
          <a:bodyPr wrap="square">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fontAlgn="base">
              <a:spcBef>
                <a:spcPct val="0"/>
              </a:spcBef>
              <a:spcAft>
                <a:spcPct val="0"/>
              </a:spcAft>
            </a:pPr>
            <a:r>
              <a:rPr lang="en-US" altLang="zh-CN" sz="5400" b="1">
                <a:solidFill>
                  <a:srgbClr val="C00000"/>
                </a:solidFill>
                <a:effectLst>
                  <a:outerShdw blurRad="38100" dist="38100" dir="2700000" algn="tl">
                    <a:schemeClr val="bg2"/>
                  </a:outerShdw>
                </a:effectLst>
              </a:rPr>
              <a:t>A</a:t>
            </a:r>
            <a:endParaRPr lang="zh-CN" altLang="en-US" sz="5400" b="1">
              <a:solidFill>
                <a:srgbClr val="C00000"/>
              </a:solidFill>
              <a:effectLst>
                <a:outerShdw blurRad="38100" dist="38100" dir="2700000" algn="tl">
                  <a:schemeClr val="bg2"/>
                </a:outerShdw>
              </a:effectLst>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additive="base">
                                        <p:cTn id="6" dur="1" fill="hold">
                                          <p:stCondLst>
                                            <p:cond delay="0"/>
                                          </p:stCondLst>
                                        </p:cTn>
                                        <p:tgtEl>
                                          <p:spTgt spid="152582"/>
                                        </p:tgtEl>
                                        <p:attrNameLst>
                                          <p:attrName>style.visibility</p:attrName>
                                        </p:attrNameLst>
                                      </p:cBhvr>
                                      <p:to>
                                        <p:strVal val="visible"/>
                                      </p:to>
                                    </p:set>
                                    <p:animEffect transition="in" filter="fade">
                                      <p:cBhvr additive="base">
                                        <p:cTn id="7" dur="500" fill="hold"/>
                                        <p:tgtEl>
                                          <p:spTgt spid="15258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nodeType="clickEffect">
                                  <p:stCondLst>
                                    <p:cond delay="0"/>
                                  </p:stCondLst>
                                  <p:childTnLst>
                                    <p:set>
                                      <p:cBhvr additive="base">
                                        <p:cTn id="12" dur="1" fill="hold">
                                          <p:stCondLst>
                                            <p:cond delay="0"/>
                                          </p:stCondLst>
                                        </p:cTn>
                                        <p:tgtEl>
                                          <p:spTgt spid="152581"/>
                                        </p:tgtEl>
                                        <p:attrNameLst>
                                          <p:attrName>style.visibility</p:attrName>
                                        </p:attrNameLst>
                                      </p:cBhvr>
                                      <p:to>
                                        <p:strVal val="visible"/>
                                      </p:to>
                                    </p:set>
                                    <p:animEffect transition="in" filter="fade">
                                      <p:cBhvr additive="base">
                                        <p:cTn id="13" dur="500" fill="hold"/>
                                        <p:tgtEl>
                                          <p:spTgt spid="1525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153602" name="Rectangle 4"/>
          <p:cNvSpPr/>
          <p:nvPr>
            <p:custDataLst>
              <p:tags r:id="rId3"/>
            </p:custDataLst>
          </p:nvPr>
        </p:nvSpPr>
        <p:spPr>
          <a:xfrm>
            <a:off x="-14287" y="790575"/>
            <a:ext cx="9036050" cy="1936750"/>
          </a:xfrm>
          <a:prstGeom prst="rect">
            <a:avLst/>
          </a:prstGeom>
          <a:noFill/>
          <a:ln>
            <a:noFill/>
            <a:miter lim="800000"/>
          </a:ln>
        </p:spPr>
        <p:txBody>
          <a:bodyPr anchor="ctr"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en-US" altLang="zh-CN" sz="2400" b="1">
                <a:latin typeface="仿宋_GB2312" pitchFamily="49" charset="-122"/>
                <a:ea typeface="仿宋_GB2312" pitchFamily="49" charset="-122"/>
              </a:rPr>
              <a:t>3</a:t>
            </a:r>
            <a:r>
              <a:rPr lang="zh-CN" altLang="en-US" sz="2400" b="1">
                <a:latin typeface="仿宋_GB2312" pitchFamily="49" charset="-122"/>
                <a:ea typeface="仿宋_GB2312" pitchFamily="49" charset="-122"/>
              </a:rPr>
              <a:t>．第一次世界大战后，华盛顿会议建立了战后亚太地区国际关系新体系，会上签署的哪一条约为美国在中国的扩张提供了方便</a:t>
            </a:r>
            <a:r>
              <a:rPr lang="en-US" altLang="zh-CN" sz="2400" b="1">
                <a:latin typeface="仿宋_GB2312" pitchFamily="49" charset="-122"/>
                <a:ea typeface="仿宋_GB2312" pitchFamily="49" charset="-122"/>
              </a:rPr>
              <a:t>(</a:t>
            </a:r>
            <a:r>
              <a:rPr lang="zh-CN" altLang="en-US" sz="2400" b="1">
                <a:latin typeface="仿宋_GB2312" pitchFamily="49" charset="-122"/>
                <a:ea typeface="仿宋_GB2312" pitchFamily="49" charset="-122"/>
              </a:rPr>
              <a:t>　　</a:t>
            </a:r>
            <a:r>
              <a:rPr lang="en-US" altLang="zh-CN" sz="2400" b="1">
                <a:latin typeface="仿宋_GB2312" pitchFamily="49" charset="-122"/>
                <a:ea typeface="仿宋_GB2312" pitchFamily="49" charset="-122"/>
              </a:rPr>
              <a:t>)</a:t>
            </a:r>
            <a:endParaRPr lang="en-US" altLang="zh-CN" sz="2400" b="1">
              <a:latin typeface="仿宋_GB2312" pitchFamily="49" charset="-122"/>
              <a:ea typeface="仿宋_GB2312" pitchFamily="49" charset="-122"/>
            </a:endParaRPr>
          </a:p>
          <a:p>
            <a:pPr marL="0" marR="0" lvl="0" indent="0"/>
            <a:r>
              <a:rPr lang="en-US" altLang="zh-CN" sz="2400" b="1">
                <a:latin typeface="仿宋_GB2312" pitchFamily="49" charset="-122"/>
                <a:ea typeface="仿宋_GB2312" pitchFamily="49" charset="-122"/>
              </a:rPr>
              <a:t>A</a:t>
            </a:r>
            <a:r>
              <a:rPr lang="zh-CN" altLang="en-US" sz="2400" b="1">
                <a:latin typeface="仿宋_GB2312" pitchFamily="49" charset="-122"/>
                <a:ea typeface="仿宋_GB2312" pitchFamily="49" charset="-122"/>
              </a:rPr>
              <a:t>．</a:t>
            </a:r>
            <a:r>
              <a:rPr lang="en-US" altLang="zh-CN" sz="2400" b="1">
                <a:latin typeface="仿宋_GB2312" pitchFamily="49" charset="-122"/>
                <a:ea typeface="仿宋_GB2312" pitchFamily="49" charset="-122"/>
              </a:rPr>
              <a:t>《</a:t>
            </a:r>
            <a:r>
              <a:rPr lang="zh-CN" altLang="en-US" sz="2400" b="1">
                <a:latin typeface="仿宋_GB2312" pitchFamily="49" charset="-122"/>
                <a:ea typeface="仿宋_GB2312" pitchFamily="49" charset="-122"/>
              </a:rPr>
              <a:t>凡尔赛条约</a:t>
            </a:r>
            <a:r>
              <a:rPr lang="en-US" altLang="zh-CN" sz="2400" b="1">
                <a:latin typeface="仿宋_GB2312" pitchFamily="49" charset="-122"/>
                <a:ea typeface="仿宋_GB2312" pitchFamily="49" charset="-122"/>
              </a:rPr>
              <a:t>》   B</a:t>
            </a:r>
            <a:r>
              <a:rPr lang="zh-CN" altLang="en-US" sz="2400" b="1">
                <a:latin typeface="仿宋_GB2312" pitchFamily="49" charset="-122"/>
                <a:ea typeface="仿宋_GB2312" pitchFamily="49" charset="-122"/>
              </a:rPr>
              <a:t>．</a:t>
            </a:r>
            <a:r>
              <a:rPr lang="en-US" altLang="zh-CN" sz="2400" b="1">
                <a:latin typeface="仿宋_GB2312" pitchFamily="49" charset="-122"/>
                <a:ea typeface="仿宋_GB2312" pitchFamily="49" charset="-122"/>
              </a:rPr>
              <a:t>《</a:t>
            </a:r>
            <a:r>
              <a:rPr lang="zh-CN" altLang="en-US" sz="2400" b="1">
                <a:latin typeface="仿宋_GB2312" pitchFamily="49" charset="-122"/>
                <a:ea typeface="仿宋_GB2312" pitchFamily="49" charset="-122"/>
              </a:rPr>
              <a:t>九国公约</a:t>
            </a:r>
            <a:r>
              <a:rPr lang="en-US" altLang="zh-CN" sz="2400" b="1">
                <a:latin typeface="仿宋_GB2312" pitchFamily="49" charset="-122"/>
                <a:ea typeface="仿宋_GB2312" pitchFamily="49" charset="-122"/>
              </a:rPr>
              <a:t>》</a:t>
            </a:r>
            <a:endParaRPr lang="en-US" altLang="zh-CN" sz="2400" b="1">
              <a:latin typeface="仿宋_GB2312" pitchFamily="49" charset="-122"/>
              <a:ea typeface="仿宋_GB2312" pitchFamily="49" charset="-122"/>
            </a:endParaRPr>
          </a:p>
          <a:p>
            <a:pPr marL="0" marR="0" lvl="0" indent="0"/>
            <a:r>
              <a:rPr lang="en-US" altLang="zh-CN" sz="2400" b="1">
                <a:latin typeface="仿宋_GB2312" pitchFamily="49" charset="-122"/>
                <a:ea typeface="仿宋_GB2312" pitchFamily="49" charset="-122"/>
              </a:rPr>
              <a:t>C</a:t>
            </a:r>
            <a:r>
              <a:rPr lang="zh-CN" altLang="en-US" sz="2400" b="1">
                <a:latin typeface="仿宋_GB2312" pitchFamily="49" charset="-122"/>
                <a:ea typeface="仿宋_GB2312" pitchFamily="49" charset="-122"/>
              </a:rPr>
              <a:t>．</a:t>
            </a:r>
            <a:r>
              <a:rPr lang="en-US" altLang="zh-CN" sz="2400" b="1">
                <a:latin typeface="仿宋_GB2312" pitchFamily="49" charset="-122"/>
                <a:ea typeface="仿宋_GB2312" pitchFamily="49" charset="-122"/>
              </a:rPr>
              <a:t>《</a:t>
            </a:r>
            <a:r>
              <a:rPr lang="zh-CN" altLang="en-US" sz="2400" b="1">
                <a:latin typeface="仿宋_GB2312" pitchFamily="49" charset="-122"/>
                <a:ea typeface="仿宋_GB2312" pitchFamily="49" charset="-122"/>
              </a:rPr>
              <a:t>四国条约</a:t>
            </a:r>
            <a:r>
              <a:rPr lang="en-US" altLang="zh-CN" sz="2400" b="1">
                <a:latin typeface="仿宋_GB2312" pitchFamily="49" charset="-122"/>
                <a:ea typeface="仿宋_GB2312" pitchFamily="49" charset="-122"/>
              </a:rPr>
              <a:t>》     D</a:t>
            </a:r>
            <a:r>
              <a:rPr lang="zh-CN" altLang="en-US" sz="2400" b="1">
                <a:latin typeface="仿宋_GB2312" pitchFamily="49" charset="-122"/>
                <a:ea typeface="仿宋_GB2312" pitchFamily="49" charset="-122"/>
              </a:rPr>
              <a:t>．</a:t>
            </a:r>
            <a:r>
              <a:rPr lang="en-US" altLang="zh-CN" sz="2400" b="1">
                <a:latin typeface="仿宋_GB2312" pitchFamily="49" charset="-122"/>
                <a:ea typeface="仿宋_GB2312" pitchFamily="49" charset="-122"/>
              </a:rPr>
              <a:t>《</a:t>
            </a:r>
            <a:r>
              <a:rPr lang="zh-CN" altLang="en-US" sz="2400" b="1">
                <a:latin typeface="仿宋_GB2312" pitchFamily="49" charset="-122"/>
                <a:ea typeface="仿宋_GB2312" pitchFamily="49" charset="-122"/>
              </a:rPr>
              <a:t>五国条约</a:t>
            </a:r>
            <a:r>
              <a:rPr lang="en-US" altLang="zh-CN" sz="2400" b="1">
                <a:latin typeface="仿宋_GB2312" pitchFamily="49" charset="-122"/>
                <a:ea typeface="仿宋_GB2312" pitchFamily="49" charset="-122"/>
              </a:rPr>
              <a:t>》</a:t>
            </a:r>
            <a:endParaRPr lang="en-US" altLang="zh-CN" sz="2400" b="1">
              <a:latin typeface="仿宋_GB2312" pitchFamily="49" charset="-122"/>
              <a:ea typeface="仿宋_GB2312" pitchFamily="49" charset="-122"/>
            </a:endParaRPr>
          </a:p>
        </p:txBody>
      </p:sp>
      <p:sp>
        <p:nvSpPr>
          <p:cNvPr id="153603" name="Rectangle 5"/>
          <p:cNvSpPr/>
          <p:nvPr>
            <p:custDataLst>
              <p:tags r:id="rId4"/>
            </p:custDataLst>
          </p:nvPr>
        </p:nvSpPr>
        <p:spPr>
          <a:xfrm>
            <a:off x="0" y="2608263"/>
            <a:ext cx="9251950" cy="2306637"/>
          </a:xfrm>
          <a:prstGeom prst="rect">
            <a:avLst/>
          </a:prstGeom>
          <a:noFill/>
          <a:ln>
            <a:noFill/>
            <a:miter lim="800000"/>
          </a:ln>
        </p:spPr>
        <p:txBody>
          <a:bodyPr anchor="ctr" anchorCtr="0">
            <a:spAutoFit/>
          </a:bodyPr>
          <a:lstStyle>
            <a:defPPr>
              <a:defRPr lang="en-US"/>
            </a:defPPr>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r>
              <a:rPr lang="en-US" altLang="zh-CN" sz="2400" b="1">
                <a:latin typeface="仿宋_GB2312" pitchFamily="49" charset="-122"/>
                <a:ea typeface="仿宋_GB2312" pitchFamily="49" charset="-122"/>
              </a:rPr>
              <a:t>4</a:t>
            </a:r>
            <a:r>
              <a:rPr lang="zh-CN" altLang="en-US" sz="2400" b="1">
                <a:latin typeface="仿宋_GB2312" pitchFamily="49" charset="-122"/>
                <a:ea typeface="仿宋_GB2312" pitchFamily="49" charset="-122"/>
              </a:rPr>
              <a:t>．巴黎和会和华盛顿会议的相同之处有</a:t>
            </a:r>
            <a:r>
              <a:rPr lang="en-US" altLang="zh-CN" sz="2400" b="1">
                <a:latin typeface="仿宋_GB2312" pitchFamily="49" charset="-122"/>
                <a:ea typeface="仿宋_GB2312" pitchFamily="49" charset="-122"/>
              </a:rPr>
              <a:t>(</a:t>
            </a:r>
            <a:r>
              <a:rPr lang="zh-CN" altLang="en-US" sz="2400" b="1">
                <a:latin typeface="仿宋_GB2312" pitchFamily="49" charset="-122"/>
                <a:ea typeface="仿宋_GB2312" pitchFamily="49" charset="-122"/>
              </a:rPr>
              <a:t>　　</a:t>
            </a:r>
            <a:r>
              <a:rPr lang="en-US" altLang="zh-CN" sz="2400" b="1">
                <a:latin typeface="仿宋_GB2312" pitchFamily="49" charset="-122"/>
                <a:ea typeface="仿宋_GB2312" pitchFamily="49" charset="-122"/>
              </a:rPr>
              <a:t>) </a:t>
            </a:r>
            <a:endParaRPr lang="en-US" altLang="zh-CN" sz="2400" b="1">
              <a:latin typeface="仿宋_GB2312" pitchFamily="49" charset="-122"/>
              <a:ea typeface="仿宋_GB2312" pitchFamily="49" charset="-122"/>
            </a:endParaRPr>
          </a:p>
          <a:p>
            <a:pPr marL="0" marR="0" lvl="0" indent="0"/>
            <a:r>
              <a:rPr lang="en-US" altLang="zh-CN" sz="2400" b="1">
                <a:latin typeface="仿宋_GB2312" pitchFamily="49" charset="-122"/>
                <a:ea typeface="仿宋_GB2312" pitchFamily="49" charset="-122"/>
              </a:rPr>
              <a:t>①</a:t>
            </a:r>
            <a:r>
              <a:rPr lang="zh-CN" altLang="en-US" sz="2400" b="1">
                <a:latin typeface="仿宋_GB2312" pitchFamily="49" charset="-122"/>
                <a:ea typeface="仿宋_GB2312" pitchFamily="49" charset="-122"/>
              </a:rPr>
              <a:t>是第一次世界大战后帝国主义国家调整统治秩序的会议  </a:t>
            </a:r>
            <a:endParaRPr lang="en-US" altLang="zh-CN" sz="2400" b="1">
              <a:latin typeface="仿宋_GB2312" pitchFamily="49" charset="-122"/>
              <a:ea typeface="仿宋_GB2312" pitchFamily="49" charset="-122"/>
            </a:endParaRPr>
          </a:p>
          <a:p>
            <a:pPr marL="0" marR="0" lvl="0" indent="0"/>
            <a:r>
              <a:rPr lang="zh-CN" altLang="en-US" sz="2400" b="1">
                <a:latin typeface="仿宋_GB2312" pitchFamily="49" charset="-122"/>
                <a:ea typeface="仿宋_GB2312" pitchFamily="49" charset="-122"/>
              </a:rPr>
              <a:t>②由少数帝国主义大国操纵  </a:t>
            </a:r>
            <a:endParaRPr lang="en-US" altLang="zh-CN" sz="2400" b="1">
              <a:latin typeface="仿宋_GB2312" pitchFamily="49" charset="-122"/>
              <a:ea typeface="仿宋_GB2312" pitchFamily="49" charset="-122"/>
            </a:endParaRPr>
          </a:p>
          <a:p>
            <a:pPr marL="0" marR="0" lvl="0" indent="0"/>
            <a:r>
              <a:rPr lang="zh-CN" altLang="en-US" sz="2400" b="1">
                <a:latin typeface="仿宋_GB2312" pitchFamily="49" charset="-122"/>
                <a:ea typeface="仿宋_GB2312" pitchFamily="49" charset="-122"/>
              </a:rPr>
              <a:t>③暂时缓和了帝国主义国家之间的矛盾 </a:t>
            </a:r>
            <a:endParaRPr lang="en-US" altLang="zh-CN" sz="2400" b="1">
              <a:latin typeface="仿宋_GB2312" pitchFamily="49" charset="-122"/>
              <a:ea typeface="仿宋_GB2312" pitchFamily="49" charset="-122"/>
            </a:endParaRPr>
          </a:p>
          <a:p>
            <a:pPr marL="0" marR="0" lvl="0" indent="0"/>
            <a:r>
              <a:rPr lang="zh-CN" altLang="en-US" sz="2400" b="1">
                <a:latin typeface="仿宋_GB2312" pitchFamily="49" charset="-122"/>
                <a:ea typeface="仿宋_GB2312" pitchFamily="49" charset="-122"/>
              </a:rPr>
              <a:t>④侵犯了中国主权，损害了中华民族的利益</a:t>
            </a:r>
            <a:endParaRPr lang="zh-CN" altLang="en-US" sz="2400" b="1">
              <a:latin typeface="仿宋_GB2312" pitchFamily="49" charset="-122"/>
              <a:ea typeface="仿宋_GB2312" pitchFamily="49" charset="-122"/>
            </a:endParaRPr>
          </a:p>
          <a:p>
            <a:pPr marL="0" marR="0" lvl="0" indent="0"/>
            <a:r>
              <a:rPr lang="en-US" altLang="zh-CN" sz="2400" b="1">
                <a:latin typeface="仿宋_GB2312" pitchFamily="49" charset="-122"/>
                <a:ea typeface="仿宋_GB2312" pitchFamily="49" charset="-122"/>
              </a:rPr>
              <a:t>A</a:t>
            </a:r>
            <a:r>
              <a:rPr lang="zh-CN" altLang="en-US" sz="2400" b="1">
                <a:latin typeface="仿宋_GB2312" pitchFamily="49" charset="-122"/>
                <a:ea typeface="仿宋_GB2312" pitchFamily="49" charset="-122"/>
              </a:rPr>
              <a:t>．①②③④  </a:t>
            </a:r>
            <a:r>
              <a:rPr lang="en-US" altLang="zh-CN" sz="2400" b="1">
                <a:latin typeface="仿宋_GB2312" pitchFamily="49" charset="-122"/>
                <a:ea typeface="仿宋_GB2312" pitchFamily="49" charset="-122"/>
              </a:rPr>
              <a:t>B</a:t>
            </a:r>
            <a:r>
              <a:rPr lang="zh-CN" altLang="en-US" sz="2400" b="1">
                <a:latin typeface="仿宋_GB2312" pitchFamily="49" charset="-122"/>
                <a:ea typeface="仿宋_GB2312" pitchFamily="49" charset="-122"/>
              </a:rPr>
              <a:t>．①②③  </a:t>
            </a:r>
            <a:r>
              <a:rPr lang="en-US" altLang="zh-CN" sz="2400" b="1">
                <a:latin typeface="仿宋_GB2312" pitchFamily="49" charset="-122"/>
                <a:ea typeface="仿宋_GB2312" pitchFamily="49" charset="-122"/>
              </a:rPr>
              <a:t>C</a:t>
            </a:r>
            <a:r>
              <a:rPr lang="zh-CN" altLang="en-US" sz="2400" b="1">
                <a:latin typeface="仿宋_GB2312" pitchFamily="49" charset="-122"/>
                <a:ea typeface="仿宋_GB2312" pitchFamily="49" charset="-122"/>
              </a:rPr>
              <a:t>．②③④ </a:t>
            </a:r>
            <a:r>
              <a:rPr lang="en-US" altLang="zh-CN" sz="2400" b="1">
                <a:latin typeface="仿宋_GB2312" pitchFamily="49" charset="-122"/>
                <a:ea typeface="仿宋_GB2312" pitchFamily="49" charset="-122"/>
              </a:rPr>
              <a:t>D</a:t>
            </a:r>
            <a:r>
              <a:rPr lang="zh-CN" altLang="en-US" sz="2400" b="1">
                <a:latin typeface="仿宋_GB2312" pitchFamily="49" charset="-122"/>
                <a:ea typeface="仿宋_GB2312" pitchFamily="49" charset="-122"/>
              </a:rPr>
              <a:t>．①③④</a:t>
            </a:r>
            <a:endParaRPr lang="zh-CN" altLang="en-US" sz="2400" b="1">
              <a:latin typeface="仿宋_GB2312" pitchFamily="49" charset="-122"/>
              <a:ea typeface="仿宋_GB2312" pitchFamily="49" charset="-122"/>
            </a:endParaRPr>
          </a:p>
        </p:txBody>
      </p:sp>
      <p:sp>
        <p:nvSpPr>
          <p:cNvPr id="153604" name="Rectangle 6"/>
          <p:cNvSpPr/>
          <p:nvPr>
            <p:ph type="title" idx="4294967295"/>
            <p:custDataLst>
              <p:tags r:id="rId5"/>
            </p:custDataLst>
          </p:nvPr>
        </p:nvSpPr>
        <p:spPr>
          <a:xfrm>
            <a:off x="0" y="171450"/>
            <a:ext cx="5562600" cy="549275"/>
          </a:xfrm>
          <a:prstGeom prst="rect">
            <a:avLst/>
          </a:prstGeom>
          <a:noFill/>
          <a:ln>
            <a:noFill/>
            <a:miter lim="800000"/>
          </a:ln>
        </p:spPr>
        <p:txBody>
          <a:bodyPr wrap="square" lIns="91440" tIns="45720" rIns="91440" bIns="45720" anchor="ctr" anchorCtr="0"/>
          <a:lstStyle>
            <a:lvl1pPr marL="320675" indent="-320675" algn="l" rtl="0" eaLnBrk="0" fontAlgn="base" hangingPunct="0">
              <a:lnSpc>
                <a:spcPct val="90000"/>
              </a:lnSpc>
              <a:spcBef>
                <a:spcPct val="0"/>
              </a:spcBef>
              <a:spcAft>
                <a:spcPct val="0"/>
              </a:spcAft>
              <a:buClrTx/>
              <a:buSzTx/>
              <a:buFontTx/>
              <a:buNone/>
              <a:defRPr lang="en-US" altLang="en-US" sz="3300">
                <a:solidFill>
                  <a:schemeClr val="tx1"/>
                </a:solidFill>
                <a:latin typeface="Arial" pitchFamily="34" charset="0"/>
                <a:ea typeface="微软雅黑" charset="-122"/>
              </a:defRPr>
            </a:lvl1pPr>
            <a:lvl2pPr>
              <a:defRPr lang="en-US" altLang="en-US"/>
            </a:lvl2pPr>
            <a:lvl3pPr>
              <a:defRPr lang="en-US" altLang="en-US"/>
            </a:lvl3pPr>
            <a:lvl4pPr>
              <a:defRPr lang="en-US" altLang="en-US"/>
            </a:lvl4pPr>
            <a:lvl5pPr>
              <a:defRPr lang="en-US" altLang="en-US"/>
            </a:lvl5pPr>
          </a:lstStyle>
          <a:p>
            <a:pPr marL="320675" lvl="0" indent="-320675" eaLnBrk="1" hangingPunct="1">
              <a:buClr>
                <a:srgbClr val="4A8016"/>
              </a:buClr>
              <a:buFont typeface="Georgia" pitchFamily="18" charset="0"/>
              <a:buChar char="*"/>
            </a:pPr>
            <a:r>
              <a:rPr lang="zh-CN" altLang="en-US" sz="3000" u="none" baseline="0">
                <a:solidFill>
                  <a:srgbClr val="4A8016"/>
                </a:solidFill>
              </a:rPr>
              <a:t>中考链接</a:t>
            </a:r>
            <a:endParaRPr lang="zh-CN" altLang="en-US" sz="3000" u="none" baseline="0">
              <a:solidFill>
                <a:srgbClr val="4A8016"/>
              </a:solidFill>
            </a:endParaRPr>
          </a:p>
        </p:txBody>
      </p:sp>
      <p:sp>
        <p:nvSpPr>
          <p:cNvPr id="153605" name="矩形 1"/>
          <p:cNvSpPr/>
          <p:nvPr>
            <p:custDataLst>
              <p:tags r:id="rId6"/>
            </p:custDataLst>
          </p:nvPr>
        </p:nvSpPr>
        <p:spPr>
          <a:xfrm>
            <a:off x="269144" y="1372310"/>
            <a:ext cx="678180" cy="922018"/>
          </a:xfrm>
          <a:prstGeom prst="rect">
            <a:avLst/>
          </a:prstGeom>
          <a:noFill/>
          <a:ln w="9525" cap="flat" cmpd="sng" algn="ctr">
            <a:noFill/>
            <a:prstDash val="solid"/>
            <a:round/>
            <a:headEnd type="none" w="med" len="med"/>
            <a:tailEnd type="none" w="med" len="med"/>
          </a:ln>
        </p:spPr>
        <p:txBody>
          <a:bodyPr wrap="none">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fontAlgn="base">
              <a:spcBef>
                <a:spcPct val="0"/>
              </a:spcBef>
              <a:spcAft>
                <a:spcPct val="0"/>
              </a:spcAft>
            </a:pPr>
            <a:r>
              <a:rPr lang="en-US" altLang="zh-CN" sz="5400" b="1">
                <a:solidFill>
                  <a:srgbClr val="C00000"/>
                </a:solidFill>
                <a:effectLst>
                  <a:outerShdw blurRad="38100" dist="38100" dir="2700000" algn="tl">
                    <a:schemeClr val="bg2"/>
                  </a:outerShdw>
                </a:effectLst>
              </a:rPr>
              <a:t>B</a:t>
            </a:r>
            <a:endParaRPr lang="zh-CN" altLang="en-US" sz="5400" b="1">
              <a:solidFill>
                <a:srgbClr val="C00000"/>
              </a:solidFill>
              <a:effectLst>
                <a:outerShdw blurRad="38100" dist="38100" dir="2700000" algn="tl">
                  <a:schemeClr val="bg2"/>
                </a:outerShdw>
              </a:effectLst>
            </a:endParaRPr>
          </a:p>
        </p:txBody>
      </p:sp>
      <p:sp>
        <p:nvSpPr>
          <p:cNvPr id="153606" name="矩形 2"/>
          <p:cNvSpPr/>
          <p:nvPr>
            <p:custDataLst>
              <p:tags r:id="rId7"/>
            </p:custDataLst>
          </p:nvPr>
        </p:nvSpPr>
        <p:spPr>
          <a:xfrm>
            <a:off x="5622311" y="2446168"/>
            <a:ext cx="678180" cy="922022"/>
          </a:xfrm>
          <a:prstGeom prst="rect">
            <a:avLst/>
          </a:prstGeom>
          <a:noFill/>
          <a:ln w="9525" cap="flat" cmpd="sng" algn="ctr">
            <a:noFill/>
            <a:prstDash val="solid"/>
            <a:round/>
            <a:headEnd type="none" w="med" len="med"/>
            <a:tailEnd type="none" w="med" len="med"/>
          </a:ln>
        </p:spPr>
        <p:txBody>
          <a:bodyPr wrap="none">
            <a:spAutoFit/>
          </a:bodyPr>
          <a:lstStyle>
            <a:lvl1pPr marL="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1pPr>
            <a:lvl2pPr marL="4572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2pPr>
            <a:lvl3pPr marL="9144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3pPr>
            <a:lvl4pPr marL="13716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4pPr>
            <a:lvl5pPr marL="1828800" indent="0" algn="l" defTabSz="457200" rtl="0" eaLnBrk="1" fontAlgn="base" hangingPunct="1">
              <a:lnSpc>
                <a:spcPct val="100000"/>
              </a:lnSpc>
              <a:spcBef>
                <a:spcPct val="0"/>
              </a:spcBef>
              <a:spcAft>
                <a:spcPct val="0"/>
              </a:spcAft>
              <a:buClrTx/>
              <a:buSzTx/>
              <a:buFontTx/>
              <a:buNone/>
              <a:defRPr lang="en-US" altLang="en-US" sz="1800">
                <a:solidFill>
                  <a:schemeClr val="tx1"/>
                </a:solidFill>
                <a:latin typeface="Arial" pitchFamily="34" charset="0"/>
                <a:ea typeface="微软雅黑" charset="-122"/>
              </a:defRPr>
            </a:lvl5pPr>
          </a:lstStyle>
          <a:p>
            <a:pPr marL="0" marR="0" lvl="0" indent="0" algn="ctr" fontAlgn="base">
              <a:spcBef>
                <a:spcPct val="0"/>
              </a:spcBef>
              <a:spcAft>
                <a:spcPct val="0"/>
              </a:spcAft>
            </a:pPr>
            <a:r>
              <a:rPr lang="en-US" altLang="zh-CN" sz="5400" b="1">
                <a:solidFill>
                  <a:srgbClr val="C00000"/>
                </a:solidFill>
                <a:effectLst>
                  <a:outerShdw blurRad="38100" dist="38100" dir="2700000" algn="tl">
                    <a:schemeClr val="bg2"/>
                  </a:outerShdw>
                </a:effectLst>
              </a:rPr>
              <a:t>A</a:t>
            </a:r>
            <a:endParaRPr lang="zh-CN" altLang="en-US" sz="5400" b="1">
              <a:solidFill>
                <a:srgbClr val="C00000"/>
              </a:solidFill>
              <a:effectLst>
                <a:outerShdw blurRad="38100" dist="38100" dir="2700000" algn="tl">
                  <a:schemeClr val="bg2"/>
                </a:outerShdw>
              </a:effectLst>
            </a:endParaRPr>
          </a:p>
        </p:txBody>
      </p:sp>
      <p:pic>
        <p:nvPicPr>
          <p:cNvPr id="153607" name="New picture"/>
          <p:cNvPicPr/>
          <p:nvPr>
            <p:custDataLst>
              <p:tags r:id="rId9"/>
            </p:custDataLst>
          </p:nvPr>
        </p:nvPicPr>
        <p:blipFill>
          <a:blip r:embed="rId8"/>
          <a:stretch>
            <a:fillRect/>
          </a:stretch>
        </p:blipFill>
        <p:spPr>
          <a:xfrm>
            <a:off x="10604500" y="12192000"/>
            <a:ext cx="330200" cy="241300"/>
          </a:xfrm>
          <a:prstGeom prst="rect">
            <a:avLst/>
          </a:prstGeom>
          <a:noFill/>
          <a:ln cap="flat">
            <a:noFill/>
            <a:prstDash val="solid"/>
            <a:miter lim="800000"/>
            <a:headEnd type="none" w="med" len="med"/>
            <a:tailEnd type="none" w="med" len="med"/>
          </a:ln>
        </p:spPr>
      </p:pic>
      <p:pic>
        <p:nvPicPr>
          <p:cNvPr id="153608" name="New picture" hidden="1"/>
          <p:cNvPicPr/>
          <p:nvPr>
            <p:custDataLst>
              <p:tags r:id="rId11"/>
            </p:custDataLst>
          </p:nvPr>
        </p:nvPicPr>
        <p:blipFill>
          <a:blip r:embed="rId10"/>
          <a:stretch>
            <a:fillRect/>
          </a:stretch>
        </p:blipFill>
        <p:spPr>
          <a:xfrm>
            <a:off x="10591800" y="11887200"/>
            <a:ext cx="292100" cy="419100"/>
          </a:xfrm>
          <a:prstGeom prst="rect">
            <a:avLst/>
          </a:prstGeom>
          <a:noFill/>
          <a:ln cap="flat">
            <a:noFill/>
            <a:prstDash val="solid"/>
            <a:bevel/>
            <a:headEnd type="none" w="med" len="med"/>
            <a:tailEnd type="none" w="med" len="med"/>
          </a:ln>
        </p:spPr>
      </p:pic>
      <p:pic>
        <p:nvPicPr>
          <p:cNvPr id="153609" name="New picture"/>
          <p:cNvPicPr/>
          <p:nvPr>
            <p:custDataLst>
              <p:tags r:id="rId13"/>
            </p:custDataLst>
          </p:nvPr>
        </p:nvPicPr>
        <p:blipFill>
          <a:blip r:embed="rId12"/>
          <a:stretch>
            <a:fillRect/>
          </a:stretch>
        </p:blipFill>
        <p:spPr>
          <a:xfrm>
            <a:off x="12179300" y="10947400"/>
            <a:ext cx="355600" cy="266700"/>
          </a:xfrm>
          <a:prstGeom prst="cube">
            <a:avLst/>
          </a:prstGeom>
        </p:spPr>
      </p:pic>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additive="base">
                                        <p:cTn id="6" dur="1" fill="hold">
                                          <p:stCondLst>
                                            <p:cond delay="0"/>
                                          </p:stCondLst>
                                        </p:cTn>
                                        <p:tgtEl>
                                          <p:spTgt spid="153605"/>
                                        </p:tgtEl>
                                        <p:attrNameLst>
                                          <p:attrName>style.visibility</p:attrName>
                                        </p:attrNameLst>
                                      </p:cBhvr>
                                      <p:to>
                                        <p:strVal val="visible"/>
                                      </p:to>
                                    </p:set>
                                    <p:animEffect transition="in" filter="fade">
                                      <p:cBhvr additive="base">
                                        <p:cTn id="7" dur="500" fill="hold"/>
                                        <p:tgtEl>
                                          <p:spTgt spid="153605"/>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nodeType="clickEffect">
                                  <p:stCondLst>
                                    <p:cond delay="0"/>
                                  </p:stCondLst>
                                  <p:childTnLst>
                                    <p:set>
                                      <p:cBhvr additive="base">
                                        <p:cTn id="12" dur="1" fill="hold">
                                          <p:stCondLst>
                                            <p:cond delay="0"/>
                                          </p:stCondLst>
                                        </p:cTn>
                                        <p:tgtEl>
                                          <p:spTgt spid="153606"/>
                                        </p:tgtEl>
                                        <p:attrNameLst>
                                          <p:attrName>style.visibility</p:attrName>
                                        </p:attrNameLst>
                                      </p:cBhvr>
                                      <p:to>
                                        <p:strVal val="visible"/>
                                      </p:to>
                                    </p:set>
                                    <p:animEffect transition="in" filter="fade">
                                      <p:cBhvr additive="base">
                                        <p:cTn id="13" dur="500" fill="hold"/>
                                        <p:tgtEl>
                                          <p:spTgt spid="1536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AS_UNIQUEID" val="1315"/>
</p:tagLst>
</file>

<file path=ppt/tags/tag2.xml><?xml version="1.0" encoding="utf-8"?>
<p:tagLst xmlns:p="http://schemas.openxmlformats.org/presentationml/2006/main">
  <p:tag name="AS_UNIQUEID" val="327"/>
</p:tagLst>
</file>

<file path=ppt/tags/tag3.xml><?xml version="1.0" encoding="utf-8"?>
<p:tagLst xmlns:p="http://schemas.openxmlformats.org/presentationml/2006/main">
  <p:tag name="AS_UNIQUEID" val="328"/>
</p:tagLst>
</file>

<file path=ppt/tags/tag4.xml><?xml version="1.0" encoding="utf-8"?>
<p:tagLst xmlns:p="http://schemas.openxmlformats.org/presentationml/2006/main">
  <p:tag name="AS_UNIQUEID" val="329"/>
</p:tagLst>
</file>

<file path=ppt/tags/tag5.xml><?xml version="1.0" encoding="utf-8"?>
<p:tagLst xmlns:p="http://schemas.openxmlformats.org/presentationml/2006/main">
  <p:tag name="AS_UNIQUEID" val="330"/>
</p:tagLst>
</file>

<file path=ppt/tags/tag6.xml><?xml version="1.0" encoding="utf-8"?>
<p:tagLst xmlns:p="http://schemas.openxmlformats.org/presentationml/2006/main">
  <p:tag name="AS_UNIQUEID" val="331"/>
</p:tagLst>
</file>

<file path=ppt/tags/tag7.xml><?xml version="1.0" encoding="utf-8"?>
<p:tagLst xmlns:p="http://schemas.openxmlformats.org/presentationml/2006/main">
  <p:tag name="AS_UNIQUEID" val="1316"/>
</p:tagLst>
</file>

<file path=ppt/tags/tag8.xml><?xml version="1.0" encoding="utf-8"?>
<p:tagLst xmlns:p="http://schemas.openxmlformats.org/presentationml/2006/main">
  <p:tag name="AS_UNIQUEID" val="332"/>
</p:tagLst>
</file>

<file path=ppt/tags/tag9.xml><?xml version="1.0" encoding="utf-8"?>
<p:tagLst xmlns:p="http://schemas.openxmlformats.org/presentationml/2006/main">
  <p:tag name="AS_UNIQUEID" val="333"/>
</p:tagLst>
</file>

<file path=ppt/tags/tag10.xml><?xml version="1.0" encoding="utf-8"?>
<p:tagLst xmlns:p="http://schemas.openxmlformats.org/presentationml/2006/main">
  <p:tag name="AS_UNIQUEID" val="334"/>
</p:tagLst>
</file>

<file path=ppt/tags/tag11.xml><?xml version="1.0" encoding="utf-8"?>
<p:tagLst xmlns:p="http://schemas.openxmlformats.org/presentationml/2006/main">
  <p:tag name="AS_UNIQUEID" val="335"/>
</p:tagLst>
</file>

<file path=ppt/tags/tag12.xml><?xml version="1.0" encoding="utf-8"?>
<p:tagLst xmlns:p="http://schemas.openxmlformats.org/presentationml/2006/main">
  <p:tag name="AS_UNIQUEID" val="336"/>
</p:tagLst>
</file>

<file path=ppt/tags/tag13.xml><?xml version="1.0" encoding="utf-8"?>
<p:tagLst xmlns:p="http://schemas.openxmlformats.org/presentationml/2006/main">
  <p:tag name="AS_UNIQUEID" val="1317"/>
</p:tagLst>
</file>

<file path=ppt/tags/tag14.xml><?xml version="1.0" encoding="utf-8"?>
<p:tagLst xmlns:p="http://schemas.openxmlformats.org/presentationml/2006/main">
  <p:tag name="AS_UNIQUEID" val="337"/>
</p:tagLst>
</file>

<file path=ppt/tags/tag15.xml><?xml version="1.0" encoding="utf-8"?>
<p:tagLst xmlns:p="http://schemas.openxmlformats.org/presentationml/2006/main">
  <p:tag name="AS_UNIQUEID" val="338"/>
</p:tagLst>
</file>

<file path=ppt/tags/tag16.xml><?xml version="1.0" encoding="utf-8"?>
<p:tagLst xmlns:p="http://schemas.openxmlformats.org/presentationml/2006/main">
  <p:tag name="AS_UNIQUEID" val="339"/>
</p:tagLst>
</file>

<file path=ppt/tags/tag17.xml><?xml version="1.0" encoding="utf-8"?>
<p:tagLst xmlns:p="http://schemas.openxmlformats.org/presentationml/2006/main">
  <p:tag name="AS_UNIQUEID" val="340"/>
</p:tagLst>
</file>

<file path=ppt/tags/tag18.xml><?xml version="1.0" encoding="utf-8"?>
<p:tagLst xmlns:p="http://schemas.openxmlformats.org/presentationml/2006/main">
  <p:tag name="AS_UNIQUEID" val="341"/>
</p:tagLst>
</file>

<file path=ppt/tags/tag19.xml><?xml version="1.0" encoding="utf-8"?>
<p:tagLst xmlns:p="http://schemas.openxmlformats.org/presentationml/2006/main">
  <p:tag name="AS_UNIQUEID" val="1318"/>
</p:tagLst>
</file>

<file path=ppt/tags/tag20.xml><?xml version="1.0" encoding="utf-8"?>
<p:tagLst xmlns:p="http://schemas.openxmlformats.org/presentationml/2006/main">
  <p:tag name="AS_UNIQUEID" val="342"/>
</p:tagLst>
</file>

<file path=ppt/tags/tag21.xml><?xml version="1.0" encoding="utf-8"?>
<p:tagLst xmlns:p="http://schemas.openxmlformats.org/presentationml/2006/main">
  <p:tag name="AS_UNIQUEID" val="343"/>
</p:tagLst>
</file>

<file path=ppt/tags/tag22.xml><?xml version="1.0" encoding="utf-8"?>
<p:tagLst xmlns:p="http://schemas.openxmlformats.org/presentationml/2006/main">
  <p:tag name="AS_UNIQUEID" val="344"/>
</p:tagLst>
</file>

<file path=ppt/tags/tag23.xml><?xml version="1.0" encoding="utf-8"?>
<p:tagLst xmlns:p="http://schemas.openxmlformats.org/presentationml/2006/main">
  <p:tag name="AS_UNIQUEID" val="345"/>
</p:tagLst>
</file>

<file path=ppt/tags/tag24.xml><?xml version="1.0" encoding="utf-8"?>
<p:tagLst xmlns:p="http://schemas.openxmlformats.org/presentationml/2006/main">
  <p:tag name="AS_UNIQUEID" val="346"/>
</p:tagLst>
</file>

<file path=ppt/tags/tag25.xml><?xml version="1.0" encoding="utf-8"?>
<p:tagLst xmlns:p="http://schemas.openxmlformats.org/presentationml/2006/main">
  <p:tag name="AS_UNIQUEID" val="347"/>
</p:tagLst>
</file>

<file path=ppt/tags/tag26.xml><?xml version="1.0" encoding="utf-8"?>
<p:tagLst xmlns:p="http://schemas.openxmlformats.org/presentationml/2006/main">
  <p:tag name="AS_UNIQUEID" val="348"/>
</p:tagLst>
</file>

<file path=ppt/tags/tag27.xml><?xml version="1.0" encoding="utf-8"?>
<p:tagLst xmlns:p="http://schemas.openxmlformats.org/presentationml/2006/main">
  <p:tag name="AS_UNIQUEID" val="349"/>
</p:tagLst>
</file>

<file path=ppt/tags/tag28.xml><?xml version="1.0" encoding="utf-8"?>
<p:tagLst xmlns:p="http://schemas.openxmlformats.org/presentationml/2006/main">
  <p:tag name="AS_UNIQUEID" val="350"/>
</p:tagLst>
</file>

<file path=ppt/tags/tag29.xml><?xml version="1.0" encoding="utf-8"?>
<p:tagLst xmlns:p="http://schemas.openxmlformats.org/presentationml/2006/main">
  <p:tag name="AS_UNIQUEID" val="351"/>
</p:tagLst>
</file>

<file path=ppt/tags/tag30.xml><?xml version="1.0" encoding="utf-8"?>
<p:tagLst xmlns:p="http://schemas.openxmlformats.org/presentationml/2006/main">
  <p:tag name="AS_UNIQUEID" val="1319"/>
</p:tagLst>
</file>

<file path=ppt/tags/tag31.xml><?xml version="1.0" encoding="utf-8"?>
<p:tagLst xmlns:p="http://schemas.openxmlformats.org/presentationml/2006/main">
  <p:tag name="AS_UNIQUEID" val="352"/>
</p:tagLst>
</file>

<file path=ppt/tags/tag32.xml><?xml version="1.0" encoding="utf-8"?>
<p:tagLst xmlns:p="http://schemas.openxmlformats.org/presentationml/2006/main">
  <p:tag name="AS_UNIQUEID" val="353"/>
</p:tagLst>
</file>

<file path=ppt/tags/tag33.xml><?xml version="1.0" encoding="utf-8"?>
<p:tagLst xmlns:p="http://schemas.openxmlformats.org/presentationml/2006/main">
  <p:tag name="AS_UNIQUEID" val="354"/>
</p:tagLst>
</file>

<file path=ppt/tags/tag34.xml><?xml version="1.0" encoding="utf-8"?>
<p:tagLst xmlns:p="http://schemas.openxmlformats.org/presentationml/2006/main">
  <p:tag name="AS_UNIQUEID" val="355"/>
</p:tagLst>
</file>

<file path=ppt/tags/tag35.xml><?xml version="1.0" encoding="utf-8"?>
<p:tagLst xmlns:p="http://schemas.openxmlformats.org/presentationml/2006/main">
  <p:tag name="AS_UNIQUEID" val="356"/>
</p:tagLst>
</file>

<file path=ppt/tags/tag36.xml><?xml version="1.0" encoding="utf-8"?>
<p:tagLst xmlns:p="http://schemas.openxmlformats.org/presentationml/2006/main">
  <p:tag name="AS_UNIQUEID" val="357"/>
</p:tagLst>
</file>

<file path=ppt/tags/tag37.xml><?xml version="1.0" encoding="utf-8"?>
<p:tagLst xmlns:p="http://schemas.openxmlformats.org/presentationml/2006/main">
  <p:tag name="AS_UNIQUEID" val="358"/>
</p:tagLst>
</file>

<file path=ppt/tags/tag38.xml><?xml version="1.0" encoding="utf-8"?>
<p:tagLst xmlns:p="http://schemas.openxmlformats.org/presentationml/2006/main">
  <p:tag name="AS_UNIQUEID" val="359"/>
</p:tagLst>
</file>

<file path=ppt/tags/tag39.xml><?xml version="1.0" encoding="utf-8"?>
<p:tagLst xmlns:p="http://schemas.openxmlformats.org/presentationml/2006/main">
  <p:tag name="AS_UNIQUEID" val="360"/>
</p:tagLst>
</file>

<file path=ppt/tags/tag40.xml><?xml version="1.0" encoding="utf-8"?>
<p:tagLst xmlns:p="http://schemas.openxmlformats.org/presentationml/2006/main">
  <p:tag name="AS_UNIQUEID" val="1320"/>
</p:tagLst>
</file>

<file path=ppt/tags/tag41.xml><?xml version="1.0" encoding="utf-8"?>
<p:tagLst xmlns:p="http://schemas.openxmlformats.org/presentationml/2006/main">
  <p:tag name="AS_UNIQUEID" val="361"/>
</p:tagLst>
</file>

<file path=ppt/tags/tag42.xml><?xml version="1.0" encoding="utf-8"?>
<p:tagLst xmlns:p="http://schemas.openxmlformats.org/presentationml/2006/main">
  <p:tag name="AS_UNIQUEID" val="362"/>
</p:tagLst>
</file>

<file path=ppt/tags/tag43.xml><?xml version="1.0" encoding="utf-8"?>
<p:tagLst xmlns:p="http://schemas.openxmlformats.org/presentationml/2006/main">
  <p:tag name="AS_UNIQUEID" val="363"/>
</p:tagLst>
</file>

<file path=ppt/tags/tag44.xml><?xml version="1.0" encoding="utf-8"?>
<p:tagLst xmlns:p="http://schemas.openxmlformats.org/presentationml/2006/main">
  <p:tag name="AS_UNIQUEID" val="364"/>
</p:tagLst>
</file>

<file path=ppt/tags/tag45.xml><?xml version="1.0" encoding="utf-8"?>
<p:tagLst xmlns:p="http://schemas.openxmlformats.org/presentationml/2006/main">
  <p:tag name="AS_UNIQUEID" val="365"/>
</p:tagLst>
</file>

<file path=ppt/tags/tag46.xml><?xml version="1.0" encoding="utf-8"?>
<p:tagLst xmlns:p="http://schemas.openxmlformats.org/presentationml/2006/main">
  <p:tag name="AS_UNIQUEID" val="1321"/>
</p:tagLst>
</file>

<file path=ppt/tags/tag47.xml><?xml version="1.0" encoding="utf-8"?>
<p:tagLst xmlns:p="http://schemas.openxmlformats.org/presentationml/2006/main">
  <p:tag name="AS_UNIQUEID" val="366"/>
</p:tagLst>
</file>

<file path=ppt/tags/tag48.xml><?xml version="1.0" encoding="utf-8"?>
<p:tagLst xmlns:p="http://schemas.openxmlformats.org/presentationml/2006/main">
  <p:tag name="AS_UNIQUEID" val="367"/>
</p:tagLst>
</file>

<file path=ppt/tags/tag49.xml><?xml version="1.0" encoding="utf-8"?>
<p:tagLst xmlns:p="http://schemas.openxmlformats.org/presentationml/2006/main">
  <p:tag name="AS_UNIQUEID" val="368"/>
</p:tagLst>
</file>

<file path=ppt/tags/tag50.xml><?xml version="1.0" encoding="utf-8"?>
<p:tagLst xmlns:p="http://schemas.openxmlformats.org/presentationml/2006/main">
  <p:tag name="AS_UNIQUEID" val="369"/>
</p:tagLst>
</file>

<file path=ppt/tags/tag51.xml><?xml version="1.0" encoding="utf-8"?>
<p:tagLst xmlns:p="http://schemas.openxmlformats.org/presentationml/2006/main">
  <p:tag name="AS_UNIQUEID" val="370"/>
</p:tagLst>
</file>

<file path=ppt/tags/tag52.xml><?xml version="1.0" encoding="utf-8"?>
<p:tagLst xmlns:p="http://schemas.openxmlformats.org/presentationml/2006/main">
  <p:tag name="AS_UNIQUEID" val="371"/>
</p:tagLst>
</file>

<file path=ppt/tags/tag53.xml><?xml version="1.0" encoding="utf-8"?>
<p:tagLst xmlns:p="http://schemas.openxmlformats.org/presentationml/2006/main">
  <p:tag name="AS_UNIQUEID" val="1322"/>
</p:tagLst>
</file>

<file path=ppt/tags/tag54.xml><?xml version="1.0" encoding="utf-8"?>
<p:tagLst xmlns:p="http://schemas.openxmlformats.org/presentationml/2006/main">
  <p:tag name="AS_UNIQUEID" val="372"/>
</p:tagLst>
</file>

<file path=ppt/tags/tag55.xml><?xml version="1.0" encoding="utf-8"?>
<p:tagLst xmlns:p="http://schemas.openxmlformats.org/presentationml/2006/main">
  <p:tag name="AS_UNIQUEID" val="373"/>
</p:tagLst>
</file>

<file path=ppt/tags/tag56.xml><?xml version="1.0" encoding="utf-8"?>
<p:tagLst xmlns:p="http://schemas.openxmlformats.org/presentationml/2006/main">
  <p:tag name="AS_UNIQUEID" val="374"/>
</p:tagLst>
</file>

<file path=ppt/tags/tag57.xml><?xml version="1.0" encoding="utf-8"?>
<p:tagLst xmlns:p="http://schemas.openxmlformats.org/presentationml/2006/main">
  <p:tag name="AS_UNIQUEID" val="375"/>
</p:tagLst>
</file>

<file path=ppt/tags/tag58.xml><?xml version="1.0" encoding="utf-8"?>
<p:tagLst xmlns:p="http://schemas.openxmlformats.org/presentationml/2006/main">
  <p:tag name="AS_UNIQUEID" val="376"/>
</p:tagLst>
</file>

<file path=ppt/tags/tag59.xml><?xml version="1.0" encoding="utf-8"?>
<p:tagLst xmlns:p="http://schemas.openxmlformats.org/presentationml/2006/main">
  <p:tag name="AS_UNIQUEID" val="377"/>
</p:tagLst>
</file>

<file path=ppt/tags/tag60.xml><?xml version="1.0" encoding="utf-8"?>
<p:tagLst xmlns:p="http://schemas.openxmlformats.org/presentationml/2006/main">
  <p:tag name="AS_UNIQUEID" val="1323"/>
</p:tagLst>
</file>

<file path=ppt/tags/tag61.xml><?xml version="1.0" encoding="utf-8"?>
<p:tagLst xmlns:p="http://schemas.openxmlformats.org/presentationml/2006/main">
  <p:tag name="AS_UNIQUEID" val="378"/>
</p:tagLst>
</file>

<file path=ppt/tags/tag62.xml><?xml version="1.0" encoding="utf-8"?>
<p:tagLst xmlns:p="http://schemas.openxmlformats.org/presentationml/2006/main">
  <p:tag name="AS_UNIQUEID" val="379"/>
</p:tagLst>
</file>

<file path=ppt/tags/tag63.xml><?xml version="1.0" encoding="utf-8"?>
<p:tagLst xmlns:p="http://schemas.openxmlformats.org/presentationml/2006/main">
  <p:tag name="AS_UNIQUEID" val="380"/>
</p:tagLst>
</file>

<file path=ppt/tags/tag64.xml><?xml version="1.0" encoding="utf-8"?>
<p:tagLst xmlns:p="http://schemas.openxmlformats.org/presentationml/2006/main">
  <p:tag name="AS_UNIQUEID" val="381"/>
</p:tagLst>
</file>

<file path=ppt/tags/tag65.xml><?xml version="1.0" encoding="utf-8"?>
<p:tagLst xmlns:p="http://schemas.openxmlformats.org/presentationml/2006/main">
  <p:tag name="AS_UNIQUEID" val="382"/>
</p:tagLst>
</file>

<file path=ppt/tags/tag66.xml><?xml version="1.0" encoding="utf-8"?>
<p:tagLst xmlns:p="http://schemas.openxmlformats.org/presentationml/2006/main">
  <p:tag name="AS_UNIQUEID" val="1324"/>
</p:tagLst>
</file>

<file path=ppt/tags/tag67.xml><?xml version="1.0" encoding="utf-8"?>
<p:tagLst xmlns:p="http://schemas.openxmlformats.org/presentationml/2006/main">
  <p:tag name="AS_UNIQUEID" val="383"/>
</p:tagLst>
</file>

<file path=ppt/tags/tag68.xml><?xml version="1.0" encoding="utf-8"?>
<p:tagLst xmlns:p="http://schemas.openxmlformats.org/presentationml/2006/main">
  <p:tag name="AS_UNIQUEID" val="384"/>
</p:tagLst>
</file>

<file path=ppt/tags/tag69.xml><?xml version="1.0" encoding="utf-8"?>
<p:tagLst xmlns:p="http://schemas.openxmlformats.org/presentationml/2006/main">
  <p:tag name="AS_UNIQUEID" val="385"/>
</p:tagLst>
</file>

<file path=ppt/tags/tag70.xml><?xml version="1.0" encoding="utf-8"?>
<p:tagLst xmlns:p="http://schemas.openxmlformats.org/presentationml/2006/main">
  <p:tag name="AS_UNIQUEID" val="386"/>
</p:tagLst>
</file>

<file path=ppt/tags/tag71.xml><?xml version="1.0" encoding="utf-8"?>
<p:tagLst xmlns:p="http://schemas.openxmlformats.org/presentationml/2006/main">
  <p:tag name="AS_UNIQUEID" val="387"/>
</p:tagLst>
</file>

<file path=ppt/tags/tag72.xml><?xml version="1.0" encoding="utf-8"?>
<p:tagLst xmlns:p="http://schemas.openxmlformats.org/presentationml/2006/main">
  <p:tag name="AS_UNIQUEID" val="1325"/>
</p:tagLst>
</file>

<file path=ppt/tags/tag73.xml><?xml version="1.0" encoding="utf-8"?>
<p:tagLst xmlns:p="http://schemas.openxmlformats.org/presentationml/2006/main">
  <p:tag name="AS_UNIQUEID" val="388"/>
</p:tagLst>
</file>

<file path=ppt/tags/tag74.xml><?xml version="1.0" encoding="utf-8"?>
<p:tagLst xmlns:p="http://schemas.openxmlformats.org/presentationml/2006/main">
  <p:tag name="AS_UNIQUEID" val="389"/>
</p:tagLst>
</file>

<file path=ppt/tags/tag75.xml><?xml version="1.0" encoding="utf-8"?>
<p:tagLst xmlns:p="http://schemas.openxmlformats.org/presentationml/2006/main">
  <p:tag name="AS_UNIQUEID" val="390"/>
</p:tagLst>
</file>

<file path=ppt/tags/tag76.xml><?xml version="1.0" encoding="utf-8"?>
<p:tagLst xmlns:p="http://schemas.openxmlformats.org/presentationml/2006/main">
  <p:tag name="AS_UNIQUEID" val="391"/>
</p:tagLst>
</file>

<file path=ppt/tags/tag77.xml><?xml version="1.0" encoding="utf-8"?>
<p:tagLst xmlns:p="http://schemas.openxmlformats.org/presentationml/2006/main">
  <p:tag name="AS_UNIQUEID" val="392"/>
</p:tagLst>
</file>

<file path=ppt/tags/tag78.xml><?xml version="1.0" encoding="utf-8"?>
<p:tagLst xmlns:p="http://schemas.openxmlformats.org/presentationml/2006/main">
  <p:tag name="AS_UNIQUEID" val="1326"/>
</p:tagLst>
</file>

<file path=ppt/tags/tag79.xml><?xml version="1.0" encoding="utf-8"?>
<p:tagLst xmlns:p="http://schemas.openxmlformats.org/presentationml/2006/main">
  <p:tag name="AS_UNIQUEID" val="393"/>
</p:tagLst>
</file>

<file path=ppt/tags/tag80.xml><?xml version="1.0" encoding="utf-8"?>
<p:tagLst xmlns:p="http://schemas.openxmlformats.org/presentationml/2006/main">
  <p:tag name="AS_UNIQUEID" val="394"/>
</p:tagLst>
</file>

<file path=ppt/tags/tag81.xml><?xml version="1.0" encoding="utf-8"?>
<p:tagLst xmlns:p="http://schemas.openxmlformats.org/presentationml/2006/main">
  <p:tag name="AS_UNIQUEID" val="395"/>
</p:tagLst>
</file>

<file path=ppt/tags/tag82.xml><?xml version="1.0" encoding="utf-8"?>
<p:tagLst xmlns:p="http://schemas.openxmlformats.org/presentationml/2006/main">
  <p:tag name="AS_UNIQUEID" val="396"/>
</p:tagLst>
</file>

<file path=ppt/tags/tag83.xml><?xml version="1.0" encoding="utf-8"?>
<p:tagLst xmlns:p="http://schemas.openxmlformats.org/presentationml/2006/main">
  <p:tag name="AS_UNIQUEID" val="397"/>
</p:tagLst>
</file>

<file path=ppt/tags/tag84.xml><?xml version="1.0" encoding="utf-8"?>
<p:tagLst xmlns:p="http://schemas.openxmlformats.org/presentationml/2006/main">
  <p:tag name="AS_UNIQUEID" val="398"/>
</p:tagLst>
</file>

<file path=ppt/tags/tag85.xml><?xml version="1.0" encoding="utf-8"?>
<p:tagLst xmlns:p="http://schemas.openxmlformats.org/presentationml/2006/main">
  <p:tag name="AS_UNIQUEID" val="1327"/>
</p:tagLst>
</file>

<file path=ppt/tags/tag86.xml><?xml version="1.0" encoding="utf-8"?>
<p:tagLst xmlns:p="http://schemas.openxmlformats.org/presentationml/2006/main">
  <p:tag name="AS_UNIQUEID" val="399"/>
</p:tagLst>
</file>

<file path=ppt/tags/tag87.xml><?xml version="1.0" encoding="utf-8"?>
<p:tagLst xmlns:p="http://schemas.openxmlformats.org/presentationml/2006/main">
  <p:tag name="AS_UNIQUEID" val="400"/>
</p:tagLst>
</file>

<file path=ppt/tags/tag88.xml><?xml version="1.0" encoding="utf-8"?>
<p:tagLst xmlns:p="http://schemas.openxmlformats.org/presentationml/2006/main">
  <p:tag name="AS_UNIQUEID" val="401"/>
</p:tagLst>
</file>

<file path=ppt/tags/tag89.xml><?xml version="1.0" encoding="utf-8"?>
<p:tagLst xmlns:p="http://schemas.openxmlformats.org/presentationml/2006/main">
  <p:tag name="AS_UNIQUEID" val="402"/>
</p:tagLst>
</file>

<file path=ppt/tags/tag90.xml><?xml version="1.0" encoding="utf-8"?>
<p:tagLst xmlns:p="http://schemas.openxmlformats.org/presentationml/2006/main">
  <p:tag name="AS_UNIQUEID" val="403"/>
</p:tagLst>
</file>

<file path=ppt/tags/tag91.xml><?xml version="1.0" encoding="utf-8"?>
<p:tagLst xmlns:p="http://schemas.openxmlformats.org/presentationml/2006/main">
  <p:tag name="AS_UNIQUEID" val="1328"/>
</p:tagLst>
</file>

<file path=ppt/tags/tag92.xml><?xml version="1.0" encoding="utf-8"?>
<p:tagLst xmlns:p="http://schemas.openxmlformats.org/presentationml/2006/main">
  <p:tag name="AS_UNIQUEID" val="404"/>
</p:tagLst>
</file>

<file path=ppt/tags/tag93.xml><?xml version="1.0" encoding="utf-8"?>
<p:tagLst xmlns:p="http://schemas.openxmlformats.org/presentationml/2006/main">
  <p:tag name="AS_UNIQUEID" val="405"/>
</p:tagLst>
</file>

<file path=ppt/tags/tag94.xml><?xml version="1.0" encoding="utf-8"?>
<p:tagLst xmlns:p="http://schemas.openxmlformats.org/presentationml/2006/main">
  <p:tag name="AS_UNIQUEID" val="406"/>
</p:tagLst>
</file>

<file path=ppt/tags/tag95.xml><?xml version="1.0" encoding="utf-8"?>
<p:tagLst xmlns:p="http://schemas.openxmlformats.org/presentationml/2006/main">
  <p:tag name="AS_UNIQUEID" val="407"/>
</p:tagLst>
</file>

<file path=ppt/tags/tag96.xml><?xml version="1.0" encoding="utf-8"?>
<p:tagLst xmlns:p="http://schemas.openxmlformats.org/presentationml/2006/main">
  <p:tag name="AS_UNIQUEID" val="408"/>
</p:tagLst>
</file>

<file path=ppt/tags/tag97.xml><?xml version="1.0" encoding="utf-8"?>
<p:tagLst xmlns:p="http://schemas.openxmlformats.org/presentationml/2006/main">
  <p:tag name="AS_UNIQUEID" val="409"/>
</p:tagLst>
</file>

<file path=ppt/tags/tag98.xml><?xml version="1.0" encoding="utf-8"?>
<p:tagLst xmlns:p="http://schemas.openxmlformats.org/presentationml/2006/main">
  <p:tag name="AS_UNIQUEID" val="410"/>
</p:tagLst>
</file>

<file path=ppt/tags/tag99.xml><?xml version="1.0" encoding="utf-8"?>
<p:tagLst xmlns:p="http://schemas.openxmlformats.org/presentationml/2006/main">
  <p:tag name="AS_UNIQUEID" val="411"/>
</p:tagLst>
</file>

<file path=ppt/tags/tag100.xml><?xml version="1.0" encoding="utf-8"?>
<p:tagLst xmlns:p="http://schemas.openxmlformats.org/presentationml/2006/main">
  <p:tag name="AS_UNIQUEID" val="412"/>
</p:tagLst>
</file>

<file path=ppt/tags/tag101.xml><?xml version="1.0" encoding="utf-8"?>
<p:tagLst xmlns:p="http://schemas.openxmlformats.org/presentationml/2006/main">
  <p:tag name="AS_UNIQUEID" val="413"/>
</p:tagLst>
</file>

<file path=ppt/tags/tag102.xml><?xml version="1.0" encoding="utf-8"?>
<p:tagLst xmlns:p="http://schemas.openxmlformats.org/presentationml/2006/main">
  <p:tag name="AS_UNIQUEID" val="1329"/>
</p:tagLst>
</file>

<file path=ppt/tags/tag103.xml><?xml version="1.0" encoding="utf-8"?>
<p:tagLst xmlns:p="http://schemas.openxmlformats.org/presentationml/2006/main">
  <p:tag name="AS_UNIQUEID" val="414"/>
</p:tagLst>
</file>

<file path=ppt/tags/tag104.xml><?xml version="1.0" encoding="utf-8"?>
<p:tagLst xmlns:p="http://schemas.openxmlformats.org/presentationml/2006/main">
  <p:tag name="AS_UNIQUEID" val="415"/>
</p:tagLst>
</file>

<file path=ppt/tags/tag105.xml><?xml version="1.0" encoding="utf-8"?>
<p:tagLst xmlns:p="http://schemas.openxmlformats.org/presentationml/2006/main">
  <p:tag name="AS_UNIQUEID" val="416"/>
</p:tagLst>
</file>

<file path=ppt/tags/tag106.xml><?xml version="1.0" encoding="utf-8"?>
<p:tagLst xmlns:p="http://schemas.openxmlformats.org/presentationml/2006/main">
  <p:tag name="AS_UNIQUEID" val="417"/>
</p:tagLst>
</file>

<file path=ppt/tags/tag107.xml><?xml version="1.0" encoding="utf-8"?>
<p:tagLst xmlns:p="http://schemas.openxmlformats.org/presentationml/2006/main">
  <p:tag name="AS_UNIQUEID" val="418"/>
</p:tagLst>
</file>

<file path=ppt/tags/tag108.xml><?xml version="1.0" encoding="utf-8"?>
<p:tagLst xmlns:p="http://schemas.openxmlformats.org/presentationml/2006/main">
  <p:tag name="AS_UNIQUEID" val="419"/>
</p:tagLst>
</file>

<file path=ppt/tags/tag109.xml><?xml version="1.0" encoding="utf-8"?>
<p:tagLst xmlns:p="http://schemas.openxmlformats.org/presentationml/2006/main">
  <p:tag name="AS_UNIQUEID" val="420"/>
</p:tagLst>
</file>

<file path=ppt/tags/tag110.xml><?xml version="1.0" encoding="utf-8"?>
<p:tagLst xmlns:p="http://schemas.openxmlformats.org/presentationml/2006/main">
  <p:tag name="AS_UNIQUEID" val="421"/>
</p:tagLst>
</file>

<file path=ppt/tags/tag111.xml><?xml version="1.0" encoding="utf-8"?>
<p:tagLst xmlns:p="http://schemas.openxmlformats.org/presentationml/2006/main">
  <p:tag name="AS_UNIQUEID" val="422"/>
</p:tagLst>
</file>

<file path=ppt/tags/tag112.xml><?xml version="1.0" encoding="utf-8"?>
<p:tagLst xmlns:p="http://schemas.openxmlformats.org/presentationml/2006/main">
  <p:tag name="AS_UNIQUEID" val="1330"/>
</p:tagLst>
</file>

<file path=ppt/tags/tag113.xml><?xml version="1.0" encoding="utf-8"?>
<p:tagLst xmlns:p="http://schemas.openxmlformats.org/presentationml/2006/main">
  <p:tag name="AS_UNIQUEID" val="423"/>
</p:tagLst>
</file>

<file path=ppt/tags/tag114.xml><?xml version="1.0" encoding="utf-8"?>
<p:tagLst xmlns:p="http://schemas.openxmlformats.org/presentationml/2006/main">
  <p:tag name="AS_UNIQUEID" val="424"/>
</p:tagLst>
</file>

<file path=ppt/tags/tag115.xml><?xml version="1.0" encoding="utf-8"?>
<p:tagLst xmlns:p="http://schemas.openxmlformats.org/presentationml/2006/main">
  <p:tag name="AS_UNIQUEID" val="425"/>
</p:tagLst>
</file>

<file path=ppt/tags/tag116.xml><?xml version="1.0" encoding="utf-8"?>
<p:tagLst xmlns:p="http://schemas.openxmlformats.org/presentationml/2006/main">
  <p:tag name="AS_UNIQUEID" val="426"/>
</p:tagLst>
</file>

<file path=ppt/tags/tag117.xml><?xml version="1.0" encoding="utf-8"?>
<p:tagLst xmlns:p="http://schemas.openxmlformats.org/presentationml/2006/main">
  <p:tag name="AS_UNIQUEID" val="427"/>
</p:tagLst>
</file>

<file path=ppt/tags/tag118.xml><?xml version="1.0" encoding="utf-8"?>
<p:tagLst xmlns:p="http://schemas.openxmlformats.org/presentationml/2006/main">
  <p:tag name="AS_UNIQUEID" val="428"/>
</p:tagLst>
</file>

<file path=ppt/tags/tag119.xml><?xml version="1.0" encoding="utf-8"?>
<p:tagLst xmlns:p="http://schemas.openxmlformats.org/presentationml/2006/main">
  <p:tag name="AS_UNIQUEID" val="429"/>
</p:tagLst>
</file>

<file path=ppt/tags/tag120.xml><?xml version="1.0" encoding="utf-8"?>
<p:tagLst xmlns:p="http://schemas.openxmlformats.org/presentationml/2006/main">
  <p:tag name="AS_UNIQUEID" val="430"/>
</p:tagLst>
</file>

<file path=ppt/tags/tag121.xml><?xml version="1.0" encoding="utf-8"?>
<p:tagLst xmlns:p="http://schemas.openxmlformats.org/presentationml/2006/main">
  <p:tag name="AS_UNIQUEID" val="431"/>
</p:tagLst>
</file>

<file path=ppt/tags/tag122.xml><?xml version="1.0" encoding="utf-8"?>
<p:tagLst xmlns:p="http://schemas.openxmlformats.org/presentationml/2006/main">
  <p:tag name="AS_UNIQUEID" val="1331"/>
</p:tagLst>
</file>

<file path=ppt/tags/tag123.xml><?xml version="1.0" encoding="utf-8"?>
<p:tagLst xmlns:p="http://schemas.openxmlformats.org/presentationml/2006/main">
  <p:tag name="AS_UNIQUEID" val="432"/>
</p:tagLst>
</file>

<file path=ppt/tags/tag124.xml><?xml version="1.0" encoding="utf-8"?>
<p:tagLst xmlns:p="http://schemas.openxmlformats.org/presentationml/2006/main">
  <p:tag name="AS_UNIQUEID" val="433"/>
</p:tagLst>
</file>

<file path=ppt/tags/tag125.xml><?xml version="1.0" encoding="utf-8"?>
<p:tagLst xmlns:p="http://schemas.openxmlformats.org/presentationml/2006/main">
  <p:tag name="AS_UNIQUEID" val="434"/>
</p:tagLst>
</file>

<file path=ppt/tags/tag126.xml><?xml version="1.0" encoding="utf-8"?>
<p:tagLst xmlns:p="http://schemas.openxmlformats.org/presentationml/2006/main">
  <p:tag name="AS_UNIQUEID" val="435"/>
</p:tagLst>
</file>

<file path=ppt/tags/tag127.xml><?xml version="1.0" encoding="utf-8"?>
<p:tagLst xmlns:p="http://schemas.openxmlformats.org/presentationml/2006/main">
  <p:tag name="AS_UNIQUEID" val="436"/>
</p:tagLst>
</file>

<file path=ppt/tags/tag128.xml><?xml version="1.0" encoding="utf-8"?>
<p:tagLst xmlns:p="http://schemas.openxmlformats.org/presentationml/2006/main">
  <p:tag name="AS_UNIQUEID" val="1332"/>
</p:tagLst>
</file>

<file path=ppt/tags/tag129.xml><?xml version="1.0" encoding="utf-8"?>
<p:tagLst xmlns:p="http://schemas.openxmlformats.org/presentationml/2006/main">
  <p:tag name="AS_UNIQUEID" val="437"/>
</p:tagLst>
</file>

<file path=ppt/tags/tag130.xml><?xml version="1.0" encoding="utf-8"?>
<p:tagLst xmlns:p="http://schemas.openxmlformats.org/presentationml/2006/main">
  <p:tag name="AS_UNIQUEID" val="438"/>
</p:tagLst>
</file>

<file path=ppt/tags/tag131.xml><?xml version="1.0" encoding="utf-8"?>
<p:tagLst xmlns:p="http://schemas.openxmlformats.org/presentationml/2006/main">
  <p:tag name="AS_UNIQUEID" val="439"/>
</p:tagLst>
</file>

<file path=ppt/tags/tag132.xml><?xml version="1.0" encoding="utf-8"?>
<p:tagLst xmlns:p="http://schemas.openxmlformats.org/presentationml/2006/main">
  <p:tag name="AS_UNIQUEID" val="440"/>
</p:tagLst>
</file>

<file path=ppt/tags/tag133.xml><?xml version="1.0" encoding="utf-8"?>
<p:tagLst xmlns:p="http://schemas.openxmlformats.org/presentationml/2006/main">
  <p:tag name="AS_UNIQUEID" val="441"/>
</p:tagLst>
</file>

<file path=ppt/tags/tag134.xml><?xml version="1.0" encoding="utf-8"?>
<p:tagLst xmlns:p="http://schemas.openxmlformats.org/presentationml/2006/main">
  <p:tag name="AS_UNIQUEID" val="442"/>
</p:tagLst>
</file>

<file path=ppt/tags/tag135.xml><?xml version="1.0" encoding="utf-8"?>
<p:tagLst xmlns:p="http://schemas.openxmlformats.org/presentationml/2006/main">
  <p:tag name="AS_UNIQUEID" val="1333"/>
</p:tagLst>
</file>

<file path=ppt/tags/tag136.xml><?xml version="1.0" encoding="utf-8"?>
<p:tagLst xmlns:p="http://schemas.openxmlformats.org/presentationml/2006/main">
  <p:tag name="AS_UNIQUEID" val="443"/>
</p:tagLst>
</file>

<file path=ppt/tags/tag137.xml><?xml version="1.0" encoding="utf-8"?>
<p:tagLst xmlns:p="http://schemas.openxmlformats.org/presentationml/2006/main">
  <p:tag name="AS_UNIQUEID" val="444"/>
</p:tagLst>
</file>

<file path=ppt/tags/tag138.xml><?xml version="1.0" encoding="utf-8"?>
<p:tagLst xmlns:p="http://schemas.openxmlformats.org/presentationml/2006/main">
  <p:tag name="AS_UNIQUEID" val="445"/>
</p:tagLst>
</file>

<file path=ppt/tags/tag139.xml><?xml version="1.0" encoding="utf-8"?>
<p:tagLst xmlns:p="http://schemas.openxmlformats.org/presentationml/2006/main">
  <p:tag name="AS_UNIQUEID" val="446"/>
</p:tagLst>
</file>

<file path=ppt/tags/tag140.xml><?xml version="1.0" encoding="utf-8"?>
<p:tagLst xmlns:p="http://schemas.openxmlformats.org/presentationml/2006/main">
  <p:tag name="AS_UNIQUEID" val="447"/>
</p:tagLst>
</file>

<file path=ppt/tags/tag141.xml><?xml version="1.0" encoding="utf-8"?>
<p:tagLst xmlns:p="http://schemas.openxmlformats.org/presentationml/2006/main">
  <p:tag name="AS_UNIQUEID" val="448"/>
</p:tagLst>
</file>

<file path=ppt/tags/tag142.xml><?xml version="1.0" encoding="utf-8"?>
<p:tagLst xmlns:p="http://schemas.openxmlformats.org/presentationml/2006/main">
  <p:tag name="AS_UNIQUEID" val="1334"/>
</p:tagLst>
</file>

<file path=ppt/tags/tag143.xml><?xml version="1.0" encoding="utf-8"?>
<p:tagLst xmlns:p="http://schemas.openxmlformats.org/presentationml/2006/main">
  <p:tag name="AS_UNIQUEID" val="449"/>
</p:tagLst>
</file>

<file path=ppt/tags/tag144.xml><?xml version="1.0" encoding="utf-8"?>
<p:tagLst xmlns:p="http://schemas.openxmlformats.org/presentationml/2006/main">
  <p:tag name="AS_UNIQUEID" val="450"/>
</p:tagLst>
</file>

<file path=ppt/tags/tag145.xml><?xml version="1.0" encoding="utf-8"?>
<p:tagLst xmlns:p="http://schemas.openxmlformats.org/presentationml/2006/main">
  <p:tag name="AS_UNIQUEID" val="451"/>
</p:tagLst>
</file>

<file path=ppt/tags/tag146.xml><?xml version="1.0" encoding="utf-8"?>
<p:tagLst xmlns:p="http://schemas.openxmlformats.org/presentationml/2006/main">
  <p:tag name="AS_UNIQUEID" val="452"/>
</p:tagLst>
</file>

<file path=ppt/tags/tag147.xml><?xml version="1.0" encoding="utf-8"?>
<p:tagLst xmlns:p="http://schemas.openxmlformats.org/presentationml/2006/main">
  <p:tag name="AS_UNIQUEID" val="453"/>
</p:tagLst>
</file>

<file path=ppt/tags/tag148.xml><?xml version="1.0" encoding="utf-8"?>
<p:tagLst xmlns:p="http://schemas.openxmlformats.org/presentationml/2006/main">
  <p:tag name="AS_UNIQUEID" val="1335"/>
</p:tagLst>
</file>

<file path=ppt/tags/tag149.xml><?xml version="1.0" encoding="utf-8"?>
<p:tagLst xmlns:p="http://schemas.openxmlformats.org/presentationml/2006/main">
  <p:tag name="AS_UNIQUEID" val="454"/>
</p:tagLst>
</file>

<file path=ppt/tags/tag150.xml><?xml version="1.0" encoding="utf-8"?>
<p:tagLst xmlns:p="http://schemas.openxmlformats.org/presentationml/2006/main">
  <p:tag name="AS_UNIQUEID" val="455"/>
</p:tagLst>
</file>

<file path=ppt/tags/tag151.xml><?xml version="1.0" encoding="utf-8"?>
<p:tagLst xmlns:p="http://schemas.openxmlformats.org/presentationml/2006/main">
  <p:tag name="AS_UNIQUEID" val="456"/>
</p:tagLst>
</file>

<file path=ppt/tags/tag152.xml><?xml version="1.0" encoding="utf-8"?>
<p:tagLst xmlns:p="http://schemas.openxmlformats.org/presentationml/2006/main">
  <p:tag name="AS_UNIQUEID" val="457"/>
</p:tagLst>
</file>

<file path=ppt/tags/tag153.xml><?xml version="1.0" encoding="utf-8"?>
<p:tagLst xmlns:p="http://schemas.openxmlformats.org/presentationml/2006/main">
  <p:tag name="AS_UNIQUEID" val="458"/>
</p:tagLst>
</file>

<file path=ppt/tags/tag154.xml><?xml version="1.0" encoding="utf-8"?>
<p:tagLst xmlns:p="http://schemas.openxmlformats.org/presentationml/2006/main">
  <p:tag name="AS_UNIQUEID" val="1336"/>
</p:tagLst>
</file>

<file path=ppt/tags/tag155.xml><?xml version="1.0" encoding="utf-8"?>
<p:tagLst xmlns:p="http://schemas.openxmlformats.org/presentationml/2006/main">
  <p:tag name="AS_UNIQUEID" val="459"/>
</p:tagLst>
</file>

<file path=ppt/tags/tag156.xml><?xml version="1.0" encoding="utf-8"?>
<p:tagLst xmlns:p="http://schemas.openxmlformats.org/presentationml/2006/main">
  <p:tag name="AS_UNIQUEID" val="460"/>
</p:tagLst>
</file>

<file path=ppt/tags/tag157.xml><?xml version="1.0" encoding="utf-8"?>
<p:tagLst xmlns:p="http://schemas.openxmlformats.org/presentationml/2006/main">
  <p:tag name="AS_UNIQUEID" val="461"/>
</p:tagLst>
</file>

<file path=ppt/tags/tag158.xml><?xml version="1.0" encoding="utf-8"?>
<p:tagLst xmlns:p="http://schemas.openxmlformats.org/presentationml/2006/main">
  <p:tag name="AS_UNIQUEID" val="462"/>
</p:tagLst>
</file>

<file path=ppt/tags/tag159.xml><?xml version="1.0" encoding="utf-8"?>
<p:tagLst xmlns:p="http://schemas.openxmlformats.org/presentationml/2006/main">
  <p:tag name="AS_UNIQUEID" val="463"/>
</p:tagLst>
</file>

<file path=ppt/tags/tag160.xml><?xml version="1.0" encoding="utf-8"?>
<p:tagLst xmlns:p="http://schemas.openxmlformats.org/presentationml/2006/main">
  <p:tag name="AS_UNIQUEID" val="1337"/>
</p:tagLst>
</file>

<file path=ppt/tags/tag161.xml><?xml version="1.0" encoding="utf-8"?>
<p:tagLst xmlns:p="http://schemas.openxmlformats.org/presentationml/2006/main">
  <p:tag name="AS_UNIQUEID" val="464"/>
</p:tagLst>
</file>

<file path=ppt/tags/tag162.xml><?xml version="1.0" encoding="utf-8"?>
<p:tagLst xmlns:p="http://schemas.openxmlformats.org/presentationml/2006/main">
  <p:tag name="AS_UNIQUEID" val="465"/>
</p:tagLst>
</file>

<file path=ppt/tags/tag163.xml><?xml version="1.0" encoding="utf-8"?>
<p:tagLst xmlns:p="http://schemas.openxmlformats.org/presentationml/2006/main">
  <p:tag name="AS_UNIQUEID" val="466"/>
</p:tagLst>
</file>

<file path=ppt/tags/tag164.xml><?xml version="1.0" encoding="utf-8"?>
<p:tagLst xmlns:p="http://schemas.openxmlformats.org/presentationml/2006/main">
  <p:tag name="AS_UNIQUEID" val="467"/>
</p:tagLst>
</file>

<file path=ppt/tags/tag165.xml><?xml version="1.0" encoding="utf-8"?>
<p:tagLst xmlns:p="http://schemas.openxmlformats.org/presentationml/2006/main">
  <p:tag name="AS_UNIQUEID" val="468"/>
</p:tagLst>
</file>

<file path=ppt/tags/tag166.xml><?xml version="1.0" encoding="utf-8"?>
<p:tagLst xmlns:p="http://schemas.openxmlformats.org/presentationml/2006/main">
  <p:tag name="AS_UNIQUEID" val="469"/>
</p:tagLst>
</file>

<file path=ppt/tags/tag167.xml><?xml version="1.0" encoding="utf-8"?>
<p:tagLst xmlns:p="http://schemas.openxmlformats.org/presentationml/2006/main">
  <p:tag name="AS_UNIQUEID" val="1338"/>
</p:tagLst>
</file>

<file path=ppt/tags/tag168.xml><?xml version="1.0" encoding="utf-8"?>
<p:tagLst xmlns:p="http://schemas.openxmlformats.org/presentationml/2006/main">
  <p:tag name="AS_UNIQUEID" val="470"/>
</p:tagLst>
</file>

<file path=ppt/tags/tag169.xml><?xml version="1.0" encoding="utf-8"?>
<p:tagLst xmlns:p="http://schemas.openxmlformats.org/presentationml/2006/main">
  <p:tag name="AS_UNIQUEID" val="471"/>
</p:tagLst>
</file>

<file path=ppt/tags/tag170.xml><?xml version="1.0" encoding="utf-8"?>
<p:tagLst xmlns:p="http://schemas.openxmlformats.org/presentationml/2006/main">
  <p:tag name="AS_UNIQUEID" val="472"/>
</p:tagLst>
</file>

<file path=ppt/tags/tag171.xml><?xml version="1.0" encoding="utf-8"?>
<p:tagLst xmlns:p="http://schemas.openxmlformats.org/presentationml/2006/main">
  <p:tag name="AS_UNIQUEID" val="473"/>
</p:tagLst>
</file>

<file path=ppt/tags/tag172.xml><?xml version="1.0" encoding="utf-8"?>
<p:tagLst xmlns:p="http://schemas.openxmlformats.org/presentationml/2006/main">
  <p:tag name="AS_UNIQUEID" val="474"/>
</p:tagLst>
</file>

<file path=ppt/tags/tag173.xml><?xml version="1.0" encoding="utf-8"?>
<p:tagLst xmlns:p="http://schemas.openxmlformats.org/presentationml/2006/main">
  <p:tag name="AS_UNIQUEID" val="475"/>
</p:tagLst>
</file>

<file path=ppt/tags/tag174.xml><?xml version="1.0" encoding="utf-8"?>
<p:tagLst xmlns:p="http://schemas.openxmlformats.org/presentationml/2006/main">
  <p:tag name="AS_UNIQUEID" val="476"/>
</p:tagLst>
</file>

<file path=ppt/tags/tag175.xml><?xml version="1.0" encoding="utf-8"?>
<p:tagLst xmlns:p="http://schemas.openxmlformats.org/presentationml/2006/main">
  <p:tag name="AS_UNIQUEID" val="477"/>
</p:tagLst>
</file>

<file path=ppt/tags/tag176.xml><?xml version="1.0" encoding="utf-8"?>
<p:tagLst xmlns:p="http://schemas.openxmlformats.org/presentationml/2006/main">
  <p:tag name="AS_UNIQUEID" val="478"/>
</p:tagLst>
</file>

<file path=ppt/tags/tag177.xml><?xml version="1.0" encoding="utf-8"?>
<p:tagLst xmlns:p="http://schemas.openxmlformats.org/presentationml/2006/main">
  <p:tag name="AS_UNIQUEID" val="479"/>
</p:tagLst>
</file>

<file path=ppt/tags/tag178.xml><?xml version="1.0" encoding="utf-8"?>
<p:tagLst xmlns:p="http://schemas.openxmlformats.org/presentationml/2006/main">
  <p:tag name="AS_UNIQUEID" val="1339"/>
</p:tagLst>
</file>

<file path=ppt/tags/tag179.xml><?xml version="1.0" encoding="utf-8"?>
<p:tagLst xmlns:p="http://schemas.openxmlformats.org/presentationml/2006/main">
  <p:tag name="AS_UNIQUEID" val="480"/>
</p:tagLst>
</file>

<file path=ppt/tags/tag180.xml><?xml version="1.0" encoding="utf-8"?>
<p:tagLst xmlns:p="http://schemas.openxmlformats.org/presentationml/2006/main">
  <p:tag name="AS_UNIQUEID" val="481"/>
</p:tagLst>
</file>

<file path=ppt/tags/tag181.xml><?xml version="1.0" encoding="utf-8"?>
<p:tagLst xmlns:p="http://schemas.openxmlformats.org/presentationml/2006/main">
  <p:tag name="AS_UNIQUEID" val="482"/>
</p:tagLst>
</file>

<file path=ppt/tags/tag182.xml><?xml version="1.0" encoding="utf-8"?>
<p:tagLst xmlns:p="http://schemas.openxmlformats.org/presentationml/2006/main">
  <p:tag name="AS_UNIQUEID" val="483"/>
</p:tagLst>
</file>

<file path=ppt/tags/tag183.xml><?xml version="1.0" encoding="utf-8"?>
<p:tagLst xmlns:p="http://schemas.openxmlformats.org/presentationml/2006/main">
  <p:tag name="AS_UNIQUEID" val="484"/>
</p:tagLst>
</file>

<file path=ppt/tags/tag184.xml><?xml version="1.0" encoding="utf-8"?>
<p:tagLst xmlns:p="http://schemas.openxmlformats.org/presentationml/2006/main">
  <p:tag name="AS_UNIQUEID" val="485"/>
</p:tagLst>
</file>

<file path=ppt/tags/tag185.xml><?xml version="1.0" encoding="utf-8"?>
<p:tagLst xmlns:p="http://schemas.openxmlformats.org/presentationml/2006/main">
  <p:tag name="AS_UNIQUEID" val="486"/>
</p:tagLst>
</file>

<file path=ppt/tags/tag186.xml><?xml version="1.0" encoding="utf-8"?>
<p:tagLst xmlns:p="http://schemas.openxmlformats.org/presentationml/2006/main">
  <p:tag name="AS_UNIQUEID" val="487"/>
</p:tagLst>
</file>

<file path=ppt/tags/tag187.xml><?xml version="1.0" encoding="utf-8"?>
<p:tagLst xmlns:p="http://schemas.openxmlformats.org/presentationml/2006/main">
  <p:tag name="AS_UNIQUEID" val="488"/>
</p:tagLst>
</file>

<file path=ppt/tags/tag188.xml><?xml version="1.0" encoding="utf-8"?>
<p:tagLst xmlns:p="http://schemas.openxmlformats.org/presentationml/2006/main">
  <p:tag name="AS_UNIQUEID" val="1340"/>
</p:tagLst>
</file>

<file path=ppt/tags/tag189.xml><?xml version="1.0" encoding="utf-8"?>
<p:tagLst xmlns:p="http://schemas.openxmlformats.org/presentationml/2006/main">
  <p:tag name="AS_UNIQUEID" val="489"/>
</p:tagLst>
</file>

<file path=ppt/tags/tag190.xml><?xml version="1.0" encoding="utf-8"?>
<p:tagLst xmlns:p="http://schemas.openxmlformats.org/presentationml/2006/main">
  <p:tag name="AS_UNIQUEID" val="490"/>
</p:tagLst>
</file>

<file path=ppt/tags/tag191.xml><?xml version="1.0" encoding="utf-8"?>
<p:tagLst xmlns:p="http://schemas.openxmlformats.org/presentationml/2006/main">
  <p:tag name="AS_UNIQUEID" val="491"/>
</p:tagLst>
</file>

<file path=ppt/tags/tag192.xml><?xml version="1.0" encoding="utf-8"?>
<p:tagLst xmlns:p="http://schemas.openxmlformats.org/presentationml/2006/main">
  <p:tag name="AS_UNIQUEID" val="492"/>
</p:tagLst>
</file>

<file path=ppt/tags/tag193.xml><?xml version="1.0" encoding="utf-8"?>
<p:tagLst xmlns:p="http://schemas.openxmlformats.org/presentationml/2006/main">
  <p:tag name="AS_UNIQUEID" val="493"/>
</p:tagLst>
</file>

<file path=ppt/tags/tag194.xml><?xml version="1.0" encoding="utf-8"?>
<p:tagLst xmlns:p="http://schemas.openxmlformats.org/presentationml/2006/main">
  <p:tag name="AS_UNIQUEID" val="494"/>
</p:tagLst>
</file>

<file path=ppt/tags/tag195.xml><?xml version="1.0" encoding="utf-8"?>
<p:tagLst xmlns:p="http://schemas.openxmlformats.org/presentationml/2006/main">
  <p:tag name="AS_UNIQUEID" val="495"/>
</p:tagLst>
</file>

<file path=ppt/tags/tag196.xml><?xml version="1.0" encoding="utf-8"?>
<p:tagLst xmlns:p="http://schemas.openxmlformats.org/presentationml/2006/main">
  <p:tag name="AS_UNIQUEID" val="496"/>
</p:tagLst>
</file>

<file path=ppt/tags/tag197.xml><?xml version="1.0" encoding="utf-8"?>
<p:tagLst xmlns:p="http://schemas.openxmlformats.org/presentationml/2006/main">
  <p:tag name="AS_UNIQUEID" val="497"/>
</p:tagLst>
</file>

<file path=ppt/tags/tag198.xml><?xml version="1.0" encoding="utf-8"?>
<p:tagLst xmlns:p="http://schemas.openxmlformats.org/presentationml/2006/main">
  <p:tag name="AS_UNIQUEID" val="1341"/>
</p:tagLst>
</file>

<file path=ppt/tags/tag199.xml><?xml version="1.0" encoding="utf-8"?>
<p:tagLst xmlns:p="http://schemas.openxmlformats.org/presentationml/2006/main">
  <p:tag name="AS_UNIQUEID" val="498"/>
</p:tagLst>
</file>

<file path=ppt/tags/tag200.xml><?xml version="1.0" encoding="utf-8"?>
<p:tagLst xmlns:p="http://schemas.openxmlformats.org/presentationml/2006/main">
  <p:tag name="AS_UNIQUEID" val="499"/>
</p:tagLst>
</file>

<file path=ppt/tags/tag201.xml><?xml version="1.0" encoding="utf-8"?>
<p:tagLst xmlns:p="http://schemas.openxmlformats.org/presentationml/2006/main">
  <p:tag name="AS_UNIQUEID" val="500"/>
</p:tagLst>
</file>

<file path=ppt/tags/tag202.xml><?xml version="1.0" encoding="utf-8"?>
<p:tagLst xmlns:p="http://schemas.openxmlformats.org/presentationml/2006/main">
  <p:tag name="AS_UNIQUEID" val="501"/>
</p:tagLst>
</file>

<file path=ppt/tags/tag203.xml><?xml version="1.0" encoding="utf-8"?>
<p:tagLst xmlns:p="http://schemas.openxmlformats.org/presentationml/2006/main">
  <p:tag name="AS_UNIQUEID" val="502"/>
</p:tagLst>
</file>

<file path=ppt/tags/tag204.xml><?xml version="1.0" encoding="utf-8"?>
<p:tagLst xmlns:p="http://schemas.openxmlformats.org/presentationml/2006/main">
  <p:tag name="AS_UNIQUEID" val="1342"/>
</p:tagLst>
</file>

<file path=ppt/tags/tag205.xml><?xml version="1.0" encoding="utf-8"?>
<p:tagLst xmlns:p="http://schemas.openxmlformats.org/presentationml/2006/main">
  <p:tag name="AS_UNIQUEID" val="503"/>
</p:tagLst>
</file>

<file path=ppt/tags/tag206.xml><?xml version="1.0" encoding="utf-8"?>
<p:tagLst xmlns:p="http://schemas.openxmlformats.org/presentationml/2006/main">
  <p:tag name="AS_UNIQUEID" val="504"/>
</p:tagLst>
</file>

<file path=ppt/tags/tag207.xml><?xml version="1.0" encoding="utf-8"?>
<p:tagLst xmlns:p="http://schemas.openxmlformats.org/presentationml/2006/main">
  <p:tag name="AS_UNIQUEID" val="505"/>
</p:tagLst>
</file>

<file path=ppt/tags/tag208.xml><?xml version="1.0" encoding="utf-8"?>
<p:tagLst xmlns:p="http://schemas.openxmlformats.org/presentationml/2006/main">
  <p:tag name="AS_UNIQUEID" val="506"/>
</p:tagLst>
</file>

<file path=ppt/tags/tag209.xml><?xml version="1.0" encoding="utf-8"?>
<p:tagLst xmlns:p="http://schemas.openxmlformats.org/presentationml/2006/main">
  <p:tag name="AS_UNIQUEID" val="507"/>
</p:tagLst>
</file>

<file path=ppt/tags/tag210.xml><?xml version="1.0" encoding="utf-8"?>
<p:tagLst xmlns:p="http://schemas.openxmlformats.org/presentationml/2006/main">
  <p:tag name="AS_UNIQUEID" val="508"/>
</p:tagLst>
</file>

<file path=ppt/tags/tag211.xml><?xml version="1.0" encoding="utf-8"?>
<p:tagLst xmlns:p="http://schemas.openxmlformats.org/presentationml/2006/main">
  <p:tag name="AS_UNIQUEID" val="1343"/>
</p:tagLst>
</file>

<file path=ppt/tags/tag212.xml><?xml version="1.0" encoding="utf-8"?>
<p:tagLst xmlns:p="http://schemas.openxmlformats.org/presentationml/2006/main">
  <p:tag name="AS_UNIQUEID" val="509"/>
</p:tagLst>
</file>

<file path=ppt/tags/tag213.xml><?xml version="1.0" encoding="utf-8"?>
<p:tagLst xmlns:p="http://schemas.openxmlformats.org/presentationml/2006/main">
  <p:tag name="AS_UNIQUEID" val="510"/>
</p:tagLst>
</file>

<file path=ppt/tags/tag214.xml><?xml version="1.0" encoding="utf-8"?>
<p:tagLst xmlns:p="http://schemas.openxmlformats.org/presentationml/2006/main">
  <p:tag name="AS_UNIQUEID" val="511"/>
</p:tagLst>
</file>

<file path=ppt/tags/tag215.xml><?xml version="1.0" encoding="utf-8"?>
<p:tagLst xmlns:p="http://schemas.openxmlformats.org/presentationml/2006/main">
  <p:tag name="AS_UNIQUEID" val="512"/>
</p:tagLst>
</file>

<file path=ppt/tags/tag216.xml><?xml version="1.0" encoding="utf-8"?>
<p:tagLst xmlns:p="http://schemas.openxmlformats.org/presentationml/2006/main">
  <p:tag name="AS_UNIQUEID" val="513"/>
</p:tagLst>
</file>

<file path=ppt/tags/tag217.xml><?xml version="1.0" encoding="utf-8"?>
<p:tagLst xmlns:p="http://schemas.openxmlformats.org/presentationml/2006/main">
  <p:tag name="AS_UNIQUEID" val="514"/>
</p:tagLst>
</file>

<file path=ppt/tags/tag218.xml><?xml version="1.0" encoding="utf-8"?>
<p:tagLst xmlns:p="http://schemas.openxmlformats.org/presentationml/2006/main">
  <p:tag name="AS_UNIQUEID" val="1344"/>
</p:tagLst>
</file>

<file path=ppt/tags/tag219.xml><?xml version="1.0" encoding="utf-8"?>
<p:tagLst xmlns:p="http://schemas.openxmlformats.org/presentationml/2006/main">
  <p:tag name="AS_UNIQUEID" val="515"/>
</p:tagLst>
</file>

<file path=ppt/tags/tag220.xml><?xml version="1.0" encoding="utf-8"?>
<p:tagLst xmlns:p="http://schemas.openxmlformats.org/presentationml/2006/main">
  <p:tag name="AS_UNIQUEID" val="516"/>
</p:tagLst>
</file>

<file path=ppt/tags/tag221.xml><?xml version="1.0" encoding="utf-8"?>
<p:tagLst xmlns:p="http://schemas.openxmlformats.org/presentationml/2006/main">
  <p:tag name="AS_UNIQUEID" val="517"/>
</p:tagLst>
</file>

<file path=ppt/tags/tag222.xml><?xml version="1.0" encoding="utf-8"?>
<p:tagLst xmlns:p="http://schemas.openxmlformats.org/presentationml/2006/main">
  <p:tag name="AS_UNIQUEID" val="518"/>
</p:tagLst>
</file>

<file path=ppt/tags/tag223.xml><?xml version="1.0" encoding="utf-8"?>
<p:tagLst xmlns:p="http://schemas.openxmlformats.org/presentationml/2006/main">
  <p:tag name="AS_UNIQUEID" val="519"/>
</p:tagLst>
</file>

<file path=ppt/tags/tag224.xml><?xml version="1.0" encoding="utf-8"?>
<p:tagLst xmlns:p="http://schemas.openxmlformats.org/presentationml/2006/main">
  <p:tag name="AS_UNIQUEID" val="1345"/>
</p:tagLst>
</file>

<file path=ppt/tags/tag225.xml><?xml version="1.0" encoding="utf-8"?>
<p:tagLst xmlns:p="http://schemas.openxmlformats.org/presentationml/2006/main">
  <p:tag name="AS_UNIQUEID" val="520"/>
</p:tagLst>
</file>

<file path=ppt/tags/tag226.xml><?xml version="1.0" encoding="utf-8"?>
<p:tagLst xmlns:p="http://schemas.openxmlformats.org/presentationml/2006/main">
  <p:tag name="AS_UNIQUEID" val="521"/>
</p:tagLst>
</file>

<file path=ppt/tags/tag227.xml><?xml version="1.0" encoding="utf-8"?>
<p:tagLst xmlns:p="http://schemas.openxmlformats.org/presentationml/2006/main">
  <p:tag name="AS_UNIQUEID" val="522"/>
</p:tagLst>
</file>

<file path=ppt/tags/tag228.xml><?xml version="1.0" encoding="utf-8"?>
<p:tagLst xmlns:p="http://schemas.openxmlformats.org/presentationml/2006/main">
  <p:tag name="AS_UNIQUEID" val="523"/>
</p:tagLst>
</file>

<file path=ppt/tags/tag229.xml><?xml version="1.0" encoding="utf-8"?>
<p:tagLst xmlns:p="http://schemas.openxmlformats.org/presentationml/2006/main">
  <p:tag name="AS_UNIQUEID" val="524"/>
</p:tagLst>
</file>

<file path=ppt/tags/tag230.xml><?xml version="1.0" encoding="utf-8"?>
<p:tagLst xmlns:p="http://schemas.openxmlformats.org/presentationml/2006/main">
  <p:tag name="AS_UNIQUEID" val="1346"/>
</p:tagLst>
</file>

<file path=ppt/tags/tag231.xml><?xml version="1.0" encoding="utf-8"?>
<p:tagLst xmlns:p="http://schemas.openxmlformats.org/presentationml/2006/main">
  <p:tag name="AS_UNIQUEID" val="525"/>
</p:tagLst>
</file>

<file path=ppt/tags/tag232.xml><?xml version="1.0" encoding="utf-8"?>
<p:tagLst xmlns:p="http://schemas.openxmlformats.org/presentationml/2006/main">
  <p:tag name="AS_UNIQUEID" val="526"/>
</p:tagLst>
</file>

<file path=ppt/tags/tag233.xml><?xml version="1.0" encoding="utf-8"?>
<p:tagLst xmlns:p="http://schemas.openxmlformats.org/presentationml/2006/main">
  <p:tag name="AS_UNIQUEID" val="527"/>
</p:tagLst>
</file>

<file path=ppt/tags/tag234.xml><?xml version="1.0" encoding="utf-8"?>
<p:tagLst xmlns:p="http://schemas.openxmlformats.org/presentationml/2006/main">
  <p:tag name="AS_UNIQUEID" val="528"/>
</p:tagLst>
</file>

<file path=ppt/tags/tag235.xml><?xml version="1.0" encoding="utf-8"?>
<p:tagLst xmlns:p="http://schemas.openxmlformats.org/presentationml/2006/main">
  <p:tag name="AS_UNIQUEID" val="529"/>
</p:tagLst>
</file>

<file path=ppt/tags/tag236.xml><?xml version="1.0" encoding="utf-8"?>
<p:tagLst xmlns:p="http://schemas.openxmlformats.org/presentationml/2006/main">
  <p:tag name="AS_UNIQUEID" val="1347"/>
</p:tagLst>
</file>

<file path=ppt/tags/tag237.xml><?xml version="1.0" encoding="utf-8"?>
<p:tagLst xmlns:p="http://schemas.openxmlformats.org/presentationml/2006/main">
  <p:tag name="AS_UNIQUEID" val="530"/>
</p:tagLst>
</file>

<file path=ppt/tags/tag238.xml><?xml version="1.0" encoding="utf-8"?>
<p:tagLst xmlns:p="http://schemas.openxmlformats.org/presentationml/2006/main">
  <p:tag name="AS_UNIQUEID" val="531"/>
</p:tagLst>
</file>

<file path=ppt/tags/tag239.xml><?xml version="1.0" encoding="utf-8"?>
<p:tagLst xmlns:p="http://schemas.openxmlformats.org/presentationml/2006/main">
  <p:tag name="AS_UNIQUEID" val="532"/>
</p:tagLst>
</file>

<file path=ppt/tags/tag240.xml><?xml version="1.0" encoding="utf-8"?>
<p:tagLst xmlns:p="http://schemas.openxmlformats.org/presentationml/2006/main">
  <p:tag name="AS_UNIQUEID" val="533"/>
</p:tagLst>
</file>

<file path=ppt/tags/tag241.xml><?xml version="1.0" encoding="utf-8"?>
<p:tagLst xmlns:p="http://schemas.openxmlformats.org/presentationml/2006/main">
  <p:tag name="AS_UNIQUEID" val="534"/>
</p:tagLst>
</file>

<file path=ppt/tags/tag242.xml><?xml version="1.0" encoding="utf-8"?>
<p:tagLst xmlns:p="http://schemas.openxmlformats.org/presentationml/2006/main">
  <p:tag name="AS_UNIQUEID" val="535"/>
</p:tagLst>
</file>

<file path=ppt/tags/tag243.xml><?xml version="1.0" encoding="utf-8"?>
<p:tagLst xmlns:p="http://schemas.openxmlformats.org/presentationml/2006/main">
  <p:tag name="AS_UNIQUEID" val="1348"/>
</p:tagLst>
</file>

<file path=ppt/tags/tag244.xml><?xml version="1.0" encoding="utf-8"?>
<p:tagLst xmlns:p="http://schemas.openxmlformats.org/presentationml/2006/main">
  <p:tag name="AS_UNIQUEID" val="1308"/>
</p:tagLst>
</file>

<file path=ppt/tags/tag245.xml><?xml version="1.0" encoding="utf-8"?>
<p:tagLst xmlns:p="http://schemas.openxmlformats.org/presentationml/2006/main">
  <p:tag name="AS_UNIQUEID" val="1309"/>
</p:tagLst>
</file>

<file path=ppt/tags/tag246.xml><?xml version="1.0" encoding="utf-8"?>
<p:tagLst xmlns:p="http://schemas.openxmlformats.org/presentationml/2006/main">
  <p:tag name="AS_UNIQUEID" val="329"/>
</p:tagLst>
</file>

<file path=ppt/tags/tag247.xml><?xml version="1.0" encoding="utf-8"?>
<p:tagLst xmlns:p="http://schemas.openxmlformats.org/presentationml/2006/main">
  <p:tag name="AS_UNIQUEID" val="330"/>
</p:tagLst>
</file>

<file path=ppt/tags/tag248.xml><?xml version="1.0" encoding="utf-8"?>
<p:tagLst xmlns:p="http://schemas.openxmlformats.org/presentationml/2006/main">
  <p:tag name="AS_UNIQUEID" val="331"/>
</p:tagLst>
</file>

<file path=ppt/tags/tag249.xml><?xml version="1.0" encoding="utf-8"?>
<p:tagLst xmlns:p="http://schemas.openxmlformats.org/presentationml/2006/main">
  <p:tag name="AS_UNIQUEID" val="1349"/>
</p:tagLst>
</file>

<file path=ppt/tags/tag250.xml><?xml version="1.0" encoding="utf-8"?>
<p:tagLst xmlns:p="http://schemas.openxmlformats.org/presentationml/2006/main">
  <p:tag name="AS_UNIQUEID" val="536"/>
</p:tagLst>
</file>

<file path=ppt/tags/tag251.xml><?xml version="1.0" encoding="utf-8"?>
<p:tagLst xmlns:p="http://schemas.openxmlformats.org/presentationml/2006/main">
  <p:tag name="AS_UNIQUEID" val="327"/>
</p:tagLst>
</file>

<file path=ppt/tags/tag252.xml><?xml version="1.0" encoding="utf-8"?>
<p:tagLst xmlns:p="http://schemas.openxmlformats.org/presentationml/2006/main">
  <p:tag name="AS_UNIQUEID" val="328"/>
</p:tagLst>
</file>

<file path=ppt/tags/tag253.xml><?xml version="1.0" encoding="utf-8"?>
<p:tagLst xmlns:p="http://schemas.openxmlformats.org/presentationml/2006/main">
  <p:tag name="AS_UNIQUEID" val="537"/>
</p:tagLst>
</file>

<file path=ppt/tags/tag254.xml><?xml version="1.0" encoding="utf-8"?>
<p:tagLst xmlns:p="http://schemas.openxmlformats.org/presentationml/2006/main">
  <p:tag name="AS_UNIQUEID" val="538"/>
</p:tagLst>
</file>

<file path=ppt/tags/tag255.xml><?xml version="1.0" encoding="utf-8"?>
<p:tagLst xmlns:p="http://schemas.openxmlformats.org/presentationml/2006/main">
  <p:tag name="AS_UNIQUEID" val="1350"/>
</p:tagLst>
</file>

<file path=ppt/tags/tag256.xml><?xml version="1.0" encoding="utf-8"?>
<p:tagLst xmlns:p="http://schemas.openxmlformats.org/presentationml/2006/main">
  <p:tag name="AS_UNIQUEID" val="1351"/>
</p:tagLst>
</file>

<file path=ppt/tags/tag257.xml><?xml version="1.0" encoding="utf-8"?>
<p:tagLst xmlns:p="http://schemas.openxmlformats.org/presentationml/2006/main">
  <p:tag name="AS_UNIQUEID" val="1352"/>
</p:tagLst>
</file>

<file path=ppt/tags/tag258.xml><?xml version="1.0" encoding="utf-8"?>
<p:tagLst xmlns:p="http://schemas.openxmlformats.org/presentationml/2006/main">
  <p:tag name="AS_UNIQUEID" val="329"/>
</p:tagLst>
</file>

<file path=ppt/tags/tag259.xml><?xml version="1.0" encoding="utf-8"?>
<p:tagLst xmlns:p="http://schemas.openxmlformats.org/presentationml/2006/main">
  <p:tag name="AS_UNIQUEID" val="330"/>
</p:tagLst>
</file>

<file path=ppt/tags/tag260.xml><?xml version="1.0" encoding="utf-8"?>
<p:tagLst xmlns:p="http://schemas.openxmlformats.org/presentationml/2006/main">
  <p:tag name="AS_UNIQUEID" val="331"/>
</p:tagLst>
</file>

<file path=ppt/tags/tag261.xml><?xml version="1.0" encoding="utf-8"?>
<p:tagLst xmlns:p="http://schemas.openxmlformats.org/presentationml/2006/main">
  <p:tag name="AS_UNIQUEID" val="1353"/>
</p:tagLst>
</file>

<file path=ppt/tags/tag262.xml><?xml version="1.0" encoding="utf-8"?>
<p:tagLst xmlns:p="http://schemas.openxmlformats.org/presentationml/2006/main">
  <p:tag name="AS_UNIQUEID" val="542"/>
</p:tagLst>
</file>

<file path=ppt/tags/tag263.xml><?xml version="1.0" encoding="utf-8"?>
<p:tagLst xmlns:p="http://schemas.openxmlformats.org/presentationml/2006/main">
  <p:tag name="AS_UNIQUEID" val="327"/>
</p:tagLst>
</file>

<file path=ppt/tags/tag264.xml><?xml version="1.0" encoding="utf-8"?>
<p:tagLst xmlns:p="http://schemas.openxmlformats.org/presentationml/2006/main">
  <p:tag name="AS_UNIQUEID" val="328"/>
</p:tagLst>
</file>

<file path=ppt/tags/tag265.xml><?xml version="1.0" encoding="utf-8"?>
<p:tagLst xmlns:p="http://schemas.openxmlformats.org/presentationml/2006/main">
  <p:tag name="AS_UNIQUEID" val="543"/>
</p:tagLst>
</file>

<file path=ppt/tags/tag266.xml><?xml version="1.0" encoding="utf-8"?>
<p:tagLst xmlns:p="http://schemas.openxmlformats.org/presentationml/2006/main">
  <p:tag name="AS_UNIQUEID" val="544"/>
</p:tagLst>
</file>

<file path=ppt/tags/tag267.xml><?xml version="1.0" encoding="utf-8"?>
<p:tagLst xmlns:p="http://schemas.openxmlformats.org/presentationml/2006/main">
  <p:tag name="AS_UNIQUEID" val="1354"/>
</p:tagLst>
</file>

<file path=ppt/tags/tag268.xml><?xml version="1.0" encoding="utf-8"?>
<p:tagLst xmlns:p="http://schemas.openxmlformats.org/presentationml/2006/main">
  <p:tag name="AS_UNIQUEID" val="1355"/>
</p:tagLst>
</file>

<file path=ppt/tags/tag269.xml><?xml version="1.0" encoding="utf-8"?>
<p:tagLst xmlns:p="http://schemas.openxmlformats.org/presentationml/2006/main">
  <p:tag name="AS_UNIQUEID" val="1356"/>
</p:tagLst>
</file>

<file path=ppt/tags/tag270.xml><?xml version="1.0" encoding="utf-8"?>
<p:tagLst xmlns:p="http://schemas.openxmlformats.org/presentationml/2006/main">
  <p:tag name="AS_UNIQUEID" val="329"/>
</p:tagLst>
</file>

<file path=ppt/tags/tag271.xml><?xml version="1.0" encoding="utf-8"?>
<p:tagLst xmlns:p="http://schemas.openxmlformats.org/presentationml/2006/main">
  <p:tag name="AS_UNIQUEID" val="330"/>
</p:tagLst>
</file>

<file path=ppt/tags/tag272.xml><?xml version="1.0" encoding="utf-8"?>
<p:tagLst xmlns:p="http://schemas.openxmlformats.org/presentationml/2006/main">
  <p:tag name="AS_UNIQUEID" val="331"/>
</p:tagLst>
</file>

<file path=ppt/tags/tag273.xml><?xml version="1.0" encoding="utf-8"?>
<p:tagLst xmlns:p="http://schemas.openxmlformats.org/presentationml/2006/main">
  <p:tag name="AS_UNIQUEID" val="1357"/>
</p:tagLst>
</file>

<file path=ppt/tags/tag274.xml><?xml version="1.0" encoding="utf-8"?>
<p:tagLst xmlns:p="http://schemas.openxmlformats.org/presentationml/2006/main">
  <p:tag name="AS_UNIQUEID" val="548"/>
</p:tagLst>
</file>

<file path=ppt/tags/tag275.xml><?xml version="1.0" encoding="utf-8"?>
<p:tagLst xmlns:p="http://schemas.openxmlformats.org/presentationml/2006/main">
  <p:tag name="AS_UNIQUEID" val="327"/>
</p:tagLst>
</file>

<file path=ppt/tags/tag276.xml><?xml version="1.0" encoding="utf-8"?>
<p:tagLst xmlns:p="http://schemas.openxmlformats.org/presentationml/2006/main">
  <p:tag name="AS_UNIQUEID" val="328"/>
</p:tagLst>
</file>

<file path=ppt/tags/tag277.xml><?xml version="1.0" encoding="utf-8"?>
<p:tagLst xmlns:p="http://schemas.openxmlformats.org/presentationml/2006/main">
  <p:tag name="AS_UNIQUEID" val="549"/>
</p:tagLst>
</file>

<file path=ppt/tags/tag278.xml><?xml version="1.0" encoding="utf-8"?>
<p:tagLst xmlns:p="http://schemas.openxmlformats.org/presentationml/2006/main">
  <p:tag name="AS_UNIQUEID" val="550"/>
</p:tagLst>
</file>

<file path=ppt/tags/tag279.xml><?xml version="1.0" encoding="utf-8"?>
<p:tagLst xmlns:p="http://schemas.openxmlformats.org/presentationml/2006/main">
  <p:tag name="AS_UNIQUEID" val="1358"/>
</p:tagLst>
</file>

<file path=ppt/tags/tag280.xml><?xml version="1.0" encoding="utf-8"?>
<p:tagLst xmlns:p="http://schemas.openxmlformats.org/presentationml/2006/main">
  <p:tag name="AS_UNIQUEID" val="1359"/>
</p:tagLst>
</file>

<file path=ppt/tags/tag281.xml><?xml version="1.0" encoding="utf-8"?>
<p:tagLst xmlns:p="http://schemas.openxmlformats.org/presentationml/2006/main">
  <p:tag name="AS_UNIQUEID" val="1360"/>
</p:tagLst>
</file>

<file path=ppt/tags/tag282.xml><?xml version="1.0" encoding="utf-8"?>
<p:tagLst xmlns:p="http://schemas.openxmlformats.org/presentationml/2006/main">
  <p:tag name="AS_UNIQUEID" val="1361"/>
</p:tagLst>
</file>

<file path=ppt/tags/tag283.xml><?xml version="1.0" encoding="utf-8"?>
<p:tagLst xmlns:p="http://schemas.openxmlformats.org/presentationml/2006/main">
  <p:tag name="AS_UNIQUEID" val="329"/>
</p:tagLst>
</file>

<file path=ppt/tags/tag284.xml><?xml version="1.0" encoding="utf-8"?>
<p:tagLst xmlns:p="http://schemas.openxmlformats.org/presentationml/2006/main">
  <p:tag name="AS_UNIQUEID" val="330"/>
</p:tagLst>
</file>

<file path=ppt/tags/tag285.xml><?xml version="1.0" encoding="utf-8"?>
<p:tagLst xmlns:p="http://schemas.openxmlformats.org/presentationml/2006/main">
  <p:tag name="AS_UNIQUEID" val="331"/>
</p:tagLst>
</file>

<file path=ppt/tags/tag286.xml><?xml version="1.0" encoding="utf-8"?>
<p:tagLst xmlns:p="http://schemas.openxmlformats.org/presentationml/2006/main">
  <p:tag name="AS_UNIQUEID" val="1362"/>
</p:tagLst>
</file>

<file path=ppt/tags/tag287.xml><?xml version="1.0" encoding="utf-8"?>
<p:tagLst xmlns:p="http://schemas.openxmlformats.org/presentationml/2006/main">
  <p:tag name="AS_UNIQUEID" val="554"/>
</p:tagLst>
</file>

<file path=ppt/tags/tag288.xml><?xml version="1.0" encoding="utf-8"?>
<p:tagLst xmlns:p="http://schemas.openxmlformats.org/presentationml/2006/main">
  <p:tag name="AS_UNIQUEID" val="327"/>
</p:tagLst>
</file>

<file path=ppt/tags/tag289.xml><?xml version="1.0" encoding="utf-8"?>
<p:tagLst xmlns:p="http://schemas.openxmlformats.org/presentationml/2006/main">
  <p:tag name="AS_UNIQUEID" val="328"/>
</p:tagLst>
</file>

<file path=ppt/tags/tag290.xml><?xml version="1.0" encoding="utf-8"?>
<p:tagLst xmlns:p="http://schemas.openxmlformats.org/presentationml/2006/main">
  <p:tag name="AS_UNIQUEID" val="555"/>
</p:tagLst>
</file>

<file path=ppt/tags/tag291.xml><?xml version="1.0" encoding="utf-8"?>
<p:tagLst xmlns:p="http://schemas.openxmlformats.org/presentationml/2006/main">
  <p:tag name="AS_UNIQUEID" val="556"/>
</p:tagLst>
</file>

<file path=ppt/tags/tag292.xml><?xml version="1.0" encoding="utf-8"?>
<p:tagLst xmlns:p="http://schemas.openxmlformats.org/presentationml/2006/main">
  <p:tag name="AS_UNIQUEID" val="1363"/>
</p:tagLst>
</file>

<file path=ppt/tags/tag293.xml><?xml version="1.0" encoding="utf-8"?>
<p:tagLst xmlns:p="http://schemas.openxmlformats.org/presentationml/2006/main">
  <p:tag name="AS_UNIQUEID" val="1364"/>
</p:tagLst>
</file>

<file path=ppt/tags/tag294.xml><?xml version="1.0" encoding="utf-8"?>
<p:tagLst xmlns:p="http://schemas.openxmlformats.org/presentationml/2006/main">
  <p:tag name="AS_UNIQUEID" val="1365"/>
</p:tagLst>
</file>

<file path=ppt/tags/tag295.xml><?xml version="1.0" encoding="utf-8"?>
<p:tagLst xmlns:p="http://schemas.openxmlformats.org/presentationml/2006/main">
  <p:tag name="AS_UNIQUEID" val="1366"/>
</p:tagLst>
</file>

<file path=ppt/tags/tag296.xml><?xml version="1.0" encoding="utf-8"?>
<p:tagLst xmlns:p="http://schemas.openxmlformats.org/presentationml/2006/main">
  <p:tag name="AS_UNIQUEID" val="1367"/>
</p:tagLst>
</file>

<file path=ppt/tags/tag297.xml><?xml version="1.0" encoding="utf-8"?>
<p:tagLst xmlns:p="http://schemas.openxmlformats.org/presentationml/2006/main">
  <p:tag name="AS_UNIQUEID" val="1368"/>
</p:tagLst>
</file>

<file path=ppt/tags/tag298.xml><?xml version="1.0" encoding="utf-8"?>
<p:tagLst xmlns:p="http://schemas.openxmlformats.org/presentationml/2006/main">
  <p:tag name="AS_UNIQUEID" val="329"/>
</p:tagLst>
</file>

<file path=ppt/tags/tag299.xml><?xml version="1.0" encoding="utf-8"?>
<p:tagLst xmlns:p="http://schemas.openxmlformats.org/presentationml/2006/main">
  <p:tag name="AS_UNIQUEID" val="330"/>
</p:tagLst>
</file>

<file path=ppt/tags/tag300.xml><?xml version="1.0" encoding="utf-8"?>
<p:tagLst xmlns:p="http://schemas.openxmlformats.org/presentationml/2006/main">
  <p:tag name="AS_UNIQUEID" val="331"/>
</p:tagLst>
</file>

<file path=ppt/tags/tag301.xml><?xml version="1.0" encoding="utf-8"?>
<p:tagLst xmlns:p="http://schemas.openxmlformats.org/presentationml/2006/main">
  <p:tag name="AS_UNIQUEID" val="1369"/>
</p:tagLst>
</file>

<file path=ppt/tags/tag302.xml><?xml version="1.0" encoding="utf-8"?>
<p:tagLst xmlns:p="http://schemas.openxmlformats.org/presentationml/2006/main">
  <p:tag name="AS_UNIQUEID" val="561"/>
</p:tagLst>
</file>

<file path=ppt/tags/tag303.xml><?xml version="1.0" encoding="utf-8"?>
<p:tagLst xmlns:p="http://schemas.openxmlformats.org/presentationml/2006/main">
  <p:tag name="AS_UNIQUEID" val="327"/>
</p:tagLst>
</file>

<file path=ppt/tags/tag304.xml><?xml version="1.0" encoding="utf-8"?>
<p:tagLst xmlns:p="http://schemas.openxmlformats.org/presentationml/2006/main">
  <p:tag name="AS_UNIQUEID" val="328"/>
</p:tagLst>
</file>

<file path=ppt/tags/tag305.xml><?xml version="1.0" encoding="utf-8"?>
<p:tagLst xmlns:p="http://schemas.openxmlformats.org/presentationml/2006/main">
  <p:tag name="AS_UNIQUEID" val="562"/>
</p:tagLst>
</file>

<file path=ppt/tags/tag306.xml><?xml version="1.0" encoding="utf-8"?>
<p:tagLst xmlns:p="http://schemas.openxmlformats.org/presentationml/2006/main">
  <p:tag name="AS_UNIQUEID" val="563"/>
</p:tagLst>
</file>

<file path=ppt/tags/tag307.xml><?xml version="1.0" encoding="utf-8"?>
<p:tagLst xmlns:p="http://schemas.openxmlformats.org/presentationml/2006/main">
  <p:tag name="AS_UNIQUEID" val="1370"/>
</p:tagLst>
</file>

<file path=ppt/tags/tag308.xml><?xml version="1.0" encoding="utf-8"?>
<p:tagLst xmlns:p="http://schemas.openxmlformats.org/presentationml/2006/main">
  <p:tag name="AS_UNIQUEID" val="1371"/>
</p:tagLst>
</file>

<file path=ppt/tags/tag309.xml><?xml version="1.0" encoding="utf-8"?>
<p:tagLst xmlns:p="http://schemas.openxmlformats.org/presentationml/2006/main">
  <p:tag name="AS_UNIQUEID" val="329"/>
</p:tagLst>
</file>

<file path=ppt/tags/tag310.xml><?xml version="1.0" encoding="utf-8"?>
<p:tagLst xmlns:p="http://schemas.openxmlformats.org/presentationml/2006/main">
  <p:tag name="AS_UNIQUEID" val="330"/>
</p:tagLst>
</file>

<file path=ppt/tags/tag311.xml><?xml version="1.0" encoding="utf-8"?>
<p:tagLst xmlns:p="http://schemas.openxmlformats.org/presentationml/2006/main">
  <p:tag name="AS_UNIQUEID" val="331"/>
</p:tagLst>
</file>

<file path=ppt/tags/tag312.xml><?xml version="1.0" encoding="utf-8"?>
<p:tagLst xmlns:p="http://schemas.openxmlformats.org/presentationml/2006/main">
  <p:tag name="AS_UNIQUEID" val="1372"/>
</p:tagLst>
</file>

<file path=ppt/tags/tag313.xml><?xml version="1.0" encoding="utf-8"?>
<p:tagLst xmlns:p="http://schemas.openxmlformats.org/presentationml/2006/main">
  <p:tag name="AS_UNIQUEID" val="570"/>
</p:tagLst>
</file>

<file path=ppt/tags/tag314.xml><?xml version="1.0" encoding="utf-8"?>
<p:tagLst xmlns:p="http://schemas.openxmlformats.org/presentationml/2006/main">
  <p:tag name="AS_UNIQUEID" val="327"/>
</p:tagLst>
</file>

<file path=ppt/tags/tag315.xml><?xml version="1.0" encoding="utf-8"?>
<p:tagLst xmlns:p="http://schemas.openxmlformats.org/presentationml/2006/main">
  <p:tag name="AS_UNIQUEID" val="328"/>
</p:tagLst>
</file>

<file path=ppt/tags/tag316.xml><?xml version="1.0" encoding="utf-8"?>
<p:tagLst xmlns:p="http://schemas.openxmlformats.org/presentationml/2006/main">
  <p:tag name="AS_UNIQUEID" val="571"/>
</p:tagLst>
</file>

<file path=ppt/tags/tag317.xml><?xml version="1.0" encoding="utf-8"?>
<p:tagLst xmlns:p="http://schemas.openxmlformats.org/presentationml/2006/main">
  <p:tag name="AS_UNIQUEID" val="572"/>
</p:tagLst>
</file>

<file path=ppt/tags/tag318.xml><?xml version="1.0" encoding="utf-8"?>
<p:tagLst xmlns:p="http://schemas.openxmlformats.org/presentationml/2006/main">
  <p:tag name="AS_UNIQUEID" val="1373"/>
</p:tagLst>
</file>

<file path=ppt/tags/tag319.xml><?xml version="1.0" encoding="utf-8"?>
<p:tagLst xmlns:p="http://schemas.openxmlformats.org/presentationml/2006/main">
  <p:tag name="AS_UNIQUEID" val="329"/>
</p:tagLst>
</file>

<file path=ppt/tags/tag320.xml><?xml version="1.0" encoding="utf-8"?>
<p:tagLst xmlns:p="http://schemas.openxmlformats.org/presentationml/2006/main">
  <p:tag name="AS_UNIQUEID" val="330"/>
</p:tagLst>
</file>

<file path=ppt/tags/tag321.xml><?xml version="1.0" encoding="utf-8"?>
<p:tagLst xmlns:p="http://schemas.openxmlformats.org/presentationml/2006/main">
  <p:tag name="AS_UNIQUEID" val="331"/>
</p:tagLst>
</file>

<file path=ppt/tags/tag322.xml><?xml version="1.0" encoding="utf-8"?>
<p:tagLst xmlns:p="http://schemas.openxmlformats.org/presentationml/2006/main">
  <p:tag name="AS_UNIQUEID" val="1374"/>
</p:tagLst>
</file>

<file path=ppt/tags/tag323.xml><?xml version="1.0" encoding="utf-8"?>
<p:tagLst xmlns:p="http://schemas.openxmlformats.org/presentationml/2006/main">
  <p:tag name="AS_UNIQUEID" val="575"/>
</p:tagLst>
</file>

<file path=ppt/tags/tag324.xml><?xml version="1.0" encoding="utf-8"?>
<p:tagLst xmlns:p="http://schemas.openxmlformats.org/presentationml/2006/main">
  <p:tag name="AS_UNIQUEID" val="327"/>
</p:tagLst>
</file>

<file path=ppt/tags/tag325.xml><?xml version="1.0" encoding="utf-8"?>
<p:tagLst xmlns:p="http://schemas.openxmlformats.org/presentationml/2006/main">
  <p:tag name="AS_UNIQUEID" val="328"/>
</p:tagLst>
</file>

<file path=ppt/tags/tag326.xml><?xml version="1.0" encoding="utf-8"?>
<p:tagLst xmlns:p="http://schemas.openxmlformats.org/presentationml/2006/main">
  <p:tag name="AS_UNIQUEID" val="576"/>
</p:tagLst>
</file>

<file path=ppt/tags/tag327.xml><?xml version="1.0" encoding="utf-8"?>
<p:tagLst xmlns:p="http://schemas.openxmlformats.org/presentationml/2006/main">
  <p:tag name="AS_UNIQUEID" val="577"/>
</p:tagLst>
</file>

<file path=ppt/tags/tag328.xml><?xml version="1.0" encoding="utf-8"?>
<p:tagLst xmlns:p="http://schemas.openxmlformats.org/presentationml/2006/main">
  <p:tag name="AS_UNIQUEID" val="1375"/>
</p:tagLst>
</file>

<file path=ppt/tags/tag329.xml><?xml version="1.0" encoding="utf-8"?>
<p:tagLst xmlns:p="http://schemas.openxmlformats.org/presentationml/2006/main">
  <p:tag name="AS_UNIQUEID" val="1376"/>
</p:tagLst>
</file>

<file path=ppt/tags/tag330.xml><?xml version="1.0" encoding="utf-8"?>
<p:tagLst xmlns:p="http://schemas.openxmlformats.org/presentationml/2006/main">
  <p:tag name="AS_UNIQUEID" val="1377"/>
</p:tagLst>
</file>

<file path=ppt/tags/tag331.xml><?xml version="1.0" encoding="utf-8"?>
<p:tagLst xmlns:p="http://schemas.openxmlformats.org/presentationml/2006/main">
  <p:tag name="AS_UNIQUEID" val="1378"/>
</p:tagLst>
</file>

<file path=ppt/tags/tag332.xml><?xml version="1.0" encoding="utf-8"?>
<p:tagLst xmlns:p="http://schemas.openxmlformats.org/presentationml/2006/main">
  <p:tag name="AS_UNIQUEID" val="329"/>
</p:tagLst>
</file>

<file path=ppt/tags/tag333.xml><?xml version="1.0" encoding="utf-8"?>
<p:tagLst xmlns:p="http://schemas.openxmlformats.org/presentationml/2006/main">
  <p:tag name="AS_UNIQUEID" val="330"/>
</p:tagLst>
</file>

<file path=ppt/tags/tag334.xml><?xml version="1.0" encoding="utf-8"?>
<p:tagLst xmlns:p="http://schemas.openxmlformats.org/presentationml/2006/main">
  <p:tag name="AS_UNIQUEID" val="331"/>
</p:tagLst>
</file>

<file path=ppt/tags/tag335.xml><?xml version="1.0" encoding="utf-8"?>
<p:tagLst xmlns:p="http://schemas.openxmlformats.org/presentationml/2006/main">
  <p:tag name="AS_UNIQUEID" val="1379"/>
</p:tagLst>
</file>

<file path=ppt/tags/tag336.xml><?xml version="1.0" encoding="utf-8"?>
<p:tagLst xmlns:p="http://schemas.openxmlformats.org/presentationml/2006/main">
  <p:tag name="AS_UNIQUEID" val="579"/>
</p:tagLst>
</file>

<file path=ppt/tags/tag337.xml><?xml version="1.0" encoding="utf-8"?>
<p:tagLst xmlns:p="http://schemas.openxmlformats.org/presentationml/2006/main">
  <p:tag name="AS_UNIQUEID" val="327"/>
</p:tagLst>
</file>

<file path=ppt/tags/tag338.xml><?xml version="1.0" encoding="utf-8"?>
<p:tagLst xmlns:p="http://schemas.openxmlformats.org/presentationml/2006/main">
  <p:tag name="AS_UNIQUEID" val="328"/>
</p:tagLst>
</file>

<file path=ppt/tags/tag339.xml><?xml version="1.0" encoding="utf-8"?>
<p:tagLst xmlns:p="http://schemas.openxmlformats.org/presentationml/2006/main">
  <p:tag name="AS_UNIQUEID" val="580"/>
</p:tagLst>
</file>

<file path=ppt/tags/tag340.xml><?xml version="1.0" encoding="utf-8"?>
<p:tagLst xmlns:p="http://schemas.openxmlformats.org/presentationml/2006/main">
  <p:tag name="AS_UNIQUEID" val="581"/>
</p:tagLst>
</file>

<file path=ppt/tags/tag341.xml><?xml version="1.0" encoding="utf-8"?>
<p:tagLst xmlns:p="http://schemas.openxmlformats.org/presentationml/2006/main">
  <p:tag name="AS_UNIQUEID" val="1380"/>
</p:tagLst>
</file>

<file path=ppt/tags/tag342.xml><?xml version="1.0" encoding="utf-8"?>
<p:tagLst xmlns:p="http://schemas.openxmlformats.org/presentationml/2006/main">
  <p:tag name="AS_UNIQUEID" val="1381"/>
</p:tagLst>
</file>

<file path=ppt/tags/tag343.xml><?xml version="1.0" encoding="utf-8"?>
<p:tagLst xmlns:p="http://schemas.openxmlformats.org/presentationml/2006/main">
  <p:tag name="AS_UNIQUEID" val="1382"/>
</p:tagLst>
</file>

<file path=ppt/tags/tag344.xml><?xml version="1.0" encoding="utf-8"?>
<p:tagLst xmlns:p="http://schemas.openxmlformats.org/presentationml/2006/main">
  <p:tag name="AS_UNIQUEID" val="1383"/>
</p:tagLst>
</file>

<file path=ppt/tags/tag345.xml><?xml version="1.0" encoding="utf-8"?>
<p:tagLst xmlns:p="http://schemas.openxmlformats.org/presentationml/2006/main">
  <p:tag name="AS_UNIQUEID" val="329"/>
</p:tagLst>
</file>

<file path=ppt/tags/tag346.xml><?xml version="1.0" encoding="utf-8"?>
<p:tagLst xmlns:p="http://schemas.openxmlformats.org/presentationml/2006/main">
  <p:tag name="AS_UNIQUEID" val="330"/>
</p:tagLst>
</file>

<file path=ppt/tags/tag347.xml><?xml version="1.0" encoding="utf-8"?>
<p:tagLst xmlns:p="http://schemas.openxmlformats.org/presentationml/2006/main">
  <p:tag name="AS_UNIQUEID" val="331"/>
</p:tagLst>
</file>

<file path=ppt/tags/tag348.xml><?xml version="1.0" encoding="utf-8"?>
<p:tagLst xmlns:p="http://schemas.openxmlformats.org/presentationml/2006/main">
  <p:tag name="AS_UNIQUEID" val="1384"/>
</p:tagLst>
</file>

<file path=ppt/tags/tag349.xml><?xml version="1.0" encoding="utf-8"?>
<p:tagLst xmlns:p="http://schemas.openxmlformats.org/presentationml/2006/main">
  <p:tag name="AS_UNIQUEID" val="586"/>
</p:tagLst>
</file>

<file path=ppt/tags/tag350.xml><?xml version="1.0" encoding="utf-8"?>
<p:tagLst xmlns:p="http://schemas.openxmlformats.org/presentationml/2006/main">
  <p:tag name="AS_UNIQUEID" val="327"/>
</p:tagLst>
</file>

<file path=ppt/tags/tag351.xml><?xml version="1.0" encoding="utf-8"?>
<p:tagLst xmlns:p="http://schemas.openxmlformats.org/presentationml/2006/main">
  <p:tag name="AS_UNIQUEID" val="328"/>
</p:tagLst>
</file>

<file path=ppt/tags/tag352.xml><?xml version="1.0" encoding="utf-8"?>
<p:tagLst xmlns:p="http://schemas.openxmlformats.org/presentationml/2006/main">
  <p:tag name="AS_UNIQUEID" val="587"/>
</p:tagLst>
</file>

<file path=ppt/tags/tag353.xml><?xml version="1.0" encoding="utf-8"?>
<p:tagLst xmlns:p="http://schemas.openxmlformats.org/presentationml/2006/main">
  <p:tag name="AS_UNIQUEID" val="588"/>
</p:tagLst>
</file>

<file path=ppt/tags/tag354.xml><?xml version="1.0" encoding="utf-8"?>
<p:tagLst xmlns:p="http://schemas.openxmlformats.org/presentationml/2006/main">
  <p:tag name="AS_UNIQUEID" val="1385"/>
</p:tagLst>
</file>

<file path=ppt/tags/tag355.xml><?xml version="1.0" encoding="utf-8"?>
<p:tagLst xmlns:p="http://schemas.openxmlformats.org/presentationml/2006/main">
  <p:tag name="AS_UNIQUEID" val="1386"/>
</p:tagLst>
</file>

<file path=ppt/tags/tag356.xml><?xml version="1.0" encoding="utf-8"?>
<p:tagLst xmlns:p="http://schemas.openxmlformats.org/presentationml/2006/main">
  <p:tag name="AS_UNIQUEID" val="1387"/>
</p:tagLst>
</file>

<file path=ppt/tags/tag357.xml><?xml version="1.0" encoding="utf-8"?>
<p:tagLst xmlns:p="http://schemas.openxmlformats.org/presentationml/2006/main">
  <p:tag name="AS_UNIQUEID" val="329"/>
</p:tagLst>
</file>

<file path=ppt/tags/tag358.xml><?xml version="1.0" encoding="utf-8"?>
<p:tagLst xmlns:p="http://schemas.openxmlformats.org/presentationml/2006/main">
  <p:tag name="AS_UNIQUEID" val="330"/>
</p:tagLst>
</file>

<file path=ppt/tags/tag359.xml><?xml version="1.0" encoding="utf-8"?>
<p:tagLst xmlns:p="http://schemas.openxmlformats.org/presentationml/2006/main">
  <p:tag name="AS_UNIQUEID" val="331"/>
</p:tagLst>
</file>

<file path=ppt/tags/tag360.xml><?xml version="1.0" encoding="utf-8"?>
<p:tagLst xmlns:p="http://schemas.openxmlformats.org/presentationml/2006/main">
  <p:tag name="AS_UNIQUEID" val="1388"/>
</p:tagLst>
</file>

<file path=ppt/tags/tag361.xml><?xml version="1.0" encoding="utf-8"?>
<p:tagLst xmlns:p="http://schemas.openxmlformats.org/presentationml/2006/main">
  <p:tag name="AS_UNIQUEID" val="593"/>
</p:tagLst>
</file>

<file path=ppt/tags/tag362.xml><?xml version="1.0" encoding="utf-8"?>
<p:tagLst xmlns:p="http://schemas.openxmlformats.org/presentationml/2006/main">
  <p:tag name="AS_UNIQUEID" val="327"/>
</p:tagLst>
</file>

<file path=ppt/tags/tag363.xml><?xml version="1.0" encoding="utf-8"?>
<p:tagLst xmlns:p="http://schemas.openxmlformats.org/presentationml/2006/main">
  <p:tag name="AS_UNIQUEID" val="328"/>
</p:tagLst>
</file>

<file path=ppt/tags/tag364.xml><?xml version="1.0" encoding="utf-8"?>
<p:tagLst xmlns:p="http://schemas.openxmlformats.org/presentationml/2006/main">
  <p:tag name="AS_UNIQUEID" val="594"/>
</p:tagLst>
</file>

<file path=ppt/tags/tag365.xml><?xml version="1.0" encoding="utf-8"?>
<p:tagLst xmlns:p="http://schemas.openxmlformats.org/presentationml/2006/main">
  <p:tag name="AS_UNIQUEID" val="595"/>
</p:tagLst>
</file>

<file path=ppt/tags/tag366.xml><?xml version="1.0" encoding="utf-8"?>
<p:tagLst xmlns:p="http://schemas.openxmlformats.org/presentationml/2006/main">
  <p:tag name="AS_UNIQUEID" val="1389"/>
</p:tagLst>
</file>

<file path=ppt/tags/tag367.xml><?xml version="1.0" encoding="utf-8"?>
<p:tagLst xmlns:p="http://schemas.openxmlformats.org/presentationml/2006/main">
  <p:tag name="AS_UNIQUEID" val="1390"/>
</p:tagLst>
</file>

<file path=ppt/tags/tag368.xml><?xml version="1.0" encoding="utf-8"?>
<p:tagLst xmlns:p="http://schemas.openxmlformats.org/presentationml/2006/main">
  <p:tag name="AS_UNIQUEID" val="1391"/>
</p:tagLst>
</file>

<file path=ppt/tags/tag369.xml><?xml version="1.0" encoding="utf-8"?>
<p:tagLst xmlns:p="http://schemas.openxmlformats.org/presentationml/2006/main">
  <p:tag name="AS_UNIQUEID" val="329"/>
</p:tagLst>
</file>

<file path=ppt/tags/tag370.xml><?xml version="1.0" encoding="utf-8"?>
<p:tagLst xmlns:p="http://schemas.openxmlformats.org/presentationml/2006/main">
  <p:tag name="AS_UNIQUEID" val="330"/>
</p:tagLst>
</file>

<file path=ppt/tags/tag371.xml><?xml version="1.0" encoding="utf-8"?>
<p:tagLst xmlns:p="http://schemas.openxmlformats.org/presentationml/2006/main">
  <p:tag name="AS_UNIQUEID" val="331"/>
</p:tagLst>
</file>

<file path=ppt/tags/tag372.xml><?xml version="1.0" encoding="utf-8"?>
<p:tagLst xmlns:p="http://schemas.openxmlformats.org/presentationml/2006/main">
  <p:tag name="AS_UNIQUEID" val="1392"/>
</p:tagLst>
</file>

<file path=ppt/tags/tag373.xml><?xml version="1.0" encoding="utf-8"?>
<p:tagLst xmlns:p="http://schemas.openxmlformats.org/presentationml/2006/main">
  <p:tag name="AS_UNIQUEID" val="599"/>
</p:tagLst>
</file>

<file path=ppt/tags/tag374.xml><?xml version="1.0" encoding="utf-8"?>
<p:tagLst xmlns:p="http://schemas.openxmlformats.org/presentationml/2006/main">
  <p:tag name="AS_UNIQUEID" val="327"/>
</p:tagLst>
</file>

<file path=ppt/tags/tag375.xml><?xml version="1.0" encoding="utf-8"?>
<p:tagLst xmlns:p="http://schemas.openxmlformats.org/presentationml/2006/main">
  <p:tag name="AS_UNIQUEID" val="328"/>
</p:tagLst>
</file>

<file path=ppt/tags/tag376.xml><?xml version="1.0" encoding="utf-8"?>
<p:tagLst xmlns:p="http://schemas.openxmlformats.org/presentationml/2006/main">
  <p:tag name="AS_UNIQUEID" val="600"/>
</p:tagLst>
</file>

<file path=ppt/tags/tag377.xml><?xml version="1.0" encoding="utf-8"?>
<p:tagLst xmlns:p="http://schemas.openxmlformats.org/presentationml/2006/main">
  <p:tag name="AS_UNIQUEID" val="601"/>
</p:tagLst>
</file>

<file path=ppt/tags/tag378.xml><?xml version="1.0" encoding="utf-8"?>
<p:tagLst xmlns:p="http://schemas.openxmlformats.org/presentationml/2006/main">
  <p:tag name="AS_UNIQUEID" val="1393"/>
</p:tagLst>
</file>

<file path=ppt/tags/tag379.xml><?xml version="1.0" encoding="utf-8"?>
<p:tagLst xmlns:p="http://schemas.openxmlformats.org/presentationml/2006/main">
  <p:tag name="AS_UNIQUEID" val="1394"/>
</p:tagLst>
</file>

<file path=ppt/tags/tag380.xml><?xml version="1.0" encoding="utf-8"?>
<p:tagLst xmlns:p="http://schemas.openxmlformats.org/presentationml/2006/main">
  <p:tag name="AS_UNIQUEID" val="1395"/>
</p:tagLst>
</file>

<file path=ppt/tags/tag381.xml><?xml version="1.0" encoding="utf-8"?>
<p:tagLst xmlns:p="http://schemas.openxmlformats.org/presentationml/2006/main">
  <p:tag name="AS_UNIQUEID" val="1396"/>
</p:tagLst>
</file>

<file path=ppt/tags/tag382.xml><?xml version="1.0" encoding="utf-8"?>
<p:tagLst xmlns:p="http://schemas.openxmlformats.org/presentationml/2006/main">
  <p:tag name="AS_UNIQUEID" val="1397"/>
</p:tagLst>
</file>

<file path=ppt/tags/tag383.xml><?xml version="1.0" encoding="utf-8"?>
<p:tagLst xmlns:p="http://schemas.openxmlformats.org/presentationml/2006/main">
  <p:tag name="AS_UNIQUEID" val="329"/>
</p:tagLst>
</file>

<file path=ppt/tags/tag384.xml><?xml version="1.0" encoding="utf-8"?>
<p:tagLst xmlns:p="http://schemas.openxmlformats.org/presentationml/2006/main">
  <p:tag name="AS_UNIQUEID" val="330"/>
</p:tagLst>
</file>

<file path=ppt/tags/tag385.xml><?xml version="1.0" encoding="utf-8"?>
<p:tagLst xmlns:p="http://schemas.openxmlformats.org/presentationml/2006/main">
  <p:tag name="AS_UNIQUEID" val="331"/>
</p:tagLst>
</file>

<file path=ppt/tags/tag386.xml><?xml version="1.0" encoding="utf-8"?>
<p:tagLst xmlns:p="http://schemas.openxmlformats.org/presentationml/2006/main">
  <p:tag name="AS_UNIQUEID" val="1398"/>
</p:tagLst>
</file>

<file path=ppt/tags/tag387.xml><?xml version="1.0" encoding="utf-8"?>
<p:tagLst xmlns:p="http://schemas.openxmlformats.org/presentationml/2006/main">
  <p:tag name="AS_UNIQUEID" val="605"/>
</p:tagLst>
</file>

<file path=ppt/tags/tag388.xml><?xml version="1.0" encoding="utf-8"?>
<p:tagLst xmlns:p="http://schemas.openxmlformats.org/presentationml/2006/main">
  <p:tag name="AS_UNIQUEID" val="327"/>
</p:tagLst>
</file>

<file path=ppt/tags/tag389.xml><?xml version="1.0" encoding="utf-8"?>
<p:tagLst xmlns:p="http://schemas.openxmlformats.org/presentationml/2006/main">
  <p:tag name="AS_UNIQUEID" val="328"/>
</p:tagLst>
</file>

<file path=ppt/tags/tag390.xml><?xml version="1.0" encoding="utf-8"?>
<p:tagLst xmlns:p="http://schemas.openxmlformats.org/presentationml/2006/main">
  <p:tag name="AS_UNIQUEID" val="606"/>
</p:tagLst>
</file>

<file path=ppt/tags/tag391.xml><?xml version="1.0" encoding="utf-8"?>
<p:tagLst xmlns:p="http://schemas.openxmlformats.org/presentationml/2006/main">
  <p:tag name="AS_UNIQUEID" val="607"/>
</p:tagLst>
</file>

<file path=ppt/tags/tag392.xml><?xml version="1.0" encoding="utf-8"?>
<p:tagLst xmlns:p="http://schemas.openxmlformats.org/presentationml/2006/main">
  <p:tag name="AS_UNIQUEID" val="1399"/>
</p:tagLst>
</file>

<file path=ppt/tags/tag393.xml><?xml version="1.0" encoding="utf-8"?>
<p:tagLst xmlns:p="http://schemas.openxmlformats.org/presentationml/2006/main">
  <p:tag name="AS_UNIQUEID" val="329"/>
</p:tagLst>
</file>

<file path=ppt/tags/tag394.xml><?xml version="1.0" encoding="utf-8"?>
<p:tagLst xmlns:p="http://schemas.openxmlformats.org/presentationml/2006/main">
  <p:tag name="AS_UNIQUEID" val="330"/>
</p:tagLst>
</file>

<file path=ppt/tags/tag395.xml><?xml version="1.0" encoding="utf-8"?>
<p:tagLst xmlns:p="http://schemas.openxmlformats.org/presentationml/2006/main">
  <p:tag name="AS_UNIQUEID" val="331"/>
</p:tagLst>
</file>

<file path=ppt/tags/tag396.xml><?xml version="1.0" encoding="utf-8"?>
<p:tagLst xmlns:p="http://schemas.openxmlformats.org/presentationml/2006/main">
  <p:tag name="AS_UNIQUEID" val="1400"/>
</p:tagLst>
</file>

<file path=ppt/tags/tag397.xml><?xml version="1.0" encoding="utf-8"?>
<p:tagLst xmlns:p="http://schemas.openxmlformats.org/presentationml/2006/main">
  <p:tag name="AS_UNIQUEID" val="613"/>
</p:tagLst>
</file>

<file path=ppt/tags/tag398.xml><?xml version="1.0" encoding="utf-8"?>
<p:tagLst xmlns:p="http://schemas.openxmlformats.org/presentationml/2006/main">
  <p:tag name="AS_UNIQUEID" val="327"/>
</p:tagLst>
</file>

<file path=ppt/tags/tag399.xml><?xml version="1.0" encoding="utf-8"?>
<p:tagLst xmlns:p="http://schemas.openxmlformats.org/presentationml/2006/main">
  <p:tag name="AS_UNIQUEID" val="328"/>
</p:tagLst>
</file>

<file path=ppt/tags/tag400.xml><?xml version="1.0" encoding="utf-8"?>
<p:tagLst xmlns:p="http://schemas.openxmlformats.org/presentationml/2006/main">
  <p:tag name="AS_UNIQUEID" val="614"/>
</p:tagLst>
</file>

<file path=ppt/tags/tag401.xml><?xml version="1.0" encoding="utf-8"?>
<p:tagLst xmlns:p="http://schemas.openxmlformats.org/presentationml/2006/main">
  <p:tag name="AS_UNIQUEID" val="615"/>
</p:tagLst>
</file>

<file path=ppt/tags/tag402.xml><?xml version="1.0" encoding="utf-8"?>
<p:tagLst xmlns:p="http://schemas.openxmlformats.org/presentationml/2006/main">
  <p:tag name="AS_UNIQUEID" val="1401"/>
</p:tagLst>
</file>

<file path=ppt/tags/tag403.xml><?xml version="1.0" encoding="utf-8"?>
<p:tagLst xmlns:p="http://schemas.openxmlformats.org/presentationml/2006/main">
  <p:tag name="AS_UNIQUEID" val="329"/>
</p:tagLst>
</file>

<file path=ppt/tags/tag404.xml><?xml version="1.0" encoding="utf-8"?>
<p:tagLst xmlns:p="http://schemas.openxmlformats.org/presentationml/2006/main">
  <p:tag name="AS_UNIQUEID" val="330"/>
</p:tagLst>
</file>

<file path=ppt/tags/tag405.xml><?xml version="1.0" encoding="utf-8"?>
<p:tagLst xmlns:p="http://schemas.openxmlformats.org/presentationml/2006/main">
  <p:tag name="AS_UNIQUEID" val="331"/>
</p:tagLst>
</file>

<file path=ppt/tags/tag406.xml><?xml version="1.0" encoding="utf-8"?>
<p:tagLst xmlns:p="http://schemas.openxmlformats.org/presentationml/2006/main">
  <p:tag name="AS_UNIQUEID" val="1402"/>
</p:tagLst>
</file>

<file path=ppt/tags/tag407.xml><?xml version="1.0" encoding="utf-8"?>
<p:tagLst xmlns:p="http://schemas.openxmlformats.org/presentationml/2006/main">
  <p:tag name="AS_UNIQUEID" val="617"/>
</p:tagLst>
</file>

<file path=ppt/tags/tag408.xml><?xml version="1.0" encoding="utf-8"?>
<p:tagLst xmlns:p="http://schemas.openxmlformats.org/presentationml/2006/main">
  <p:tag name="AS_UNIQUEID" val="327"/>
</p:tagLst>
</file>

<file path=ppt/tags/tag409.xml><?xml version="1.0" encoding="utf-8"?>
<p:tagLst xmlns:p="http://schemas.openxmlformats.org/presentationml/2006/main">
  <p:tag name="AS_UNIQUEID" val="328"/>
</p:tagLst>
</file>

<file path=ppt/tags/tag410.xml><?xml version="1.0" encoding="utf-8"?>
<p:tagLst xmlns:p="http://schemas.openxmlformats.org/presentationml/2006/main">
  <p:tag name="AS_UNIQUEID" val="618"/>
</p:tagLst>
</file>

<file path=ppt/tags/tag411.xml><?xml version="1.0" encoding="utf-8"?>
<p:tagLst xmlns:p="http://schemas.openxmlformats.org/presentationml/2006/main">
  <p:tag name="AS_UNIQUEID" val="619"/>
</p:tagLst>
</file>

<file path=ppt/tags/tag412.xml><?xml version="1.0" encoding="utf-8"?>
<p:tagLst xmlns:p="http://schemas.openxmlformats.org/presentationml/2006/main">
  <p:tag name="AS_UNIQUEID" val="1403"/>
</p:tagLst>
</file>

<file path=ppt/tags/tag413.xml><?xml version="1.0" encoding="utf-8"?>
<p:tagLst xmlns:p="http://schemas.openxmlformats.org/presentationml/2006/main">
  <p:tag name="AS_UNIQUEID" val="1404"/>
</p:tagLst>
</file>

<file path=ppt/tags/tag414.xml><?xml version="1.0" encoding="utf-8"?>
<p:tagLst xmlns:p="http://schemas.openxmlformats.org/presentationml/2006/main">
  <p:tag name="AS_UNIQUEID" val="1405"/>
</p:tagLst>
</file>

<file path=ppt/tags/tag415.xml><?xml version="1.0" encoding="utf-8"?>
<p:tagLst xmlns:p="http://schemas.openxmlformats.org/presentationml/2006/main">
  <p:tag name="AS_UNIQUEID" val="1406"/>
</p:tagLst>
</file>

<file path=ppt/tags/tag416.xml><?xml version="1.0" encoding="utf-8"?>
<p:tagLst xmlns:p="http://schemas.openxmlformats.org/presentationml/2006/main">
  <p:tag name="AS_UNIQUEID" val="1407"/>
</p:tagLst>
</file>

<file path=ppt/tags/tag417.xml><?xml version="1.0" encoding="utf-8"?>
<p:tagLst xmlns:p="http://schemas.openxmlformats.org/presentationml/2006/main">
  <p:tag name="AS_UNIQUEID" val="1408"/>
</p:tagLst>
</file>

<file path=ppt/tags/tag418.xml><?xml version="1.0" encoding="utf-8"?>
<p:tagLst xmlns:p="http://schemas.openxmlformats.org/presentationml/2006/main">
  <p:tag name="AS_UNIQUEID" val="1409"/>
</p:tagLst>
</file>

<file path=ppt/tags/tag419.xml><?xml version="1.0" encoding="utf-8"?>
<p:tagLst xmlns:p="http://schemas.openxmlformats.org/presentationml/2006/main">
  <p:tag name="AS_UNIQUEID" val="1410"/>
</p:tagLst>
</file>

<file path=ppt/tags/tag420.xml><?xml version="1.0" encoding="utf-8"?>
<p:tagLst xmlns:p="http://schemas.openxmlformats.org/presentationml/2006/main">
  <p:tag name="AS_UNIQUEID" val="329"/>
</p:tagLst>
</file>

<file path=ppt/tags/tag421.xml><?xml version="1.0" encoding="utf-8"?>
<p:tagLst xmlns:p="http://schemas.openxmlformats.org/presentationml/2006/main">
  <p:tag name="AS_UNIQUEID" val="330"/>
</p:tagLst>
</file>

<file path=ppt/tags/tag422.xml><?xml version="1.0" encoding="utf-8"?>
<p:tagLst xmlns:p="http://schemas.openxmlformats.org/presentationml/2006/main">
  <p:tag name="AS_UNIQUEID" val="331"/>
</p:tagLst>
</file>

<file path=ppt/tags/tag423.xml><?xml version="1.0" encoding="utf-8"?>
<p:tagLst xmlns:p="http://schemas.openxmlformats.org/presentationml/2006/main">
  <p:tag name="AS_UNIQUEID" val="1411"/>
</p:tagLst>
</file>

<file path=ppt/tags/tag424.xml><?xml version="1.0" encoding="utf-8"?>
<p:tagLst xmlns:p="http://schemas.openxmlformats.org/presentationml/2006/main">
  <p:tag name="AS_UNIQUEID" val="621"/>
</p:tagLst>
</file>

<file path=ppt/tags/tag425.xml><?xml version="1.0" encoding="utf-8"?>
<p:tagLst xmlns:p="http://schemas.openxmlformats.org/presentationml/2006/main">
  <p:tag name="AS_UNIQUEID" val="327"/>
</p:tagLst>
</file>

<file path=ppt/tags/tag426.xml><?xml version="1.0" encoding="utf-8"?>
<p:tagLst xmlns:p="http://schemas.openxmlformats.org/presentationml/2006/main">
  <p:tag name="AS_UNIQUEID" val="328"/>
</p:tagLst>
</file>

<file path=ppt/tags/tag427.xml><?xml version="1.0" encoding="utf-8"?>
<p:tagLst xmlns:p="http://schemas.openxmlformats.org/presentationml/2006/main">
  <p:tag name="AS_UNIQUEID" val="622"/>
</p:tagLst>
</file>

<file path=ppt/tags/tag428.xml><?xml version="1.0" encoding="utf-8"?>
<p:tagLst xmlns:p="http://schemas.openxmlformats.org/presentationml/2006/main">
  <p:tag name="AS_UNIQUEID" val="623"/>
</p:tagLst>
</file>

<file path=ppt/tags/tag429.xml><?xml version="1.0" encoding="utf-8"?>
<p:tagLst xmlns:p="http://schemas.openxmlformats.org/presentationml/2006/main">
  <p:tag name="AS_UNIQUEID" val="1412"/>
</p:tagLst>
</file>

<file path=ppt/tags/tag430.xml><?xml version="1.0" encoding="utf-8"?>
<p:tagLst xmlns:p="http://schemas.openxmlformats.org/presentationml/2006/main">
  <p:tag name="AS_UNIQUEID" val="329"/>
</p:tagLst>
</file>

<file path=ppt/tags/tag431.xml><?xml version="1.0" encoding="utf-8"?>
<p:tagLst xmlns:p="http://schemas.openxmlformats.org/presentationml/2006/main">
  <p:tag name="AS_UNIQUEID" val="330"/>
</p:tagLst>
</file>

<file path=ppt/tags/tag432.xml><?xml version="1.0" encoding="utf-8"?>
<p:tagLst xmlns:p="http://schemas.openxmlformats.org/presentationml/2006/main">
  <p:tag name="AS_UNIQUEID" val="331"/>
</p:tagLst>
</file>

<file path=ppt/tags/tag433.xml><?xml version="1.0" encoding="utf-8"?>
<p:tagLst xmlns:p="http://schemas.openxmlformats.org/presentationml/2006/main">
  <p:tag name="AS_UNIQUEID" val="1413"/>
</p:tagLst>
</file>

<file path=ppt/tags/tag434.xml><?xml version="1.0" encoding="utf-8"?>
<p:tagLst xmlns:p="http://schemas.openxmlformats.org/presentationml/2006/main">
  <p:tag name="AS_UNIQUEID" val="632"/>
</p:tagLst>
</file>

<file path=ppt/tags/tag435.xml><?xml version="1.0" encoding="utf-8"?>
<p:tagLst xmlns:p="http://schemas.openxmlformats.org/presentationml/2006/main">
  <p:tag name="AS_UNIQUEID" val="327"/>
</p:tagLst>
</file>

<file path=ppt/tags/tag436.xml><?xml version="1.0" encoding="utf-8"?>
<p:tagLst xmlns:p="http://schemas.openxmlformats.org/presentationml/2006/main">
  <p:tag name="AS_UNIQUEID" val="328"/>
</p:tagLst>
</file>

<file path=ppt/tags/tag437.xml><?xml version="1.0" encoding="utf-8"?>
<p:tagLst xmlns:p="http://schemas.openxmlformats.org/presentationml/2006/main">
  <p:tag name="AS_UNIQUEID" val="633"/>
</p:tagLst>
</file>

<file path=ppt/tags/tag438.xml><?xml version="1.0" encoding="utf-8"?>
<p:tagLst xmlns:p="http://schemas.openxmlformats.org/presentationml/2006/main">
  <p:tag name="AS_UNIQUEID" val="634"/>
</p:tagLst>
</file>

<file path=ppt/tags/tag439.xml><?xml version="1.0" encoding="utf-8"?>
<p:tagLst xmlns:p="http://schemas.openxmlformats.org/presentationml/2006/main">
  <p:tag name="AS_UNIQUEID" val="1414"/>
</p:tagLst>
</file>

<file path=ppt/tags/tag440.xml><?xml version="1.0" encoding="utf-8"?>
<p:tagLst xmlns:p="http://schemas.openxmlformats.org/presentationml/2006/main">
  <p:tag name="AS_UNIQUEID" val="329"/>
</p:tagLst>
</file>

<file path=ppt/tags/tag441.xml><?xml version="1.0" encoding="utf-8"?>
<p:tagLst xmlns:p="http://schemas.openxmlformats.org/presentationml/2006/main">
  <p:tag name="AS_UNIQUEID" val="330"/>
</p:tagLst>
</file>

<file path=ppt/tags/tag442.xml><?xml version="1.0" encoding="utf-8"?>
<p:tagLst xmlns:p="http://schemas.openxmlformats.org/presentationml/2006/main">
  <p:tag name="AS_UNIQUEID" val="331"/>
</p:tagLst>
</file>

<file path=ppt/tags/tag443.xml><?xml version="1.0" encoding="utf-8"?>
<p:tagLst xmlns:p="http://schemas.openxmlformats.org/presentationml/2006/main">
  <p:tag name="AS_UNIQUEID" val="1415"/>
</p:tagLst>
</file>

<file path=ppt/tags/tag444.xml><?xml version="1.0" encoding="utf-8"?>
<p:tagLst xmlns:p="http://schemas.openxmlformats.org/presentationml/2006/main">
  <p:tag name="AS_UNIQUEID" val="636"/>
</p:tagLst>
</file>

<file path=ppt/tags/tag445.xml><?xml version="1.0" encoding="utf-8"?>
<p:tagLst xmlns:p="http://schemas.openxmlformats.org/presentationml/2006/main">
  <p:tag name="AS_UNIQUEID" val="327"/>
</p:tagLst>
</file>

<file path=ppt/tags/tag446.xml><?xml version="1.0" encoding="utf-8"?>
<p:tagLst xmlns:p="http://schemas.openxmlformats.org/presentationml/2006/main">
  <p:tag name="AS_UNIQUEID" val="328"/>
</p:tagLst>
</file>

<file path=ppt/tags/tag447.xml><?xml version="1.0" encoding="utf-8"?>
<p:tagLst xmlns:p="http://schemas.openxmlformats.org/presentationml/2006/main">
  <p:tag name="AS_UNIQUEID" val="637"/>
</p:tagLst>
</file>

<file path=ppt/tags/tag448.xml><?xml version="1.0" encoding="utf-8"?>
<p:tagLst xmlns:p="http://schemas.openxmlformats.org/presentationml/2006/main">
  <p:tag name="AS_UNIQUEID" val="638"/>
</p:tagLst>
</file>

<file path=ppt/tags/tag449.xml><?xml version="1.0" encoding="utf-8"?>
<p:tagLst xmlns:p="http://schemas.openxmlformats.org/presentationml/2006/main">
  <p:tag name="AS_UNIQUEID" val="1416"/>
</p:tagLst>
</file>

<file path=ppt/tags/tag450.xml><?xml version="1.0" encoding="utf-8"?>
<p:tagLst xmlns:p="http://schemas.openxmlformats.org/presentationml/2006/main">
  <p:tag name="AS_UNIQUEID" val="1417"/>
</p:tagLst>
</file>

<file path=ppt/tags/tag451.xml><?xml version="1.0" encoding="utf-8"?>
<p:tagLst xmlns:p="http://schemas.openxmlformats.org/presentationml/2006/main">
  <p:tag name="AS_UNIQUEID" val="1418"/>
</p:tagLst>
</file>

<file path=ppt/tags/tag452.xml><?xml version="1.0" encoding="utf-8"?>
<p:tagLst xmlns:p="http://schemas.openxmlformats.org/presentationml/2006/main">
  <p:tag name="AS_UNIQUEID" val="329"/>
</p:tagLst>
</file>

<file path=ppt/tags/tag453.xml><?xml version="1.0" encoding="utf-8"?>
<p:tagLst xmlns:p="http://schemas.openxmlformats.org/presentationml/2006/main">
  <p:tag name="AS_UNIQUEID" val="330"/>
</p:tagLst>
</file>

<file path=ppt/tags/tag454.xml><?xml version="1.0" encoding="utf-8"?>
<p:tagLst xmlns:p="http://schemas.openxmlformats.org/presentationml/2006/main">
  <p:tag name="AS_UNIQUEID" val="331"/>
</p:tagLst>
</file>

<file path=ppt/tags/tag455.xml><?xml version="1.0" encoding="utf-8"?>
<p:tagLst xmlns:p="http://schemas.openxmlformats.org/presentationml/2006/main">
  <p:tag name="AS_UNIQUEID" val="1419"/>
</p:tagLst>
</file>

<file path=ppt/tags/tag456.xml><?xml version="1.0" encoding="utf-8"?>
<p:tagLst xmlns:p="http://schemas.openxmlformats.org/presentationml/2006/main">
  <p:tag name="AS_UNIQUEID" val="640"/>
</p:tagLst>
</file>

<file path=ppt/tags/tag457.xml><?xml version="1.0" encoding="utf-8"?>
<p:tagLst xmlns:p="http://schemas.openxmlformats.org/presentationml/2006/main">
  <p:tag name="AS_UNIQUEID" val="327"/>
</p:tagLst>
</file>

<file path=ppt/tags/tag458.xml><?xml version="1.0" encoding="utf-8"?>
<p:tagLst xmlns:p="http://schemas.openxmlformats.org/presentationml/2006/main">
  <p:tag name="AS_UNIQUEID" val="328"/>
</p:tagLst>
</file>

<file path=ppt/tags/tag459.xml><?xml version="1.0" encoding="utf-8"?>
<p:tagLst xmlns:p="http://schemas.openxmlformats.org/presentationml/2006/main">
  <p:tag name="AS_UNIQUEID" val="641"/>
</p:tagLst>
</file>

<file path=ppt/tags/tag460.xml><?xml version="1.0" encoding="utf-8"?>
<p:tagLst xmlns:p="http://schemas.openxmlformats.org/presentationml/2006/main">
  <p:tag name="AS_UNIQUEID" val="642"/>
</p:tagLst>
</file>

<file path=ppt/tags/tag461.xml><?xml version="1.0" encoding="utf-8"?>
<p:tagLst xmlns:p="http://schemas.openxmlformats.org/presentationml/2006/main">
  <p:tag name="AS_UNIQUEID" val="1420"/>
</p:tagLst>
</file>

<file path=ppt/tags/tag462.xml><?xml version="1.0" encoding="utf-8"?>
<p:tagLst xmlns:p="http://schemas.openxmlformats.org/presentationml/2006/main">
  <p:tag name="AS_UNIQUEID" val="1421"/>
</p:tagLst>
</file>

<file path=ppt/tags/tag463.xml><?xml version="1.0" encoding="utf-8"?>
<p:tagLst xmlns:p="http://schemas.openxmlformats.org/presentationml/2006/main">
  <p:tag name="AS_UNIQUEID" val="329"/>
</p:tagLst>
</file>

<file path=ppt/tags/tag464.xml><?xml version="1.0" encoding="utf-8"?>
<p:tagLst xmlns:p="http://schemas.openxmlformats.org/presentationml/2006/main">
  <p:tag name="AS_UNIQUEID" val="330"/>
</p:tagLst>
</file>

<file path=ppt/tags/tag465.xml><?xml version="1.0" encoding="utf-8"?>
<p:tagLst xmlns:p="http://schemas.openxmlformats.org/presentationml/2006/main">
  <p:tag name="AS_UNIQUEID" val="331"/>
</p:tagLst>
</file>

<file path=ppt/tags/tag466.xml><?xml version="1.0" encoding="utf-8"?>
<p:tagLst xmlns:p="http://schemas.openxmlformats.org/presentationml/2006/main">
  <p:tag name="AS_UNIQUEID" val="1422"/>
</p:tagLst>
</file>

<file path=ppt/tags/tag467.xml><?xml version="1.0" encoding="utf-8"?>
<p:tagLst xmlns:p="http://schemas.openxmlformats.org/presentationml/2006/main">
  <p:tag name="AS_UNIQUEID" val="646"/>
</p:tagLst>
</file>

<file path=ppt/tags/tag468.xml><?xml version="1.0" encoding="utf-8"?>
<p:tagLst xmlns:p="http://schemas.openxmlformats.org/presentationml/2006/main">
  <p:tag name="AS_UNIQUEID" val="327"/>
</p:tagLst>
</file>

<file path=ppt/tags/tag469.xml><?xml version="1.0" encoding="utf-8"?>
<p:tagLst xmlns:p="http://schemas.openxmlformats.org/presentationml/2006/main">
  <p:tag name="AS_UNIQUEID" val="328"/>
</p:tagLst>
</file>

<file path=ppt/tags/tag470.xml><?xml version="1.0" encoding="utf-8"?>
<p:tagLst xmlns:p="http://schemas.openxmlformats.org/presentationml/2006/main">
  <p:tag name="AS_UNIQUEID" val="647"/>
</p:tagLst>
</file>

<file path=ppt/tags/tag471.xml><?xml version="1.0" encoding="utf-8"?>
<p:tagLst xmlns:p="http://schemas.openxmlformats.org/presentationml/2006/main">
  <p:tag name="AS_UNIQUEID" val="648"/>
</p:tagLst>
</file>

<file path=ppt/tags/tag472.xml><?xml version="1.0" encoding="utf-8"?>
<p:tagLst xmlns:p="http://schemas.openxmlformats.org/presentationml/2006/main">
  <p:tag name="AS_UNIQUEID" val="1423"/>
</p:tagLst>
</file>

<file path=ppt/tags/tag473.xml><?xml version="1.0" encoding="utf-8"?>
<p:tagLst xmlns:p="http://schemas.openxmlformats.org/presentationml/2006/main">
  <p:tag name="AS_UNIQUEID" val="1310"/>
</p:tagLst>
</file>

<file path=ppt/tags/tag474.xml><?xml version="1.0" encoding="utf-8"?>
<p:tagLst xmlns:p="http://schemas.openxmlformats.org/presentationml/2006/main">
  <p:tag name="AS_UNIQUEID" val="1311"/>
</p:tagLst>
</file>

<file path=ppt/tags/tag475.xml><?xml version="1.0" encoding="utf-8"?>
<p:tagLst xmlns:p="http://schemas.openxmlformats.org/presentationml/2006/main">
  <p:tag name="AS_UNIQUEID" val="334"/>
</p:tagLst>
</file>

<file path=ppt/tags/tag476.xml><?xml version="1.0" encoding="utf-8"?>
<p:tagLst xmlns:p="http://schemas.openxmlformats.org/presentationml/2006/main">
  <p:tag name="AS_UNIQUEID" val="335"/>
</p:tagLst>
</file>

<file path=ppt/tags/tag477.xml><?xml version="1.0" encoding="utf-8"?>
<p:tagLst xmlns:p="http://schemas.openxmlformats.org/presentationml/2006/main">
  <p:tag name="AS_UNIQUEID" val="336"/>
</p:tagLst>
</file>

<file path=ppt/tags/tag478.xml><?xml version="1.0" encoding="utf-8"?>
<p:tagLst xmlns:p="http://schemas.openxmlformats.org/presentationml/2006/main">
  <p:tag name="AS_UNIQUEID" val="1424"/>
</p:tagLst>
</file>

<file path=ppt/tags/tag479.xml><?xml version="1.0" encoding="utf-8"?>
<p:tagLst xmlns:p="http://schemas.openxmlformats.org/presentationml/2006/main">
  <p:tag name="AS_UNIQUEID" val="651"/>
</p:tagLst>
</file>

<file path=ppt/tags/tag480.xml><?xml version="1.0" encoding="utf-8"?>
<p:tagLst xmlns:p="http://schemas.openxmlformats.org/presentationml/2006/main">
  <p:tag name="AS_UNIQUEID" val="332"/>
</p:tagLst>
</file>

<file path=ppt/tags/tag481.xml><?xml version="1.0" encoding="utf-8"?>
<p:tagLst xmlns:p="http://schemas.openxmlformats.org/presentationml/2006/main">
  <p:tag name="AS_UNIQUEID" val="333"/>
</p:tagLst>
</file>

<file path=ppt/tags/tag482.xml><?xml version="1.0" encoding="utf-8"?>
<p:tagLst xmlns:p="http://schemas.openxmlformats.org/presentationml/2006/main">
  <p:tag name="AS_UNIQUEID" val="652"/>
</p:tagLst>
</file>

<file path=ppt/tags/tag483.xml><?xml version="1.0" encoding="utf-8"?>
<p:tagLst xmlns:p="http://schemas.openxmlformats.org/presentationml/2006/main">
  <p:tag name="AS_UNIQUEID" val="653"/>
</p:tagLst>
</file>

<file path=ppt/tags/tag484.xml><?xml version="1.0" encoding="utf-8"?>
<p:tagLst xmlns:p="http://schemas.openxmlformats.org/presentationml/2006/main">
  <p:tag name="AS_UNIQUEID" val="1425"/>
</p:tagLst>
</file>

<file path=ppt/tags/tag485.xml><?xml version="1.0" encoding="utf-8"?>
<p:tagLst xmlns:p="http://schemas.openxmlformats.org/presentationml/2006/main">
  <p:tag name="AS_UNIQUEID" val="1426"/>
</p:tagLst>
</file>

<file path=ppt/tags/tag486.xml><?xml version="1.0" encoding="utf-8"?>
<p:tagLst xmlns:p="http://schemas.openxmlformats.org/presentationml/2006/main">
  <p:tag name="AS_UNIQUEID" val="1427"/>
</p:tagLst>
</file>

<file path=ppt/tags/tag487.xml><?xml version="1.0" encoding="utf-8"?>
<p:tagLst xmlns:p="http://schemas.openxmlformats.org/presentationml/2006/main">
  <p:tag name="AS_UNIQUEID" val="334"/>
</p:tagLst>
</file>

<file path=ppt/tags/tag488.xml><?xml version="1.0" encoding="utf-8"?>
<p:tagLst xmlns:p="http://schemas.openxmlformats.org/presentationml/2006/main">
  <p:tag name="AS_UNIQUEID" val="335"/>
</p:tagLst>
</file>

<file path=ppt/tags/tag489.xml><?xml version="1.0" encoding="utf-8"?>
<p:tagLst xmlns:p="http://schemas.openxmlformats.org/presentationml/2006/main">
  <p:tag name="AS_UNIQUEID" val="336"/>
</p:tagLst>
</file>

<file path=ppt/tags/tag490.xml><?xml version="1.0" encoding="utf-8"?>
<p:tagLst xmlns:p="http://schemas.openxmlformats.org/presentationml/2006/main">
  <p:tag name="AS_UNIQUEID" val="1428"/>
</p:tagLst>
</file>

<file path=ppt/tags/tag491.xml><?xml version="1.0" encoding="utf-8"?>
<p:tagLst xmlns:p="http://schemas.openxmlformats.org/presentationml/2006/main">
  <p:tag name="AS_UNIQUEID" val="657"/>
</p:tagLst>
</file>

<file path=ppt/tags/tag492.xml><?xml version="1.0" encoding="utf-8"?>
<p:tagLst xmlns:p="http://schemas.openxmlformats.org/presentationml/2006/main">
  <p:tag name="AS_UNIQUEID" val="332"/>
</p:tagLst>
</file>

<file path=ppt/tags/tag493.xml><?xml version="1.0" encoding="utf-8"?>
<p:tagLst xmlns:p="http://schemas.openxmlformats.org/presentationml/2006/main">
  <p:tag name="AS_UNIQUEID" val="333"/>
</p:tagLst>
</file>

<file path=ppt/tags/tag494.xml><?xml version="1.0" encoding="utf-8"?>
<p:tagLst xmlns:p="http://schemas.openxmlformats.org/presentationml/2006/main">
  <p:tag name="AS_UNIQUEID" val="658"/>
</p:tagLst>
</file>

<file path=ppt/tags/tag495.xml><?xml version="1.0" encoding="utf-8"?>
<p:tagLst xmlns:p="http://schemas.openxmlformats.org/presentationml/2006/main">
  <p:tag name="AS_UNIQUEID" val="659"/>
</p:tagLst>
</file>

<file path=ppt/tags/tag496.xml><?xml version="1.0" encoding="utf-8"?>
<p:tagLst xmlns:p="http://schemas.openxmlformats.org/presentationml/2006/main">
  <p:tag name="AS_UNIQUEID" val="1429"/>
</p:tagLst>
</file>

<file path=ppt/tags/tag497.xml><?xml version="1.0" encoding="utf-8"?>
<p:tagLst xmlns:p="http://schemas.openxmlformats.org/presentationml/2006/main">
  <p:tag name="AS_UNIQUEID" val="1430"/>
</p:tagLst>
</file>

<file path=ppt/tags/tag498.xml><?xml version="1.0" encoding="utf-8"?>
<p:tagLst xmlns:p="http://schemas.openxmlformats.org/presentationml/2006/main">
  <p:tag name="AS_UNIQUEID" val="1431"/>
</p:tagLst>
</file>

<file path=ppt/tags/tag499.xml><?xml version="1.0" encoding="utf-8"?>
<p:tagLst xmlns:p="http://schemas.openxmlformats.org/presentationml/2006/main">
  <p:tag name="AS_UNIQUEID" val="334"/>
</p:tagLst>
</file>

<file path=ppt/tags/tag500.xml><?xml version="1.0" encoding="utf-8"?>
<p:tagLst xmlns:p="http://schemas.openxmlformats.org/presentationml/2006/main">
  <p:tag name="AS_UNIQUEID" val="335"/>
</p:tagLst>
</file>

<file path=ppt/tags/tag501.xml><?xml version="1.0" encoding="utf-8"?>
<p:tagLst xmlns:p="http://schemas.openxmlformats.org/presentationml/2006/main">
  <p:tag name="AS_UNIQUEID" val="336"/>
</p:tagLst>
</file>

<file path=ppt/tags/tag502.xml><?xml version="1.0" encoding="utf-8"?>
<p:tagLst xmlns:p="http://schemas.openxmlformats.org/presentationml/2006/main">
  <p:tag name="AS_UNIQUEID" val="1432"/>
</p:tagLst>
</file>

<file path=ppt/tags/tag503.xml><?xml version="1.0" encoding="utf-8"?>
<p:tagLst xmlns:p="http://schemas.openxmlformats.org/presentationml/2006/main">
  <p:tag name="AS_UNIQUEID" val="663"/>
</p:tagLst>
</file>

<file path=ppt/tags/tag504.xml><?xml version="1.0" encoding="utf-8"?>
<p:tagLst xmlns:p="http://schemas.openxmlformats.org/presentationml/2006/main">
  <p:tag name="AS_UNIQUEID" val="332"/>
</p:tagLst>
</file>

<file path=ppt/tags/tag505.xml><?xml version="1.0" encoding="utf-8"?>
<p:tagLst xmlns:p="http://schemas.openxmlformats.org/presentationml/2006/main">
  <p:tag name="AS_UNIQUEID" val="333"/>
</p:tagLst>
</file>

<file path=ppt/tags/tag506.xml><?xml version="1.0" encoding="utf-8"?>
<p:tagLst xmlns:p="http://schemas.openxmlformats.org/presentationml/2006/main">
  <p:tag name="AS_UNIQUEID" val="664"/>
</p:tagLst>
</file>

<file path=ppt/tags/tag507.xml><?xml version="1.0" encoding="utf-8"?>
<p:tagLst xmlns:p="http://schemas.openxmlformats.org/presentationml/2006/main">
  <p:tag name="AS_UNIQUEID" val="665"/>
</p:tagLst>
</file>

<file path=ppt/tags/tag508.xml><?xml version="1.0" encoding="utf-8"?>
<p:tagLst xmlns:p="http://schemas.openxmlformats.org/presentationml/2006/main">
  <p:tag name="AS_UNIQUEID" val="1433"/>
</p:tagLst>
</file>

<file path=ppt/tags/tag509.xml><?xml version="1.0" encoding="utf-8"?>
<p:tagLst xmlns:p="http://schemas.openxmlformats.org/presentationml/2006/main">
  <p:tag name="AS_UNIQUEID" val="1434"/>
</p:tagLst>
</file>

<file path=ppt/tags/tag510.xml><?xml version="1.0" encoding="utf-8"?>
<p:tagLst xmlns:p="http://schemas.openxmlformats.org/presentationml/2006/main">
  <p:tag name="AS_UNIQUEID" val="1435"/>
</p:tagLst>
</file>

<file path=ppt/tags/tag511.xml><?xml version="1.0" encoding="utf-8"?>
<p:tagLst xmlns:p="http://schemas.openxmlformats.org/presentationml/2006/main">
  <p:tag name="AS_UNIQUEID" val="1436"/>
</p:tagLst>
</file>

<file path=ppt/tags/tag512.xml><?xml version="1.0" encoding="utf-8"?>
<p:tagLst xmlns:p="http://schemas.openxmlformats.org/presentationml/2006/main">
  <p:tag name="AS_UNIQUEID" val="334"/>
</p:tagLst>
</file>

<file path=ppt/tags/tag513.xml><?xml version="1.0" encoding="utf-8"?>
<p:tagLst xmlns:p="http://schemas.openxmlformats.org/presentationml/2006/main">
  <p:tag name="AS_UNIQUEID" val="335"/>
</p:tagLst>
</file>

<file path=ppt/tags/tag514.xml><?xml version="1.0" encoding="utf-8"?>
<p:tagLst xmlns:p="http://schemas.openxmlformats.org/presentationml/2006/main">
  <p:tag name="AS_UNIQUEID" val="336"/>
</p:tagLst>
</file>

<file path=ppt/tags/tag515.xml><?xml version="1.0" encoding="utf-8"?>
<p:tagLst xmlns:p="http://schemas.openxmlformats.org/presentationml/2006/main">
  <p:tag name="AS_UNIQUEID" val="1437"/>
</p:tagLst>
</file>

<file path=ppt/tags/tag516.xml><?xml version="1.0" encoding="utf-8"?>
<p:tagLst xmlns:p="http://schemas.openxmlformats.org/presentationml/2006/main">
  <p:tag name="AS_UNIQUEID" val="669"/>
</p:tagLst>
</file>

<file path=ppt/tags/tag517.xml><?xml version="1.0" encoding="utf-8"?>
<p:tagLst xmlns:p="http://schemas.openxmlformats.org/presentationml/2006/main">
  <p:tag name="AS_UNIQUEID" val="332"/>
</p:tagLst>
</file>

<file path=ppt/tags/tag518.xml><?xml version="1.0" encoding="utf-8"?>
<p:tagLst xmlns:p="http://schemas.openxmlformats.org/presentationml/2006/main">
  <p:tag name="AS_UNIQUEID" val="333"/>
</p:tagLst>
</file>

<file path=ppt/tags/tag519.xml><?xml version="1.0" encoding="utf-8"?>
<p:tagLst xmlns:p="http://schemas.openxmlformats.org/presentationml/2006/main">
  <p:tag name="AS_UNIQUEID" val="670"/>
</p:tagLst>
</file>

<file path=ppt/tags/tag520.xml><?xml version="1.0" encoding="utf-8"?>
<p:tagLst xmlns:p="http://schemas.openxmlformats.org/presentationml/2006/main">
  <p:tag name="AS_UNIQUEID" val="671"/>
</p:tagLst>
</file>

<file path=ppt/tags/tag521.xml><?xml version="1.0" encoding="utf-8"?>
<p:tagLst xmlns:p="http://schemas.openxmlformats.org/presentationml/2006/main">
  <p:tag name="AS_UNIQUEID" val="1438"/>
</p:tagLst>
</file>

<file path=ppt/tags/tag522.xml><?xml version="1.0" encoding="utf-8"?>
<p:tagLst xmlns:p="http://schemas.openxmlformats.org/presentationml/2006/main">
  <p:tag name="AS_UNIQUEID" val="1439"/>
</p:tagLst>
</file>

<file path=ppt/tags/tag523.xml><?xml version="1.0" encoding="utf-8"?>
<p:tagLst xmlns:p="http://schemas.openxmlformats.org/presentationml/2006/main">
  <p:tag name="AS_UNIQUEID" val="1440"/>
</p:tagLst>
</file>

<file path=ppt/tags/tag524.xml><?xml version="1.0" encoding="utf-8"?>
<p:tagLst xmlns:p="http://schemas.openxmlformats.org/presentationml/2006/main">
  <p:tag name="AS_UNIQUEID" val="1441"/>
</p:tagLst>
</file>

<file path=ppt/tags/tag525.xml><?xml version="1.0" encoding="utf-8"?>
<p:tagLst xmlns:p="http://schemas.openxmlformats.org/presentationml/2006/main">
  <p:tag name="AS_UNIQUEID" val="1442"/>
</p:tagLst>
</file>

<file path=ppt/tags/tag526.xml><?xml version="1.0" encoding="utf-8"?>
<p:tagLst xmlns:p="http://schemas.openxmlformats.org/presentationml/2006/main">
  <p:tag name="AS_UNIQUEID" val="1443"/>
</p:tagLst>
</file>

<file path=ppt/tags/tag527.xml><?xml version="1.0" encoding="utf-8"?>
<p:tagLst xmlns:p="http://schemas.openxmlformats.org/presentationml/2006/main">
  <p:tag name="AS_UNIQUEID" val="334"/>
</p:tagLst>
</file>

<file path=ppt/tags/tag528.xml><?xml version="1.0" encoding="utf-8"?>
<p:tagLst xmlns:p="http://schemas.openxmlformats.org/presentationml/2006/main">
  <p:tag name="AS_UNIQUEID" val="335"/>
</p:tagLst>
</file>

<file path=ppt/tags/tag529.xml><?xml version="1.0" encoding="utf-8"?>
<p:tagLst xmlns:p="http://schemas.openxmlformats.org/presentationml/2006/main">
  <p:tag name="AS_UNIQUEID" val="336"/>
</p:tagLst>
</file>

<file path=ppt/tags/tag530.xml><?xml version="1.0" encoding="utf-8"?>
<p:tagLst xmlns:p="http://schemas.openxmlformats.org/presentationml/2006/main">
  <p:tag name="AS_UNIQUEID" val="1444"/>
</p:tagLst>
</file>

<file path=ppt/tags/tag531.xml><?xml version="1.0" encoding="utf-8"?>
<p:tagLst xmlns:p="http://schemas.openxmlformats.org/presentationml/2006/main">
  <p:tag name="AS_UNIQUEID" val="676"/>
</p:tagLst>
</file>

<file path=ppt/tags/tag532.xml><?xml version="1.0" encoding="utf-8"?>
<p:tagLst xmlns:p="http://schemas.openxmlformats.org/presentationml/2006/main">
  <p:tag name="AS_UNIQUEID" val="332"/>
</p:tagLst>
</file>

<file path=ppt/tags/tag533.xml><?xml version="1.0" encoding="utf-8"?>
<p:tagLst xmlns:p="http://schemas.openxmlformats.org/presentationml/2006/main">
  <p:tag name="AS_UNIQUEID" val="333"/>
</p:tagLst>
</file>

<file path=ppt/tags/tag534.xml><?xml version="1.0" encoding="utf-8"?>
<p:tagLst xmlns:p="http://schemas.openxmlformats.org/presentationml/2006/main">
  <p:tag name="AS_UNIQUEID" val="677"/>
</p:tagLst>
</file>

<file path=ppt/tags/tag535.xml><?xml version="1.0" encoding="utf-8"?>
<p:tagLst xmlns:p="http://schemas.openxmlformats.org/presentationml/2006/main">
  <p:tag name="AS_UNIQUEID" val="678"/>
</p:tagLst>
</file>

<file path=ppt/tags/tag536.xml><?xml version="1.0" encoding="utf-8"?>
<p:tagLst xmlns:p="http://schemas.openxmlformats.org/presentationml/2006/main">
  <p:tag name="AS_UNIQUEID" val="1445"/>
</p:tagLst>
</file>

<file path=ppt/tags/tag537.xml><?xml version="1.0" encoding="utf-8"?>
<p:tagLst xmlns:p="http://schemas.openxmlformats.org/presentationml/2006/main">
  <p:tag name="AS_UNIQUEID" val="1446"/>
</p:tagLst>
</file>

<file path=ppt/tags/tag538.xml><?xml version="1.0" encoding="utf-8"?>
<p:tagLst xmlns:p="http://schemas.openxmlformats.org/presentationml/2006/main">
  <p:tag name="AS_UNIQUEID" val="334"/>
</p:tagLst>
</file>

<file path=ppt/tags/tag539.xml><?xml version="1.0" encoding="utf-8"?>
<p:tagLst xmlns:p="http://schemas.openxmlformats.org/presentationml/2006/main">
  <p:tag name="AS_UNIQUEID" val="335"/>
</p:tagLst>
</file>

<file path=ppt/tags/tag540.xml><?xml version="1.0" encoding="utf-8"?>
<p:tagLst xmlns:p="http://schemas.openxmlformats.org/presentationml/2006/main">
  <p:tag name="AS_UNIQUEID" val="336"/>
</p:tagLst>
</file>

<file path=ppt/tags/tag541.xml><?xml version="1.0" encoding="utf-8"?>
<p:tagLst xmlns:p="http://schemas.openxmlformats.org/presentationml/2006/main">
  <p:tag name="AS_UNIQUEID" val="1447"/>
</p:tagLst>
</file>

<file path=ppt/tags/tag542.xml><?xml version="1.0" encoding="utf-8"?>
<p:tagLst xmlns:p="http://schemas.openxmlformats.org/presentationml/2006/main">
  <p:tag name="AS_UNIQUEID" val="685"/>
</p:tagLst>
</file>

<file path=ppt/tags/tag543.xml><?xml version="1.0" encoding="utf-8"?>
<p:tagLst xmlns:p="http://schemas.openxmlformats.org/presentationml/2006/main">
  <p:tag name="AS_UNIQUEID" val="332"/>
</p:tagLst>
</file>

<file path=ppt/tags/tag544.xml><?xml version="1.0" encoding="utf-8"?>
<p:tagLst xmlns:p="http://schemas.openxmlformats.org/presentationml/2006/main">
  <p:tag name="AS_UNIQUEID" val="333"/>
</p:tagLst>
</file>

<file path=ppt/tags/tag545.xml><?xml version="1.0" encoding="utf-8"?>
<p:tagLst xmlns:p="http://schemas.openxmlformats.org/presentationml/2006/main">
  <p:tag name="AS_UNIQUEID" val="686"/>
</p:tagLst>
</file>

<file path=ppt/tags/tag546.xml><?xml version="1.0" encoding="utf-8"?>
<p:tagLst xmlns:p="http://schemas.openxmlformats.org/presentationml/2006/main">
  <p:tag name="AS_UNIQUEID" val="687"/>
</p:tagLst>
</file>

<file path=ppt/tags/tag547.xml><?xml version="1.0" encoding="utf-8"?>
<p:tagLst xmlns:p="http://schemas.openxmlformats.org/presentationml/2006/main">
  <p:tag name="AS_UNIQUEID" val="1448"/>
</p:tagLst>
</file>

<file path=ppt/tags/tag548.xml><?xml version="1.0" encoding="utf-8"?>
<p:tagLst xmlns:p="http://schemas.openxmlformats.org/presentationml/2006/main">
  <p:tag name="AS_UNIQUEID" val="334"/>
</p:tagLst>
</file>

<file path=ppt/tags/tag549.xml><?xml version="1.0" encoding="utf-8"?>
<p:tagLst xmlns:p="http://schemas.openxmlformats.org/presentationml/2006/main">
  <p:tag name="AS_UNIQUEID" val="335"/>
</p:tagLst>
</file>

<file path=ppt/tags/tag550.xml><?xml version="1.0" encoding="utf-8"?>
<p:tagLst xmlns:p="http://schemas.openxmlformats.org/presentationml/2006/main">
  <p:tag name="AS_UNIQUEID" val="336"/>
</p:tagLst>
</file>

<file path=ppt/tags/tag551.xml><?xml version="1.0" encoding="utf-8"?>
<p:tagLst xmlns:p="http://schemas.openxmlformats.org/presentationml/2006/main">
  <p:tag name="AS_UNIQUEID" val="1449"/>
</p:tagLst>
</file>

<file path=ppt/tags/tag552.xml><?xml version="1.0" encoding="utf-8"?>
<p:tagLst xmlns:p="http://schemas.openxmlformats.org/presentationml/2006/main">
  <p:tag name="AS_UNIQUEID" val="690"/>
</p:tagLst>
</file>

<file path=ppt/tags/tag553.xml><?xml version="1.0" encoding="utf-8"?>
<p:tagLst xmlns:p="http://schemas.openxmlformats.org/presentationml/2006/main">
  <p:tag name="AS_UNIQUEID" val="332"/>
</p:tagLst>
</file>

<file path=ppt/tags/tag554.xml><?xml version="1.0" encoding="utf-8"?>
<p:tagLst xmlns:p="http://schemas.openxmlformats.org/presentationml/2006/main">
  <p:tag name="AS_UNIQUEID" val="333"/>
</p:tagLst>
</file>

<file path=ppt/tags/tag555.xml><?xml version="1.0" encoding="utf-8"?>
<p:tagLst xmlns:p="http://schemas.openxmlformats.org/presentationml/2006/main">
  <p:tag name="AS_UNIQUEID" val="691"/>
</p:tagLst>
</file>

<file path=ppt/tags/tag556.xml><?xml version="1.0" encoding="utf-8"?>
<p:tagLst xmlns:p="http://schemas.openxmlformats.org/presentationml/2006/main">
  <p:tag name="AS_UNIQUEID" val="692"/>
</p:tagLst>
</file>

<file path=ppt/tags/tag557.xml><?xml version="1.0" encoding="utf-8"?>
<p:tagLst xmlns:p="http://schemas.openxmlformats.org/presentationml/2006/main">
  <p:tag name="AS_UNIQUEID" val="1450"/>
</p:tagLst>
</file>

<file path=ppt/tags/tag558.xml><?xml version="1.0" encoding="utf-8"?>
<p:tagLst xmlns:p="http://schemas.openxmlformats.org/presentationml/2006/main">
  <p:tag name="AS_UNIQUEID" val="1451"/>
</p:tagLst>
</file>

<file path=ppt/tags/tag559.xml><?xml version="1.0" encoding="utf-8"?>
<p:tagLst xmlns:p="http://schemas.openxmlformats.org/presentationml/2006/main">
  <p:tag name="AS_UNIQUEID" val="1452"/>
</p:tagLst>
</file>

<file path=ppt/tags/tag560.xml><?xml version="1.0" encoding="utf-8"?>
<p:tagLst xmlns:p="http://schemas.openxmlformats.org/presentationml/2006/main">
  <p:tag name="AS_UNIQUEID" val="1453"/>
</p:tagLst>
</file>

<file path=ppt/tags/tag561.xml><?xml version="1.0" encoding="utf-8"?>
<p:tagLst xmlns:p="http://schemas.openxmlformats.org/presentationml/2006/main">
  <p:tag name="AS_UNIQUEID" val="334"/>
</p:tagLst>
</file>

<file path=ppt/tags/tag562.xml><?xml version="1.0" encoding="utf-8"?>
<p:tagLst xmlns:p="http://schemas.openxmlformats.org/presentationml/2006/main">
  <p:tag name="AS_UNIQUEID" val="335"/>
</p:tagLst>
</file>

<file path=ppt/tags/tag563.xml><?xml version="1.0" encoding="utf-8"?>
<p:tagLst xmlns:p="http://schemas.openxmlformats.org/presentationml/2006/main">
  <p:tag name="AS_UNIQUEID" val="336"/>
</p:tagLst>
</file>

<file path=ppt/tags/tag564.xml><?xml version="1.0" encoding="utf-8"?>
<p:tagLst xmlns:p="http://schemas.openxmlformats.org/presentationml/2006/main">
  <p:tag name="AS_UNIQUEID" val="1454"/>
</p:tagLst>
</file>

<file path=ppt/tags/tag565.xml><?xml version="1.0" encoding="utf-8"?>
<p:tagLst xmlns:p="http://schemas.openxmlformats.org/presentationml/2006/main">
  <p:tag name="AS_UNIQUEID" val="694"/>
</p:tagLst>
</file>

<file path=ppt/tags/tag566.xml><?xml version="1.0" encoding="utf-8"?>
<p:tagLst xmlns:p="http://schemas.openxmlformats.org/presentationml/2006/main">
  <p:tag name="AS_UNIQUEID" val="332"/>
</p:tagLst>
</file>

<file path=ppt/tags/tag567.xml><?xml version="1.0" encoding="utf-8"?>
<p:tagLst xmlns:p="http://schemas.openxmlformats.org/presentationml/2006/main">
  <p:tag name="AS_UNIQUEID" val="333"/>
</p:tagLst>
</file>

<file path=ppt/tags/tag568.xml><?xml version="1.0" encoding="utf-8"?>
<p:tagLst xmlns:p="http://schemas.openxmlformats.org/presentationml/2006/main">
  <p:tag name="AS_UNIQUEID" val="695"/>
</p:tagLst>
</file>

<file path=ppt/tags/tag569.xml><?xml version="1.0" encoding="utf-8"?>
<p:tagLst xmlns:p="http://schemas.openxmlformats.org/presentationml/2006/main">
  <p:tag name="AS_UNIQUEID" val="696"/>
</p:tagLst>
</file>

<file path=ppt/tags/tag570.xml><?xml version="1.0" encoding="utf-8"?>
<p:tagLst xmlns:p="http://schemas.openxmlformats.org/presentationml/2006/main">
  <p:tag name="AS_UNIQUEID" val="1455"/>
</p:tagLst>
</file>

<file path=ppt/tags/tag571.xml><?xml version="1.0" encoding="utf-8"?>
<p:tagLst xmlns:p="http://schemas.openxmlformats.org/presentationml/2006/main">
  <p:tag name="AS_UNIQUEID" val="1456"/>
</p:tagLst>
</file>

<file path=ppt/tags/tag572.xml><?xml version="1.0" encoding="utf-8"?>
<p:tagLst xmlns:p="http://schemas.openxmlformats.org/presentationml/2006/main">
  <p:tag name="AS_UNIQUEID" val="1457"/>
</p:tagLst>
</file>

<file path=ppt/tags/tag573.xml><?xml version="1.0" encoding="utf-8"?>
<p:tagLst xmlns:p="http://schemas.openxmlformats.org/presentationml/2006/main">
  <p:tag name="AS_UNIQUEID" val="1458"/>
</p:tagLst>
</file>

<file path=ppt/tags/tag574.xml><?xml version="1.0" encoding="utf-8"?>
<p:tagLst xmlns:p="http://schemas.openxmlformats.org/presentationml/2006/main">
  <p:tag name="AS_UNIQUEID" val="334"/>
</p:tagLst>
</file>

<file path=ppt/tags/tag575.xml><?xml version="1.0" encoding="utf-8"?>
<p:tagLst xmlns:p="http://schemas.openxmlformats.org/presentationml/2006/main">
  <p:tag name="AS_UNIQUEID" val="335"/>
</p:tagLst>
</file>

<file path=ppt/tags/tag576.xml><?xml version="1.0" encoding="utf-8"?>
<p:tagLst xmlns:p="http://schemas.openxmlformats.org/presentationml/2006/main">
  <p:tag name="AS_UNIQUEID" val="336"/>
</p:tagLst>
</file>

<file path=ppt/tags/tag577.xml><?xml version="1.0" encoding="utf-8"?>
<p:tagLst xmlns:p="http://schemas.openxmlformats.org/presentationml/2006/main">
  <p:tag name="AS_UNIQUEID" val="1459"/>
</p:tagLst>
</file>

<file path=ppt/tags/tag578.xml><?xml version="1.0" encoding="utf-8"?>
<p:tagLst xmlns:p="http://schemas.openxmlformats.org/presentationml/2006/main">
  <p:tag name="AS_UNIQUEID" val="701"/>
</p:tagLst>
</file>

<file path=ppt/tags/tag579.xml><?xml version="1.0" encoding="utf-8"?>
<p:tagLst xmlns:p="http://schemas.openxmlformats.org/presentationml/2006/main">
  <p:tag name="AS_UNIQUEID" val="332"/>
</p:tagLst>
</file>

<file path=ppt/tags/tag580.xml><?xml version="1.0" encoding="utf-8"?>
<p:tagLst xmlns:p="http://schemas.openxmlformats.org/presentationml/2006/main">
  <p:tag name="AS_UNIQUEID" val="333"/>
</p:tagLst>
</file>

<file path=ppt/tags/tag581.xml><?xml version="1.0" encoding="utf-8"?>
<p:tagLst xmlns:p="http://schemas.openxmlformats.org/presentationml/2006/main">
  <p:tag name="AS_UNIQUEID" val="702"/>
</p:tagLst>
</file>

<file path=ppt/tags/tag582.xml><?xml version="1.0" encoding="utf-8"?>
<p:tagLst xmlns:p="http://schemas.openxmlformats.org/presentationml/2006/main">
  <p:tag name="AS_UNIQUEID" val="703"/>
</p:tagLst>
</file>

<file path=ppt/tags/tag583.xml><?xml version="1.0" encoding="utf-8"?>
<p:tagLst xmlns:p="http://schemas.openxmlformats.org/presentationml/2006/main">
  <p:tag name="AS_UNIQUEID" val="1460"/>
</p:tagLst>
</file>

<file path=ppt/tags/tag584.xml><?xml version="1.0" encoding="utf-8"?>
<p:tagLst xmlns:p="http://schemas.openxmlformats.org/presentationml/2006/main">
  <p:tag name="AS_UNIQUEID" val="1461"/>
</p:tagLst>
</file>

<file path=ppt/tags/tag585.xml><?xml version="1.0" encoding="utf-8"?>
<p:tagLst xmlns:p="http://schemas.openxmlformats.org/presentationml/2006/main">
  <p:tag name="AS_UNIQUEID" val="1462"/>
</p:tagLst>
</file>

<file path=ppt/tags/tag586.xml><?xml version="1.0" encoding="utf-8"?>
<p:tagLst xmlns:p="http://schemas.openxmlformats.org/presentationml/2006/main">
  <p:tag name="AS_UNIQUEID" val="334"/>
</p:tagLst>
</file>

<file path=ppt/tags/tag587.xml><?xml version="1.0" encoding="utf-8"?>
<p:tagLst xmlns:p="http://schemas.openxmlformats.org/presentationml/2006/main">
  <p:tag name="AS_UNIQUEID" val="335"/>
</p:tagLst>
</file>

<file path=ppt/tags/tag588.xml><?xml version="1.0" encoding="utf-8"?>
<p:tagLst xmlns:p="http://schemas.openxmlformats.org/presentationml/2006/main">
  <p:tag name="AS_UNIQUEID" val="336"/>
</p:tagLst>
</file>

<file path=ppt/tags/tag589.xml><?xml version="1.0" encoding="utf-8"?>
<p:tagLst xmlns:p="http://schemas.openxmlformats.org/presentationml/2006/main">
  <p:tag name="AS_UNIQUEID" val="1463"/>
</p:tagLst>
</file>

<file path=ppt/tags/tag590.xml><?xml version="1.0" encoding="utf-8"?>
<p:tagLst xmlns:p="http://schemas.openxmlformats.org/presentationml/2006/main">
  <p:tag name="AS_UNIQUEID" val="708"/>
</p:tagLst>
</file>

<file path=ppt/tags/tag591.xml><?xml version="1.0" encoding="utf-8"?>
<p:tagLst xmlns:p="http://schemas.openxmlformats.org/presentationml/2006/main">
  <p:tag name="AS_UNIQUEID" val="332"/>
</p:tagLst>
</file>

<file path=ppt/tags/tag592.xml><?xml version="1.0" encoding="utf-8"?>
<p:tagLst xmlns:p="http://schemas.openxmlformats.org/presentationml/2006/main">
  <p:tag name="AS_UNIQUEID" val="333"/>
</p:tagLst>
</file>

<file path=ppt/tags/tag593.xml><?xml version="1.0" encoding="utf-8"?>
<p:tagLst xmlns:p="http://schemas.openxmlformats.org/presentationml/2006/main">
  <p:tag name="AS_UNIQUEID" val="709"/>
</p:tagLst>
</file>

<file path=ppt/tags/tag594.xml><?xml version="1.0" encoding="utf-8"?>
<p:tagLst xmlns:p="http://schemas.openxmlformats.org/presentationml/2006/main">
  <p:tag name="AS_UNIQUEID" val="710"/>
</p:tagLst>
</file>

<file path=ppt/tags/tag595.xml><?xml version="1.0" encoding="utf-8"?>
<p:tagLst xmlns:p="http://schemas.openxmlformats.org/presentationml/2006/main">
  <p:tag name="AS_UNIQUEID" val="1464"/>
</p:tagLst>
</file>

<file path=ppt/tags/tag596.xml><?xml version="1.0" encoding="utf-8"?>
<p:tagLst xmlns:p="http://schemas.openxmlformats.org/presentationml/2006/main">
  <p:tag name="AS_UNIQUEID" val="1465"/>
</p:tagLst>
</file>

<file path=ppt/tags/tag597.xml><?xml version="1.0" encoding="utf-8"?>
<p:tagLst xmlns:p="http://schemas.openxmlformats.org/presentationml/2006/main">
  <p:tag name="AS_UNIQUEID" val="1466"/>
</p:tagLst>
</file>

<file path=ppt/tags/tag598.xml><?xml version="1.0" encoding="utf-8"?>
<p:tagLst xmlns:p="http://schemas.openxmlformats.org/presentationml/2006/main">
  <p:tag name="AS_UNIQUEID" val="334"/>
</p:tagLst>
</file>

<file path=ppt/tags/tag599.xml><?xml version="1.0" encoding="utf-8"?>
<p:tagLst xmlns:p="http://schemas.openxmlformats.org/presentationml/2006/main">
  <p:tag name="AS_UNIQUEID" val="335"/>
</p:tagLst>
</file>

<file path=ppt/tags/tag600.xml><?xml version="1.0" encoding="utf-8"?>
<p:tagLst xmlns:p="http://schemas.openxmlformats.org/presentationml/2006/main">
  <p:tag name="AS_UNIQUEID" val="336"/>
</p:tagLst>
</file>

<file path=ppt/tags/tag601.xml><?xml version="1.0" encoding="utf-8"?>
<p:tagLst xmlns:p="http://schemas.openxmlformats.org/presentationml/2006/main">
  <p:tag name="AS_UNIQUEID" val="1467"/>
</p:tagLst>
</file>

<file path=ppt/tags/tag602.xml><?xml version="1.0" encoding="utf-8"?>
<p:tagLst xmlns:p="http://schemas.openxmlformats.org/presentationml/2006/main">
  <p:tag name="AS_UNIQUEID" val="714"/>
</p:tagLst>
</file>

<file path=ppt/tags/tag603.xml><?xml version="1.0" encoding="utf-8"?>
<p:tagLst xmlns:p="http://schemas.openxmlformats.org/presentationml/2006/main">
  <p:tag name="AS_UNIQUEID" val="332"/>
</p:tagLst>
</file>

<file path=ppt/tags/tag604.xml><?xml version="1.0" encoding="utf-8"?>
<p:tagLst xmlns:p="http://schemas.openxmlformats.org/presentationml/2006/main">
  <p:tag name="AS_UNIQUEID" val="333"/>
</p:tagLst>
</file>

<file path=ppt/tags/tag605.xml><?xml version="1.0" encoding="utf-8"?>
<p:tagLst xmlns:p="http://schemas.openxmlformats.org/presentationml/2006/main">
  <p:tag name="AS_UNIQUEID" val="715"/>
</p:tagLst>
</file>

<file path=ppt/tags/tag606.xml><?xml version="1.0" encoding="utf-8"?>
<p:tagLst xmlns:p="http://schemas.openxmlformats.org/presentationml/2006/main">
  <p:tag name="AS_UNIQUEID" val="716"/>
</p:tagLst>
</file>

<file path=ppt/tags/tag607.xml><?xml version="1.0" encoding="utf-8"?>
<p:tagLst xmlns:p="http://schemas.openxmlformats.org/presentationml/2006/main">
  <p:tag name="AS_UNIQUEID" val="1468"/>
</p:tagLst>
</file>

<file path=ppt/tags/tag608.xml><?xml version="1.0" encoding="utf-8"?>
<p:tagLst xmlns:p="http://schemas.openxmlformats.org/presentationml/2006/main">
  <p:tag name="AS_UNIQUEID" val="1469"/>
</p:tagLst>
</file>

<file path=ppt/tags/tag609.xml><?xml version="1.0" encoding="utf-8"?>
<p:tagLst xmlns:p="http://schemas.openxmlformats.org/presentationml/2006/main">
  <p:tag name="AS_UNIQUEID" val="1470"/>
</p:tagLst>
</file>

<file path=ppt/tags/tag610.xml><?xml version="1.0" encoding="utf-8"?>
<p:tagLst xmlns:p="http://schemas.openxmlformats.org/presentationml/2006/main">
  <p:tag name="AS_UNIQUEID" val="1471"/>
</p:tagLst>
</file>

<file path=ppt/tags/tag611.xml><?xml version="1.0" encoding="utf-8"?>
<p:tagLst xmlns:p="http://schemas.openxmlformats.org/presentationml/2006/main">
  <p:tag name="AS_UNIQUEID" val="1472"/>
</p:tagLst>
</file>

<file path=ppt/tags/tag612.xml><?xml version="1.0" encoding="utf-8"?>
<p:tagLst xmlns:p="http://schemas.openxmlformats.org/presentationml/2006/main">
  <p:tag name="AS_UNIQUEID" val="334"/>
</p:tagLst>
</file>

<file path=ppt/tags/tag613.xml><?xml version="1.0" encoding="utf-8"?>
<p:tagLst xmlns:p="http://schemas.openxmlformats.org/presentationml/2006/main">
  <p:tag name="AS_UNIQUEID" val="335"/>
</p:tagLst>
</file>

<file path=ppt/tags/tag614.xml><?xml version="1.0" encoding="utf-8"?>
<p:tagLst xmlns:p="http://schemas.openxmlformats.org/presentationml/2006/main">
  <p:tag name="AS_UNIQUEID" val="336"/>
</p:tagLst>
</file>

<file path=ppt/tags/tag615.xml><?xml version="1.0" encoding="utf-8"?>
<p:tagLst xmlns:p="http://schemas.openxmlformats.org/presentationml/2006/main">
  <p:tag name="AS_UNIQUEID" val="1473"/>
</p:tagLst>
</file>

<file path=ppt/tags/tag616.xml><?xml version="1.0" encoding="utf-8"?>
<p:tagLst xmlns:p="http://schemas.openxmlformats.org/presentationml/2006/main">
  <p:tag name="AS_UNIQUEID" val="720"/>
</p:tagLst>
</file>

<file path=ppt/tags/tag617.xml><?xml version="1.0" encoding="utf-8"?>
<p:tagLst xmlns:p="http://schemas.openxmlformats.org/presentationml/2006/main">
  <p:tag name="AS_UNIQUEID" val="332"/>
</p:tagLst>
</file>

<file path=ppt/tags/tag618.xml><?xml version="1.0" encoding="utf-8"?>
<p:tagLst xmlns:p="http://schemas.openxmlformats.org/presentationml/2006/main">
  <p:tag name="AS_UNIQUEID" val="333"/>
</p:tagLst>
</file>

<file path=ppt/tags/tag619.xml><?xml version="1.0" encoding="utf-8"?>
<p:tagLst xmlns:p="http://schemas.openxmlformats.org/presentationml/2006/main">
  <p:tag name="AS_UNIQUEID" val="721"/>
</p:tagLst>
</file>

<file path=ppt/tags/tag620.xml><?xml version="1.0" encoding="utf-8"?>
<p:tagLst xmlns:p="http://schemas.openxmlformats.org/presentationml/2006/main">
  <p:tag name="AS_UNIQUEID" val="722"/>
</p:tagLst>
</file>

<file path=ppt/tags/tag621.xml><?xml version="1.0" encoding="utf-8"?>
<p:tagLst xmlns:p="http://schemas.openxmlformats.org/presentationml/2006/main">
  <p:tag name="AS_UNIQUEID" val="1474"/>
</p:tagLst>
</file>

<file path=ppt/tags/tag622.xml><?xml version="1.0" encoding="utf-8"?>
<p:tagLst xmlns:p="http://schemas.openxmlformats.org/presentationml/2006/main">
  <p:tag name="AS_UNIQUEID" val="334"/>
</p:tagLst>
</file>

<file path=ppt/tags/tag623.xml><?xml version="1.0" encoding="utf-8"?>
<p:tagLst xmlns:p="http://schemas.openxmlformats.org/presentationml/2006/main">
  <p:tag name="AS_UNIQUEID" val="335"/>
</p:tagLst>
</file>

<file path=ppt/tags/tag624.xml><?xml version="1.0" encoding="utf-8"?>
<p:tagLst xmlns:p="http://schemas.openxmlformats.org/presentationml/2006/main">
  <p:tag name="AS_UNIQUEID" val="336"/>
</p:tagLst>
</file>

<file path=ppt/tags/tag625.xml><?xml version="1.0" encoding="utf-8"?>
<p:tagLst xmlns:p="http://schemas.openxmlformats.org/presentationml/2006/main">
  <p:tag name="AS_UNIQUEID" val="1475"/>
</p:tagLst>
</file>

<file path=ppt/tags/tag626.xml><?xml version="1.0" encoding="utf-8"?>
<p:tagLst xmlns:p="http://schemas.openxmlformats.org/presentationml/2006/main">
  <p:tag name="AS_UNIQUEID" val="728"/>
</p:tagLst>
</file>

<file path=ppt/tags/tag627.xml><?xml version="1.0" encoding="utf-8"?>
<p:tagLst xmlns:p="http://schemas.openxmlformats.org/presentationml/2006/main">
  <p:tag name="AS_UNIQUEID" val="332"/>
</p:tagLst>
</file>

<file path=ppt/tags/tag628.xml><?xml version="1.0" encoding="utf-8"?>
<p:tagLst xmlns:p="http://schemas.openxmlformats.org/presentationml/2006/main">
  <p:tag name="AS_UNIQUEID" val="333"/>
</p:tagLst>
</file>

<file path=ppt/tags/tag629.xml><?xml version="1.0" encoding="utf-8"?>
<p:tagLst xmlns:p="http://schemas.openxmlformats.org/presentationml/2006/main">
  <p:tag name="AS_UNIQUEID" val="729"/>
</p:tagLst>
</file>

<file path=ppt/tags/tag630.xml><?xml version="1.0" encoding="utf-8"?>
<p:tagLst xmlns:p="http://schemas.openxmlformats.org/presentationml/2006/main">
  <p:tag name="AS_UNIQUEID" val="730"/>
</p:tagLst>
</file>

<file path=ppt/tags/tag631.xml><?xml version="1.0" encoding="utf-8"?>
<p:tagLst xmlns:p="http://schemas.openxmlformats.org/presentationml/2006/main">
  <p:tag name="AS_UNIQUEID" val="1476"/>
</p:tagLst>
</file>

<file path=ppt/tags/tag632.xml><?xml version="1.0" encoding="utf-8"?>
<p:tagLst xmlns:p="http://schemas.openxmlformats.org/presentationml/2006/main">
  <p:tag name="AS_UNIQUEID" val="334"/>
</p:tagLst>
</file>

<file path=ppt/tags/tag633.xml><?xml version="1.0" encoding="utf-8"?>
<p:tagLst xmlns:p="http://schemas.openxmlformats.org/presentationml/2006/main">
  <p:tag name="AS_UNIQUEID" val="335"/>
</p:tagLst>
</file>

<file path=ppt/tags/tag634.xml><?xml version="1.0" encoding="utf-8"?>
<p:tagLst xmlns:p="http://schemas.openxmlformats.org/presentationml/2006/main">
  <p:tag name="AS_UNIQUEID" val="336"/>
</p:tagLst>
</file>

<file path=ppt/tags/tag635.xml><?xml version="1.0" encoding="utf-8"?>
<p:tagLst xmlns:p="http://schemas.openxmlformats.org/presentationml/2006/main">
  <p:tag name="AS_UNIQUEID" val="1477"/>
</p:tagLst>
</file>

<file path=ppt/tags/tag636.xml><?xml version="1.0" encoding="utf-8"?>
<p:tagLst xmlns:p="http://schemas.openxmlformats.org/presentationml/2006/main">
  <p:tag name="AS_UNIQUEID" val="732"/>
</p:tagLst>
</file>

<file path=ppt/tags/tag637.xml><?xml version="1.0" encoding="utf-8"?>
<p:tagLst xmlns:p="http://schemas.openxmlformats.org/presentationml/2006/main">
  <p:tag name="AS_UNIQUEID" val="332"/>
</p:tagLst>
</file>

<file path=ppt/tags/tag638.xml><?xml version="1.0" encoding="utf-8"?>
<p:tagLst xmlns:p="http://schemas.openxmlformats.org/presentationml/2006/main">
  <p:tag name="AS_UNIQUEID" val="333"/>
</p:tagLst>
</file>

<file path=ppt/tags/tag639.xml><?xml version="1.0" encoding="utf-8"?>
<p:tagLst xmlns:p="http://schemas.openxmlformats.org/presentationml/2006/main">
  <p:tag name="AS_UNIQUEID" val="733"/>
</p:tagLst>
</file>

<file path=ppt/tags/tag640.xml><?xml version="1.0" encoding="utf-8"?>
<p:tagLst xmlns:p="http://schemas.openxmlformats.org/presentationml/2006/main">
  <p:tag name="AS_UNIQUEID" val="734"/>
</p:tagLst>
</file>

<file path=ppt/tags/tag641.xml><?xml version="1.0" encoding="utf-8"?>
<p:tagLst xmlns:p="http://schemas.openxmlformats.org/presentationml/2006/main">
  <p:tag name="AS_UNIQUEID" val="1478"/>
</p:tagLst>
</file>

<file path=ppt/tags/tag642.xml><?xml version="1.0" encoding="utf-8"?>
<p:tagLst xmlns:p="http://schemas.openxmlformats.org/presentationml/2006/main">
  <p:tag name="AS_UNIQUEID" val="1479"/>
</p:tagLst>
</file>

<file path=ppt/tags/tag643.xml><?xml version="1.0" encoding="utf-8"?>
<p:tagLst xmlns:p="http://schemas.openxmlformats.org/presentationml/2006/main">
  <p:tag name="AS_UNIQUEID" val="1480"/>
</p:tagLst>
</file>

<file path=ppt/tags/tag644.xml><?xml version="1.0" encoding="utf-8"?>
<p:tagLst xmlns:p="http://schemas.openxmlformats.org/presentationml/2006/main">
  <p:tag name="AS_UNIQUEID" val="1481"/>
</p:tagLst>
</file>

<file path=ppt/tags/tag645.xml><?xml version="1.0" encoding="utf-8"?>
<p:tagLst xmlns:p="http://schemas.openxmlformats.org/presentationml/2006/main">
  <p:tag name="AS_UNIQUEID" val="1482"/>
</p:tagLst>
</file>

<file path=ppt/tags/tag646.xml><?xml version="1.0" encoding="utf-8"?>
<p:tagLst xmlns:p="http://schemas.openxmlformats.org/presentationml/2006/main">
  <p:tag name="AS_UNIQUEID" val="1483"/>
</p:tagLst>
</file>

<file path=ppt/tags/tag647.xml><?xml version="1.0" encoding="utf-8"?>
<p:tagLst xmlns:p="http://schemas.openxmlformats.org/presentationml/2006/main">
  <p:tag name="AS_UNIQUEID" val="1484"/>
</p:tagLst>
</file>

<file path=ppt/tags/tag648.xml><?xml version="1.0" encoding="utf-8"?>
<p:tagLst xmlns:p="http://schemas.openxmlformats.org/presentationml/2006/main">
  <p:tag name="AS_UNIQUEID" val="1485"/>
</p:tagLst>
</file>

<file path=ppt/tags/tag649.xml><?xml version="1.0" encoding="utf-8"?>
<p:tagLst xmlns:p="http://schemas.openxmlformats.org/presentationml/2006/main">
  <p:tag name="AS_UNIQUEID" val="334"/>
</p:tagLst>
</file>

<file path=ppt/tags/tag650.xml><?xml version="1.0" encoding="utf-8"?>
<p:tagLst xmlns:p="http://schemas.openxmlformats.org/presentationml/2006/main">
  <p:tag name="AS_UNIQUEID" val="335"/>
</p:tagLst>
</file>

<file path=ppt/tags/tag651.xml><?xml version="1.0" encoding="utf-8"?>
<p:tagLst xmlns:p="http://schemas.openxmlformats.org/presentationml/2006/main">
  <p:tag name="AS_UNIQUEID" val="336"/>
</p:tagLst>
</file>

<file path=ppt/tags/tag652.xml><?xml version="1.0" encoding="utf-8"?>
<p:tagLst xmlns:p="http://schemas.openxmlformats.org/presentationml/2006/main">
  <p:tag name="AS_UNIQUEID" val="1486"/>
</p:tagLst>
</file>

<file path=ppt/tags/tag653.xml><?xml version="1.0" encoding="utf-8"?>
<p:tagLst xmlns:p="http://schemas.openxmlformats.org/presentationml/2006/main">
  <p:tag name="AS_UNIQUEID" val="736"/>
</p:tagLst>
</file>

<file path=ppt/tags/tag654.xml><?xml version="1.0" encoding="utf-8"?>
<p:tagLst xmlns:p="http://schemas.openxmlformats.org/presentationml/2006/main">
  <p:tag name="AS_UNIQUEID" val="332"/>
</p:tagLst>
</file>

<file path=ppt/tags/tag655.xml><?xml version="1.0" encoding="utf-8"?>
<p:tagLst xmlns:p="http://schemas.openxmlformats.org/presentationml/2006/main">
  <p:tag name="AS_UNIQUEID" val="333"/>
</p:tagLst>
</file>

<file path=ppt/tags/tag656.xml><?xml version="1.0" encoding="utf-8"?>
<p:tagLst xmlns:p="http://schemas.openxmlformats.org/presentationml/2006/main">
  <p:tag name="AS_UNIQUEID" val="737"/>
</p:tagLst>
</file>

<file path=ppt/tags/tag657.xml><?xml version="1.0" encoding="utf-8"?>
<p:tagLst xmlns:p="http://schemas.openxmlformats.org/presentationml/2006/main">
  <p:tag name="AS_UNIQUEID" val="738"/>
</p:tagLst>
</file>

<file path=ppt/tags/tag658.xml><?xml version="1.0" encoding="utf-8"?>
<p:tagLst xmlns:p="http://schemas.openxmlformats.org/presentationml/2006/main">
  <p:tag name="AS_UNIQUEID" val="1487"/>
</p:tagLst>
</file>

<file path=ppt/tags/tag659.xml><?xml version="1.0" encoding="utf-8"?>
<p:tagLst xmlns:p="http://schemas.openxmlformats.org/presentationml/2006/main">
  <p:tag name="AS_UNIQUEID" val="334"/>
</p:tagLst>
</file>

<file path=ppt/tags/tag660.xml><?xml version="1.0" encoding="utf-8"?>
<p:tagLst xmlns:p="http://schemas.openxmlformats.org/presentationml/2006/main">
  <p:tag name="AS_UNIQUEID" val="335"/>
</p:tagLst>
</file>

<file path=ppt/tags/tag661.xml><?xml version="1.0" encoding="utf-8"?>
<p:tagLst xmlns:p="http://schemas.openxmlformats.org/presentationml/2006/main">
  <p:tag name="AS_UNIQUEID" val="336"/>
</p:tagLst>
</file>

<file path=ppt/tags/tag662.xml><?xml version="1.0" encoding="utf-8"?>
<p:tagLst xmlns:p="http://schemas.openxmlformats.org/presentationml/2006/main">
  <p:tag name="AS_UNIQUEID" val="1488"/>
</p:tagLst>
</file>

<file path=ppt/tags/tag663.xml><?xml version="1.0" encoding="utf-8"?>
<p:tagLst xmlns:p="http://schemas.openxmlformats.org/presentationml/2006/main">
  <p:tag name="AS_UNIQUEID" val="747"/>
</p:tagLst>
</file>

<file path=ppt/tags/tag664.xml><?xml version="1.0" encoding="utf-8"?>
<p:tagLst xmlns:p="http://schemas.openxmlformats.org/presentationml/2006/main">
  <p:tag name="AS_UNIQUEID" val="332"/>
</p:tagLst>
</file>

<file path=ppt/tags/tag665.xml><?xml version="1.0" encoding="utf-8"?>
<p:tagLst xmlns:p="http://schemas.openxmlformats.org/presentationml/2006/main">
  <p:tag name="AS_UNIQUEID" val="333"/>
</p:tagLst>
</file>

<file path=ppt/tags/tag666.xml><?xml version="1.0" encoding="utf-8"?>
<p:tagLst xmlns:p="http://schemas.openxmlformats.org/presentationml/2006/main">
  <p:tag name="AS_UNIQUEID" val="748"/>
</p:tagLst>
</file>

<file path=ppt/tags/tag667.xml><?xml version="1.0" encoding="utf-8"?>
<p:tagLst xmlns:p="http://schemas.openxmlformats.org/presentationml/2006/main">
  <p:tag name="AS_UNIQUEID" val="749"/>
</p:tagLst>
</file>

<file path=ppt/tags/tag668.xml><?xml version="1.0" encoding="utf-8"?>
<p:tagLst xmlns:p="http://schemas.openxmlformats.org/presentationml/2006/main">
  <p:tag name="AS_UNIQUEID" val="1489"/>
</p:tagLst>
</file>

<file path=ppt/tags/tag669.xml><?xml version="1.0" encoding="utf-8"?>
<p:tagLst xmlns:p="http://schemas.openxmlformats.org/presentationml/2006/main">
  <p:tag name="AS_UNIQUEID" val="334"/>
</p:tagLst>
</file>

<file path=ppt/tags/tag670.xml><?xml version="1.0" encoding="utf-8"?>
<p:tagLst xmlns:p="http://schemas.openxmlformats.org/presentationml/2006/main">
  <p:tag name="AS_UNIQUEID" val="335"/>
</p:tagLst>
</file>

<file path=ppt/tags/tag671.xml><?xml version="1.0" encoding="utf-8"?>
<p:tagLst xmlns:p="http://schemas.openxmlformats.org/presentationml/2006/main">
  <p:tag name="AS_UNIQUEID" val="336"/>
</p:tagLst>
</file>

<file path=ppt/tags/tag672.xml><?xml version="1.0" encoding="utf-8"?>
<p:tagLst xmlns:p="http://schemas.openxmlformats.org/presentationml/2006/main">
  <p:tag name="AS_UNIQUEID" val="1490"/>
</p:tagLst>
</file>

<file path=ppt/tags/tag673.xml><?xml version="1.0" encoding="utf-8"?>
<p:tagLst xmlns:p="http://schemas.openxmlformats.org/presentationml/2006/main">
  <p:tag name="AS_UNIQUEID" val="751"/>
</p:tagLst>
</file>

<file path=ppt/tags/tag674.xml><?xml version="1.0" encoding="utf-8"?>
<p:tagLst xmlns:p="http://schemas.openxmlformats.org/presentationml/2006/main">
  <p:tag name="AS_UNIQUEID" val="332"/>
</p:tagLst>
</file>

<file path=ppt/tags/tag675.xml><?xml version="1.0" encoding="utf-8"?>
<p:tagLst xmlns:p="http://schemas.openxmlformats.org/presentationml/2006/main">
  <p:tag name="AS_UNIQUEID" val="333"/>
</p:tagLst>
</file>

<file path=ppt/tags/tag676.xml><?xml version="1.0" encoding="utf-8"?>
<p:tagLst xmlns:p="http://schemas.openxmlformats.org/presentationml/2006/main">
  <p:tag name="AS_UNIQUEID" val="752"/>
</p:tagLst>
</file>

<file path=ppt/tags/tag677.xml><?xml version="1.0" encoding="utf-8"?>
<p:tagLst xmlns:p="http://schemas.openxmlformats.org/presentationml/2006/main">
  <p:tag name="AS_UNIQUEID" val="753"/>
</p:tagLst>
</file>

<file path=ppt/tags/tag678.xml><?xml version="1.0" encoding="utf-8"?>
<p:tagLst xmlns:p="http://schemas.openxmlformats.org/presentationml/2006/main">
  <p:tag name="AS_UNIQUEID" val="1491"/>
</p:tagLst>
</file>

<file path=ppt/tags/tag679.xml><?xml version="1.0" encoding="utf-8"?>
<p:tagLst xmlns:p="http://schemas.openxmlformats.org/presentationml/2006/main">
  <p:tag name="AS_UNIQUEID" val="1492"/>
</p:tagLst>
</file>

<file path=ppt/tags/tag680.xml><?xml version="1.0" encoding="utf-8"?>
<p:tagLst xmlns:p="http://schemas.openxmlformats.org/presentationml/2006/main">
  <p:tag name="AS_UNIQUEID" val="1493"/>
</p:tagLst>
</file>

<file path=ppt/tags/tag681.xml><?xml version="1.0" encoding="utf-8"?>
<p:tagLst xmlns:p="http://schemas.openxmlformats.org/presentationml/2006/main">
  <p:tag name="AS_UNIQUEID" val="334"/>
</p:tagLst>
</file>

<file path=ppt/tags/tag682.xml><?xml version="1.0" encoding="utf-8"?>
<p:tagLst xmlns:p="http://schemas.openxmlformats.org/presentationml/2006/main">
  <p:tag name="AS_UNIQUEID" val="335"/>
</p:tagLst>
</file>

<file path=ppt/tags/tag683.xml><?xml version="1.0" encoding="utf-8"?>
<p:tagLst xmlns:p="http://schemas.openxmlformats.org/presentationml/2006/main">
  <p:tag name="AS_UNIQUEID" val="336"/>
</p:tagLst>
</file>

<file path=ppt/tags/tag684.xml><?xml version="1.0" encoding="utf-8"?>
<p:tagLst xmlns:p="http://schemas.openxmlformats.org/presentationml/2006/main">
  <p:tag name="AS_UNIQUEID" val="1494"/>
</p:tagLst>
</file>

<file path=ppt/tags/tag685.xml><?xml version="1.0" encoding="utf-8"?>
<p:tagLst xmlns:p="http://schemas.openxmlformats.org/presentationml/2006/main">
  <p:tag name="AS_UNIQUEID" val="755"/>
</p:tagLst>
</file>

<file path=ppt/tags/tag686.xml><?xml version="1.0" encoding="utf-8"?>
<p:tagLst xmlns:p="http://schemas.openxmlformats.org/presentationml/2006/main">
  <p:tag name="AS_UNIQUEID" val="332"/>
</p:tagLst>
</file>

<file path=ppt/tags/tag687.xml><?xml version="1.0" encoding="utf-8"?>
<p:tagLst xmlns:p="http://schemas.openxmlformats.org/presentationml/2006/main">
  <p:tag name="AS_UNIQUEID" val="333"/>
</p:tagLst>
</file>

<file path=ppt/tags/tag688.xml><?xml version="1.0" encoding="utf-8"?>
<p:tagLst xmlns:p="http://schemas.openxmlformats.org/presentationml/2006/main">
  <p:tag name="AS_UNIQUEID" val="756"/>
</p:tagLst>
</file>

<file path=ppt/tags/tag689.xml><?xml version="1.0" encoding="utf-8"?>
<p:tagLst xmlns:p="http://schemas.openxmlformats.org/presentationml/2006/main">
  <p:tag name="AS_UNIQUEID" val="757"/>
</p:tagLst>
</file>

<file path=ppt/tags/tag690.xml><?xml version="1.0" encoding="utf-8"?>
<p:tagLst xmlns:p="http://schemas.openxmlformats.org/presentationml/2006/main">
  <p:tag name="AS_UNIQUEID" val="1495"/>
</p:tagLst>
</file>

<file path=ppt/tags/tag691.xml><?xml version="1.0" encoding="utf-8"?>
<p:tagLst xmlns:p="http://schemas.openxmlformats.org/presentationml/2006/main">
  <p:tag name="AS_UNIQUEID" val="1496"/>
</p:tagLst>
</file>

<file path=ppt/tags/tag692.xml><?xml version="1.0" encoding="utf-8"?>
<p:tagLst xmlns:p="http://schemas.openxmlformats.org/presentationml/2006/main">
  <p:tag name="AS_UNIQUEID" val="334"/>
</p:tagLst>
</file>

<file path=ppt/tags/tag693.xml><?xml version="1.0" encoding="utf-8"?>
<p:tagLst xmlns:p="http://schemas.openxmlformats.org/presentationml/2006/main">
  <p:tag name="AS_UNIQUEID" val="335"/>
</p:tagLst>
</file>

<file path=ppt/tags/tag694.xml><?xml version="1.0" encoding="utf-8"?>
<p:tagLst xmlns:p="http://schemas.openxmlformats.org/presentationml/2006/main">
  <p:tag name="AS_UNIQUEID" val="336"/>
</p:tagLst>
</file>

<file path=ppt/tags/tag695.xml><?xml version="1.0" encoding="utf-8"?>
<p:tagLst xmlns:p="http://schemas.openxmlformats.org/presentationml/2006/main">
  <p:tag name="AS_UNIQUEID" val="1497"/>
</p:tagLst>
</file>

<file path=ppt/tags/tag696.xml><?xml version="1.0" encoding="utf-8"?>
<p:tagLst xmlns:p="http://schemas.openxmlformats.org/presentationml/2006/main">
  <p:tag name="AS_UNIQUEID" val="761"/>
</p:tagLst>
</file>

<file path=ppt/tags/tag697.xml><?xml version="1.0" encoding="utf-8"?>
<p:tagLst xmlns:p="http://schemas.openxmlformats.org/presentationml/2006/main">
  <p:tag name="AS_UNIQUEID" val="332"/>
</p:tagLst>
</file>

<file path=ppt/tags/tag698.xml><?xml version="1.0" encoding="utf-8"?>
<p:tagLst xmlns:p="http://schemas.openxmlformats.org/presentationml/2006/main">
  <p:tag name="AS_UNIQUEID" val="333"/>
</p:tagLst>
</file>

<file path=ppt/tags/tag699.xml><?xml version="1.0" encoding="utf-8"?>
<p:tagLst xmlns:p="http://schemas.openxmlformats.org/presentationml/2006/main">
  <p:tag name="AS_UNIQUEID" val="762"/>
</p:tagLst>
</file>

<file path=ppt/tags/tag700.xml><?xml version="1.0" encoding="utf-8"?>
<p:tagLst xmlns:p="http://schemas.openxmlformats.org/presentationml/2006/main">
  <p:tag name="AS_UNIQUEID" val="763"/>
</p:tagLst>
</file>

<file path=ppt/tags/tag701.xml><?xml version="1.0" encoding="utf-8"?>
<p:tagLst xmlns:p="http://schemas.openxmlformats.org/presentationml/2006/main">
  <p:tag name="AS_UNIQUEID" val="1498"/>
</p:tagLst>
</file>

<file path=ppt/tags/tag702.xml><?xml version="1.0" encoding="utf-8"?>
<p:tagLst xmlns:p="http://schemas.openxmlformats.org/presentationml/2006/main">
  <p:tag name="AS_UNIQUEID" val="1312"/>
</p:tagLst>
</file>

<file path=ppt/tags/tag703.xml><?xml version="1.0" encoding="utf-8"?>
<p:tagLst xmlns:p="http://schemas.openxmlformats.org/presentationml/2006/main">
  <p:tag name="AS_UNIQUEID" val="1313"/>
</p:tagLst>
</file>

<file path=ppt/tags/tag704.xml><?xml version="1.0" encoding="utf-8"?>
<p:tagLst xmlns:p="http://schemas.openxmlformats.org/presentationml/2006/main">
  <p:tag name="AS_UNIQUEID" val="339"/>
</p:tagLst>
</file>

<file path=ppt/tags/tag705.xml><?xml version="1.0" encoding="utf-8"?>
<p:tagLst xmlns:p="http://schemas.openxmlformats.org/presentationml/2006/main">
  <p:tag name="AS_UNIQUEID" val="340"/>
</p:tagLst>
</file>

<file path=ppt/tags/tag706.xml><?xml version="1.0" encoding="utf-8"?>
<p:tagLst xmlns:p="http://schemas.openxmlformats.org/presentationml/2006/main">
  <p:tag name="AS_UNIQUEID" val="341"/>
</p:tagLst>
</file>

<file path=ppt/tags/tag707.xml><?xml version="1.0" encoding="utf-8"?>
<p:tagLst xmlns:p="http://schemas.openxmlformats.org/presentationml/2006/main">
  <p:tag name="AS_UNIQUEID" val="1499"/>
</p:tagLst>
</file>

<file path=ppt/tags/tag708.xml><?xml version="1.0" encoding="utf-8"?>
<p:tagLst xmlns:p="http://schemas.openxmlformats.org/presentationml/2006/main">
  <p:tag name="AS_UNIQUEID" val="766"/>
</p:tagLst>
</file>

<file path=ppt/tags/tag709.xml><?xml version="1.0" encoding="utf-8"?>
<p:tagLst xmlns:p="http://schemas.openxmlformats.org/presentationml/2006/main">
  <p:tag name="AS_UNIQUEID" val="337"/>
</p:tagLst>
</file>

<file path=ppt/tags/tag710.xml><?xml version="1.0" encoding="utf-8"?>
<p:tagLst xmlns:p="http://schemas.openxmlformats.org/presentationml/2006/main">
  <p:tag name="AS_UNIQUEID" val="338"/>
</p:tagLst>
</file>

<file path=ppt/tags/tag711.xml><?xml version="1.0" encoding="utf-8"?>
<p:tagLst xmlns:p="http://schemas.openxmlformats.org/presentationml/2006/main">
  <p:tag name="AS_UNIQUEID" val="767"/>
</p:tagLst>
</file>

<file path=ppt/tags/tag712.xml><?xml version="1.0" encoding="utf-8"?>
<p:tagLst xmlns:p="http://schemas.openxmlformats.org/presentationml/2006/main">
  <p:tag name="AS_UNIQUEID" val="768"/>
</p:tagLst>
</file>

<file path=ppt/tags/tag713.xml><?xml version="1.0" encoding="utf-8"?>
<p:tagLst xmlns:p="http://schemas.openxmlformats.org/presentationml/2006/main">
  <p:tag name="AS_UNIQUEID" val="1500"/>
</p:tagLst>
</file>

<file path=ppt/tags/tag714.xml><?xml version="1.0" encoding="utf-8"?>
<p:tagLst xmlns:p="http://schemas.openxmlformats.org/presentationml/2006/main">
  <p:tag name="AS_UNIQUEID" val="1501"/>
</p:tagLst>
</file>

<file path=ppt/tags/tag715.xml><?xml version="1.0" encoding="utf-8"?>
<p:tagLst xmlns:p="http://schemas.openxmlformats.org/presentationml/2006/main">
  <p:tag name="AS_UNIQUEID" val="1502"/>
</p:tagLst>
</file>

<file path=ppt/tags/tag716.xml><?xml version="1.0" encoding="utf-8"?>
<p:tagLst xmlns:p="http://schemas.openxmlformats.org/presentationml/2006/main">
  <p:tag name="AS_UNIQUEID" val="339"/>
</p:tagLst>
</file>

<file path=ppt/tags/tag717.xml><?xml version="1.0" encoding="utf-8"?>
<p:tagLst xmlns:p="http://schemas.openxmlformats.org/presentationml/2006/main">
  <p:tag name="AS_UNIQUEID" val="340"/>
</p:tagLst>
</file>

<file path=ppt/tags/tag718.xml><?xml version="1.0" encoding="utf-8"?>
<p:tagLst xmlns:p="http://schemas.openxmlformats.org/presentationml/2006/main">
  <p:tag name="AS_UNIQUEID" val="341"/>
</p:tagLst>
</file>

<file path=ppt/tags/tag719.xml><?xml version="1.0" encoding="utf-8"?>
<p:tagLst xmlns:p="http://schemas.openxmlformats.org/presentationml/2006/main">
  <p:tag name="AS_UNIQUEID" val="1503"/>
</p:tagLst>
</file>

<file path=ppt/tags/tag720.xml><?xml version="1.0" encoding="utf-8"?>
<p:tagLst xmlns:p="http://schemas.openxmlformats.org/presentationml/2006/main">
  <p:tag name="AS_UNIQUEID" val="772"/>
</p:tagLst>
</file>

<file path=ppt/tags/tag721.xml><?xml version="1.0" encoding="utf-8"?>
<p:tagLst xmlns:p="http://schemas.openxmlformats.org/presentationml/2006/main">
  <p:tag name="AS_UNIQUEID" val="337"/>
</p:tagLst>
</file>

<file path=ppt/tags/tag722.xml><?xml version="1.0" encoding="utf-8"?>
<p:tagLst xmlns:p="http://schemas.openxmlformats.org/presentationml/2006/main">
  <p:tag name="AS_UNIQUEID" val="338"/>
</p:tagLst>
</file>

<file path=ppt/tags/tag723.xml><?xml version="1.0" encoding="utf-8"?>
<p:tagLst xmlns:p="http://schemas.openxmlformats.org/presentationml/2006/main">
  <p:tag name="AS_UNIQUEID" val="773"/>
</p:tagLst>
</file>

<file path=ppt/tags/tag724.xml><?xml version="1.0" encoding="utf-8"?>
<p:tagLst xmlns:p="http://schemas.openxmlformats.org/presentationml/2006/main">
  <p:tag name="AS_UNIQUEID" val="774"/>
</p:tagLst>
</file>

<file path=ppt/tags/tag725.xml><?xml version="1.0" encoding="utf-8"?>
<p:tagLst xmlns:p="http://schemas.openxmlformats.org/presentationml/2006/main">
  <p:tag name="AS_UNIQUEID" val="1504"/>
</p:tagLst>
</file>

<file path=ppt/tags/tag726.xml><?xml version="1.0" encoding="utf-8"?>
<p:tagLst xmlns:p="http://schemas.openxmlformats.org/presentationml/2006/main">
  <p:tag name="AS_UNIQUEID" val="1505"/>
</p:tagLst>
</file>

<file path=ppt/tags/tag727.xml><?xml version="1.0" encoding="utf-8"?>
<p:tagLst xmlns:p="http://schemas.openxmlformats.org/presentationml/2006/main">
  <p:tag name="AS_UNIQUEID" val="1506"/>
</p:tagLst>
</file>

<file path=ppt/tags/tag728.xml><?xml version="1.0" encoding="utf-8"?>
<p:tagLst xmlns:p="http://schemas.openxmlformats.org/presentationml/2006/main">
  <p:tag name="AS_UNIQUEID" val="339"/>
</p:tagLst>
</file>

<file path=ppt/tags/tag729.xml><?xml version="1.0" encoding="utf-8"?>
<p:tagLst xmlns:p="http://schemas.openxmlformats.org/presentationml/2006/main">
  <p:tag name="AS_UNIQUEID" val="340"/>
</p:tagLst>
</file>

<file path=ppt/tags/tag730.xml><?xml version="1.0" encoding="utf-8"?>
<p:tagLst xmlns:p="http://schemas.openxmlformats.org/presentationml/2006/main">
  <p:tag name="AS_UNIQUEID" val="341"/>
</p:tagLst>
</file>

<file path=ppt/tags/tag731.xml><?xml version="1.0" encoding="utf-8"?>
<p:tagLst xmlns:p="http://schemas.openxmlformats.org/presentationml/2006/main">
  <p:tag name="AS_UNIQUEID" val="1507"/>
</p:tagLst>
</file>

<file path=ppt/tags/tag732.xml><?xml version="1.0" encoding="utf-8"?>
<p:tagLst xmlns:p="http://schemas.openxmlformats.org/presentationml/2006/main">
  <p:tag name="AS_UNIQUEID" val="778"/>
</p:tagLst>
</file>

<file path=ppt/tags/tag733.xml><?xml version="1.0" encoding="utf-8"?>
<p:tagLst xmlns:p="http://schemas.openxmlformats.org/presentationml/2006/main">
  <p:tag name="AS_UNIQUEID" val="337"/>
</p:tagLst>
</file>

<file path=ppt/tags/tag734.xml><?xml version="1.0" encoding="utf-8"?>
<p:tagLst xmlns:p="http://schemas.openxmlformats.org/presentationml/2006/main">
  <p:tag name="AS_UNIQUEID" val="338"/>
</p:tagLst>
</file>

<file path=ppt/tags/tag735.xml><?xml version="1.0" encoding="utf-8"?>
<p:tagLst xmlns:p="http://schemas.openxmlformats.org/presentationml/2006/main">
  <p:tag name="AS_UNIQUEID" val="779"/>
</p:tagLst>
</file>

<file path=ppt/tags/tag736.xml><?xml version="1.0" encoding="utf-8"?>
<p:tagLst xmlns:p="http://schemas.openxmlformats.org/presentationml/2006/main">
  <p:tag name="AS_UNIQUEID" val="780"/>
</p:tagLst>
</file>

<file path=ppt/tags/tag737.xml><?xml version="1.0" encoding="utf-8"?>
<p:tagLst xmlns:p="http://schemas.openxmlformats.org/presentationml/2006/main">
  <p:tag name="AS_UNIQUEID" val="1508"/>
</p:tagLst>
</file>

<file path=ppt/tags/tag738.xml><?xml version="1.0" encoding="utf-8"?>
<p:tagLst xmlns:p="http://schemas.openxmlformats.org/presentationml/2006/main">
  <p:tag name="AS_UNIQUEID" val="1509"/>
</p:tagLst>
</file>

<file path=ppt/tags/tag739.xml><?xml version="1.0" encoding="utf-8"?>
<p:tagLst xmlns:p="http://schemas.openxmlformats.org/presentationml/2006/main">
  <p:tag name="AS_UNIQUEID" val="1510"/>
</p:tagLst>
</file>

<file path=ppt/tags/tag740.xml><?xml version="1.0" encoding="utf-8"?>
<p:tagLst xmlns:p="http://schemas.openxmlformats.org/presentationml/2006/main">
  <p:tag name="AS_UNIQUEID" val="1511"/>
</p:tagLst>
</file>

<file path=ppt/tags/tag741.xml><?xml version="1.0" encoding="utf-8"?>
<p:tagLst xmlns:p="http://schemas.openxmlformats.org/presentationml/2006/main">
  <p:tag name="AS_UNIQUEID" val="339"/>
</p:tagLst>
</file>

<file path=ppt/tags/tag742.xml><?xml version="1.0" encoding="utf-8"?>
<p:tagLst xmlns:p="http://schemas.openxmlformats.org/presentationml/2006/main">
  <p:tag name="AS_UNIQUEID" val="340"/>
</p:tagLst>
</file>

<file path=ppt/tags/tag743.xml><?xml version="1.0" encoding="utf-8"?>
<p:tagLst xmlns:p="http://schemas.openxmlformats.org/presentationml/2006/main">
  <p:tag name="AS_UNIQUEID" val="341"/>
</p:tagLst>
</file>

<file path=ppt/tags/tag744.xml><?xml version="1.0" encoding="utf-8"?>
<p:tagLst xmlns:p="http://schemas.openxmlformats.org/presentationml/2006/main">
  <p:tag name="AS_UNIQUEID" val="1512"/>
</p:tagLst>
</file>

<file path=ppt/tags/tag745.xml><?xml version="1.0" encoding="utf-8"?>
<p:tagLst xmlns:p="http://schemas.openxmlformats.org/presentationml/2006/main">
  <p:tag name="AS_UNIQUEID" val="784"/>
</p:tagLst>
</file>

<file path=ppt/tags/tag746.xml><?xml version="1.0" encoding="utf-8"?>
<p:tagLst xmlns:p="http://schemas.openxmlformats.org/presentationml/2006/main">
  <p:tag name="AS_UNIQUEID" val="337"/>
</p:tagLst>
</file>

<file path=ppt/tags/tag747.xml><?xml version="1.0" encoding="utf-8"?>
<p:tagLst xmlns:p="http://schemas.openxmlformats.org/presentationml/2006/main">
  <p:tag name="AS_UNIQUEID" val="338"/>
</p:tagLst>
</file>

<file path=ppt/tags/tag748.xml><?xml version="1.0" encoding="utf-8"?>
<p:tagLst xmlns:p="http://schemas.openxmlformats.org/presentationml/2006/main">
  <p:tag name="AS_UNIQUEID" val="785"/>
</p:tagLst>
</file>

<file path=ppt/tags/tag749.xml><?xml version="1.0" encoding="utf-8"?>
<p:tagLst xmlns:p="http://schemas.openxmlformats.org/presentationml/2006/main">
  <p:tag name="AS_UNIQUEID" val="786"/>
</p:tagLst>
</file>

<file path=ppt/tags/tag750.xml><?xml version="1.0" encoding="utf-8"?>
<p:tagLst xmlns:p="http://schemas.openxmlformats.org/presentationml/2006/main">
  <p:tag name="AS_UNIQUEID" val="1513"/>
</p:tagLst>
</file>

<file path=ppt/tags/tag751.xml><?xml version="1.0" encoding="utf-8"?>
<p:tagLst xmlns:p="http://schemas.openxmlformats.org/presentationml/2006/main">
  <p:tag name="AS_UNIQUEID" val="1514"/>
</p:tagLst>
</file>

<file path=ppt/tags/tag752.xml><?xml version="1.0" encoding="utf-8"?>
<p:tagLst xmlns:p="http://schemas.openxmlformats.org/presentationml/2006/main">
  <p:tag name="AS_UNIQUEID" val="1515"/>
</p:tagLst>
</file>

<file path=ppt/tags/tag753.xml><?xml version="1.0" encoding="utf-8"?>
<p:tagLst xmlns:p="http://schemas.openxmlformats.org/presentationml/2006/main">
  <p:tag name="AS_UNIQUEID" val="1516"/>
</p:tagLst>
</file>

<file path=ppt/tags/tag754.xml><?xml version="1.0" encoding="utf-8"?>
<p:tagLst xmlns:p="http://schemas.openxmlformats.org/presentationml/2006/main">
  <p:tag name="AS_UNIQUEID" val="1517"/>
</p:tagLst>
</file>

<file path=ppt/tags/tag755.xml><?xml version="1.0" encoding="utf-8"?>
<p:tagLst xmlns:p="http://schemas.openxmlformats.org/presentationml/2006/main">
  <p:tag name="AS_UNIQUEID" val="1518"/>
</p:tagLst>
</file>

<file path=ppt/tags/tag756.xml><?xml version="1.0" encoding="utf-8"?>
<p:tagLst xmlns:p="http://schemas.openxmlformats.org/presentationml/2006/main">
  <p:tag name="AS_UNIQUEID" val="339"/>
</p:tagLst>
</file>

<file path=ppt/tags/tag757.xml><?xml version="1.0" encoding="utf-8"?>
<p:tagLst xmlns:p="http://schemas.openxmlformats.org/presentationml/2006/main">
  <p:tag name="AS_UNIQUEID" val="340"/>
</p:tagLst>
</file>

<file path=ppt/tags/tag758.xml><?xml version="1.0" encoding="utf-8"?>
<p:tagLst xmlns:p="http://schemas.openxmlformats.org/presentationml/2006/main">
  <p:tag name="AS_UNIQUEID" val="341"/>
</p:tagLst>
</file>

<file path=ppt/tags/tag759.xml><?xml version="1.0" encoding="utf-8"?>
<p:tagLst xmlns:p="http://schemas.openxmlformats.org/presentationml/2006/main">
  <p:tag name="AS_UNIQUEID" val="1519"/>
</p:tagLst>
</file>

<file path=ppt/tags/tag760.xml><?xml version="1.0" encoding="utf-8"?>
<p:tagLst xmlns:p="http://schemas.openxmlformats.org/presentationml/2006/main">
  <p:tag name="AS_UNIQUEID" val="791"/>
</p:tagLst>
</file>

<file path=ppt/tags/tag761.xml><?xml version="1.0" encoding="utf-8"?>
<p:tagLst xmlns:p="http://schemas.openxmlformats.org/presentationml/2006/main">
  <p:tag name="AS_UNIQUEID" val="337"/>
</p:tagLst>
</file>

<file path=ppt/tags/tag762.xml><?xml version="1.0" encoding="utf-8"?>
<p:tagLst xmlns:p="http://schemas.openxmlformats.org/presentationml/2006/main">
  <p:tag name="AS_UNIQUEID" val="338"/>
</p:tagLst>
</file>

<file path=ppt/tags/tag763.xml><?xml version="1.0" encoding="utf-8"?>
<p:tagLst xmlns:p="http://schemas.openxmlformats.org/presentationml/2006/main">
  <p:tag name="AS_UNIQUEID" val="792"/>
</p:tagLst>
</file>

<file path=ppt/tags/tag764.xml><?xml version="1.0" encoding="utf-8"?>
<p:tagLst xmlns:p="http://schemas.openxmlformats.org/presentationml/2006/main">
  <p:tag name="AS_UNIQUEID" val="793"/>
</p:tagLst>
</file>

<file path=ppt/tags/tag765.xml><?xml version="1.0" encoding="utf-8"?>
<p:tagLst xmlns:p="http://schemas.openxmlformats.org/presentationml/2006/main">
  <p:tag name="AS_UNIQUEID" val="1520"/>
</p:tagLst>
</file>

<file path=ppt/tags/tag766.xml><?xml version="1.0" encoding="utf-8"?>
<p:tagLst xmlns:p="http://schemas.openxmlformats.org/presentationml/2006/main">
  <p:tag name="AS_UNIQUEID" val="1521"/>
</p:tagLst>
</file>

<file path=ppt/tags/tag767.xml><?xml version="1.0" encoding="utf-8"?>
<p:tagLst xmlns:p="http://schemas.openxmlformats.org/presentationml/2006/main">
  <p:tag name="AS_UNIQUEID" val="339"/>
</p:tagLst>
</file>

<file path=ppt/tags/tag768.xml><?xml version="1.0" encoding="utf-8"?>
<p:tagLst xmlns:p="http://schemas.openxmlformats.org/presentationml/2006/main">
  <p:tag name="AS_UNIQUEID" val="340"/>
</p:tagLst>
</file>

<file path=ppt/tags/tag769.xml><?xml version="1.0" encoding="utf-8"?>
<p:tagLst xmlns:p="http://schemas.openxmlformats.org/presentationml/2006/main">
  <p:tag name="AS_UNIQUEID" val="341"/>
</p:tagLst>
</file>

<file path=ppt/tags/tag770.xml><?xml version="1.0" encoding="utf-8"?>
<p:tagLst xmlns:p="http://schemas.openxmlformats.org/presentationml/2006/main">
  <p:tag name="AS_UNIQUEID" val="1522"/>
</p:tagLst>
</file>

<file path=ppt/tags/tag771.xml><?xml version="1.0" encoding="utf-8"?>
<p:tagLst xmlns:p="http://schemas.openxmlformats.org/presentationml/2006/main">
  <p:tag name="AS_UNIQUEID" val="800"/>
</p:tagLst>
</file>

<file path=ppt/tags/tag772.xml><?xml version="1.0" encoding="utf-8"?>
<p:tagLst xmlns:p="http://schemas.openxmlformats.org/presentationml/2006/main">
  <p:tag name="AS_UNIQUEID" val="337"/>
</p:tagLst>
</file>

<file path=ppt/tags/tag773.xml><?xml version="1.0" encoding="utf-8"?>
<p:tagLst xmlns:p="http://schemas.openxmlformats.org/presentationml/2006/main">
  <p:tag name="AS_UNIQUEID" val="338"/>
</p:tagLst>
</file>

<file path=ppt/tags/tag774.xml><?xml version="1.0" encoding="utf-8"?>
<p:tagLst xmlns:p="http://schemas.openxmlformats.org/presentationml/2006/main">
  <p:tag name="AS_UNIQUEID" val="801"/>
</p:tagLst>
</file>

<file path=ppt/tags/tag775.xml><?xml version="1.0" encoding="utf-8"?>
<p:tagLst xmlns:p="http://schemas.openxmlformats.org/presentationml/2006/main">
  <p:tag name="AS_UNIQUEID" val="802"/>
</p:tagLst>
</file>

<file path=ppt/tags/tag776.xml><?xml version="1.0" encoding="utf-8"?>
<p:tagLst xmlns:p="http://schemas.openxmlformats.org/presentationml/2006/main">
  <p:tag name="AS_UNIQUEID" val="1523"/>
</p:tagLst>
</file>

<file path=ppt/tags/tag777.xml><?xml version="1.0" encoding="utf-8"?>
<p:tagLst xmlns:p="http://schemas.openxmlformats.org/presentationml/2006/main">
  <p:tag name="AS_UNIQUEID" val="339"/>
</p:tagLst>
</file>

<file path=ppt/tags/tag778.xml><?xml version="1.0" encoding="utf-8"?>
<p:tagLst xmlns:p="http://schemas.openxmlformats.org/presentationml/2006/main">
  <p:tag name="AS_UNIQUEID" val="340"/>
</p:tagLst>
</file>

<file path=ppt/tags/tag779.xml><?xml version="1.0" encoding="utf-8"?>
<p:tagLst xmlns:p="http://schemas.openxmlformats.org/presentationml/2006/main">
  <p:tag name="AS_UNIQUEID" val="341"/>
</p:tagLst>
</file>

<file path=ppt/tags/tag780.xml><?xml version="1.0" encoding="utf-8"?>
<p:tagLst xmlns:p="http://schemas.openxmlformats.org/presentationml/2006/main">
  <p:tag name="AS_UNIQUEID" val="1524"/>
</p:tagLst>
</file>

<file path=ppt/tags/tag781.xml><?xml version="1.0" encoding="utf-8"?>
<p:tagLst xmlns:p="http://schemas.openxmlformats.org/presentationml/2006/main">
  <p:tag name="AS_UNIQUEID" val="805"/>
</p:tagLst>
</file>

<file path=ppt/tags/tag782.xml><?xml version="1.0" encoding="utf-8"?>
<p:tagLst xmlns:p="http://schemas.openxmlformats.org/presentationml/2006/main">
  <p:tag name="AS_UNIQUEID" val="337"/>
</p:tagLst>
</file>

<file path=ppt/tags/tag783.xml><?xml version="1.0" encoding="utf-8"?>
<p:tagLst xmlns:p="http://schemas.openxmlformats.org/presentationml/2006/main">
  <p:tag name="AS_UNIQUEID" val="338"/>
</p:tagLst>
</file>

<file path=ppt/tags/tag784.xml><?xml version="1.0" encoding="utf-8"?>
<p:tagLst xmlns:p="http://schemas.openxmlformats.org/presentationml/2006/main">
  <p:tag name="AS_UNIQUEID" val="806"/>
</p:tagLst>
</file>

<file path=ppt/tags/tag785.xml><?xml version="1.0" encoding="utf-8"?>
<p:tagLst xmlns:p="http://schemas.openxmlformats.org/presentationml/2006/main">
  <p:tag name="AS_UNIQUEID" val="807"/>
</p:tagLst>
</file>

<file path=ppt/tags/tag786.xml><?xml version="1.0" encoding="utf-8"?>
<p:tagLst xmlns:p="http://schemas.openxmlformats.org/presentationml/2006/main">
  <p:tag name="AS_UNIQUEID" val="1525"/>
</p:tagLst>
</file>

<file path=ppt/tags/tag787.xml><?xml version="1.0" encoding="utf-8"?>
<p:tagLst xmlns:p="http://schemas.openxmlformats.org/presentationml/2006/main">
  <p:tag name="AS_UNIQUEID" val="1526"/>
</p:tagLst>
</file>

<file path=ppt/tags/tag788.xml><?xml version="1.0" encoding="utf-8"?>
<p:tagLst xmlns:p="http://schemas.openxmlformats.org/presentationml/2006/main">
  <p:tag name="AS_UNIQUEID" val="1527"/>
</p:tagLst>
</file>

<file path=ppt/tags/tag789.xml><?xml version="1.0" encoding="utf-8"?>
<p:tagLst xmlns:p="http://schemas.openxmlformats.org/presentationml/2006/main">
  <p:tag name="AS_UNIQUEID" val="1528"/>
</p:tagLst>
</file>

<file path=ppt/tags/tag790.xml><?xml version="1.0" encoding="utf-8"?>
<p:tagLst xmlns:p="http://schemas.openxmlformats.org/presentationml/2006/main">
  <p:tag name="AS_UNIQUEID" val="339"/>
</p:tagLst>
</file>

<file path=ppt/tags/tag791.xml><?xml version="1.0" encoding="utf-8"?>
<p:tagLst xmlns:p="http://schemas.openxmlformats.org/presentationml/2006/main">
  <p:tag name="AS_UNIQUEID" val="340"/>
</p:tagLst>
</file>

<file path=ppt/tags/tag792.xml><?xml version="1.0" encoding="utf-8"?>
<p:tagLst xmlns:p="http://schemas.openxmlformats.org/presentationml/2006/main">
  <p:tag name="AS_UNIQUEID" val="341"/>
</p:tagLst>
</file>

<file path=ppt/tags/tag793.xml><?xml version="1.0" encoding="utf-8"?>
<p:tagLst xmlns:p="http://schemas.openxmlformats.org/presentationml/2006/main">
  <p:tag name="AS_UNIQUEID" val="1529"/>
</p:tagLst>
</file>

<file path=ppt/tags/tag794.xml><?xml version="1.0" encoding="utf-8"?>
<p:tagLst xmlns:p="http://schemas.openxmlformats.org/presentationml/2006/main">
  <p:tag name="AS_UNIQUEID" val="809"/>
</p:tagLst>
</file>

<file path=ppt/tags/tag795.xml><?xml version="1.0" encoding="utf-8"?>
<p:tagLst xmlns:p="http://schemas.openxmlformats.org/presentationml/2006/main">
  <p:tag name="AS_UNIQUEID" val="337"/>
</p:tagLst>
</file>

<file path=ppt/tags/tag796.xml><?xml version="1.0" encoding="utf-8"?>
<p:tagLst xmlns:p="http://schemas.openxmlformats.org/presentationml/2006/main">
  <p:tag name="AS_UNIQUEID" val="338"/>
</p:tagLst>
</file>

<file path=ppt/tags/tag797.xml><?xml version="1.0" encoding="utf-8"?>
<p:tagLst xmlns:p="http://schemas.openxmlformats.org/presentationml/2006/main">
  <p:tag name="AS_UNIQUEID" val="810"/>
</p:tagLst>
</file>

<file path=ppt/tags/tag798.xml><?xml version="1.0" encoding="utf-8"?>
<p:tagLst xmlns:p="http://schemas.openxmlformats.org/presentationml/2006/main">
  <p:tag name="AS_UNIQUEID" val="811"/>
</p:tagLst>
</file>

<file path=ppt/tags/tag799.xml><?xml version="1.0" encoding="utf-8"?>
<p:tagLst xmlns:p="http://schemas.openxmlformats.org/presentationml/2006/main">
  <p:tag name="AS_UNIQUEID" val="1530"/>
</p:tagLst>
</file>

<file path=ppt/tags/tag800.xml><?xml version="1.0" encoding="utf-8"?>
<p:tagLst xmlns:p="http://schemas.openxmlformats.org/presentationml/2006/main">
  <p:tag name="AS_UNIQUEID" val="1531"/>
</p:tagLst>
</file>

<file path=ppt/tags/tag801.xml><?xml version="1.0" encoding="utf-8"?>
<p:tagLst xmlns:p="http://schemas.openxmlformats.org/presentationml/2006/main">
  <p:tag name="AS_UNIQUEID" val="1532"/>
</p:tagLst>
</file>

<file path=ppt/tags/tag802.xml><?xml version="1.0" encoding="utf-8"?>
<p:tagLst xmlns:p="http://schemas.openxmlformats.org/presentationml/2006/main">
  <p:tag name="AS_UNIQUEID" val="1533"/>
</p:tagLst>
</file>

<file path=ppt/tags/tag803.xml><?xml version="1.0" encoding="utf-8"?>
<p:tagLst xmlns:p="http://schemas.openxmlformats.org/presentationml/2006/main">
  <p:tag name="AS_UNIQUEID" val="339"/>
</p:tagLst>
</file>

<file path=ppt/tags/tag804.xml><?xml version="1.0" encoding="utf-8"?>
<p:tagLst xmlns:p="http://schemas.openxmlformats.org/presentationml/2006/main">
  <p:tag name="AS_UNIQUEID" val="340"/>
</p:tagLst>
</file>

<file path=ppt/tags/tag805.xml><?xml version="1.0" encoding="utf-8"?>
<p:tagLst xmlns:p="http://schemas.openxmlformats.org/presentationml/2006/main">
  <p:tag name="AS_UNIQUEID" val="341"/>
</p:tagLst>
</file>

<file path=ppt/tags/tag806.xml><?xml version="1.0" encoding="utf-8"?>
<p:tagLst xmlns:p="http://schemas.openxmlformats.org/presentationml/2006/main">
  <p:tag name="AS_UNIQUEID" val="1534"/>
</p:tagLst>
</file>

<file path=ppt/tags/tag807.xml><?xml version="1.0" encoding="utf-8"?>
<p:tagLst xmlns:p="http://schemas.openxmlformats.org/presentationml/2006/main">
  <p:tag name="AS_UNIQUEID" val="816"/>
</p:tagLst>
</file>

<file path=ppt/tags/tag808.xml><?xml version="1.0" encoding="utf-8"?>
<p:tagLst xmlns:p="http://schemas.openxmlformats.org/presentationml/2006/main">
  <p:tag name="AS_UNIQUEID" val="337"/>
</p:tagLst>
</file>

<file path=ppt/tags/tag809.xml><?xml version="1.0" encoding="utf-8"?>
<p:tagLst xmlns:p="http://schemas.openxmlformats.org/presentationml/2006/main">
  <p:tag name="AS_UNIQUEID" val="338"/>
</p:tagLst>
</file>

<file path=ppt/tags/tag810.xml><?xml version="1.0" encoding="utf-8"?>
<p:tagLst xmlns:p="http://schemas.openxmlformats.org/presentationml/2006/main">
  <p:tag name="AS_UNIQUEID" val="817"/>
</p:tagLst>
</file>

<file path=ppt/tags/tag811.xml><?xml version="1.0" encoding="utf-8"?>
<p:tagLst xmlns:p="http://schemas.openxmlformats.org/presentationml/2006/main">
  <p:tag name="AS_UNIQUEID" val="818"/>
</p:tagLst>
</file>

<file path=ppt/tags/tag812.xml><?xml version="1.0" encoding="utf-8"?>
<p:tagLst xmlns:p="http://schemas.openxmlformats.org/presentationml/2006/main">
  <p:tag name="AS_UNIQUEID" val="1535"/>
</p:tagLst>
</file>

<file path=ppt/tags/tag813.xml><?xml version="1.0" encoding="utf-8"?>
<p:tagLst xmlns:p="http://schemas.openxmlformats.org/presentationml/2006/main">
  <p:tag name="AS_UNIQUEID" val="1536"/>
</p:tagLst>
</file>

<file path=ppt/tags/tag814.xml><?xml version="1.0" encoding="utf-8"?>
<p:tagLst xmlns:p="http://schemas.openxmlformats.org/presentationml/2006/main">
  <p:tag name="AS_UNIQUEID" val="1537"/>
</p:tagLst>
</file>

<file path=ppt/tags/tag815.xml><?xml version="1.0" encoding="utf-8"?>
<p:tagLst xmlns:p="http://schemas.openxmlformats.org/presentationml/2006/main">
  <p:tag name="AS_UNIQUEID" val="339"/>
</p:tagLst>
</file>

<file path=ppt/tags/tag816.xml><?xml version="1.0" encoding="utf-8"?>
<p:tagLst xmlns:p="http://schemas.openxmlformats.org/presentationml/2006/main">
  <p:tag name="AS_UNIQUEID" val="340"/>
</p:tagLst>
</file>

<file path=ppt/tags/tag817.xml><?xml version="1.0" encoding="utf-8"?>
<p:tagLst xmlns:p="http://schemas.openxmlformats.org/presentationml/2006/main">
  <p:tag name="AS_UNIQUEID" val="341"/>
</p:tagLst>
</file>

<file path=ppt/tags/tag818.xml><?xml version="1.0" encoding="utf-8"?>
<p:tagLst xmlns:p="http://schemas.openxmlformats.org/presentationml/2006/main">
  <p:tag name="AS_UNIQUEID" val="1538"/>
</p:tagLst>
</file>

<file path=ppt/tags/tag819.xml><?xml version="1.0" encoding="utf-8"?>
<p:tagLst xmlns:p="http://schemas.openxmlformats.org/presentationml/2006/main">
  <p:tag name="AS_UNIQUEID" val="823"/>
</p:tagLst>
</file>

<file path=ppt/tags/tag820.xml><?xml version="1.0" encoding="utf-8"?>
<p:tagLst xmlns:p="http://schemas.openxmlformats.org/presentationml/2006/main">
  <p:tag name="AS_UNIQUEID" val="337"/>
</p:tagLst>
</file>

<file path=ppt/tags/tag821.xml><?xml version="1.0" encoding="utf-8"?>
<p:tagLst xmlns:p="http://schemas.openxmlformats.org/presentationml/2006/main">
  <p:tag name="AS_UNIQUEID" val="338"/>
</p:tagLst>
</file>

<file path=ppt/tags/tag822.xml><?xml version="1.0" encoding="utf-8"?>
<p:tagLst xmlns:p="http://schemas.openxmlformats.org/presentationml/2006/main">
  <p:tag name="AS_UNIQUEID" val="824"/>
</p:tagLst>
</file>

<file path=ppt/tags/tag823.xml><?xml version="1.0" encoding="utf-8"?>
<p:tagLst xmlns:p="http://schemas.openxmlformats.org/presentationml/2006/main">
  <p:tag name="AS_UNIQUEID" val="825"/>
</p:tagLst>
</file>

<file path=ppt/tags/tag824.xml><?xml version="1.0" encoding="utf-8"?>
<p:tagLst xmlns:p="http://schemas.openxmlformats.org/presentationml/2006/main">
  <p:tag name="AS_UNIQUEID" val="1539"/>
</p:tagLst>
</file>

<file path=ppt/tags/tag825.xml><?xml version="1.0" encoding="utf-8"?>
<p:tagLst xmlns:p="http://schemas.openxmlformats.org/presentationml/2006/main">
  <p:tag name="AS_UNIQUEID" val="1540"/>
</p:tagLst>
</file>

<file path=ppt/tags/tag826.xml><?xml version="1.0" encoding="utf-8"?>
<p:tagLst xmlns:p="http://schemas.openxmlformats.org/presentationml/2006/main">
  <p:tag name="AS_UNIQUEID" val="1541"/>
</p:tagLst>
</file>

<file path=ppt/tags/tag827.xml><?xml version="1.0" encoding="utf-8"?>
<p:tagLst xmlns:p="http://schemas.openxmlformats.org/presentationml/2006/main">
  <p:tag name="AS_UNIQUEID" val="339"/>
</p:tagLst>
</file>

<file path=ppt/tags/tag828.xml><?xml version="1.0" encoding="utf-8"?>
<p:tagLst xmlns:p="http://schemas.openxmlformats.org/presentationml/2006/main">
  <p:tag name="AS_UNIQUEID" val="340"/>
</p:tagLst>
</file>

<file path=ppt/tags/tag829.xml><?xml version="1.0" encoding="utf-8"?>
<p:tagLst xmlns:p="http://schemas.openxmlformats.org/presentationml/2006/main">
  <p:tag name="AS_UNIQUEID" val="341"/>
</p:tagLst>
</file>

<file path=ppt/tags/tag830.xml><?xml version="1.0" encoding="utf-8"?>
<p:tagLst xmlns:p="http://schemas.openxmlformats.org/presentationml/2006/main">
  <p:tag name="AS_UNIQUEID" val="1542"/>
</p:tagLst>
</file>

<file path=ppt/tags/tag831.xml><?xml version="1.0" encoding="utf-8"?>
<p:tagLst xmlns:p="http://schemas.openxmlformats.org/presentationml/2006/main">
  <p:tag name="AS_UNIQUEID" val="829"/>
</p:tagLst>
</file>

<file path=ppt/tags/tag832.xml><?xml version="1.0" encoding="utf-8"?>
<p:tagLst xmlns:p="http://schemas.openxmlformats.org/presentationml/2006/main">
  <p:tag name="AS_UNIQUEID" val="337"/>
</p:tagLst>
</file>

<file path=ppt/tags/tag833.xml><?xml version="1.0" encoding="utf-8"?>
<p:tagLst xmlns:p="http://schemas.openxmlformats.org/presentationml/2006/main">
  <p:tag name="AS_UNIQUEID" val="338"/>
</p:tagLst>
</file>

<file path=ppt/tags/tag834.xml><?xml version="1.0" encoding="utf-8"?>
<p:tagLst xmlns:p="http://schemas.openxmlformats.org/presentationml/2006/main">
  <p:tag name="AS_UNIQUEID" val="830"/>
</p:tagLst>
</file>

<file path=ppt/tags/tag835.xml><?xml version="1.0" encoding="utf-8"?>
<p:tagLst xmlns:p="http://schemas.openxmlformats.org/presentationml/2006/main">
  <p:tag name="AS_UNIQUEID" val="831"/>
</p:tagLst>
</file>

<file path=ppt/tags/tag836.xml><?xml version="1.0" encoding="utf-8"?>
<p:tagLst xmlns:p="http://schemas.openxmlformats.org/presentationml/2006/main">
  <p:tag name="AS_UNIQUEID" val="1543"/>
</p:tagLst>
</file>

<file path=ppt/tags/tag837.xml><?xml version="1.0" encoding="utf-8"?>
<p:tagLst xmlns:p="http://schemas.openxmlformats.org/presentationml/2006/main">
  <p:tag name="AS_UNIQUEID" val="1544"/>
</p:tagLst>
</file>

<file path=ppt/tags/tag838.xml><?xml version="1.0" encoding="utf-8"?>
<p:tagLst xmlns:p="http://schemas.openxmlformats.org/presentationml/2006/main">
  <p:tag name="AS_UNIQUEID" val="1545"/>
</p:tagLst>
</file>

<file path=ppt/tags/tag839.xml><?xml version="1.0" encoding="utf-8"?>
<p:tagLst xmlns:p="http://schemas.openxmlformats.org/presentationml/2006/main">
  <p:tag name="AS_UNIQUEID" val="1546"/>
</p:tagLst>
</file>

<file path=ppt/tags/tag840.xml><?xml version="1.0" encoding="utf-8"?>
<p:tagLst xmlns:p="http://schemas.openxmlformats.org/presentationml/2006/main">
  <p:tag name="AS_UNIQUEID" val="1547"/>
</p:tagLst>
</file>

<file path=ppt/tags/tag841.xml><?xml version="1.0" encoding="utf-8"?>
<p:tagLst xmlns:p="http://schemas.openxmlformats.org/presentationml/2006/main">
  <p:tag name="AS_UNIQUEID" val="339"/>
</p:tagLst>
</file>

<file path=ppt/tags/tag842.xml><?xml version="1.0" encoding="utf-8"?>
<p:tagLst xmlns:p="http://schemas.openxmlformats.org/presentationml/2006/main">
  <p:tag name="AS_UNIQUEID" val="340"/>
</p:tagLst>
</file>

<file path=ppt/tags/tag843.xml><?xml version="1.0" encoding="utf-8"?>
<p:tagLst xmlns:p="http://schemas.openxmlformats.org/presentationml/2006/main">
  <p:tag name="AS_UNIQUEID" val="341"/>
</p:tagLst>
</file>

<file path=ppt/tags/tag844.xml><?xml version="1.0" encoding="utf-8"?>
<p:tagLst xmlns:p="http://schemas.openxmlformats.org/presentationml/2006/main">
  <p:tag name="AS_UNIQUEID" val="1548"/>
</p:tagLst>
</file>

<file path=ppt/tags/tag845.xml><?xml version="1.0" encoding="utf-8"?>
<p:tagLst xmlns:p="http://schemas.openxmlformats.org/presentationml/2006/main">
  <p:tag name="AS_UNIQUEID" val="835"/>
</p:tagLst>
</file>

<file path=ppt/tags/tag846.xml><?xml version="1.0" encoding="utf-8"?>
<p:tagLst xmlns:p="http://schemas.openxmlformats.org/presentationml/2006/main">
  <p:tag name="AS_UNIQUEID" val="337"/>
</p:tagLst>
</file>

<file path=ppt/tags/tag847.xml><?xml version="1.0" encoding="utf-8"?>
<p:tagLst xmlns:p="http://schemas.openxmlformats.org/presentationml/2006/main">
  <p:tag name="AS_UNIQUEID" val="338"/>
</p:tagLst>
</file>

<file path=ppt/tags/tag848.xml><?xml version="1.0" encoding="utf-8"?>
<p:tagLst xmlns:p="http://schemas.openxmlformats.org/presentationml/2006/main">
  <p:tag name="AS_UNIQUEID" val="836"/>
</p:tagLst>
</file>

<file path=ppt/tags/tag849.xml><?xml version="1.0" encoding="utf-8"?>
<p:tagLst xmlns:p="http://schemas.openxmlformats.org/presentationml/2006/main">
  <p:tag name="AS_UNIQUEID" val="837"/>
</p:tagLst>
</file>

<file path=ppt/tags/tag850.xml><?xml version="1.0" encoding="utf-8"?>
<p:tagLst xmlns:p="http://schemas.openxmlformats.org/presentationml/2006/main">
  <p:tag name="AS_UNIQUEID" val="1549"/>
</p:tagLst>
</file>

<file path=ppt/tags/tag851.xml><?xml version="1.0" encoding="utf-8"?>
<p:tagLst xmlns:p="http://schemas.openxmlformats.org/presentationml/2006/main">
  <p:tag name="AS_UNIQUEID" val="339"/>
</p:tagLst>
</file>

<file path=ppt/tags/tag852.xml><?xml version="1.0" encoding="utf-8"?>
<p:tagLst xmlns:p="http://schemas.openxmlformats.org/presentationml/2006/main">
  <p:tag name="AS_UNIQUEID" val="340"/>
</p:tagLst>
</file>

<file path=ppt/tags/tag853.xml><?xml version="1.0" encoding="utf-8"?>
<p:tagLst xmlns:p="http://schemas.openxmlformats.org/presentationml/2006/main">
  <p:tag name="AS_UNIQUEID" val="341"/>
</p:tagLst>
</file>

<file path=ppt/tags/tag854.xml><?xml version="1.0" encoding="utf-8"?>
<p:tagLst xmlns:p="http://schemas.openxmlformats.org/presentationml/2006/main">
  <p:tag name="AS_UNIQUEID" val="1550"/>
</p:tagLst>
</file>

<file path=ppt/tags/tag855.xml><?xml version="1.0" encoding="utf-8"?>
<p:tagLst xmlns:p="http://schemas.openxmlformats.org/presentationml/2006/main">
  <p:tag name="AS_UNIQUEID" val="843"/>
</p:tagLst>
</file>

<file path=ppt/tags/tag856.xml><?xml version="1.0" encoding="utf-8"?>
<p:tagLst xmlns:p="http://schemas.openxmlformats.org/presentationml/2006/main">
  <p:tag name="AS_UNIQUEID" val="337"/>
</p:tagLst>
</file>

<file path=ppt/tags/tag857.xml><?xml version="1.0" encoding="utf-8"?>
<p:tagLst xmlns:p="http://schemas.openxmlformats.org/presentationml/2006/main">
  <p:tag name="AS_UNIQUEID" val="338"/>
</p:tagLst>
</file>

<file path=ppt/tags/tag858.xml><?xml version="1.0" encoding="utf-8"?>
<p:tagLst xmlns:p="http://schemas.openxmlformats.org/presentationml/2006/main">
  <p:tag name="AS_UNIQUEID" val="844"/>
</p:tagLst>
</file>

<file path=ppt/tags/tag859.xml><?xml version="1.0" encoding="utf-8"?>
<p:tagLst xmlns:p="http://schemas.openxmlformats.org/presentationml/2006/main">
  <p:tag name="AS_UNIQUEID" val="845"/>
</p:tagLst>
</file>

<file path=ppt/tags/tag860.xml><?xml version="1.0" encoding="utf-8"?>
<p:tagLst xmlns:p="http://schemas.openxmlformats.org/presentationml/2006/main">
  <p:tag name="AS_UNIQUEID" val="1551"/>
</p:tagLst>
</file>

<file path=ppt/tags/tag861.xml><?xml version="1.0" encoding="utf-8"?>
<p:tagLst xmlns:p="http://schemas.openxmlformats.org/presentationml/2006/main">
  <p:tag name="AS_UNIQUEID" val="339"/>
</p:tagLst>
</file>

<file path=ppt/tags/tag862.xml><?xml version="1.0" encoding="utf-8"?>
<p:tagLst xmlns:p="http://schemas.openxmlformats.org/presentationml/2006/main">
  <p:tag name="AS_UNIQUEID" val="340"/>
</p:tagLst>
</file>

<file path=ppt/tags/tag863.xml><?xml version="1.0" encoding="utf-8"?>
<p:tagLst xmlns:p="http://schemas.openxmlformats.org/presentationml/2006/main">
  <p:tag name="AS_UNIQUEID" val="341"/>
</p:tagLst>
</file>

<file path=ppt/tags/tag864.xml><?xml version="1.0" encoding="utf-8"?>
<p:tagLst xmlns:p="http://schemas.openxmlformats.org/presentationml/2006/main">
  <p:tag name="AS_UNIQUEID" val="1552"/>
</p:tagLst>
</file>

<file path=ppt/tags/tag865.xml><?xml version="1.0" encoding="utf-8"?>
<p:tagLst xmlns:p="http://schemas.openxmlformats.org/presentationml/2006/main">
  <p:tag name="AS_UNIQUEID" val="847"/>
</p:tagLst>
</file>

<file path=ppt/tags/tag866.xml><?xml version="1.0" encoding="utf-8"?>
<p:tagLst xmlns:p="http://schemas.openxmlformats.org/presentationml/2006/main">
  <p:tag name="AS_UNIQUEID" val="337"/>
</p:tagLst>
</file>

<file path=ppt/tags/tag867.xml><?xml version="1.0" encoding="utf-8"?>
<p:tagLst xmlns:p="http://schemas.openxmlformats.org/presentationml/2006/main">
  <p:tag name="AS_UNIQUEID" val="338"/>
</p:tagLst>
</file>

<file path=ppt/tags/tag868.xml><?xml version="1.0" encoding="utf-8"?>
<p:tagLst xmlns:p="http://schemas.openxmlformats.org/presentationml/2006/main">
  <p:tag name="AS_UNIQUEID" val="848"/>
</p:tagLst>
</file>

<file path=ppt/tags/tag869.xml><?xml version="1.0" encoding="utf-8"?>
<p:tagLst xmlns:p="http://schemas.openxmlformats.org/presentationml/2006/main">
  <p:tag name="AS_UNIQUEID" val="849"/>
</p:tagLst>
</file>

<file path=ppt/tags/tag870.xml><?xml version="1.0" encoding="utf-8"?>
<p:tagLst xmlns:p="http://schemas.openxmlformats.org/presentationml/2006/main">
  <p:tag name="AS_UNIQUEID" val="1553"/>
</p:tagLst>
</file>

<file path=ppt/tags/tag871.xml><?xml version="1.0" encoding="utf-8"?>
<p:tagLst xmlns:p="http://schemas.openxmlformats.org/presentationml/2006/main">
  <p:tag name="AS_UNIQUEID" val="1554"/>
</p:tagLst>
</file>

<file path=ppt/tags/tag872.xml><?xml version="1.0" encoding="utf-8"?>
<p:tagLst xmlns:p="http://schemas.openxmlformats.org/presentationml/2006/main">
  <p:tag name="AS_UNIQUEID" val="1555"/>
</p:tagLst>
</file>

<file path=ppt/tags/tag873.xml><?xml version="1.0" encoding="utf-8"?>
<p:tagLst xmlns:p="http://schemas.openxmlformats.org/presentationml/2006/main">
  <p:tag name="AS_UNIQUEID" val="1556"/>
</p:tagLst>
</file>

<file path=ppt/tags/tag874.xml><?xml version="1.0" encoding="utf-8"?>
<p:tagLst xmlns:p="http://schemas.openxmlformats.org/presentationml/2006/main">
  <p:tag name="AS_UNIQUEID" val="1557"/>
</p:tagLst>
</file>

<file path=ppt/tags/tag875.xml><?xml version="1.0" encoding="utf-8"?>
<p:tagLst xmlns:p="http://schemas.openxmlformats.org/presentationml/2006/main">
  <p:tag name="AS_UNIQUEID" val="1558"/>
</p:tagLst>
</file>

<file path=ppt/tags/tag876.xml><?xml version="1.0" encoding="utf-8"?>
<p:tagLst xmlns:p="http://schemas.openxmlformats.org/presentationml/2006/main">
  <p:tag name="AS_UNIQUEID" val="1559"/>
</p:tagLst>
</file>

<file path=ppt/tags/tag877.xml><?xml version="1.0" encoding="utf-8"?>
<p:tagLst xmlns:p="http://schemas.openxmlformats.org/presentationml/2006/main">
  <p:tag name="AS_UNIQUEID" val="1560"/>
</p:tagLst>
</file>

<file path=ppt/tags/tag878.xml><?xml version="1.0" encoding="utf-8"?>
<p:tagLst xmlns:p="http://schemas.openxmlformats.org/presentationml/2006/main">
  <p:tag name="AS_UNIQUEID" val="339"/>
</p:tagLst>
</file>

<file path=ppt/tags/tag879.xml><?xml version="1.0" encoding="utf-8"?>
<p:tagLst xmlns:p="http://schemas.openxmlformats.org/presentationml/2006/main">
  <p:tag name="AS_UNIQUEID" val="340"/>
</p:tagLst>
</file>

<file path=ppt/tags/tag880.xml><?xml version="1.0" encoding="utf-8"?>
<p:tagLst xmlns:p="http://schemas.openxmlformats.org/presentationml/2006/main">
  <p:tag name="AS_UNIQUEID" val="341"/>
</p:tagLst>
</file>

<file path=ppt/tags/tag881.xml><?xml version="1.0" encoding="utf-8"?>
<p:tagLst xmlns:p="http://schemas.openxmlformats.org/presentationml/2006/main">
  <p:tag name="AS_UNIQUEID" val="1561"/>
</p:tagLst>
</file>

<file path=ppt/tags/tag882.xml><?xml version="1.0" encoding="utf-8"?>
<p:tagLst xmlns:p="http://schemas.openxmlformats.org/presentationml/2006/main">
  <p:tag name="AS_UNIQUEID" val="851"/>
</p:tagLst>
</file>

<file path=ppt/tags/tag883.xml><?xml version="1.0" encoding="utf-8"?>
<p:tagLst xmlns:p="http://schemas.openxmlformats.org/presentationml/2006/main">
  <p:tag name="AS_UNIQUEID" val="337"/>
</p:tagLst>
</file>

<file path=ppt/tags/tag884.xml><?xml version="1.0" encoding="utf-8"?>
<p:tagLst xmlns:p="http://schemas.openxmlformats.org/presentationml/2006/main">
  <p:tag name="AS_UNIQUEID" val="338"/>
</p:tagLst>
</file>

<file path=ppt/tags/tag885.xml><?xml version="1.0" encoding="utf-8"?>
<p:tagLst xmlns:p="http://schemas.openxmlformats.org/presentationml/2006/main">
  <p:tag name="AS_UNIQUEID" val="852"/>
</p:tagLst>
</file>

<file path=ppt/tags/tag886.xml><?xml version="1.0" encoding="utf-8"?>
<p:tagLst xmlns:p="http://schemas.openxmlformats.org/presentationml/2006/main">
  <p:tag name="AS_UNIQUEID" val="853"/>
</p:tagLst>
</file>

<file path=ppt/tags/tag887.xml><?xml version="1.0" encoding="utf-8"?>
<p:tagLst xmlns:p="http://schemas.openxmlformats.org/presentationml/2006/main">
  <p:tag name="AS_UNIQUEID" val="1562"/>
</p:tagLst>
</file>

<file path=ppt/tags/tag888.xml><?xml version="1.0" encoding="utf-8"?>
<p:tagLst xmlns:p="http://schemas.openxmlformats.org/presentationml/2006/main">
  <p:tag name="AS_UNIQUEID" val="339"/>
</p:tagLst>
</file>

<file path=ppt/tags/tag889.xml><?xml version="1.0" encoding="utf-8"?>
<p:tagLst xmlns:p="http://schemas.openxmlformats.org/presentationml/2006/main">
  <p:tag name="AS_UNIQUEID" val="340"/>
</p:tagLst>
</file>

<file path=ppt/tags/tag890.xml><?xml version="1.0" encoding="utf-8"?>
<p:tagLst xmlns:p="http://schemas.openxmlformats.org/presentationml/2006/main">
  <p:tag name="AS_UNIQUEID" val="341"/>
</p:tagLst>
</file>

<file path=ppt/tags/tag891.xml><?xml version="1.0" encoding="utf-8"?>
<p:tagLst xmlns:p="http://schemas.openxmlformats.org/presentationml/2006/main">
  <p:tag name="AS_UNIQUEID" val="1563"/>
</p:tagLst>
</file>

<file path=ppt/tags/tag892.xml><?xml version="1.0" encoding="utf-8"?>
<p:tagLst xmlns:p="http://schemas.openxmlformats.org/presentationml/2006/main">
  <p:tag name="AS_UNIQUEID" val="862"/>
</p:tagLst>
</file>

<file path=ppt/tags/tag893.xml><?xml version="1.0" encoding="utf-8"?>
<p:tagLst xmlns:p="http://schemas.openxmlformats.org/presentationml/2006/main">
  <p:tag name="AS_UNIQUEID" val="337"/>
</p:tagLst>
</file>

<file path=ppt/tags/tag894.xml><?xml version="1.0" encoding="utf-8"?>
<p:tagLst xmlns:p="http://schemas.openxmlformats.org/presentationml/2006/main">
  <p:tag name="AS_UNIQUEID" val="338"/>
</p:tagLst>
</file>

<file path=ppt/tags/tag895.xml><?xml version="1.0" encoding="utf-8"?>
<p:tagLst xmlns:p="http://schemas.openxmlformats.org/presentationml/2006/main">
  <p:tag name="AS_UNIQUEID" val="863"/>
</p:tagLst>
</file>

<file path=ppt/tags/tag896.xml><?xml version="1.0" encoding="utf-8"?>
<p:tagLst xmlns:p="http://schemas.openxmlformats.org/presentationml/2006/main">
  <p:tag name="AS_UNIQUEID" val="864"/>
</p:tagLst>
</file>

<file path=ppt/tags/tag897.xml><?xml version="1.0" encoding="utf-8"?>
<p:tagLst xmlns:p="http://schemas.openxmlformats.org/presentationml/2006/main">
  <p:tag name="AS_UNIQUEID" val="1564"/>
</p:tagLst>
</file>

<file path=ppt/tags/tag898.xml><?xml version="1.0" encoding="utf-8"?>
<p:tagLst xmlns:p="http://schemas.openxmlformats.org/presentationml/2006/main">
  <p:tag name="AS_UNIQUEID" val="339"/>
</p:tagLst>
</file>

<file path=ppt/tags/tag899.xml><?xml version="1.0" encoding="utf-8"?>
<p:tagLst xmlns:p="http://schemas.openxmlformats.org/presentationml/2006/main">
  <p:tag name="AS_UNIQUEID" val="340"/>
</p:tagLst>
</file>

<file path=ppt/tags/tag900.xml><?xml version="1.0" encoding="utf-8"?>
<p:tagLst xmlns:p="http://schemas.openxmlformats.org/presentationml/2006/main">
  <p:tag name="AS_UNIQUEID" val="341"/>
</p:tagLst>
</file>

<file path=ppt/tags/tag901.xml><?xml version="1.0" encoding="utf-8"?>
<p:tagLst xmlns:p="http://schemas.openxmlformats.org/presentationml/2006/main">
  <p:tag name="AS_UNIQUEID" val="1565"/>
</p:tagLst>
</file>

<file path=ppt/tags/tag902.xml><?xml version="1.0" encoding="utf-8"?>
<p:tagLst xmlns:p="http://schemas.openxmlformats.org/presentationml/2006/main">
  <p:tag name="AS_UNIQUEID" val="866"/>
</p:tagLst>
</file>

<file path=ppt/tags/tag903.xml><?xml version="1.0" encoding="utf-8"?>
<p:tagLst xmlns:p="http://schemas.openxmlformats.org/presentationml/2006/main">
  <p:tag name="AS_UNIQUEID" val="337"/>
</p:tagLst>
</file>

<file path=ppt/tags/tag904.xml><?xml version="1.0" encoding="utf-8"?>
<p:tagLst xmlns:p="http://schemas.openxmlformats.org/presentationml/2006/main">
  <p:tag name="AS_UNIQUEID" val="338"/>
</p:tagLst>
</file>

<file path=ppt/tags/tag905.xml><?xml version="1.0" encoding="utf-8"?>
<p:tagLst xmlns:p="http://schemas.openxmlformats.org/presentationml/2006/main">
  <p:tag name="AS_UNIQUEID" val="867"/>
</p:tagLst>
</file>

<file path=ppt/tags/tag906.xml><?xml version="1.0" encoding="utf-8"?>
<p:tagLst xmlns:p="http://schemas.openxmlformats.org/presentationml/2006/main">
  <p:tag name="AS_UNIQUEID" val="868"/>
</p:tagLst>
</file>

<file path=ppt/tags/tag907.xml><?xml version="1.0" encoding="utf-8"?>
<p:tagLst xmlns:p="http://schemas.openxmlformats.org/presentationml/2006/main">
  <p:tag name="AS_UNIQUEID" val="1566"/>
</p:tagLst>
</file>

<file path=ppt/tags/tag908.xml><?xml version="1.0" encoding="utf-8"?>
<p:tagLst xmlns:p="http://schemas.openxmlformats.org/presentationml/2006/main">
  <p:tag name="AS_UNIQUEID" val="1567"/>
</p:tagLst>
</file>

<file path=ppt/tags/tag909.xml><?xml version="1.0" encoding="utf-8"?>
<p:tagLst xmlns:p="http://schemas.openxmlformats.org/presentationml/2006/main">
  <p:tag name="AS_UNIQUEID" val="1568"/>
</p:tagLst>
</file>

<file path=ppt/tags/tag910.xml><?xml version="1.0" encoding="utf-8"?>
<p:tagLst xmlns:p="http://schemas.openxmlformats.org/presentationml/2006/main">
  <p:tag name="AS_UNIQUEID" val="339"/>
</p:tagLst>
</file>

<file path=ppt/tags/tag911.xml><?xml version="1.0" encoding="utf-8"?>
<p:tagLst xmlns:p="http://schemas.openxmlformats.org/presentationml/2006/main">
  <p:tag name="AS_UNIQUEID" val="340"/>
</p:tagLst>
</file>

<file path=ppt/tags/tag912.xml><?xml version="1.0" encoding="utf-8"?>
<p:tagLst xmlns:p="http://schemas.openxmlformats.org/presentationml/2006/main">
  <p:tag name="AS_UNIQUEID" val="341"/>
</p:tagLst>
</file>

<file path=ppt/tags/tag913.xml><?xml version="1.0" encoding="utf-8"?>
<p:tagLst xmlns:p="http://schemas.openxmlformats.org/presentationml/2006/main">
  <p:tag name="AS_UNIQUEID" val="1569"/>
</p:tagLst>
</file>

<file path=ppt/tags/tag914.xml><?xml version="1.0" encoding="utf-8"?>
<p:tagLst xmlns:p="http://schemas.openxmlformats.org/presentationml/2006/main">
  <p:tag name="AS_UNIQUEID" val="870"/>
</p:tagLst>
</file>

<file path=ppt/tags/tag915.xml><?xml version="1.0" encoding="utf-8"?>
<p:tagLst xmlns:p="http://schemas.openxmlformats.org/presentationml/2006/main">
  <p:tag name="AS_UNIQUEID" val="337"/>
</p:tagLst>
</file>

<file path=ppt/tags/tag916.xml><?xml version="1.0" encoding="utf-8"?>
<p:tagLst xmlns:p="http://schemas.openxmlformats.org/presentationml/2006/main">
  <p:tag name="AS_UNIQUEID" val="338"/>
</p:tagLst>
</file>

<file path=ppt/tags/tag917.xml><?xml version="1.0" encoding="utf-8"?>
<p:tagLst xmlns:p="http://schemas.openxmlformats.org/presentationml/2006/main">
  <p:tag name="AS_UNIQUEID" val="871"/>
</p:tagLst>
</file>

<file path=ppt/tags/tag918.xml><?xml version="1.0" encoding="utf-8"?>
<p:tagLst xmlns:p="http://schemas.openxmlformats.org/presentationml/2006/main">
  <p:tag name="AS_UNIQUEID" val="872"/>
</p:tagLst>
</file>

<file path=ppt/tags/tag919.xml><?xml version="1.0" encoding="utf-8"?>
<p:tagLst xmlns:p="http://schemas.openxmlformats.org/presentationml/2006/main">
  <p:tag name="AS_UNIQUEID" val="1570"/>
</p:tagLst>
</file>

<file path=ppt/tags/tag920.xml><?xml version="1.0" encoding="utf-8"?>
<p:tagLst xmlns:p="http://schemas.openxmlformats.org/presentationml/2006/main">
  <p:tag name="AS_UNIQUEID" val="1571"/>
</p:tagLst>
</file>

<file path=ppt/tags/tag921.xml><?xml version="1.0" encoding="utf-8"?>
<p:tagLst xmlns:p="http://schemas.openxmlformats.org/presentationml/2006/main">
  <p:tag name="AS_UNIQUEID" val="339"/>
</p:tagLst>
</file>

<file path=ppt/tags/tag922.xml><?xml version="1.0" encoding="utf-8"?>
<p:tagLst xmlns:p="http://schemas.openxmlformats.org/presentationml/2006/main">
  <p:tag name="AS_UNIQUEID" val="340"/>
</p:tagLst>
</file>

<file path=ppt/tags/tag923.xml><?xml version="1.0" encoding="utf-8"?>
<p:tagLst xmlns:p="http://schemas.openxmlformats.org/presentationml/2006/main">
  <p:tag name="AS_UNIQUEID" val="341"/>
</p:tagLst>
</file>

<file path=ppt/tags/tag924.xml><?xml version="1.0" encoding="utf-8"?>
<p:tagLst xmlns:p="http://schemas.openxmlformats.org/presentationml/2006/main">
  <p:tag name="AS_UNIQUEID" val="1572"/>
</p:tagLst>
</file>

<file path=ppt/tags/tag925.xml><?xml version="1.0" encoding="utf-8"?>
<p:tagLst xmlns:p="http://schemas.openxmlformats.org/presentationml/2006/main">
  <p:tag name="AS_UNIQUEID" val="876"/>
</p:tagLst>
</file>

<file path=ppt/tags/tag926.xml><?xml version="1.0" encoding="utf-8"?>
<p:tagLst xmlns:p="http://schemas.openxmlformats.org/presentationml/2006/main">
  <p:tag name="AS_UNIQUEID" val="337"/>
</p:tagLst>
</file>

<file path=ppt/tags/tag927.xml><?xml version="1.0" encoding="utf-8"?>
<p:tagLst xmlns:p="http://schemas.openxmlformats.org/presentationml/2006/main">
  <p:tag name="AS_UNIQUEID" val="338"/>
</p:tagLst>
</file>

<file path=ppt/tags/tag928.xml><?xml version="1.0" encoding="utf-8"?>
<p:tagLst xmlns:p="http://schemas.openxmlformats.org/presentationml/2006/main">
  <p:tag name="AS_UNIQUEID" val="877"/>
</p:tagLst>
</file>

<file path=ppt/tags/tag929.xml><?xml version="1.0" encoding="utf-8"?>
<p:tagLst xmlns:p="http://schemas.openxmlformats.org/presentationml/2006/main">
  <p:tag name="AS_UNIQUEID" val="878"/>
</p:tagLst>
</file>

<file path=ppt/tags/tag930.xml><?xml version="1.0" encoding="utf-8"?>
<p:tagLst xmlns:p="http://schemas.openxmlformats.org/presentationml/2006/main">
  <p:tag name="AS_UNIQUEID" val="1573"/>
</p:tagLst>
</file>

<file path=ppt/tags/tag931.xml><?xml version="1.0" encoding="utf-8"?>
<p:tagLst xmlns:p="http://schemas.openxmlformats.org/presentationml/2006/main">
  <p:tag name="AS_UNIQUEID" val="349"/>
</p:tagLst>
</file>

<file path=ppt/tags/tag932.xml><?xml version="1.0" encoding="utf-8"?>
<p:tagLst xmlns:p="http://schemas.openxmlformats.org/presentationml/2006/main">
  <p:tag name="AS_UNIQUEID" val="350"/>
</p:tagLst>
</file>

<file path=ppt/tags/tag933.xml><?xml version="1.0" encoding="utf-8"?>
<p:tagLst xmlns:p="http://schemas.openxmlformats.org/presentationml/2006/main">
  <p:tag name="AS_UNIQUEID" val="351"/>
</p:tagLst>
</file>

<file path=ppt/tags/tag934.xml><?xml version="1.0" encoding="utf-8"?>
<p:tagLst xmlns:p="http://schemas.openxmlformats.org/presentationml/2006/main">
  <p:tag name="AS_UNIQUEID" val="1574"/>
</p:tagLst>
</file>

<file path=ppt/tags/tag935.xml><?xml version="1.0" encoding="utf-8"?>
<p:tagLst xmlns:p="http://schemas.openxmlformats.org/presentationml/2006/main">
  <p:tag name="AS_UNIQUEID" val="342"/>
</p:tagLst>
</file>

<file path=ppt/tags/tag936.xml><?xml version="1.0" encoding="utf-8"?>
<p:tagLst xmlns:p="http://schemas.openxmlformats.org/presentationml/2006/main">
  <p:tag name="AS_UNIQUEID" val="343"/>
</p:tagLst>
</file>

<file path=ppt/tags/tag937.xml><?xml version="1.0" encoding="utf-8"?>
<p:tagLst xmlns:p="http://schemas.openxmlformats.org/presentationml/2006/main">
  <p:tag name="AS_UNIQUEID" val="344"/>
</p:tagLst>
</file>

<file path=ppt/tags/tag938.xml><?xml version="1.0" encoding="utf-8"?>
<p:tagLst xmlns:p="http://schemas.openxmlformats.org/presentationml/2006/main">
  <p:tag name="AS_UNIQUEID" val="345"/>
</p:tagLst>
</file>

<file path=ppt/tags/tag939.xml><?xml version="1.0" encoding="utf-8"?>
<p:tagLst xmlns:p="http://schemas.openxmlformats.org/presentationml/2006/main">
  <p:tag name="AS_UNIQUEID" val="346"/>
</p:tagLst>
</file>

<file path=ppt/tags/tag940.xml><?xml version="1.0" encoding="utf-8"?>
<p:tagLst xmlns:p="http://schemas.openxmlformats.org/presentationml/2006/main">
  <p:tag name="AS_UNIQUEID" val="881"/>
</p:tagLst>
</file>

<file path=ppt/tags/tag941.xml><?xml version="1.0" encoding="utf-8"?>
<p:tagLst xmlns:p="http://schemas.openxmlformats.org/presentationml/2006/main">
  <p:tag name="AS_UNIQUEID" val="347"/>
</p:tagLst>
</file>

<file path=ppt/tags/tag942.xml><?xml version="1.0" encoding="utf-8"?>
<p:tagLst xmlns:p="http://schemas.openxmlformats.org/presentationml/2006/main">
  <p:tag name="AS_UNIQUEID" val="348"/>
</p:tagLst>
</file>

<file path=ppt/tags/tag943.xml><?xml version="1.0" encoding="utf-8"?>
<p:tagLst xmlns:p="http://schemas.openxmlformats.org/presentationml/2006/main">
  <p:tag name="AS_UNIQUEID" val="882"/>
</p:tagLst>
</file>

<file path=ppt/tags/tag944.xml><?xml version="1.0" encoding="utf-8"?>
<p:tagLst xmlns:p="http://schemas.openxmlformats.org/presentationml/2006/main">
  <p:tag name="AS_UNIQUEID" val="883"/>
</p:tagLst>
</file>

<file path=ppt/tags/tag945.xml><?xml version="1.0" encoding="utf-8"?>
<p:tagLst xmlns:p="http://schemas.openxmlformats.org/presentationml/2006/main">
  <p:tag name="AS_UNIQUEID" val="1575"/>
</p:tagLst>
</file>

<file path=ppt/tags/tag946.xml><?xml version="1.0" encoding="utf-8"?>
<p:tagLst xmlns:p="http://schemas.openxmlformats.org/presentationml/2006/main">
  <p:tag name="AS_UNIQUEID" val="358"/>
</p:tagLst>
</file>

<file path=ppt/tags/tag947.xml><?xml version="1.0" encoding="utf-8"?>
<p:tagLst xmlns:p="http://schemas.openxmlformats.org/presentationml/2006/main">
  <p:tag name="AS_UNIQUEID" val="359"/>
</p:tagLst>
</file>

<file path=ppt/tags/tag948.xml><?xml version="1.0" encoding="utf-8"?>
<p:tagLst xmlns:p="http://schemas.openxmlformats.org/presentationml/2006/main">
  <p:tag name="AS_UNIQUEID" val="360"/>
</p:tagLst>
</file>

<file path=ppt/tags/tag949.xml><?xml version="1.0" encoding="utf-8"?>
<p:tagLst xmlns:p="http://schemas.openxmlformats.org/presentationml/2006/main">
  <p:tag name="AS_UNIQUEID" val="1576"/>
</p:tagLst>
</file>

<file path=ppt/tags/tag950.xml><?xml version="1.0" encoding="utf-8"?>
<p:tagLst xmlns:p="http://schemas.openxmlformats.org/presentationml/2006/main">
  <p:tag name="AS_UNIQUEID" val="352"/>
</p:tagLst>
</file>

<file path=ppt/tags/tag951.xml><?xml version="1.0" encoding="utf-8"?>
<p:tagLst xmlns:p="http://schemas.openxmlformats.org/presentationml/2006/main">
  <p:tag name="AS_UNIQUEID" val="353"/>
</p:tagLst>
</file>

<file path=ppt/tags/tag952.xml><?xml version="1.0" encoding="utf-8"?>
<p:tagLst xmlns:p="http://schemas.openxmlformats.org/presentationml/2006/main">
  <p:tag name="AS_UNIQUEID" val="354"/>
</p:tagLst>
</file>

<file path=ppt/tags/tag953.xml><?xml version="1.0" encoding="utf-8"?>
<p:tagLst xmlns:p="http://schemas.openxmlformats.org/presentationml/2006/main">
  <p:tag name="AS_UNIQUEID" val="355"/>
</p:tagLst>
</file>

<file path=ppt/tags/tag954.xml><?xml version="1.0" encoding="utf-8"?>
<p:tagLst xmlns:p="http://schemas.openxmlformats.org/presentationml/2006/main">
  <p:tag name="AS_UNIQUEID" val="885"/>
</p:tagLst>
</file>

<file path=ppt/tags/tag955.xml><?xml version="1.0" encoding="utf-8"?>
<p:tagLst xmlns:p="http://schemas.openxmlformats.org/presentationml/2006/main">
  <p:tag name="AS_UNIQUEID" val="356"/>
</p:tagLst>
</file>

<file path=ppt/tags/tag956.xml><?xml version="1.0" encoding="utf-8"?>
<p:tagLst xmlns:p="http://schemas.openxmlformats.org/presentationml/2006/main">
  <p:tag name="AS_UNIQUEID" val="357"/>
</p:tagLst>
</file>

<file path=ppt/tags/tag957.xml><?xml version="1.0" encoding="utf-8"?>
<p:tagLst xmlns:p="http://schemas.openxmlformats.org/presentationml/2006/main">
  <p:tag name="AS_UNIQUEID" val="886"/>
</p:tagLst>
</file>

<file path=ppt/tags/tag958.xml><?xml version="1.0" encoding="utf-8"?>
<p:tagLst xmlns:p="http://schemas.openxmlformats.org/presentationml/2006/main">
  <p:tag name="AS_UNIQUEID" val="887"/>
</p:tagLst>
</file>

<file path=ppt/tags/tag959.xml><?xml version="1.0" encoding="utf-8"?>
<p:tagLst xmlns:p="http://schemas.openxmlformats.org/presentationml/2006/main">
  <p:tag name="AS_UNIQUEID" val="1577"/>
</p:tagLst>
</file>

<file path=ppt/tags/tag960.xml><?xml version="1.0" encoding="utf-8"?>
<p:tagLst xmlns:p="http://schemas.openxmlformats.org/presentationml/2006/main">
  <p:tag name="AS_UNIQUEID" val="1578"/>
</p:tagLst>
</file>

<file path=ppt/tags/tag961.xml><?xml version="1.0" encoding="utf-8"?>
<p:tagLst xmlns:p="http://schemas.openxmlformats.org/presentationml/2006/main">
  <p:tag name="AS_UNIQUEID" val="1579"/>
</p:tagLst>
</file>

<file path=ppt/tags/tag962.xml><?xml version="1.0" encoding="utf-8"?>
<p:tagLst xmlns:p="http://schemas.openxmlformats.org/presentationml/2006/main">
  <p:tag name="AS_UNIQUEID" val="1580"/>
</p:tagLst>
</file>

<file path=ppt/tags/tag963.xml><?xml version="1.0" encoding="utf-8"?>
<p:tagLst xmlns:p="http://schemas.openxmlformats.org/presentationml/2006/main">
  <p:tag name="AS_UNIQUEID" val="1581"/>
</p:tagLst>
</file>

<file path=ppt/tags/tag964.xml><?xml version="1.0" encoding="utf-8"?>
<p:tagLst xmlns:p="http://schemas.openxmlformats.org/presentationml/2006/main">
  <p:tag name="AS_UNIQUEID" val="1582"/>
</p:tagLst>
</file>

<file path=ppt/tags/tag965.xml><?xml version="1.0" encoding="utf-8"?>
<p:tagLst xmlns:p="http://schemas.openxmlformats.org/presentationml/2006/main">
  <p:tag name="AS_UNIQUEID" val="1583"/>
</p:tagLst>
</file>

<file path=ppt/tags/tag966.xml><?xml version="1.0" encoding="utf-8"?>
<p:tagLst xmlns:p="http://schemas.openxmlformats.org/presentationml/2006/main">
  <p:tag name="AS_UNIQUEID" val="1584"/>
</p:tagLst>
</file>

<file path=ppt/tags/tag967.xml><?xml version="1.0" encoding="utf-8"?>
<p:tagLst xmlns:p="http://schemas.openxmlformats.org/presentationml/2006/main">
  <p:tag name="AS_UNIQUEID" val="1585"/>
</p:tagLst>
</file>

<file path=ppt/tags/tag968.xml><?xml version="1.0" encoding="utf-8"?>
<p:tagLst xmlns:p="http://schemas.openxmlformats.org/presentationml/2006/main">
  <p:tag name="AS_UNIQUEID" val="363"/>
</p:tagLst>
</file>

<file path=ppt/tags/tag969.xml><?xml version="1.0" encoding="utf-8"?>
<p:tagLst xmlns:p="http://schemas.openxmlformats.org/presentationml/2006/main">
  <p:tag name="AS_UNIQUEID" val="364"/>
</p:tagLst>
</file>

<file path=ppt/tags/tag970.xml><?xml version="1.0" encoding="utf-8"?>
<p:tagLst xmlns:p="http://schemas.openxmlformats.org/presentationml/2006/main">
  <p:tag name="AS_UNIQUEID" val="365"/>
</p:tagLst>
</file>

<file path=ppt/tags/tag971.xml><?xml version="1.0" encoding="utf-8"?>
<p:tagLst xmlns:p="http://schemas.openxmlformats.org/presentationml/2006/main">
  <p:tag name="AS_UNIQUEID" val="1586"/>
</p:tagLst>
</file>

<file path=ppt/tags/tag972.xml><?xml version="1.0" encoding="utf-8"?>
<p:tagLst xmlns:p="http://schemas.openxmlformats.org/presentationml/2006/main">
  <p:tag name="AS_UNIQUEID" val="889"/>
</p:tagLst>
</file>

<file path=ppt/tags/tag973.xml><?xml version="1.0" encoding="utf-8"?>
<p:tagLst xmlns:p="http://schemas.openxmlformats.org/presentationml/2006/main">
  <p:tag name="AS_UNIQUEID" val="361"/>
</p:tagLst>
</file>

<file path=ppt/tags/tag974.xml><?xml version="1.0" encoding="utf-8"?>
<p:tagLst xmlns:p="http://schemas.openxmlformats.org/presentationml/2006/main">
  <p:tag name="AS_UNIQUEID" val="362"/>
</p:tagLst>
</file>

<file path=ppt/tags/tag975.xml><?xml version="1.0" encoding="utf-8"?>
<p:tagLst xmlns:p="http://schemas.openxmlformats.org/presentationml/2006/main">
  <p:tag name="AS_UNIQUEID" val="890"/>
</p:tagLst>
</file>

<file path=ppt/tags/tag976.xml><?xml version="1.0" encoding="utf-8"?>
<p:tagLst xmlns:p="http://schemas.openxmlformats.org/presentationml/2006/main">
  <p:tag name="AS_UNIQUEID" val="891"/>
</p:tagLst>
</file>

<file path=ppt/tags/tag977.xml><?xml version="1.0" encoding="utf-8"?>
<p:tagLst xmlns:p="http://schemas.openxmlformats.org/presentationml/2006/main">
  <p:tag name="AS_UNIQUEID" val="1587"/>
</p:tagLst>
</file>

<file path=ppt/tags/tag978.xml><?xml version="1.0" encoding="utf-8"?>
<p:tagLst xmlns:p="http://schemas.openxmlformats.org/presentationml/2006/main">
  <p:tag name="AS_UNIQUEID" val="369"/>
</p:tagLst>
</file>

<file path=ppt/tags/tag979.xml><?xml version="1.0" encoding="utf-8"?>
<p:tagLst xmlns:p="http://schemas.openxmlformats.org/presentationml/2006/main">
  <p:tag name="AS_UNIQUEID" val="370"/>
</p:tagLst>
</file>

<file path=ppt/tags/tag980.xml><?xml version="1.0" encoding="utf-8"?>
<p:tagLst xmlns:p="http://schemas.openxmlformats.org/presentationml/2006/main">
  <p:tag name="AS_UNIQUEID" val="371"/>
</p:tagLst>
</file>

<file path=ppt/tags/tag981.xml><?xml version="1.0" encoding="utf-8"?>
<p:tagLst xmlns:p="http://schemas.openxmlformats.org/presentationml/2006/main">
  <p:tag name="AS_UNIQUEID" val="1588"/>
</p:tagLst>
</file>

<file path=ppt/tags/tag982.xml><?xml version="1.0" encoding="utf-8"?>
<p:tagLst xmlns:p="http://schemas.openxmlformats.org/presentationml/2006/main">
  <p:tag name="AS_UNIQUEID" val="366"/>
</p:tagLst>
</file>

<file path=ppt/tags/tag983.xml><?xml version="1.0" encoding="utf-8"?>
<p:tagLst xmlns:p="http://schemas.openxmlformats.org/presentationml/2006/main">
  <p:tag name="AS_UNIQUEID" val="901"/>
</p:tagLst>
</file>

<file path=ppt/tags/tag984.xml><?xml version="1.0" encoding="utf-8"?>
<p:tagLst xmlns:p="http://schemas.openxmlformats.org/presentationml/2006/main">
  <p:tag name="AS_UNIQUEID" val="367"/>
</p:tagLst>
</file>

<file path=ppt/tags/tag985.xml><?xml version="1.0" encoding="utf-8"?>
<p:tagLst xmlns:p="http://schemas.openxmlformats.org/presentationml/2006/main">
  <p:tag name="AS_UNIQUEID" val="368"/>
</p:tagLst>
</file>

<file path=ppt/tags/tag986.xml><?xml version="1.0" encoding="utf-8"?>
<p:tagLst xmlns:p="http://schemas.openxmlformats.org/presentationml/2006/main">
  <p:tag name="AS_UNIQUEID" val="902"/>
</p:tagLst>
</file>

<file path=ppt/tags/tag987.xml><?xml version="1.0" encoding="utf-8"?>
<p:tagLst xmlns:p="http://schemas.openxmlformats.org/presentationml/2006/main">
  <p:tag name="AS_UNIQUEID" val="903"/>
</p:tagLst>
</file>

<file path=ppt/tags/tag988.xml><?xml version="1.0" encoding="utf-8"?>
<p:tagLst xmlns:p="http://schemas.openxmlformats.org/presentationml/2006/main">
  <p:tag name="AS_UNIQUEID" val="1589"/>
</p:tagLst>
</file>

<file path=ppt/tags/tag989.xml><?xml version="1.0" encoding="utf-8"?>
<p:tagLst xmlns:p="http://schemas.openxmlformats.org/presentationml/2006/main">
  <p:tag name="AS_UNIQUEID" val="1590"/>
</p:tagLst>
</file>

<file path=ppt/tags/tag990.xml><?xml version="1.0" encoding="utf-8"?>
<p:tagLst xmlns:p="http://schemas.openxmlformats.org/presentationml/2006/main">
  <p:tag name="AS_UNIQUEID" val="375"/>
</p:tagLst>
</file>

<file path=ppt/tags/tag991.xml><?xml version="1.0" encoding="utf-8"?>
<p:tagLst xmlns:p="http://schemas.openxmlformats.org/presentationml/2006/main">
  <p:tag name="AS_UNIQUEID" val="376"/>
</p:tagLst>
</file>

<file path=ppt/tags/tag992.xml><?xml version="1.0" encoding="utf-8"?>
<p:tagLst xmlns:p="http://schemas.openxmlformats.org/presentationml/2006/main">
  <p:tag name="AS_UNIQUEID" val="377"/>
</p:tagLst>
</file>

<file path=ppt/tags/tag993.xml><?xml version="1.0" encoding="utf-8"?>
<p:tagLst xmlns:p="http://schemas.openxmlformats.org/presentationml/2006/main">
  <p:tag name="AS_UNIQUEID" val="1591"/>
</p:tagLst>
</file>

<file path=ppt/tags/tag994.xml><?xml version="1.0" encoding="utf-8"?>
<p:tagLst xmlns:p="http://schemas.openxmlformats.org/presentationml/2006/main">
  <p:tag name="AS_UNIQUEID" val="372"/>
</p:tagLst>
</file>

<file path=ppt/tags/tag995.xml><?xml version="1.0" encoding="utf-8"?>
<p:tagLst xmlns:p="http://schemas.openxmlformats.org/presentationml/2006/main">
  <p:tag name="AS_UNIQUEID" val="905"/>
</p:tagLst>
</file>

<file path=ppt/tags/tag996.xml><?xml version="1.0" encoding="utf-8"?>
<p:tagLst xmlns:p="http://schemas.openxmlformats.org/presentationml/2006/main">
  <p:tag name="AS_UNIQUEID" val="373"/>
</p:tagLst>
</file>

<file path=ppt/tags/tag997.xml><?xml version="1.0" encoding="utf-8"?>
<p:tagLst xmlns:p="http://schemas.openxmlformats.org/presentationml/2006/main">
  <p:tag name="AS_UNIQUEID" val="374"/>
</p:tagLst>
</file>

<file path=ppt/tags/tag998.xml><?xml version="1.0" encoding="utf-8"?>
<p:tagLst xmlns:p="http://schemas.openxmlformats.org/presentationml/2006/main">
  <p:tag name="AS_UNIQUEID" val="906"/>
</p:tagLst>
</file>

<file path=ppt/tags/tag999.xml><?xml version="1.0" encoding="utf-8"?>
<p:tagLst xmlns:p="http://schemas.openxmlformats.org/presentationml/2006/main">
  <p:tag name="AS_UNIQUEID" val="907"/>
</p:tagLst>
</file>

<file path=ppt/tags/tag1000.xml><?xml version="1.0" encoding="utf-8"?>
<p:tagLst xmlns:p="http://schemas.openxmlformats.org/presentationml/2006/main">
  <p:tag name="AS_UNIQUEID" val="1592"/>
</p:tagLst>
</file>

<file path=ppt/tags/tag1001.xml><?xml version="1.0" encoding="utf-8"?>
<p:tagLst xmlns:p="http://schemas.openxmlformats.org/presentationml/2006/main">
  <p:tag name="AS_UNIQUEID" val="375"/>
</p:tagLst>
</file>

<file path=ppt/tags/tag1002.xml><?xml version="1.0" encoding="utf-8"?>
<p:tagLst xmlns:p="http://schemas.openxmlformats.org/presentationml/2006/main">
  <p:tag name="AS_UNIQUEID" val="376"/>
</p:tagLst>
</file>

<file path=ppt/tags/tag1003.xml><?xml version="1.0" encoding="utf-8"?>
<p:tagLst xmlns:p="http://schemas.openxmlformats.org/presentationml/2006/main">
  <p:tag name="AS_UNIQUEID" val="377"/>
</p:tagLst>
</file>

<file path=ppt/tags/tag1004.xml><?xml version="1.0" encoding="utf-8"?>
<p:tagLst xmlns:p="http://schemas.openxmlformats.org/presentationml/2006/main">
  <p:tag name="AS_UNIQUEID" val="1593"/>
</p:tagLst>
</file>

<file path=ppt/tags/tag1005.xml><?xml version="1.0" encoding="utf-8"?>
<p:tagLst xmlns:p="http://schemas.openxmlformats.org/presentationml/2006/main">
  <p:tag name="AS_UNIQUEID" val="372"/>
</p:tagLst>
</file>

<file path=ppt/tags/tag1006.xml><?xml version="1.0" encoding="utf-8"?>
<p:tagLst xmlns:p="http://schemas.openxmlformats.org/presentationml/2006/main">
  <p:tag name="AS_UNIQUEID" val="910"/>
</p:tagLst>
</file>

<file path=ppt/tags/tag1007.xml><?xml version="1.0" encoding="utf-8"?>
<p:tagLst xmlns:p="http://schemas.openxmlformats.org/presentationml/2006/main">
  <p:tag name="AS_UNIQUEID" val="373"/>
</p:tagLst>
</file>

<file path=ppt/tags/tag1008.xml><?xml version="1.0" encoding="utf-8"?>
<p:tagLst xmlns:p="http://schemas.openxmlformats.org/presentationml/2006/main">
  <p:tag name="AS_UNIQUEID" val="374"/>
</p:tagLst>
</file>

<file path=ppt/tags/tag1009.xml><?xml version="1.0" encoding="utf-8"?>
<p:tagLst xmlns:p="http://schemas.openxmlformats.org/presentationml/2006/main">
  <p:tag name="AS_UNIQUEID" val="911"/>
</p:tagLst>
</file>

<file path=ppt/tags/tag1010.xml><?xml version="1.0" encoding="utf-8"?>
<p:tagLst xmlns:p="http://schemas.openxmlformats.org/presentationml/2006/main">
  <p:tag name="AS_UNIQUEID" val="912"/>
</p:tagLst>
</file>

<file path=ppt/tags/tag1011.xml><?xml version="1.0" encoding="utf-8"?>
<p:tagLst xmlns:p="http://schemas.openxmlformats.org/presentationml/2006/main">
  <p:tag name="AS_UNIQUEID" val="1594"/>
</p:tagLst>
</file>

<file path=ppt/tags/tag1012.xml><?xml version="1.0" encoding="utf-8"?>
<p:tagLst xmlns:p="http://schemas.openxmlformats.org/presentationml/2006/main">
  <p:tag name="AS_UNIQUEID" val="1595"/>
</p:tagLst>
</file>

<file path=ppt/tags/tag1013.xml><?xml version="1.0" encoding="utf-8"?>
<p:tagLst xmlns:p="http://schemas.openxmlformats.org/presentationml/2006/main">
  <p:tag name="AS_UNIQUEID" val="1596"/>
</p:tagLst>
</file>

<file path=ppt/tags/tag1014.xml><?xml version="1.0" encoding="utf-8"?>
<p:tagLst xmlns:p="http://schemas.openxmlformats.org/presentationml/2006/main">
  <p:tag name="AS_UNIQUEID" val="380"/>
</p:tagLst>
</file>

<file path=ppt/tags/tag1015.xml><?xml version="1.0" encoding="utf-8"?>
<p:tagLst xmlns:p="http://schemas.openxmlformats.org/presentationml/2006/main">
  <p:tag name="AS_UNIQUEID" val="381"/>
</p:tagLst>
</file>

<file path=ppt/tags/tag1016.xml><?xml version="1.0" encoding="utf-8"?>
<p:tagLst xmlns:p="http://schemas.openxmlformats.org/presentationml/2006/main">
  <p:tag name="AS_UNIQUEID" val="382"/>
</p:tagLst>
</file>

<file path=ppt/tags/tag1017.xml><?xml version="1.0" encoding="utf-8"?>
<p:tagLst xmlns:p="http://schemas.openxmlformats.org/presentationml/2006/main">
  <p:tag name="AS_UNIQUEID" val="1597"/>
</p:tagLst>
</file>

<file path=ppt/tags/tag1018.xml><?xml version="1.0" encoding="utf-8"?>
<p:tagLst xmlns:p="http://schemas.openxmlformats.org/presentationml/2006/main">
  <p:tag name="AS_UNIQUEID" val="914"/>
</p:tagLst>
</file>

<file path=ppt/tags/tag1019.xml><?xml version="1.0" encoding="utf-8"?>
<p:tagLst xmlns:p="http://schemas.openxmlformats.org/presentationml/2006/main">
  <p:tag name="AS_UNIQUEID" val="378"/>
</p:tagLst>
</file>

<file path=ppt/tags/tag1020.xml><?xml version="1.0" encoding="utf-8"?>
<p:tagLst xmlns:p="http://schemas.openxmlformats.org/presentationml/2006/main">
  <p:tag name="AS_UNIQUEID" val="379"/>
</p:tagLst>
</file>

<file path=ppt/tags/tag1021.xml><?xml version="1.0" encoding="utf-8"?>
<p:tagLst xmlns:p="http://schemas.openxmlformats.org/presentationml/2006/main">
  <p:tag name="AS_UNIQUEID" val="915"/>
</p:tagLst>
</file>

<file path=ppt/tags/tag1022.xml><?xml version="1.0" encoding="utf-8"?>
<p:tagLst xmlns:p="http://schemas.openxmlformats.org/presentationml/2006/main">
  <p:tag name="AS_UNIQUEID" val="916"/>
</p:tagLst>
</file>

<file path=ppt/tags/tag1023.xml><?xml version="1.0" encoding="utf-8"?>
<p:tagLst xmlns:p="http://schemas.openxmlformats.org/presentationml/2006/main">
  <p:tag name="AS_UNIQUEID" val="1598"/>
</p:tagLst>
</file>

<file path=ppt/tags/tag1024.xml><?xml version="1.0" encoding="utf-8"?>
<p:tagLst xmlns:p="http://schemas.openxmlformats.org/presentationml/2006/main">
  <p:tag name="AS_UNIQUEID" val="1599"/>
</p:tagLst>
</file>

<file path=ppt/tags/tag1025.xml><?xml version="1.0" encoding="utf-8"?>
<p:tagLst xmlns:p="http://schemas.openxmlformats.org/presentationml/2006/main">
  <p:tag name="AS_UNIQUEID" val="385"/>
</p:tagLst>
</file>

<file path=ppt/tags/tag1026.xml><?xml version="1.0" encoding="utf-8"?>
<p:tagLst xmlns:p="http://schemas.openxmlformats.org/presentationml/2006/main">
  <p:tag name="AS_UNIQUEID" val="386"/>
</p:tagLst>
</file>

<file path=ppt/tags/tag1027.xml><?xml version="1.0" encoding="utf-8"?>
<p:tagLst xmlns:p="http://schemas.openxmlformats.org/presentationml/2006/main">
  <p:tag name="AS_UNIQUEID" val="387"/>
</p:tagLst>
</file>

<file path=ppt/tags/tag1028.xml><?xml version="1.0" encoding="utf-8"?>
<p:tagLst xmlns:p="http://schemas.openxmlformats.org/presentationml/2006/main">
  <p:tag name="AS_UNIQUEID" val="1600"/>
</p:tagLst>
</file>

<file path=ppt/tags/tag1029.xml><?xml version="1.0" encoding="utf-8"?>
<p:tagLst xmlns:p="http://schemas.openxmlformats.org/presentationml/2006/main">
  <p:tag name="AS_UNIQUEID" val="920"/>
</p:tagLst>
</file>

<file path=ppt/tags/tag1030.xml><?xml version="1.0" encoding="utf-8"?>
<p:tagLst xmlns:p="http://schemas.openxmlformats.org/presentationml/2006/main">
  <p:tag name="AS_UNIQUEID" val="383"/>
</p:tagLst>
</file>

<file path=ppt/tags/tag1031.xml><?xml version="1.0" encoding="utf-8"?>
<p:tagLst xmlns:p="http://schemas.openxmlformats.org/presentationml/2006/main">
  <p:tag name="AS_UNIQUEID" val="384"/>
</p:tagLst>
</file>

<file path=ppt/tags/tag1032.xml><?xml version="1.0" encoding="utf-8"?>
<p:tagLst xmlns:p="http://schemas.openxmlformats.org/presentationml/2006/main">
  <p:tag name="AS_UNIQUEID" val="921"/>
</p:tagLst>
</file>

<file path=ppt/tags/tag1033.xml><?xml version="1.0" encoding="utf-8"?>
<p:tagLst xmlns:p="http://schemas.openxmlformats.org/presentationml/2006/main">
  <p:tag name="AS_UNIQUEID" val="922"/>
</p:tagLst>
</file>

<file path=ppt/tags/tag1034.xml><?xml version="1.0" encoding="utf-8"?>
<p:tagLst xmlns:p="http://schemas.openxmlformats.org/presentationml/2006/main">
  <p:tag name="AS_UNIQUEID" val="1601"/>
</p:tagLst>
</file>

<file path=ppt/tags/tag1035.xml><?xml version="1.0" encoding="utf-8"?>
<p:tagLst xmlns:p="http://schemas.openxmlformats.org/presentationml/2006/main">
  <p:tag name="AS_UNIQUEID" val="1602"/>
</p:tagLst>
</file>

<file path=ppt/tags/tag1036.xml><?xml version="1.0" encoding="utf-8"?>
<p:tagLst xmlns:p="http://schemas.openxmlformats.org/presentationml/2006/main">
  <p:tag name="AS_UNIQUEID" val="390"/>
</p:tagLst>
</file>

<file path=ppt/tags/tag1037.xml><?xml version="1.0" encoding="utf-8"?>
<p:tagLst xmlns:p="http://schemas.openxmlformats.org/presentationml/2006/main">
  <p:tag name="AS_UNIQUEID" val="391"/>
</p:tagLst>
</file>

<file path=ppt/tags/tag1038.xml><?xml version="1.0" encoding="utf-8"?>
<p:tagLst xmlns:p="http://schemas.openxmlformats.org/presentationml/2006/main">
  <p:tag name="AS_UNIQUEID" val="392"/>
</p:tagLst>
</file>

<file path=ppt/tags/tag1039.xml><?xml version="1.0" encoding="utf-8"?>
<p:tagLst xmlns:p="http://schemas.openxmlformats.org/presentationml/2006/main">
  <p:tag name="AS_UNIQUEID" val="1603"/>
</p:tagLst>
</file>

<file path=ppt/tags/tag1040.xml><?xml version="1.0" encoding="utf-8"?>
<p:tagLst xmlns:p="http://schemas.openxmlformats.org/presentationml/2006/main">
  <p:tag name="AS_UNIQUEID" val="925"/>
</p:tagLst>
</file>

<file path=ppt/tags/tag1041.xml><?xml version="1.0" encoding="utf-8"?>
<p:tagLst xmlns:p="http://schemas.openxmlformats.org/presentationml/2006/main">
  <p:tag name="AS_UNIQUEID" val="388"/>
</p:tagLst>
</file>

<file path=ppt/tags/tag1042.xml><?xml version="1.0" encoding="utf-8"?>
<p:tagLst xmlns:p="http://schemas.openxmlformats.org/presentationml/2006/main">
  <p:tag name="AS_UNIQUEID" val="389"/>
</p:tagLst>
</file>

<file path=ppt/tags/tag1043.xml><?xml version="1.0" encoding="utf-8"?>
<p:tagLst xmlns:p="http://schemas.openxmlformats.org/presentationml/2006/main">
  <p:tag name="AS_UNIQUEID" val="926"/>
</p:tagLst>
</file>

<file path=ppt/tags/tag1044.xml><?xml version="1.0" encoding="utf-8"?>
<p:tagLst xmlns:p="http://schemas.openxmlformats.org/presentationml/2006/main">
  <p:tag name="AS_UNIQUEID" val="927"/>
</p:tagLst>
</file>

<file path=ppt/tags/tag1045.xml><?xml version="1.0" encoding="utf-8"?>
<p:tagLst xmlns:p="http://schemas.openxmlformats.org/presentationml/2006/main">
  <p:tag name="AS_UNIQUEID" val="1604"/>
</p:tagLst>
</file>

<file path=ppt/tags/tag1046.xml><?xml version="1.0" encoding="utf-8"?>
<p:tagLst xmlns:p="http://schemas.openxmlformats.org/presentationml/2006/main">
  <p:tag name="AS_UNIQUEID" val="390"/>
</p:tagLst>
</file>

<file path=ppt/tags/tag1047.xml><?xml version="1.0" encoding="utf-8"?>
<p:tagLst xmlns:p="http://schemas.openxmlformats.org/presentationml/2006/main">
  <p:tag name="AS_UNIQUEID" val="391"/>
</p:tagLst>
</file>

<file path=ppt/tags/tag1048.xml><?xml version="1.0" encoding="utf-8"?>
<p:tagLst xmlns:p="http://schemas.openxmlformats.org/presentationml/2006/main">
  <p:tag name="AS_UNIQUEID" val="392"/>
</p:tagLst>
</file>

<file path=ppt/tags/tag1049.xml><?xml version="1.0" encoding="utf-8"?>
<p:tagLst xmlns:p="http://schemas.openxmlformats.org/presentationml/2006/main">
  <p:tag name="AS_UNIQUEID" val="1605"/>
</p:tagLst>
</file>

<file path=ppt/tags/tag1050.xml><?xml version="1.0" encoding="utf-8"?>
<p:tagLst xmlns:p="http://schemas.openxmlformats.org/presentationml/2006/main">
  <p:tag name="AS_UNIQUEID" val="930"/>
</p:tagLst>
</file>

<file path=ppt/tags/tag1051.xml><?xml version="1.0" encoding="utf-8"?>
<p:tagLst xmlns:p="http://schemas.openxmlformats.org/presentationml/2006/main">
  <p:tag name="AS_UNIQUEID" val="388"/>
</p:tagLst>
</file>

<file path=ppt/tags/tag1052.xml><?xml version="1.0" encoding="utf-8"?>
<p:tagLst xmlns:p="http://schemas.openxmlformats.org/presentationml/2006/main">
  <p:tag name="AS_UNIQUEID" val="389"/>
</p:tagLst>
</file>

<file path=ppt/tags/tag1053.xml><?xml version="1.0" encoding="utf-8"?>
<p:tagLst xmlns:p="http://schemas.openxmlformats.org/presentationml/2006/main">
  <p:tag name="AS_UNIQUEID" val="931"/>
</p:tagLst>
</file>

<file path=ppt/tags/tag1054.xml><?xml version="1.0" encoding="utf-8"?>
<p:tagLst xmlns:p="http://schemas.openxmlformats.org/presentationml/2006/main">
  <p:tag name="AS_UNIQUEID" val="932"/>
</p:tagLst>
</file>

<file path=ppt/tags/tag1055.xml><?xml version="1.0" encoding="utf-8"?>
<p:tagLst xmlns:p="http://schemas.openxmlformats.org/presentationml/2006/main">
  <p:tag name="AS_UNIQUEID" val="1606"/>
</p:tagLst>
</file>

<file path=ppt/tags/tag1056.xml><?xml version="1.0" encoding="utf-8"?>
<p:tagLst xmlns:p="http://schemas.openxmlformats.org/presentationml/2006/main">
  <p:tag name="AS_UNIQUEID" val="1607"/>
</p:tagLst>
</file>

<file path=ppt/tags/tag1057.xml><?xml version="1.0" encoding="utf-8"?>
<p:tagLst xmlns:p="http://schemas.openxmlformats.org/presentationml/2006/main">
  <p:tag name="AS_UNIQUEID" val="396"/>
</p:tagLst>
</file>

<file path=ppt/tags/tag1058.xml><?xml version="1.0" encoding="utf-8"?>
<p:tagLst xmlns:p="http://schemas.openxmlformats.org/presentationml/2006/main">
  <p:tag name="AS_UNIQUEID" val="397"/>
</p:tagLst>
</file>

<file path=ppt/tags/tag1059.xml><?xml version="1.0" encoding="utf-8"?>
<p:tagLst xmlns:p="http://schemas.openxmlformats.org/presentationml/2006/main">
  <p:tag name="AS_UNIQUEID" val="398"/>
</p:tagLst>
</file>

<file path=ppt/tags/tag1060.xml><?xml version="1.0" encoding="utf-8"?>
<p:tagLst xmlns:p="http://schemas.openxmlformats.org/presentationml/2006/main">
  <p:tag name="AS_UNIQUEID" val="1608"/>
</p:tagLst>
</file>

<file path=ppt/tags/tag1061.xml><?xml version="1.0" encoding="utf-8"?>
<p:tagLst xmlns:p="http://schemas.openxmlformats.org/presentationml/2006/main">
  <p:tag name="AS_UNIQUEID" val="393"/>
</p:tagLst>
</file>

<file path=ppt/tags/tag1062.xml><?xml version="1.0" encoding="utf-8"?>
<p:tagLst xmlns:p="http://schemas.openxmlformats.org/presentationml/2006/main">
  <p:tag name="AS_UNIQUEID" val="934"/>
</p:tagLst>
</file>

<file path=ppt/tags/tag1063.xml><?xml version="1.0" encoding="utf-8"?>
<p:tagLst xmlns:p="http://schemas.openxmlformats.org/presentationml/2006/main">
  <p:tag name="AS_UNIQUEID" val="394"/>
</p:tagLst>
</file>

<file path=ppt/tags/tag1064.xml><?xml version="1.0" encoding="utf-8"?>
<p:tagLst xmlns:p="http://schemas.openxmlformats.org/presentationml/2006/main">
  <p:tag name="AS_UNIQUEID" val="395"/>
</p:tagLst>
</file>

<file path=ppt/tags/tag1065.xml><?xml version="1.0" encoding="utf-8"?>
<p:tagLst xmlns:p="http://schemas.openxmlformats.org/presentationml/2006/main">
  <p:tag name="AS_UNIQUEID" val="935"/>
</p:tagLst>
</file>

<file path=ppt/tags/tag1066.xml><?xml version="1.0" encoding="utf-8"?>
<p:tagLst xmlns:p="http://schemas.openxmlformats.org/presentationml/2006/main">
  <p:tag name="AS_UNIQUEID" val="936"/>
</p:tagLst>
</file>

<file path=ppt/tags/tag1067.xml><?xml version="1.0" encoding="utf-8"?>
<p:tagLst xmlns:p="http://schemas.openxmlformats.org/presentationml/2006/main">
  <p:tag name="AS_UNIQUEID" val="1609"/>
</p:tagLst>
</file>

<file path=ppt/tags/tag1068.xml><?xml version="1.0" encoding="utf-8"?>
<p:tagLst xmlns:p="http://schemas.openxmlformats.org/presentationml/2006/main">
  <p:tag name="AS_UNIQUEID" val="1610"/>
</p:tagLst>
</file>

<file path=ppt/tags/tag1069.xml><?xml version="1.0" encoding="utf-8"?>
<p:tagLst xmlns:p="http://schemas.openxmlformats.org/presentationml/2006/main">
  <p:tag name="AS_UNIQUEID" val="401"/>
</p:tagLst>
</file>

<file path=ppt/tags/tag1070.xml><?xml version="1.0" encoding="utf-8"?>
<p:tagLst xmlns:p="http://schemas.openxmlformats.org/presentationml/2006/main">
  <p:tag name="AS_UNIQUEID" val="402"/>
</p:tagLst>
</file>

<file path=ppt/tags/tag1071.xml><?xml version="1.0" encoding="utf-8"?>
<p:tagLst xmlns:p="http://schemas.openxmlformats.org/presentationml/2006/main">
  <p:tag name="AS_UNIQUEID" val="403"/>
</p:tagLst>
</file>

<file path=ppt/tags/tag1072.xml><?xml version="1.0" encoding="utf-8"?>
<p:tagLst xmlns:p="http://schemas.openxmlformats.org/presentationml/2006/main">
  <p:tag name="AS_UNIQUEID" val="1611"/>
</p:tagLst>
</file>

<file path=ppt/tags/tag1073.xml><?xml version="1.0" encoding="utf-8"?>
<p:tagLst xmlns:p="http://schemas.openxmlformats.org/presentationml/2006/main">
  <p:tag name="AS_UNIQUEID" val="939"/>
</p:tagLst>
</file>

<file path=ppt/tags/tag1074.xml><?xml version="1.0" encoding="utf-8"?>
<p:tagLst xmlns:p="http://schemas.openxmlformats.org/presentationml/2006/main">
  <p:tag name="AS_UNIQUEID" val="399"/>
</p:tagLst>
</file>

<file path=ppt/tags/tag1075.xml><?xml version="1.0" encoding="utf-8"?>
<p:tagLst xmlns:p="http://schemas.openxmlformats.org/presentationml/2006/main">
  <p:tag name="AS_UNIQUEID" val="400"/>
</p:tagLst>
</file>

<file path=ppt/tags/tag1076.xml><?xml version="1.0" encoding="utf-8"?>
<p:tagLst xmlns:p="http://schemas.openxmlformats.org/presentationml/2006/main">
  <p:tag name="AS_UNIQUEID" val="940"/>
</p:tagLst>
</file>

<file path=ppt/tags/tag1077.xml><?xml version="1.0" encoding="utf-8"?>
<p:tagLst xmlns:p="http://schemas.openxmlformats.org/presentationml/2006/main">
  <p:tag name="AS_UNIQUEID" val="941"/>
</p:tagLst>
</file>

<file path=ppt/tags/tag1078.xml><?xml version="1.0" encoding="utf-8"?>
<p:tagLst xmlns:p="http://schemas.openxmlformats.org/presentationml/2006/main">
  <p:tag name="AS_UNIQUEID" val="1612"/>
</p:tagLst>
</file>

<file path=ppt/tags/tag1079.xml><?xml version="1.0" encoding="utf-8"?>
<p:tagLst xmlns:p="http://schemas.openxmlformats.org/presentationml/2006/main">
  <p:tag name="AS_UNIQUEID" val="411"/>
</p:tagLst>
</file>

<file path=ppt/tags/tag1080.xml><?xml version="1.0" encoding="utf-8"?>
<p:tagLst xmlns:p="http://schemas.openxmlformats.org/presentationml/2006/main">
  <p:tag name="AS_UNIQUEID" val="412"/>
</p:tagLst>
</file>

<file path=ppt/tags/tag1081.xml><?xml version="1.0" encoding="utf-8"?>
<p:tagLst xmlns:p="http://schemas.openxmlformats.org/presentationml/2006/main">
  <p:tag name="AS_UNIQUEID" val="413"/>
</p:tagLst>
</file>

<file path=ppt/tags/tag1082.xml><?xml version="1.0" encoding="utf-8"?>
<p:tagLst xmlns:p="http://schemas.openxmlformats.org/presentationml/2006/main">
  <p:tag name="AS_UNIQUEID" val="1613"/>
</p:tagLst>
</file>

<file path=ppt/tags/tag1083.xml><?xml version="1.0" encoding="utf-8"?>
<p:tagLst xmlns:p="http://schemas.openxmlformats.org/presentationml/2006/main">
  <p:tag name="AS_UNIQUEID" val="404"/>
</p:tagLst>
</file>

<file path=ppt/tags/tag1084.xml><?xml version="1.0" encoding="utf-8"?>
<p:tagLst xmlns:p="http://schemas.openxmlformats.org/presentationml/2006/main">
  <p:tag name="AS_UNIQUEID" val="405"/>
</p:tagLst>
</file>

<file path=ppt/tags/tag1085.xml><?xml version="1.0" encoding="utf-8"?>
<p:tagLst xmlns:p="http://schemas.openxmlformats.org/presentationml/2006/main">
  <p:tag name="AS_UNIQUEID" val="406"/>
</p:tagLst>
</file>

<file path=ppt/tags/tag1086.xml><?xml version="1.0" encoding="utf-8"?>
<p:tagLst xmlns:p="http://schemas.openxmlformats.org/presentationml/2006/main">
  <p:tag name="AS_UNIQUEID" val="407"/>
</p:tagLst>
</file>

<file path=ppt/tags/tag1087.xml><?xml version="1.0" encoding="utf-8"?>
<p:tagLst xmlns:p="http://schemas.openxmlformats.org/presentationml/2006/main">
  <p:tag name="AS_UNIQUEID" val="408"/>
</p:tagLst>
</file>

<file path=ppt/tags/tag1088.xml><?xml version="1.0" encoding="utf-8"?>
<p:tagLst xmlns:p="http://schemas.openxmlformats.org/presentationml/2006/main">
  <p:tag name="AS_UNIQUEID" val="944"/>
</p:tagLst>
</file>

<file path=ppt/tags/tag1089.xml><?xml version="1.0" encoding="utf-8"?>
<p:tagLst xmlns:p="http://schemas.openxmlformats.org/presentationml/2006/main">
  <p:tag name="AS_UNIQUEID" val="409"/>
</p:tagLst>
</file>

<file path=ppt/tags/tag1090.xml><?xml version="1.0" encoding="utf-8"?>
<p:tagLst xmlns:p="http://schemas.openxmlformats.org/presentationml/2006/main">
  <p:tag name="AS_UNIQUEID" val="410"/>
</p:tagLst>
</file>

<file path=ppt/tags/tag1091.xml><?xml version="1.0" encoding="utf-8"?>
<p:tagLst xmlns:p="http://schemas.openxmlformats.org/presentationml/2006/main">
  <p:tag name="AS_UNIQUEID" val="945"/>
</p:tagLst>
</file>

<file path=ppt/tags/tag1092.xml><?xml version="1.0" encoding="utf-8"?>
<p:tagLst xmlns:p="http://schemas.openxmlformats.org/presentationml/2006/main">
  <p:tag name="AS_UNIQUEID" val="946"/>
</p:tagLst>
</file>

<file path=ppt/tags/tag1093.xml><?xml version="1.0" encoding="utf-8"?>
<p:tagLst xmlns:p="http://schemas.openxmlformats.org/presentationml/2006/main">
  <p:tag name="AS_UNIQUEID" val="1614"/>
</p:tagLst>
</file>

<file path=ppt/tags/tag1094.xml><?xml version="1.0" encoding="utf-8"?>
<p:tagLst xmlns:p="http://schemas.openxmlformats.org/presentationml/2006/main">
  <p:tag name="AS_UNIQUEID" val="420"/>
</p:tagLst>
</file>

<file path=ppt/tags/tag1095.xml><?xml version="1.0" encoding="utf-8"?>
<p:tagLst xmlns:p="http://schemas.openxmlformats.org/presentationml/2006/main">
  <p:tag name="AS_UNIQUEID" val="421"/>
</p:tagLst>
</file>

<file path=ppt/tags/tag1096.xml><?xml version="1.0" encoding="utf-8"?>
<p:tagLst xmlns:p="http://schemas.openxmlformats.org/presentationml/2006/main">
  <p:tag name="AS_UNIQUEID" val="422"/>
</p:tagLst>
</file>

<file path=ppt/tags/tag1097.xml><?xml version="1.0" encoding="utf-8"?>
<p:tagLst xmlns:p="http://schemas.openxmlformats.org/presentationml/2006/main">
  <p:tag name="AS_UNIQUEID" val="1615"/>
</p:tagLst>
</file>

<file path=ppt/tags/tag1098.xml><?xml version="1.0" encoding="utf-8"?>
<p:tagLst xmlns:p="http://schemas.openxmlformats.org/presentationml/2006/main">
  <p:tag name="AS_UNIQUEID" val="414"/>
</p:tagLst>
</file>

<file path=ppt/tags/tag1099.xml><?xml version="1.0" encoding="utf-8"?>
<p:tagLst xmlns:p="http://schemas.openxmlformats.org/presentationml/2006/main">
  <p:tag name="AS_UNIQUEID" val="415"/>
</p:tagLst>
</file>

<file path=ppt/tags/tag1100.xml><?xml version="1.0" encoding="utf-8"?>
<p:tagLst xmlns:p="http://schemas.openxmlformats.org/presentationml/2006/main">
  <p:tag name="AS_UNIQUEID" val="416"/>
</p:tagLst>
</file>

<file path=ppt/tags/tag1101.xml><?xml version="1.0" encoding="utf-8"?>
<p:tagLst xmlns:p="http://schemas.openxmlformats.org/presentationml/2006/main">
  <p:tag name="AS_UNIQUEID" val="417"/>
</p:tagLst>
</file>

<file path=ppt/tags/tag1102.xml><?xml version="1.0" encoding="utf-8"?>
<p:tagLst xmlns:p="http://schemas.openxmlformats.org/presentationml/2006/main">
  <p:tag name="AS_UNIQUEID" val="948"/>
</p:tagLst>
</file>

<file path=ppt/tags/tag1103.xml><?xml version="1.0" encoding="utf-8"?>
<p:tagLst xmlns:p="http://schemas.openxmlformats.org/presentationml/2006/main">
  <p:tag name="AS_UNIQUEID" val="418"/>
</p:tagLst>
</file>

<file path=ppt/tags/tag1104.xml><?xml version="1.0" encoding="utf-8"?>
<p:tagLst xmlns:p="http://schemas.openxmlformats.org/presentationml/2006/main">
  <p:tag name="AS_UNIQUEID" val="419"/>
</p:tagLst>
</file>

<file path=ppt/tags/tag1105.xml><?xml version="1.0" encoding="utf-8"?>
<p:tagLst xmlns:p="http://schemas.openxmlformats.org/presentationml/2006/main">
  <p:tag name="AS_UNIQUEID" val="949"/>
</p:tagLst>
</file>

<file path=ppt/tags/tag1106.xml><?xml version="1.0" encoding="utf-8"?>
<p:tagLst xmlns:p="http://schemas.openxmlformats.org/presentationml/2006/main">
  <p:tag name="AS_UNIQUEID" val="950"/>
</p:tagLst>
</file>

<file path=ppt/tags/tag1107.xml><?xml version="1.0" encoding="utf-8"?>
<p:tagLst xmlns:p="http://schemas.openxmlformats.org/presentationml/2006/main">
  <p:tag name="AS_UNIQUEID" val="1616"/>
</p:tagLst>
</file>

<file path=ppt/tags/tag1108.xml><?xml version="1.0" encoding="utf-8"?>
<p:tagLst xmlns:p="http://schemas.openxmlformats.org/presentationml/2006/main">
  <p:tag name="AS_UNIQUEID" val="429"/>
</p:tagLst>
</file>

<file path=ppt/tags/tag1109.xml><?xml version="1.0" encoding="utf-8"?>
<p:tagLst xmlns:p="http://schemas.openxmlformats.org/presentationml/2006/main">
  <p:tag name="AS_UNIQUEID" val="430"/>
</p:tagLst>
</file>

<file path=ppt/tags/tag1110.xml><?xml version="1.0" encoding="utf-8"?>
<p:tagLst xmlns:p="http://schemas.openxmlformats.org/presentationml/2006/main">
  <p:tag name="AS_UNIQUEID" val="431"/>
</p:tagLst>
</file>

<file path=ppt/tags/tag1111.xml><?xml version="1.0" encoding="utf-8"?>
<p:tagLst xmlns:p="http://schemas.openxmlformats.org/presentationml/2006/main">
  <p:tag name="AS_UNIQUEID" val="1617"/>
</p:tagLst>
</file>

<file path=ppt/tags/tag1112.xml><?xml version="1.0" encoding="utf-8"?>
<p:tagLst xmlns:p="http://schemas.openxmlformats.org/presentationml/2006/main">
  <p:tag name="AS_UNIQUEID" val="423"/>
</p:tagLst>
</file>

<file path=ppt/tags/tag1113.xml><?xml version="1.0" encoding="utf-8"?>
<p:tagLst xmlns:p="http://schemas.openxmlformats.org/presentationml/2006/main">
  <p:tag name="AS_UNIQUEID" val="424"/>
</p:tagLst>
</file>

<file path=ppt/tags/tag1114.xml><?xml version="1.0" encoding="utf-8"?>
<p:tagLst xmlns:p="http://schemas.openxmlformats.org/presentationml/2006/main">
  <p:tag name="AS_UNIQUEID" val="425"/>
</p:tagLst>
</file>

<file path=ppt/tags/tag1115.xml><?xml version="1.0" encoding="utf-8"?>
<p:tagLst xmlns:p="http://schemas.openxmlformats.org/presentationml/2006/main">
  <p:tag name="AS_UNIQUEID" val="426"/>
</p:tagLst>
</file>

<file path=ppt/tags/tag1116.xml><?xml version="1.0" encoding="utf-8"?>
<p:tagLst xmlns:p="http://schemas.openxmlformats.org/presentationml/2006/main">
  <p:tag name="AS_UNIQUEID" val="952"/>
</p:tagLst>
</file>

<file path=ppt/tags/tag1117.xml><?xml version="1.0" encoding="utf-8"?>
<p:tagLst xmlns:p="http://schemas.openxmlformats.org/presentationml/2006/main">
  <p:tag name="AS_UNIQUEID" val="427"/>
</p:tagLst>
</file>

<file path=ppt/tags/tag1118.xml><?xml version="1.0" encoding="utf-8"?>
<p:tagLst xmlns:p="http://schemas.openxmlformats.org/presentationml/2006/main">
  <p:tag name="AS_UNIQUEID" val="428"/>
</p:tagLst>
</file>

<file path=ppt/tags/tag1119.xml><?xml version="1.0" encoding="utf-8"?>
<p:tagLst xmlns:p="http://schemas.openxmlformats.org/presentationml/2006/main">
  <p:tag name="AS_UNIQUEID" val="953"/>
</p:tagLst>
</file>

<file path=ppt/tags/tag1120.xml><?xml version="1.0" encoding="utf-8"?>
<p:tagLst xmlns:p="http://schemas.openxmlformats.org/presentationml/2006/main">
  <p:tag name="AS_UNIQUEID" val="954"/>
</p:tagLst>
</file>

<file path=ppt/tags/tag1121.xml><?xml version="1.0" encoding="utf-8"?>
<p:tagLst xmlns:p="http://schemas.openxmlformats.org/presentationml/2006/main">
  <p:tag name="AS_UNIQUEID" val="1618"/>
</p:tagLst>
</file>

<file path=ppt/tags/tag1122.xml><?xml version="1.0" encoding="utf-8"?>
<p:tagLst xmlns:p="http://schemas.openxmlformats.org/presentationml/2006/main">
  <p:tag name="AS_UNIQUEID" val="1619"/>
</p:tagLst>
</file>

<file path=ppt/tags/tag1123.xml><?xml version="1.0" encoding="utf-8"?>
<p:tagLst xmlns:p="http://schemas.openxmlformats.org/presentationml/2006/main">
  <p:tag name="AS_UNIQUEID" val="1620"/>
</p:tagLst>
</file>

<file path=ppt/tags/tag1124.xml><?xml version="1.0" encoding="utf-8"?>
<p:tagLst xmlns:p="http://schemas.openxmlformats.org/presentationml/2006/main">
  <p:tag name="AS_UNIQUEID" val="1621"/>
</p:tagLst>
</file>

<file path=ppt/tags/tag1125.xml><?xml version="1.0" encoding="utf-8"?>
<p:tagLst xmlns:p="http://schemas.openxmlformats.org/presentationml/2006/main">
  <p:tag name="AS_UNIQUEID" val="1622"/>
</p:tagLst>
</file>

<file path=ppt/tags/tag1126.xml><?xml version="1.0" encoding="utf-8"?>
<p:tagLst xmlns:p="http://schemas.openxmlformats.org/presentationml/2006/main">
  <p:tag name="AS_UNIQUEID" val="1623"/>
</p:tagLst>
</file>

<file path=ppt/tags/tag1127.xml><?xml version="1.0" encoding="utf-8"?>
<p:tagLst xmlns:p="http://schemas.openxmlformats.org/presentationml/2006/main">
  <p:tag name="AS_UNIQUEID" val="1624"/>
</p:tagLst>
</file>

<file path=ppt/tags/tag1128.xml><?xml version="1.0" encoding="utf-8"?>
<p:tagLst xmlns:p="http://schemas.openxmlformats.org/presentationml/2006/main">
  <p:tag name="AS_UNIQUEID" val="1625"/>
</p:tagLst>
</file>

<file path=ppt/tags/tag1129.xml><?xml version="1.0" encoding="utf-8"?>
<p:tagLst xmlns:p="http://schemas.openxmlformats.org/presentationml/2006/main">
  <p:tag name="AS_UNIQUEID" val="1626"/>
</p:tagLst>
</file>

<file path=ppt/tags/tag1130.xml><?xml version="1.0" encoding="utf-8"?>
<p:tagLst xmlns:p="http://schemas.openxmlformats.org/presentationml/2006/main">
  <p:tag name="AS_UNIQUEID" val="434"/>
</p:tagLst>
</file>

<file path=ppt/tags/tag1131.xml><?xml version="1.0" encoding="utf-8"?>
<p:tagLst xmlns:p="http://schemas.openxmlformats.org/presentationml/2006/main">
  <p:tag name="AS_UNIQUEID" val="435"/>
</p:tagLst>
</file>

<file path=ppt/tags/tag1132.xml><?xml version="1.0" encoding="utf-8"?>
<p:tagLst xmlns:p="http://schemas.openxmlformats.org/presentationml/2006/main">
  <p:tag name="AS_UNIQUEID" val="436"/>
</p:tagLst>
</file>

<file path=ppt/tags/tag1133.xml><?xml version="1.0" encoding="utf-8"?>
<p:tagLst xmlns:p="http://schemas.openxmlformats.org/presentationml/2006/main">
  <p:tag name="AS_UNIQUEID" val="1627"/>
</p:tagLst>
</file>

<file path=ppt/tags/tag1134.xml><?xml version="1.0" encoding="utf-8"?>
<p:tagLst xmlns:p="http://schemas.openxmlformats.org/presentationml/2006/main">
  <p:tag name="AS_UNIQUEID" val="956"/>
</p:tagLst>
</file>

<file path=ppt/tags/tag1135.xml><?xml version="1.0" encoding="utf-8"?>
<p:tagLst xmlns:p="http://schemas.openxmlformats.org/presentationml/2006/main">
  <p:tag name="AS_UNIQUEID" val="432"/>
</p:tagLst>
</file>

<file path=ppt/tags/tag1136.xml><?xml version="1.0" encoding="utf-8"?>
<p:tagLst xmlns:p="http://schemas.openxmlformats.org/presentationml/2006/main">
  <p:tag name="AS_UNIQUEID" val="433"/>
</p:tagLst>
</file>

<file path=ppt/tags/tag1137.xml><?xml version="1.0" encoding="utf-8"?>
<p:tagLst xmlns:p="http://schemas.openxmlformats.org/presentationml/2006/main">
  <p:tag name="AS_UNIQUEID" val="957"/>
</p:tagLst>
</file>

<file path=ppt/tags/tag1138.xml><?xml version="1.0" encoding="utf-8"?>
<p:tagLst xmlns:p="http://schemas.openxmlformats.org/presentationml/2006/main">
  <p:tag name="AS_UNIQUEID" val="958"/>
</p:tagLst>
</file>

<file path=ppt/tags/tag1139.xml><?xml version="1.0" encoding="utf-8"?>
<p:tagLst xmlns:p="http://schemas.openxmlformats.org/presentationml/2006/main">
  <p:tag name="AS_UNIQUEID" val="1628"/>
</p:tagLst>
</file>

<file path=ppt/tags/tag1140.xml><?xml version="1.0" encoding="utf-8"?>
<p:tagLst xmlns:p="http://schemas.openxmlformats.org/presentationml/2006/main">
  <p:tag name="AS_UNIQUEID" val="440"/>
</p:tagLst>
</file>

<file path=ppt/tags/tag1141.xml><?xml version="1.0" encoding="utf-8"?>
<p:tagLst xmlns:p="http://schemas.openxmlformats.org/presentationml/2006/main">
  <p:tag name="AS_UNIQUEID" val="441"/>
</p:tagLst>
</file>

<file path=ppt/tags/tag1142.xml><?xml version="1.0" encoding="utf-8"?>
<p:tagLst xmlns:p="http://schemas.openxmlformats.org/presentationml/2006/main">
  <p:tag name="AS_UNIQUEID" val="442"/>
</p:tagLst>
</file>

<file path=ppt/tags/tag1143.xml><?xml version="1.0" encoding="utf-8"?>
<p:tagLst xmlns:p="http://schemas.openxmlformats.org/presentationml/2006/main">
  <p:tag name="AS_UNIQUEID" val="1629"/>
</p:tagLst>
</file>

<file path=ppt/tags/tag1144.xml><?xml version="1.0" encoding="utf-8"?>
<p:tagLst xmlns:p="http://schemas.openxmlformats.org/presentationml/2006/main">
  <p:tag name="AS_UNIQUEID" val="437"/>
</p:tagLst>
</file>

<file path=ppt/tags/tag1145.xml><?xml version="1.0" encoding="utf-8"?>
<p:tagLst xmlns:p="http://schemas.openxmlformats.org/presentationml/2006/main">
  <p:tag name="AS_UNIQUEID" val="968"/>
</p:tagLst>
</file>

<file path=ppt/tags/tag1146.xml><?xml version="1.0" encoding="utf-8"?>
<p:tagLst xmlns:p="http://schemas.openxmlformats.org/presentationml/2006/main">
  <p:tag name="AS_UNIQUEID" val="438"/>
</p:tagLst>
</file>

<file path=ppt/tags/tag1147.xml><?xml version="1.0" encoding="utf-8"?>
<p:tagLst xmlns:p="http://schemas.openxmlformats.org/presentationml/2006/main">
  <p:tag name="AS_UNIQUEID" val="439"/>
</p:tagLst>
</file>

<file path=ppt/tags/tag1148.xml><?xml version="1.0" encoding="utf-8"?>
<p:tagLst xmlns:p="http://schemas.openxmlformats.org/presentationml/2006/main">
  <p:tag name="AS_UNIQUEID" val="969"/>
</p:tagLst>
</file>

<file path=ppt/tags/tag1149.xml><?xml version="1.0" encoding="utf-8"?>
<p:tagLst xmlns:p="http://schemas.openxmlformats.org/presentationml/2006/main">
  <p:tag name="AS_UNIQUEID" val="970"/>
</p:tagLst>
</file>

<file path=ppt/tags/tag1150.xml><?xml version="1.0" encoding="utf-8"?>
<p:tagLst xmlns:p="http://schemas.openxmlformats.org/presentationml/2006/main">
  <p:tag name="AS_UNIQUEID" val="1630"/>
</p:tagLst>
</file>

<file path=ppt/tags/tag1151.xml><?xml version="1.0" encoding="utf-8"?>
<p:tagLst xmlns:p="http://schemas.openxmlformats.org/presentationml/2006/main">
  <p:tag name="AS_UNIQUEID" val="1631"/>
</p:tagLst>
</file>

<file path=ppt/tags/tag1152.xml><?xml version="1.0" encoding="utf-8"?>
<p:tagLst xmlns:p="http://schemas.openxmlformats.org/presentationml/2006/main">
  <p:tag name="AS_UNIQUEID" val="446"/>
</p:tagLst>
</file>

<file path=ppt/tags/tag1153.xml><?xml version="1.0" encoding="utf-8"?>
<p:tagLst xmlns:p="http://schemas.openxmlformats.org/presentationml/2006/main">
  <p:tag name="AS_UNIQUEID" val="447"/>
</p:tagLst>
</file>

<file path=ppt/tags/tag1154.xml><?xml version="1.0" encoding="utf-8"?>
<p:tagLst xmlns:p="http://schemas.openxmlformats.org/presentationml/2006/main">
  <p:tag name="AS_UNIQUEID" val="448"/>
</p:tagLst>
</file>

<file path=ppt/tags/tag1155.xml><?xml version="1.0" encoding="utf-8"?>
<p:tagLst xmlns:p="http://schemas.openxmlformats.org/presentationml/2006/main">
  <p:tag name="AS_UNIQUEID" val="1632"/>
</p:tagLst>
</file>

<file path=ppt/tags/tag1156.xml><?xml version="1.0" encoding="utf-8"?>
<p:tagLst xmlns:p="http://schemas.openxmlformats.org/presentationml/2006/main">
  <p:tag name="AS_UNIQUEID" val="443"/>
</p:tagLst>
</file>

<file path=ppt/tags/tag1157.xml><?xml version="1.0" encoding="utf-8"?>
<p:tagLst xmlns:p="http://schemas.openxmlformats.org/presentationml/2006/main">
  <p:tag name="AS_UNIQUEID" val="972"/>
</p:tagLst>
</file>

<file path=ppt/tags/tag1158.xml><?xml version="1.0" encoding="utf-8"?>
<p:tagLst xmlns:p="http://schemas.openxmlformats.org/presentationml/2006/main">
  <p:tag name="AS_UNIQUEID" val="444"/>
</p:tagLst>
</file>

<file path=ppt/tags/tag1159.xml><?xml version="1.0" encoding="utf-8"?>
<p:tagLst xmlns:p="http://schemas.openxmlformats.org/presentationml/2006/main">
  <p:tag name="AS_UNIQUEID" val="445"/>
</p:tagLst>
</file>

<file path=ppt/tags/tag1160.xml><?xml version="1.0" encoding="utf-8"?>
<p:tagLst xmlns:p="http://schemas.openxmlformats.org/presentationml/2006/main">
  <p:tag name="AS_UNIQUEID" val="973"/>
</p:tagLst>
</file>

<file path=ppt/tags/tag1161.xml><?xml version="1.0" encoding="utf-8"?>
<p:tagLst xmlns:p="http://schemas.openxmlformats.org/presentationml/2006/main">
  <p:tag name="AS_UNIQUEID" val="974"/>
</p:tagLst>
</file>

<file path=ppt/tags/tag1162.xml><?xml version="1.0" encoding="utf-8"?>
<p:tagLst xmlns:p="http://schemas.openxmlformats.org/presentationml/2006/main">
  <p:tag name="AS_UNIQUEID" val="1633"/>
</p:tagLst>
</file>

<file path=ppt/tags/tag1163.xml><?xml version="1.0" encoding="utf-8"?>
<p:tagLst xmlns:p="http://schemas.openxmlformats.org/presentationml/2006/main">
  <p:tag name="AS_UNIQUEID" val="1634"/>
</p:tagLst>
</file>

<file path=ppt/tags/tag1164.xml><?xml version="1.0" encoding="utf-8"?>
<p:tagLst xmlns:p="http://schemas.openxmlformats.org/presentationml/2006/main">
  <p:tag name="AS_UNIQUEID" val="1635"/>
</p:tagLst>
</file>

<file path=ppt/tags/tag1165.xml><?xml version="1.0" encoding="utf-8"?>
<p:tagLst xmlns:p="http://schemas.openxmlformats.org/presentationml/2006/main">
  <p:tag name="AS_UNIQUEID" val="451"/>
</p:tagLst>
</file>

<file path=ppt/tags/tag1166.xml><?xml version="1.0" encoding="utf-8"?>
<p:tagLst xmlns:p="http://schemas.openxmlformats.org/presentationml/2006/main">
  <p:tag name="AS_UNIQUEID" val="452"/>
</p:tagLst>
</file>

<file path=ppt/tags/tag1167.xml><?xml version="1.0" encoding="utf-8"?>
<p:tagLst xmlns:p="http://schemas.openxmlformats.org/presentationml/2006/main">
  <p:tag name="AS_UNIQUEID" val="453"/>
</p:tagLst>
</file>

<file path=ppt/tags/tag1168.xml><?xml version="1.0" encoding="utf-8"?>
<p:tagLst xmlns:p="http://schemas.openxmlformats.org/presentationml/2006/main">
  <p:tag name="AS_UNIQUEID" val="1636"/>
</p:tagLst>
</file>

<file path=ppt/tags/tag1169.xml><?xml version="1.0" encoding="utf-8"?>
<p:tagLst xmlns:p="http://schemas.openxmlformats.org/presentationml/2006/main">
  <p:tag name="AS_UNIQUEID" val="977"/>
</p:tagLst>
</file>

<file path=ppt/tags/tag1170.xml><?xml version="1.0" encoding="utf-8"?>
<p:tagLst xmlns:p="http://schemas.openxmlformats.org/presentationml/2006/main">
  <p:tag name="AS_UNIQUEID" val="449"/>
</p:tagLst>
</file>

<file path=ppt/tags/tag1171.xml><?xml version="1.0" encoding="utf-8"?>
<p:tagLst xmlns:p="http://schemas.openxmlformats.org/presentationml/2006/main">
  <p:tag name="AS_UNIQUEID" val="450"/>
</p:tagLst>
</file>

<file path=ppt/tags/tag1172.xml><?xml version="1.0" encoding="utf-8"?>
<p:tagLst xmlns:p="http://schemas.openxmlformats.org/presentationml/2006/main">
  <p:tag name="AS_UNIQUEID" val="978"/>
</p:tagLst>
</file>

<file path=ppt/tags/tag1173.xml><?xml version="1.0" encoding="utf-8"?>
<p:tagLst xmlns:p="http://schemas.openxmlformats.org/presentationml/2006/main">
  <p:tag name="AS_UNIQUEID" val="979"/>
</p:tagLst>
</file>

<file path=ppt/tags/tag1174.xml><?xml version="1.0" encoding="utf-8"?>
<p:tagLst xmlns:p="http://schemas.openxmlformats.org/presentationml/2006/main">
  <p:tag name="AS_UNIQUEID" val="1637"/>
</p:tagLst>
</file>

<file path=ppt/tags/tag1175.xml><?xml version="1.0" encoding="utf-8"?>
<p:tagLst xmlns:p="http://schemas.openxmlformats.org/presentationml/2006/main">
  <p:tag name="AS_UNIQUEID" val="1638"/>
</p:tagLst>
</file>

<file path=ppt/tags/tag1176.xml><?xml version="1.0" encoding="utf-8"?>
<p:tagLst xmlns:p="http://schemas.openxmlformats.org/presentationml/2006/main">
  <p:tag name="AS_UNIQUEID" val="456"/>
</p:tagLst>
</file>

<file path=ppt/tags/tag1177.xml><?xml version="1.0" encoding="utf-8"?>
<p:tagLst xmlns:p="http://schemas.openxmlformats.org/presentationml/2006/main">
  <p:tag name="AS_UNIQUEID" val="457"/>
</p:tagLst>
</file>

<file path=ppt/tags/tag1178.xml><?xml version="1.0" encoding="utf-8"?>
<p:tagLst xmlns:p="http://schemas.openxmlformats.org/presentationml/2006/main">
  <p:tag name="AS_UNIQUEID" val="458"/>
</p:tagLst>
</file>

<file path=ppt/tags/tag1179.xml><?xml version="1.0" encoding="utf-8"?>
<p:tagLst xmlns:p="http://schemas.openxmlformats.org/presentationml/2006/main">
  <p:tag name="AS_UNIQUEID" val="1639"/>
</p:tagLst>
</file>

<file path=ppt/tags/tag1180.xml><?xml version="1.0" encoding="utf-8"?>
<p:tagLst xmlns:p="http://schemas.openxmlformats.org/presentationml/2006/main">
  <p:tag name="AS_UNIQUEID" val="983"/>
</p:tagLst>
</file>

<file path=ppt/tags/tag1181.xml><?xml version="1.0" encoding="utf-8"?>
<p:tagLst xmlns:p="http://schemas.openxmlformats.org/presentationml/2006/main">
  <p:tag name="AS_UNIQUEID" val="454"/>
</p:tagLst>
</file>

<file path=ppt/tags/tag1182.xml><?xml version="1.0" encoding="utf-8"?>
<p:tagLst xmlns:p="http://schemas.openxmlformats.org/presentationml/2006/main">
  <p:tag name="AS_UNIQUEID" val="455"/>
</p:tagLst>
</file>

<file path=ppt/tags/tag1183.xml><?xml version="1.0" encoding="utf-8"?>
<p:tagLst xmlns:p="http://schemas.openxmlformats.org/presentationml/2006/main">
  <p:tag name="AS_UNIQUEID" val="984"/>
</p:tagLst>
</file>

<file path=ppt/tags/tag1184.xml><?xml version="1.0" encoding="utf-8"?>
<p:tagLst xmlns:p="http://schemas.openxmlformats.org/presentationml/2006/main">
  <p:tag name="AS_UNIQUEID" val="985"/>
</p:tagLst>
</file>

<file path=ppt/tags/tag1185.xml><?xml version="1.0" encoding="utf-8"?>
<p:tagLst xmlns:p="http://schemas.openxmlformats.org/presentationml/2006/main">
  <p:tag name="AS_UNIQUEID" val="1640"/>
</p:tagLst>
</file>

<file path=ppt/tags/tag1186.xml><?xml version="1.0" encoding="utf-8"?>
<p:tagLst xmlns:p="http://schemas.openxmlformats.org/presentationml/2006/main">
  <p:tag name="AS_UNIQUEID" val="1641"/>
</p:tagLst>
</file>

<file path=ppt/tags/tag1187.xml><?xml version="1.0" encoding="utf-8"?>
<p:tagLst xmlns:p="http://schemas.openxmlformats.org/presentationml/2006/main">
  <p:tag name="AS_UNIQUEID" val="461"/>
</p:tagLst>
</file>

<file path=ppt/tags/tag1188.xml><?xml version="1.0" encoding="utf-8"?>
<p:tagLst xmlns:p="http://schemas.openxmlformats.org/presentationml/2006/main">
  <p:tag name="AS_UNIQUEID" val="462"/>
</p:tagLst>
</file>

<file path=ppt/tags/tag1189.xml><?xml version="1.0" encoding="utf-8"?>
<p:tagLst xmlns:p="http://schemas.openxmlformats.org/presentationml/2006/main">
  <p:tag name="AS_UNIQUEID" val="463"/>
</p:tagLst>
</file>

<file path=ppt/tags/tag1190.xml><?xml version="1.0" encoding="utf-8"?>
<p:tagLst xmlns:p="http://schemas.openxmlformats.org/presentationml/2006/main">
  <p:tag name="AS_UNIQUEID" val="1642"/>
</p:tagLst>
</file>

<file path=ppt/tags/tag1191.xml><?xml version="1.0" encoding="utf-8"?>
<p:tagLst xmlns:p="http://schemas.openxmlformats.org/presentationml/2006/main">
  <p:tag name="AS_UNIQUEID" val="988"/>
</p:tagLst>
</file>

<file path=ppt/tags/tag1192.xml><?xml version="1.0" encoding="utf-8"?>
<p:tagLst xmlns:p="http://schemas.openxmlformats.org/presentationml/2006/main">
  <p:tag name="AS_UNIQUEID" val="459"/>
</p:tagLst>
</file>

<file path=ppt/tags/tag1193.xml><?xml version="1.0" encoding="utf-8"?>
<p:tagLst xmlns:p="http://schemas.openxmlformats.org/presentationml/2006/main">
  <p:tag name="AS_UNIQUEID" val="460"/>
</p:tagLst>
</file>

<file path=ppt/tags/tag1194.xml><?xml version="1.0" encoding="utf-8"?>
<p:tagLst xmlns:p="http://schemas.openxmlformats.org/presentationml/2006/main">
  <p:tag name="AS_UNIQUEID" val="989"/>
</p:tagLst>
</file>

<file path=ppt/tags/tag1195.xml><?xml version="1.0" encoding="utf-8"?>
<p:tagLst xmlns:p="http://schemas.openxmlformats.org/presentationml/2006/main">
  <p:tag name="AS_UNIQUEID" val="990"/>
</p:tagLst>
</file>

<file path=ppt/tags/tag1196.xml><?xml version="1.0" encoding="utf-8"?>
<p:tagLst xmlns:p="http://schemas.openxmlformats.org/presentationml/2006/main">
  <p:tag name="AS_UNIQUEID" val="1643"/>
</p:tagLst>
</file>

<file path=ppt/tags/tag1197.xml><?xml version="1.0" encoding="utf-8"?>
<p:tagLst xmlns:p="http://schemas.openxmlformats.org/presentationml/2006/main">
  <p:tag name="AS_UNIQUEID" val="1644"/>
</p:tagLst>
</file>

<file path=ppt/tags/tag1198.xml><?xml version="1.0" encoding="utf-8"?>
<p:tagLst xmlns:p="http://schemas.openxmlformats.org/presentationml/2006/main">
  <p:tag name="AS_UNIQUEID" val="467"/>
</p:tagLst>
</file>

<file path=ppt/tags/tag1199.xml><?xml version="1.0" encoding="utf-8"?>
<p:tagLst xmlns:p="http://schemas.openxmlformats.org/presentationml/2006/main">
  <p:tag name="AS_UNIQUEID" val="468"/>
</p:tagLst>
</file>

<file path=ppt/tags/tag1200.xml><?xml version="1.0" encoding="utf-8"?>
<p:tagLst xmlns:p="http://schemas.openxmlformats.org/presentationml/2006/main">
  <p:tag name="AS_UNIQUEID" val="469"/>
</p:tagLst>
</file>

<file path=ppt/tags/tag1201.xml><?xml version="1.0" encoding="utf-8"?>
<p:tagLst xmlns:p="http://schemas.openxmlformats.org/presentationml/2006/main">
  <p:tag name="AS_UNIQUEID" val="1645"/>
</p:tagLst>
</file>

<file path=ppt/tags/tag1202.xml><?xml version="1.0" encoding="utf-8"?>
<p:tagLst xmlns:p="http://schemas.openxmlformats.org/presentationml/2006/main">
  <p:tag name="AS_UNIQUEID" val="464"/>
</p:tagLst>
</file>

<file path=ppt/tags/tag1203.xml><?xml version="1.0" encoding="utf-8"?>
<p:tagLst xmlns:p="http://schemas.openxmlformats.org/presentationml/2006/main">
  <p:tag name="AS_UNIQUEID" val="993"/>
</p:tagLst>
</file>

<file path=ppt/tags/tag1204.xml><?xml version="1.0" encoding="utf-8"?>
<p:tagLst xmlns:p="http://schemas.openxmlformats.org/presentationml/2006/main">
  <p:tag name="AS_UNIQUEID" val="465"/>
</p:tagLst>
</file>

<file path=ppt/tags/tag1205.xml><?xml version="1.0" encoding="utf-8"?>
<p:tagLst xmlns:p="http://schemas.openxmlformats.org/presentationml/2006/main">
  <p:tag name="AS_UNIQUEID" val="466"/>
</p:tagLst>
</file>

<file path=ppt/tags/tag1206.xml><?xml version="1.0" encoding="utf-8"?>
<p:tagLst xmlns:p="http://schemas.openxmlformats.org/presentationml/2006/main">
  <p:tag name="AS_UNIQUEID" val="994"/>
</p:tagLst>
</file>

<file path=ppt/tags/tag1207.xml><?xml version="1.0" encoding="utf-8"?>
<p:tagLst xmlns:p="http://schemas.openxmlformats.org/presentationml/2006/main">
  <p:tag name="AS_UNIQUEID" val="995"/>
</p:tagLst>
</file>

<file path=ppt/tags/tag1208.xml><?xml version="1.0" encoding="utf-8"?>
<p:tagLst xmlns:p="http://schemas.openxmlformats.org/presentationml/2006/main">
  <p:tag name="AS_UNIQUEID" val="1646"/>
</p:tagLst>
</file>

<file path=ppt/tags/tag1209.xml><?xml version="1.0" encoding="utf-8"?>
<p:tagLst xmlns:p="http://schemas.openxmlformats.org/presentationml/2006/main">
  <p:tag name="AS_UNIQUEID" val="477"/>
</p:tagLst>
</file>

<file path=ppt/tags/tag1210.xml><?xml version="1.0" encoding="utf-8"?>
<p:tagLst xmlns:p="http://schemas.openxmlformats.org/presentationml/2006/main">
  <p:tag name="AS_UNIQUEID" val="478"/>
</p:tagLst>
</file>

<file path=ppt/tags/tag1211.xml><?xml version="1.0" encoding="utf-8"?>
<p:tagLst xmlns:p="http://schemas.openxmlformats.org/presentationml/2006/main">
  <p:tag name="AS_UNIQUEID" val="479"/>
</p:tagLst>
</file>

<file path=ppt/tags/tag1212.xml><?xml version="1.0" encoding="utf-8"?>
<p:tagLst xmlns:p="http://schemas.openxmlformats.org/presentationml/2006/main">
  <p:tag name="AS_UNIQUEID" val="1647"/>
</p:tagLst>
</file>

<file path=ppt/tags/tag1213.xml><?xml version="1.0" encoding="utf-8"?>
<p:tagLst xmlns:p="http://schemas.openxmlformats.org/presentationml/2006/main">
  <p:tag name="AS_UNIQUEID" val="470"/>
</p:tagLst>
</file>

<file path=ppt/tags/tag1214.xml><?xml version="1.0" encoding="utf-8"?>
<p:tagLst xmlns:p="http://schemas.openxmlformats.org/presentationml/2006/main">
  <p:tag name="AS_UNIQUEID" val="471"/>
</p:tagLst>
</file>

<file path=ppt/tags/tag1215.xml><?xml version="1.0" encoding="utf-8"?>
<p:tagLst xmlns:p="http://schemas.openxmlformats.org/presentationml/2006/main">
  <p:tag name="AS_UNIQUEID" val="472"/>
</p:tagLst>
</file>

<file path=ppt/tags/tag1216.xml><?xml version="1.0" encoding="utf-8"?>
<p:tagLst xmlns:p="http://schemas.openxmlformats.org/presentationml/2006/main">
  <p:tag name="AS_UNIQUEID" val="473"/>
</p:tagLst>
</file>

<file path=ppt/tags/tag1217.xml><?xml version="1.0" encoding="utf-8"?>
<p:tagLst xmlns:p="http://schemas.openxmlformats.org/presentationml/2006/main">
  <p:tag name="AS_UNIQUEID" val="474"/>
</p:tagLst>
</file>

<file path=ppt/tags/tag1218.xml><?xml version="1.0" encoding="utf-8"?>
<p:tagLst xmlns:p="http://schemas.openxmlformats.org/presentationml/2006/main">
  <p:tag name="AS_UNIQUEID" val="998"/>
</p:tagLst>
</file>

<file path=ppt/tags/tag1219.xml><?xml version="1.0" encoding="utf-8"?>
<p:tagLst xmlns:p="http://schemas.openxmlformats.org/presentationml/2006/main">
  <p:tag name="AS_UNIQUEID" val="475"/>
</p:tagLst>
</file>

<file path=ppt/tags/tag1220.xml><?xml version="1.0" encoding="utf-8"?>
<p:tagLst xmlns:p="http://schemas.openxmlformats.org/presentationml/2006/main">
  <p:tag name="AS_UNIQUEID" val="476"/>
</p:tagLst>
</file>

<file path=ppt/tags/tag1221.xml><?xml version="1.0" encoding="utf-8"?>
<p:tagLst xmlns:p="http://schemas.openxmlformats.org/presentationml/2006/main">
  <p:tag name="AS_UNIQUEID" val="999"/>
</p:tagLst>
</file>

<file path=ppt/tags/tag1222.xml><?xml version="1.0" encoding="utf-8"?>
<p:tagLst xmlns:p="http://schemas.openxmlformats.org/presentationml/2006/main">
  <p:tag name="AS_UNIQUEID" val="1000"/>
</p:tagLst>
</file>

<file path=ppt/tags/tag1223.xml><?xml version="1.0" encoding="utf-8"?>
<p:tagLst xmlns:p="http://schemas.openxmlformats.org/presentationml/2006/main">
  <p:tag name="AS_UNIQUEID" val="1648"/>
</p:tagLst>
</file>

<file path=ppt/tags/tag1224.xml><?xml version="1.0" encoding="utf-8"?>
<p:tagLst xmlns:p="http://schemas.openxmlformats.org/presentationml/2006/main">
  <p:tag name="AS_UNIQUEID" val="486"/>
</p:tagLst>
</file>

<file path=ppt/tags/tag1225.xml><?xml version="1.0" encoding="utf-8"?>
<p:tagLst xmlns:p="http://schemas.openxmlformats.org/presentationml/2006/main">
  <p:tag name="AS_UNIQUEID" val="487"/>
</p:tagLst>
</file>

<file path=ppt/tags/tag1226.xml><?xml version="1.0" encoding="utf-8"?>
<p:tagLst xmlns:p="http://schemas.openxmlformats.org/presentationml/2006/main">
  <p:tag name="AS_UNIQUEID" val="488"/>
</p:tagLst>
</file>

<file path=ppt/tags/tag1227.xml><?xml version="1.0" encoding="utf-8"?>
<p:tagLst xmlns:p="http://schemas.openxmlformats.org/presentationml/2006/main">
  <p:tag name="AS_UNIQUEID" val="1649"/>
</p:tagLst>
</file>

<file path=ppt/tags/tag1228.xml><?xml version="1.0" encoding="utf-8"?>
<p:tagLst xmlns:p="http://schemas.openxmlformats.org/presentationml/2006/main">
  <p:tag name="AS_UNIQUEID" val="480"/>
</p:tagLst>
</file>

<file path=ppt/tags/tag1229.xml><?xml version="1.0" encoding="utf-8"?>
<p:tagLst xmlns:p="http://schemas.openxmlformats.org/presentationml/2006/main">
  <p:tag name="AS_UNIQUEID" val="481"/>
</p:tagLst>
</file>

<file path=ppt/tags/tag1230.xml><?xml version="1.0" encoding="utf-8"?>
<p:tagLst xmlns:p="http://schemas.openxmlformats.org/presentationml/2006/main">
  <p:tag name="AS_UNIQUEID" val="482"/>
</p:tagLst>
</file>

<file path=ppt/tags/tag1231.xml><?xml version="1.0" encoding="utf-8"?>
<p:tagLst xmlns:p="http://schemas.openxmlformats.org/presentationml/2006/main">
  <p:tag name="AS_UNIQUEID" val="483"/>
</p:tagLst>
</file>

<file path=ppt/tags/tag1232.xml><?xml version="1.0" encoding="utf-8"?>
<p:tagLst xmlns:p="http://schemas.openxmlformats.org/presentationml/2006/main">
  <p:tag name="AS_UNIQUEID" val="1002"/>
</p:tagLst>
</file>

<file path=ppt/tags/tag1233.xml><?xml version="1.0" encoding="utf-8"?>
<p:tagLst xmlns:p="http://schemas.openxmlformats.org/presentationml/2006/main">
  <p:tag name="AS_UNIQUEID" val="484"/>
</p:tagLst>
</file>

<file path=ppt/tags/tag1234.xml><?xml version="1.0" encoding="utf-8"?>
<p:tagLst xmlns:p="http://schemas.openxmlformats.org/presentationml/2006/main">
  <p:tag name="AS_UNIQUEID" val="485"/>
</p:tagLst>
</file>

<file path=ppt/tags/tag1235.xml><?xml version="1.0" encoding="utf-8"?>
<p:tagLst xmlns:p="http://schemas.openxmlformats.org/presentationml/2006/main">
  <p:tag name="AS_UNIQUEID" val="1003"/>
</p:tagLst>
</file>

<file path=ppt/tags/tag1236.xml><?xml version="1.0" encoding="utf-8"?>
<p:tagLst xmlns:p="http://schemas.openxmlformats.org/presentationml/2006/main">
  <p:tag name="AS_UNIQUEID" val="1004"/>
</p:tagLst>
</file>

<file path=ppt/tags/tag1237.xml><?xml version="1.0" encoding="utf-8"?>
<p:tagLst xmlns:p="http://schemas.openxmlformats.org/presentationml/2006/main">
  <p:tag name="AS_UNIQUEID" val="1650"/>
</p:tagLst>
</file>

<file path=ppt/tags/tag1238.xml><?xml version="1.0" encoding="utf-8"?>
<p:tagLst xmlns:p="http://schemas.openxmlformats.org/presentationml/2006/main">
  <p:tag name="AS_UNIQUEID" val="495"/>
</p:tagLst>
</file>

<file path=ppt/tags/tag1239.xml><?xml version="1.0" encoding="utf-8"?>
<p:tagLst xmlns:p="http://schemas.openxmlformats.org/presentationml/2006/main">
  <p:tag name="AS_UNIQUEID" val="496"/>
</p:tagLst>
</file>

<file path=ppt/tags/tag1240.xml><?xml version="1.0" encoding="utf-8"?>
<p:tagLst xmlns:p="http://schemas.openxmlformats.org/presentationml/2006/main">
  <p:tag name="AS_UNIQUEID" val="497"/>
</p:tagLst>
</file>

<file path=ppt/tags/tag1241.xml><?xml version="1.0" encoding="utf-8"?>
<p:tagLst xmlns:p="http://schemas.openxmlformats.org/presentationml/2006/main">
  <p:tag name="AS_UNIQUEID" val="1651"/>
</p:tagLst>
</file>

<file path=ppt/tags/tag1242.xml><?xml version="1.0" encoding="utf-8"?>
<p:tagLst xmlns:p="http://schemas.openxmlformats.org/presentationml/2006/main">
  <p:tag name="AS_UNIQUEID" val="489"/>
</p:tagLst>
</file>

<file path=ppt/tags/tag1243.xml><?xml version="1.0" encoding="utf-8"?>
<p:tagLst xmlns:p="http://schemas.openxmlformats.org/presentationml/2006/main">
  <p:tag name="AS_UNIQUEID" val="490"/>
</p:tagLst>
</file>

<file path=ppt/tags/tag1244.xml><?xml version="1.0" encoding="utf-8"?>
<p:tagLst xmlns:p="http://schemas.openxmlformats.org/presentationml/2006/main">
  <p:tag name="AS_UNIQUEID" val="491"/>
</p:tagLst>
</file>

<file path=ppt/tags/tag1245.xml><?xml version="1.0" encoding="utf-8"?>
<p:tagLst xmlns:p="http://schemas.openxmlformats.org/presentationml/2006/main">
  <p:tag name="AS_UNIQUEID" val="492"/>
</p:tagLst>
</file>

<file path=ppt/tags/tag1246.xml><?xml version="1.0" encoding="utf-8"?>
<p:tagLst xmlns:p="http://schemas.openxmlformats.org/presentationml/2006/main">
  <p:tag name="AS_UNIQUEID" val="1006"/>
</p:tagLst>
</file>

<file path=ppt/tags/tag1247.xml><?xml version="1.0" encoding="utf-8"?>
<p:tagLst xmlns:p="http://schemas.openxmlformats.org/presentationml/2006/main">
  <p:tag name="AS_UNIQUEID" val="493"/>
</p:tagLst>
</file>

<file path=ppt/tags/tag1248.xml><?xml version="1.0" encoding="utf-8"?>
<p:tagLst xmlns:p="http://schemas.openxmlformats.org/presentationml/2006/main">
  <p:tag name="AS_UNIQUEID" val="494"/>
</p:tagLst>
</file>

<file path=ppt/tags/tag1249.xml><?xml version="1.0" encoding="utf-8"?>
<p:tagLst xmlns:p="http://schemas.openxmlformats.org/presentationml/2006/main">
  <p:tag name="AS_UNIQUEID" val="1007"/>
</p:tagLst>
</file>

<file path=ppt/tags/tag1250.xml><?xml version="1.0" encoding="utf-8"?>
<p:tagLst xmlns:p="http://schemas.openxmlformats.org/presentationml/2006/main">
  <p:tag name="AS_UNIQUEID" val="1008"/>
</p:tagLst>
</file>

<file path=ppt/tags/tag1251.xml><?xml version="1.0" encoding="utf-8"?>
<p:tagLst xmlns:p="http://schemas.openxmlformats.org/presentationml/2006/main">
  <p:tag name="AS_UNIQUEID" val="1652"/>
</p:tagLst>
</file>

<file path=ppt/tags/tag1252.xml><?xml version="1.0" encoding="utf-8"?>
<p:tagLst xmlns:p="http://schemas.openxmlformats.org/presentationml/2006/main">
  <p:tag name="AS_UNIQUEID" val="1653"/>
</p:tagLst>
</file>

<file path=ppt/tags/tag1253.xml><?xml version="1.0" encoding="utf-8"?>
<p:tagLst xmlns:p="http://schemas.openxmlformats.org/presentationml/2006/main">
  <p:tag name="AS_UNIQUEID" val="1654"/>
</p:tagLst>
</file>

<file path=ppt/tags/tag1254.xml><?xml version="1.0" encoding="utf-8"?>
<p:tagLst xmlns:p="http://schemas.openxmlformats.org/presentationml/2006/main">
  <p:tag name="AS_UNIQUEID" val="1655"/>
</p:tagLst>
</file>

<file path=ppt/tags/tag1255.xml><?xml version="1.0" encoding="utf-8"?>
<p:tagLst xmlns:p="http://schemas.openxmlformats.org/presentationml/2006/main">
  <p:tag name="AS_UNIQUEID" val="1656"/>
</p:tagLst>
</file>

<file path=ppt/tags/tag1256.xml><?xml version="1.0" encoding="utf-8"?>
<p:tagLst xmlns:p="http://schemas.openxmlformats.org/presentationml/2006/main">
  <p:tag name="AS_UNIQUEID" val="1657"/>
</p:tagLst>
</file>

<file path=ppt/tags/tag1257.xml><?xml version="1.0" encoding="utf-8"?>
<p:tagLst xmlns:p="http://schemas.openxmlformats.org/presentationml/2006/main">
  <p:tag name="AS_UNIQUEID" val="1658"/>
</p:tagLst>
</file>

<file path=ppt/tags/tag1258.xml><?xml version="1.0" encoding="utf-8"?>
<p:tagLst xmlns:p="http://schemas.openxmlformats.org/presentationml/2006/main">
  <p:tag name="AS_UNIQUEID" val="1659"/>
</p:tagLst>
</file>

<file path=ppt/tags/tag1259.xml><?xml version="1.0" encoding="utf-8"?>
<p:tagLst xmlns:p="http://schemas.openxmlformats.org/presentationml/2006/main">
  <p:tag name="AS_UNIQUEID" val="1660"/>
</p:tagLst>
</file>

<file path=ppt/tags/tag1260.xml><?xml version="1.0" encoding="utf-8"?>
<p:tagLst xmlns:p="http://schemas.openxmlformats.org/presentationml/2006/main">
  <p:tag name="AS_UNIQUEID" val="500"/>
</p:tagLst>
</file>

<file path=ppt/tags/tag1261.xml><?xml version="1.0" encoding="utf-8"?>
<p:tagLst xmlns:p="http://schemas.openxmlformats.org/presentationml/2006/main">
  <p:tag name="AS_UNIQUEID" val="501"/>
</p:tagLst>
</file>

<file path=ppt/tags/tag1262.xml><?xml version="1.0" encoding="utf-8"?>
<p:tagLst xmlns:p="http://schemas.openxmlformats.org/presentationml/2006/main">
  <p:tag name="AS_UNIQUEID" val="502"/>
</p:tagLst>
</file>

<file path=ppt/tags/tag1263.xml><?xml version="1.0" encoding="utf-8"?>
<p:tagLst xmlns:p="http://schemas.openxmlformats.org/presentationml/2006/main">
  <p:tag name="AS_UNIQUEID" val="1661"/>
</p:tagLst>
</file>

<file path=ppt/tags/tag1264.xml><?xml version="1.0" encoding="utf-8"?>
<p:tagLst xmlns:p="http://schemas.openxmlformats.org/presentationml/2006/main">
  <p:tag name="AS_UNIQUEID" val="1010"/>
</p:tagLst>
</file>

<file path=ppt/tags/tag1265.xml><?xml version="1.0" encoding="utf-8"?>
<p:tagLst xmlns:p="http://schemas.openxmlformats.org/presentationml/2006/main">
  <p:tag name="AS_UNIQUEID" val="498"/>
</p:tagLst>
</file>

<file path=ppt/tags/tag1266.xml><?xml version="1.0" encoding="utf-8"?>
<p:tagLst xmlns:p="http://schemas.openxmlformats.org/presentationml/2006/main">
  <p:tag name="AS_UNIQUEID" val="499"/>
</p:tagLst>
</file>

<file path=ppt/tags/tag1267.xml><?xml version="1.0" encoding="utf-8"?>
<p:tagLst xmlns:p="http://schemas.openxmlformats.org/presentationml/2006/main">
  <p:tag name="AS_UNIQUEID" val="1011"/>
</p:tagLst>
</file>

<file path=ppt/tags/tag1268.xml><?xml version="1.0" encoding="utf-8"?>
<p:tagLst xmlns:p="http://schemas.openxmlformats.org/presentationml/2006/main">
  <p:tag name="AS_UNIQUEID" val="1012"/>
</p:tagLst>
</file>

<file path=ppt/tags/tag1269.xml><?xml version="1.0" encoding="utf-8"?>
<p:tagLst xmlns:p="http://schemas.openxmlformats.org/presentationml/2006/main">
  <p:tag name="AS_UNIQUEID" val="1662"/>
</p:tagLst>
</file>

<file path=ppt/tags/tag1270.xml><?xml version="1.0" encoding="utf-8"?>
<p:tagLst xmlns:p="http://schemas.openxmlformats.org/presentationml/2006/main">
  <p:tag name="AS_UNIQUEID" val="506"/>
</p:tagLst>
</file>

<file path=ppt/tags/tag1271.xml><?xml version="1.0" encoding="utf-8"?>
<p:tagLst xmlns:p="http://schemas.openxmlformats.org/presentationml/2006/main">
  <p:tag name="AS_UNIQUEID" val="507"/>
</p:tagLst>
</file>

<file path=ppt/tags/tag1272.xml><?xml version="1.0" encoding="utf-8"?>
<p:tagLst xmlns:p="http://schemas.openxmlformats.org/presentationml/2006/main">
  <p:tag name="AS_UNIQUEID" val="508"/>
</p:tagLst>
</file>

<file path=ppt/tags/tag1273.xml><?xml version="1.0" encoding="utf-8"?>
<p:tagLst xmlns:p="http://schemas.openxmlformats.org/presentationml/2006/main">
  <p:tag name="AS_UNIQUEID" val="1663"/>
</p:tagLst>
</file>

<file path=ppt/tags/tag1274.xml><?xml version="1.0" encoding="utf-8"?>
<p:tagLst xmlns:p="http://schemas.openxmlformats.org/presentationml/2006/main">
  <p:tag name="AS_UNIQUEID" val="503"/>
</p:tagLst>
</file>

<file path=ppt/tags/tag1275.xml><?xml version="1.0" encoding="utf-8"?>
<p:tagLst xmlns:p="http://schemas.openxmlformats.org/presentationml/2006/main">
  <p:tag name="AS_UNIQUEID" val="1022"/>
</p:tagLst>
</file>

<file path=ppt/tags/tag1276.xml><?xml version="1.0" encoding="utf-8"?>
<p:tagLst xmlns:p="http://schemas.openxmlformats.org/presentationml/2006/main">
  <p:tag name="AS_UNIQUEID" val="504"/>
</p:tagLst>
</file>

<file path=ppt/tags/tag1277.xml><?xml version="1.0" encoding="utf-8"?>
<p:tagLst xmlns:p="http://schemas.openxmlformats.org/presentationml/2006/main">
  <p:tag name="AS_UNIQUEID" val="505"/>
</p:tagLst>
</file>

<file path=ppt/tags/tag1278.xml><?xml version="1.0" encoding="utf-8"?>
<p:tagLst xmlns:p="http://schemas.openxmlformats.org/presentationml/2006/main">
  <p:tag name="AS_UNIQUEID" val="1023"/>
</p:tagLst>
</file>

<file path=ppt/tags/tag1279.xml><?xml version="1.0" encoding="utf-8"?>
<p:tagLst xmlns:p="http://schemas.openxmlformats.org/presentationml/2006/main">
  <p:tag name="AS_UNIQUEID" val="1024"/>
</p:tagLst>
</file>

<file path=ppt/tags/tag1280.xml><?xml version="1.0" encoding="utf-8"?>
<p:tagLst xmlns:p="http://schemas.openxmlformats.org/presentationml/2006/main">
  <p:tag name="AS_UNIQUEID" val="1664"/>
</p:tagLst>
</file>

<file path=ppt/tags/tag1281.xml><?xml version="1.0" encoding="utf-8"?>
<p:tagLst xmlns:p="http://schemas.openxmlformats.org/presentationml/2006/main">
  <p:tag name="AS_UNIQUEID" val="1665"/>
</p:tagLst>
</file>

<file path=ppt/tags/tag1282.xml><?xml version="1.0" encoding="utf-8"?>
<p:tagLst xmlns:p="http://schemas.openxmlformats.org/presentationml/2006/main">
  <p:tag name="AS_UNIQUEID" val="512"/>
</p:tagLst>
</file>

<file path=ppt/tags/tag1283.xml><?xml version="1.0" encoding="utf-8"?>
<p:tagLst xmlns:p="http://schemas.openxmlformats.org/presentationml/2006/main">
  <p:tag name="AS_UNIQUEID" val="513"/>
</p:tagLst>
</file>

<file path=ppt/tags/tag1284.xml><?xml version="1.0" encoding="utf-8"?>
<p:tagLst xmlns:p="http://schemas.openxmlformats.org/presentationml/2006/main">
  <p:tag name="AS_UNIQUEID" val="514"/>
</p:tagLst>
</file>

<file path=ppt/tags/tag1285.xml><?xml version="1.0" encoding="utf-8"?>
<p:tagLst xmlns:p="http://schemas.openxmlformats.org/presentationml/2006/main">
  <p:tag name="AS_UNIQUEID" val="1666"/>
</p:tagLst>
</file>

<file path=ppt/tags/tag1286.xml><?xml version="1.0" encoding="utf-8"?>
<p:tagLst xmlns:p="http://schemas.openxmlformats.org/presentationml/2006/main">
  <p:tag name="AS_UNIQUEID" val="509"/>
</p:tagLst>
</file>

<file path=ppt/tags/tag1287.xml><?xml version="1.0" encoding="utf-8"?>
<p:tagLst xmlns:p="http://schemas.openxmlformats.org/presentationml/2006/main">
  <p:tag name="AS_UNIQUEID" val="1026"/>
</p:tagLst>
</file>

<file path=ppt/tags/tag1288.xml><?xml version="1.0" encoding="utf-8"?>
<p:tagLst xmlns:p="http://schemas.openxmlformats.org/presentationml/2006/main">
  <p:tag name="AS_UNIQUEID" val="510"/>
</p:tagLst>
</file>

<file path=ppt/tags/tag1289.xml><?xml version="1.0" encoding="utf-8"?>
<p:tagLst xmlns:p="http://schemas.openxmlformats.org/presentationml/2006/main">
  <p:tag name="AS_UNIQUEID" val="511"/>
</p:tagLst>
</file>

<file path=ppt/tags/tag1290.xml><?xml version="1.0" encoding="utf-8"?>
<p:tagLst xmlns:p="http://schemas.openxmlformats.org/presentationml/2006/main">
  <p:tag name="AS_UNIQUEID" val="1027"/>
</p:tagLst>
</file>

<file path=ppt/tags/tag1291.xml><?xml version="1.0" encoding="utf-8"?>
<p:tagLst xmlns:p="http://schemas.openxmlformats.org/presentationml/2006/main">
  <p:tag name="AS_UNIQUEID" val="1028"/>
</p:tagLst>
</file>

<file path=ppt/tags/tag1292.xml><?xml version="1.0" encoding="utf-8"?>
<p:tagLst xmlns:p="http://schemas.openxmlformats.org/presentationml/2006/main">
  <p:tag name="AS_UNIQUEID" val="1667"/>
</p:tagLst>
</file>

<file path=ppt/tags/tag1293.xml><?xml version="1.0" encoding="utf-8"?>
<p:tagLst xmlns:p="http://schemas.openxmlformats.org/presentationml/2006/main">
  <p:tag name="AS_UNIQUEID" val="1668"/>
</p:tagLst>
</file>

<file path=ppt/tags/tag1294.xml><?xml version="1.0" encoding="utf-8"?>
<p:tagLst xmlns:p="http://schemas.openxmlformats.org/presentationml/2006/main">
  <p:tag name="AS_UNIQUEID" val="1669"/>
</p:tagLst>
</file>

<file path=ppt/tags/tag1295.xml><?xml version="1.0" encoding="utf-8"?>
<p:tagLst xmlns:p="http://schemas.openxmlformats.org/presentationml/2006/main">
  <p:tag name="AS_UNIQUEID" val="517"/>
</p:tagLst>
</file>

<file path=ppt/tags/tag1296.xml><?xml version="1.0" encoding="utf-8"?>
<p:tagLst xmlns:p="http://schemas.openxmlformats.org/presentationml/2006/main">
  <p:tag name="AS_UNIQUEID" val="518"/>
</p:tagLst>
</file>

<file path=ppt/tags/tag1297.xml><?xml version="1.0" encoding="utf-8"?>
<p:tagLst xmlns:p="http://schemas.openxmlformats.org/presentationml/2006/main">
  <p:tag name="AS_UNIQUEID" val="519"/>
</p:tagLst>
</file>

<file path=ppt/tags/tag1298.xml><?xml version="1.0" encoding="utf-8"?>
<p:tagLst xmlns:p="http://schemas.openxmlformats.org/presentationml/2006/main">
  <p:tag name="AS_UNIQUEID" val="1670"/>
</p:tagLst>
</file>

<file path=ppt/tags/tag1299.xml><?xml version="1.0" encoding="utf-8"?>
<p:tagLst xmlns:p="http://schemas.openxmlformats.org/presentationml/2006/main">
  <p:tag name="AS_UNIQUEID" val="1031"/>
</p:tagLst>
</file>

<file path=ppt/tags/tag1300.xml><?xml version="1.0" encoding="utf-8"?>
<p:tagLst xmlns:p="http://schemas.openxmlformats.org/presentationml/2006/main">
  <p:tag name="AS_UNIQUEID" val="515"/>
</p:tagLst>
</file>

<file path=ppt/tags/tag1301.xml><?xml version="1.0" encoding="utf-8"?>
<p:tagLst xmlns:p="http://schemas.openxmlformats.org/presentationml/2006/main">
  <p:tag name="AS_UNIQUEID" val="516"/>
</p:tagLst>
</file>

<file path=ppt/tags/tag1302.xml><?xml version="1.0" encoding="utf-8"?>
<p:tagLst xmlns:p="http://schemas.openxmlformats.org/presentationml/2006/main">
  <p:tag name="AS_UNIQUEID" val="1032"/>
</p:tagLst>
</file>

<file path=ppt/tags/tag1303.xml><?xml version="1.0" encoding="utf-8"?>
<p:tagLst xmlns:p="http://schemas.openxmlformats.org/presentationml/2006/main">
  <p:tag name="AS_UNIQUEID" val="1033"/>
</p:tagLst>
</file>

<file path=ppt/tags/tag1304.xml><?xml version="1.0" encoding="utf-8"?>
<p:tagLst xmlns:p="http://schemas.openxmlformats.org/presentationml/2006/main">
  <p:tag name="AS_UNIQUEID" val="1671"/>
</p:tagLst>
</file>

<file path=ppt/tags/tag1305.xml><?xml version="1.0" encoding="utf-8"?>
<p:tagLst xmlns:p="http://schemas.openxmlformats.org/presentationml/2006/main">
  <p:tag name="AS_UNIQUEID" val="1672"/>
</p:tagLst>
</file>

<file path=ppt/tags/tag1306.xml><?xml version="1.0" encoding="utf-8"?>
<p:tagLst xmlns:p="http://schemas.openxmlformats.org/presentationml/2006/main">
  <p:tag name="AS_UNIQUEID" val="522"/>
</p:tagLst>
</file>

<file path=ppt/tags/tag1307.xml><?xml version="1.0" encoding="utf-8"?>
<p:tagLst xmlns:p="http://schemas.openxmlformats.org/presentationml/2006/main">
  <p:tag name="AS_UNIQUEID" val="523"/>
</p:tagLst>
</file>

<file path=ppt/tags/tag1308.xml><?xml version="1.0" encoding="utf-8"?>
<p:tagLst xmlns:p="http://schemas.openxmlformats.org/presentationml/2006/main">
  <p:tag name="AS_UNIQUEID" val="524"/>
</p:tagLst>
</file>

<file path=ppt/tags/tag1309.xml><?xml version="1.0" encoding="utf-8"?>
<p:tagLst xmlns:p="http://schemas.openxmlformats.org/presentationml/2006/main">
  <p:tag name="AS_UNIQUEID" val="1673"/>
</p:tagLst>
</file>

<file path=ppt/tags/tag1310.xml><?xml version="1.0" encoding="utf-8"?>
<p:tagLst xmlns:p="http://schemas.openxmlformats.org/presentationml/2006/main">
  <p:tag name="AS_UNIQUEID" val="1037"/>
</p:tagLst>
</file>

<file path=ppt/tags/tag1311.xml><?xml version="1.0" encoding="utf-8"?>
<p:tagLst xmlns:p="http://schemas.openxmlformats.org/presentationml/2006/main">
  <p:tag name="AS_UNIQUEID" val="520"/>
</p:tagLst>
</file>

<file path=ppt/tags/tag1312.xml><?xml version="1.0" encoding="utf-8"?>
<p:tagLst xmlns:p="http://schemas.openxmlformats.org/presentationml/2006/main">
  <p:tag name="AS_UNIQUEID" val="521"/>
</p:tagLst>
</file>

<file path=ppt/tags/tag1313.xml><?xml version="1.0" encoding="utf-8"?>
<p:tagLst xmlns:p="http://schemas.openxmlformats.org/presentationml/2006/main">
  <p:tag name="AS_UNIQUEID" val="1038"/>
</p:tagLst>
</file>

<file path=ppt/tags/tag1314.xml><?xml version="1.0" encoding="utf-8"?>
<p:tagLst xmlns:p="http://schemas.openxmlformats.org/presentationml/2006/main">
  <p:tag name="AS_UNIQUEID" val="1039"/>
</p:tagLst>
</file>

<file path=ppt/tags/tag1315.xml><?xml version="1.0" encoding="utf-8"?>
<p:tagLst xmlns:p="http://schemas.openxmlformats.org/presentationml/2006/main">
  <p:tag name="AS_UNIQUEID" val="1674"/>
</p:tagLst>
</file>

<file path=ppt/tags/tag1316.xml><?xml version="1.0" encoding="utf-8"?>
<p:tagLst xmlns:p="http://schemas.openxmlformats.org/presentationml/2006/main">
  <p:tag name="AS_UNIQUEID" val="1675"/>
</p:tagLst>
</file>

<file path=ppt/tags/tag1317.xml><?xml version="1.0" encoding="utf-8"?>
<p:tagLst xmlns:p="http://schemas.openxmlformats.org/presentationml/2006/main">
  <p:tag name="AS_UNIQUEID" val="527"/>
</p:tagLst>
</file>

<file path=ppt/tags/tag1318.xml><?xml version="1.0" encoding="utf-8"?>
<p:tagLst xmlns:p="http://schemas.openxmlformats.org/presentationml/2006/main">
  <p:tag name="AS_UNIQUEID" val="528"/>
</p:tagLst>
</file>

<file path=ppt/tags/tag1319.xml><?xml version="1.0" encoding="utf-8"?>
<p:tagLst xmlns:p="http://schemas.openxmlformats.org/presentationml/2006/main">
  <p:tag name="AS_UNIQUEID" val="529"/>
</p:tagLst>
</file>

<file path=ppt/tags/tag1320.xml><?xml version="1.0" encoding="utf-8"?>
<p:tagLst xmlns:p="http://schemas.openxmlformats.org/presentationml/2006/main">
  <p:tag name="AS_UNIQUEID" val="1676"/>
</p:tagLst>
</file>

<file path=ppt/tags/tag1321.xml><?xml version="1.0" encoding="utf-8"?>
<p:tagLst xmlns:p="http://schemas.openxmlformats.org/presentationml/2006/main">
  <p:tag name="AS_UNIQUEID" val="1042"/>
</p:tagLst>
</file>

<file path=ppt/tags/tag1322.xml><?xml version="1.0" encoding="utf-8"?>
<p:tagLst xmlns:p="http://schemas.openxmlformats.org/presentationml/2006/main">
  <p:tag name="AS_UNIQUEID" val="525"/>
</p:tagLst>
</file>

<file path=ppt/tags/tag1323.xml><?xml version="1.0" encoding="utf-8"?>
<p:tagLst xmlns:p="http://schemas.openxmlformats.org/presentationml/2006/main">
  <p:tag name="AS_UNIQUEID" val="526"/>
</p:tagLst>
</file>

<file path=ppt/tags/tag1324.xml><?xml version="1.0" encoding="utf-8"?>
<p:tagLst xmlns:p="http://schemas.openxmlformats.org/presentationml/2006/main">
  <p:tag name="AS_UNIQUEID" val="1043"/>
</p:tagLst>
</file>

<file path=ppt/tags/tag1325.xml><?xml version="1.0" encoding="utf-8"?>
<p:tagLst xmlns:p="http://schemas.openxmlformats.org/presentationml/2006/main">
  <p:tag name="AS_UNIQUEID" val="1044"/>
</p:tagLst>
</file>

<file path=ppt/tags/tag1326.xml><?xml version="1.0" encoding="utf-8"?>
<p:tagLst xmlns:p="http://schemas.openxmlformats.org/presentationml/2006/main">
  <p:tag name="AS_UNIQUEID" val="1677"/>
</p:tagLst>
</file>

<file path=ppt/tags/tag1327.xml><?xml version="1.0" encoding="utf-8"?>
<p:tagLst xmlns:p="http://schemas.openxmlformats.org/presentationml/2006/main">
  <p:tag name="AS_UNIQUEID" val="1678"/>
</p:tagLst>
</file>

<file path=ppt/tags/tag1328.xml><?xml version="1.0" encoding="utf-8"?>
<p:tagLst xmlns:p="http://schemas.openxmlformats.org/presentationml/2006/main">
  <p:tag name="AS_UNIQUEID" val="533"/>
</p:tagLst>
</file>

<file path=ppt/tags/tag1329.xml><?xml version="1.0" encoding="utf-8"?>
<p:tagLst xmlns:p="http://schemas.openxmlformats.org/presentationml/2006/main">
  <p:tag name="AS_UNIQUEID" val="534"/>
</p:tagLst>
</file>

<file path=ppt/tags/tag1330.xml><?xml version="1.0" encoding="utf-8"?>
<p:tagLst xmlns:p="http://schemas.openxmlformats.org/presentationml/2006/main">
  <p:tag name="AS_UNIQUEID" val="535"/>
</p:tagLst>
</file>

<file path=ppt/tags/tag1331.xml><?xml version="1.0" encoding="utf-8"?>
<p:tagLst xmlns:p="http://schemas.openxmlformats.org/presentationml/2006/main">
  <p:tag name="AS_UNIQUEID" val="1679"/>
</p:tagLst>
</file>

<file path=ppt/tags/tag1332.xml><?xml version="1.0" encoding="utf-8"?>
<p:tagLst xmlns:p="http://schemas.openxmlformats.org/presentationml/2006/main">
  <p:tag name="AS_UNIQUEID" val="530"/>
</p:tagLst>
</file>

<file path=ppt/tags/tag1333.xml><?xml version="1.0" encoding="utf-8"?>
<p:tagLst xmlns:p="http://schemas.openxmlformats.org/presentationml/2006/main">
  <p:tag name="AS_UNIQUEID" val="1047"/>
</p:tagLst>
</file>

<file path=ppt/tags/tag1334.xml><?xml version="1.0" encoding="utf-8"?>
<p:tagLst xmlns:p="http://schemas.openxmlformats.org/presentationml/2006/main">
  <p:tag name="AS_UNIQUEID" val="531"/>
</p:tagLst>
</file>

<file path=ppt/tags/tag1335.xml><?xml version="1.0" encoding="utf-8"?>
<p:tagLst xmlns:p="http://schemas.openxmlformats.org/presentationml/2006/main">
  <p:tag name="AS_UNIQUEID" val="532"/>
</p:tagLst>
</file>

<file path=ppt/tags/tag1336.xml><?xml version="1.0" encoding="utf-8"?>
<p:tagLst xmlns:p="http://schemas.openxmlformats.org/presentationml/2006/main">
  <p:tag name="AS_UNIQUEID" val="1048"/>
</p:tagLst>
</file>

<file path=ppt/tags/tag1337.xml><?xml version="1.0" encoding="utf-8"?>
<p:tagLst xmlns:p="http://schemas.openxmlformats.org/presentationml/2006/main">
  <p:tag name="AS_UNIQUEID" val="1049"/>
</p:tagLst>
</file>

<file path=ppt/tags/tag1338.xml><?xml version="1.0" encoding="utf-8"?>
<p:tagLst xmlns:p="http://schemas.openxmlformats.org/presentationml/2006/main">
  <p:tag name="AS_UNIQUEID" val="1680"/>
</p:tagLst>
</file>

<file path=ppt/tags/tag1339.xml><?xml version="1.0" encoding="utf-8"?>
<p:tagLst xmlns:p="http://schemas.openxmlformats.org/presentationml/2006/main">
  <p:tag name="AS_UNIQUEID" val="1289"/>
</p:tagLst>
</file>

<file path=ppt/tags/tag1340.xml><?xml version="1.0" encoding="utf-8"?>
<p:tagLst xmlns:p="http://schemas.openxmlformats.org/presentationml/2006/main">
  <p:tag name="AS_UNIQUEID" val="1290"/>
</p:tagLst>
</file>

<file path=ppt/tags/tag1341.xml><?xml version="1.0" encoding="utf-8"?>
<p:tagLst xmlns:p="http://schemas.openxmlformats.org/presentationml/2006/main">
  <p:tag name="AS_UNIQUEID" val="1291"/>
</p:tagLst>
</file>

<file path=ppt/tags/tag1342.xml><?xml version="1.0" encoding="utf-8"?>
<p:tagLst xmlns:p="http://schemas.openxmlformats.org/presentationml/2006/main">
  <p:tag name="AS_UNIQUEID" val="1292"/>
</p:tagLst>
</file>

<file path=ppt/tags/tag1343.xml><?xml version="1.0" encoding="utf-8"?>
<p:tagLst xmlns:p="http://schemas.openxmlformats.org/presentationml/2006/main">
  <p:tag name="AS_UNIQUEID" val="1293"/>
</p:tagLst>
</file>

<file path=ppt/tags/tag1344.xml><?xml version="1.0" encoding="utf-8"?>
<p:tagLst xmlns:p="http://schemas.openxmlformats.org/presentationml/2006/main">
  <p:tag name="AS_UNIQUEID" val="1294"/>
</p:tagLst>
</file>

<file path=ppt/tags/tag1345.xml><?xml version="1.0" encoding="utf-8"?>
<p:tagLst xmlns:p="http://schemas.openxmlformats.org/presentationml/2006/main">
  <p:tag name="AS_UNIQUEID" val="1681"/>
</p:tagLst>
</file>

<file path=ppt/tags/tag1346.xml><?xml version="1.0" encoding="utf-8"?>
<p:tagLst xmlns:p="http://schemas.openxmlformats.org/presentationml/2006/main">
  <p:tag name="AS_UNIQUEID" val="1682"/>
</p:tagLst>
</file>

<file path=ppt/tags/tag1347.xml><?xml version="1.0" encoding="utf-8"?>
<p:tagLst xmlns:p="http://schemas.openxmlformats.org/presentationml/2006/main">
  <p:tag name="AS_UNIQUEID" val="1052"/>
</p:tagLst>
</file>

<file path=ppt/tags/tag1348.xml><?xml version="1.0" encoding="utf-8"?>
<p:tagLst xmlns:p="http://schemas.openxmlformats.org/presentationml/2006/main">
  <p:tag name="AS_UNIQUEID" val="1053"/>
</p:tagLst>
</file>

<file path=ppt/tags/tag1349.xml><?xml version="1.0" encoding="utf-8"?>
<p:tagLst xmlns:p="http://schemas.openxmlformats.org/presentationml/2006/main">
  <p:tag name="AS_UNIQUEID" val="1054"/>
</p:tagLst>
</file>

<file path=ppt/tags/tag1350.xml><?xml version="1.0" encoding="utf-8"?>
<p:tagLst xmlns:p="http://schemas.openxmlformats.org/presentationml/2006/main">
  <p:tag name="AS_UNIQUEID" val="1683"/>
</p:tagLst>
</file>

<file path=ppt/tags/tag1351.xml><?xml version="1.0" encoding="utf-8"?>
<p:tagLst xmlns:p="http://schemas.openxmlformats.org/presentationml/2006/main">
  <p:tag name="AS_UNIQUEID" val="325"/>
</p:tagLst>
</file>

<file path=ppt/tags/tag1352.xml><?xml version="1.0" encoding="utf-8"?>
<p:tagLst xmlns:p="http://schemas.openxmlformats.org/presentationml/2006/main">
  <p:tag name="AS_UNIQUEID" val="326"/>
</p:tagLst>
</file>

<file path=ppt/tags/tag1353.xml><?xml version="1.0" encoding="utf-8"?>
<p:tagLst xmlns:p="http://schemas.openxmlformats.org/presentationml/2006/main">
  <p:tag name="AS_UNIQUEID" val="1684"/>
</p:tagLst>
</file>

<file path=ppt/tags/tag1354.xml><?xml version="1.0" encoding="utf-8"?>
<p:tagLst xmlns:p="http://schemas.openxmlformats.org/presentationml/2006/main">
  <p:tag name="AS_UNIQUEID" val="1055"/>
</p:tagLst>
</file>

<file path=ppt/tags/tag1355.xml><?xml version="1.0" encoding="utf-8"?>
<p:tagLst xmlns:p="http://schemas.openxmlformats.org/presentationml/2006/main">
  <p:tag name="AS_UNIQUEID" val="1056"/>
</p:tagLst>
</file>

<file path=ppt/tags/tag1356.xml><?xml version="1.0" encoding="utf-8"?>
<p:tagLst xmlns:p="http://schemas.openxmlformats.org/presentationml/2006/main">
  <p:tag name="AS_UNIQUEID" val="1057"/>
</p:tagLst>
</file>

<file path=ppt/tags/tag1357.xml><?xml version="1.0" encoding="utf-8"?>
<p:tagLst xmlns:p="http://schemas.openxmlformats.org/presentationml/2006/main">
  <p:tag name="AS_UNIQUEID" val="1058"/>
</p:tagLst>
</file>

<file path=ppt/tags/tag1358.xml><?xml version="1.0" encoding="utf-8"?>
<p:tagLst xmlns:p="http://schemas.openxmlformats.org/presentationml/2006/main">
  <p:tag name="AS_UNIQUEID" val="1059"/>
</p:tagLst>
</file>

<file path=ppt/tags/tag1359.xml><?xml version="1.0" encoding="utf-8"?>
<p:tagLst xmlns:p="http://schemas.openxmlformats.org/presentationml/2006/main">
  <p:tag name="AS_UNIQUEID" val="1060"/>
</p:tagLst>
</file>

<file path=ppt/tags/tag1360.xml><?xml version="1.0" encoding="utf-8"?>
<p:tagLst xmlns:p="http://schemas.openxmlformats.org/presentationml/2006/main">
  <p:tag name="AS_UNIQUEID" val="1061"/>
</p:tagLst>
</file>

<file path=ppt/tags/tag1361.xml><?xml version="1.0" encoding="utf-8"?>
<p:tagLst xmlns:p="http://schemas.openxmlformats.org/presentationml/2006/main">
  <p:tag name="AS_UNIQUEID" val="1062"/>
</p:tagLst>
</file>

<file path=ppt/tags/tag1362.xml><?xml version="1.0" encoding="utf-8"?>
<p:tagLst xmlns:p="http://schemas.openxmlformats.org/presentationml/2006/main">
  <p:tag name="AS_UNIQUEID" val="1063"/>
</p:tagLst>
</file>

<file path=ppt/tags/tag1363.xml><?xml version="1.0" encoding="utf-8"?>
<p:tagLst xmlns:p="http://schemas.openxmlformats.org/presentationml/2006/main">
  <p:tag name="AS_UNIQUEID" val="1064"/>
</p:tagLst>
</file>

<file path=ppt/tags/tag1364.xml><?xml version="1.0" encoding="utf-8"?>
<p:tagLst xmlns:p="http://schemas.openxmlformats.org/presentationml/2006/main">
  <p:tag name="AS_UNIQUEID" val="1065"/>
</p:tagLst>
</file>

<file path=ppt/tags/tag1365.xml><?xml version="1.0" encoding="utf-8"?>
<p:tagLst xmlns:p="http://schemas.openxmlformats.org/presentationml/2006/main">
  <p:tag name="AS_UNIQUEID" val="1066"/>
</p:tagLst>
</file>

<file path=ppt/tags/tag1366.xml><?xml version="1.0" encoding="utf-8"?>
<p:tagLst xmlns:p="http://schemas.openxmlformats.org/presentationml/2006/main">
  <p:tag name="AS_UNIQUEID" val="1067"/>
</p:tagLst>
</file>

<file path=ppt/tags/tag1367.xml><?xml version="1.0" encoding="utf-8"?>
<p:tagLst xmlns:p="http://schemas.openxmlformats.org/presentationml/2006/main">
  <p:tag name="AS_UNIQUEID" val="1685"/>
</p:tagLst>
</file>

<file path=ppt/tags/tag1368.xml><?xml version="1.0" encoding="utf-8"?>
<p:tagLst xmlns:p="http://schemas.openxmlformats.org/presentationml/2006/main">
  <p:tag name="AS_UNIQUEID" val="1068"/>
</p:tagLst>
</file>

<file path=ppt/tags/tag1369.xml><?xml version="1.0" encoding="utf-8"?>
<p:tagLst xmlns:p="http://schemas.openxmlformats.org/presentationml/2006/main">
  <p:tag name="AS_UNIQUEID" val="1069"/>
</p:tagLst>
</file>

<file path=ppt/tags/tag1370.xml><?xml version="1.0" encoding="utf-8"?>
<p:tagLst xmlns:p="http://schemas.openxmlformats.org/presentationml/2006/main">
  <p:tag name="AS_UNIQUEID" val="1686"/>
</p:tagLst>
</file>

<file path=ppt/tags/tag1371.xml><?xml version="1.0" encoding="utf-8"?>
<p:tagLst xmlns:p="http://schemas.openxmlformats.org/presentationml/2006/main">
  <p:tag name="AS_UNIQUEID" val="1295"/>
</p:tagLst>
</file>

<file path=ppt/tags/tag1372.xml><?xml version="1.0" encoding="utf-8"?>
<p:tagLst xmlns:p="http://schemas.openxmlformats.org/presentationml/2006/main">
  <p:tag name="AS_UNIQUEID" val="1296"/>
</p:tagLst>
</file>

<file path=ppt/tags/tag1373.xml><?xml version="1.0" encoding="utf-8"?>
<p:tagLst xmlns:p="http://schemas.openxmlformats.org/presentationml/2006/main">
  <p:tag name="AS_UNIQUEID" val="1687"/>
</p:tagLst>
</file>

<file path=ppt/tags/tag1374.xml><?xml version="1.0" encoding="utf-8"?>
<p:tagLst xmlns:p="http://schemas.openxmlformats.org/presentationml/2006/main">
  <p:tag name="AS_UNIQUEID" val="6"/>
</p:tagLst>
</file>

<file path=ppt/tags/tag1375.xml><?xml version="1.0" encoding="utf-8"?>
<p:tagLst xmlns:p="http://schemas.openxmlformats.org/presentationml/2006/main">
  <p:tag name="AS_UNIQUEID" val="7"/>
</p:tagLst>
</file>

<file path=ppt/tags/tag1376.xml><?xml version="1.0" encoding="utf-8"?>
<p:tagLst xmlns:p="http://schemas.openxmlformats.org/presentationml/2006/main">
  <p:tag name="AS_UNIQUEID" val="8"/>
</p:tagLst>
</file>

<file path=ppt/tags/tag1377.xml><?xml version="1.0" encoding="utf-8"?>
<p:tagLst xmlns:p="http://schemas.openxmlformats.org/presentationml/2006/main">
  <p:tag name="AS_UNIQUEID" val="9"/>
</p:tagLst>
</file>

<file path=ppt/tags/tag1378.xml><?xml version="1.0" encoding="utf-8"?>
<p:tagLst xmlns:p="http://schemas.openxmlformats.org/presentationml/2006/main">
  <p:tag name="AS_UNIQUEID" val="10"/>
</p:tagLst>
</file>

<file path=ppt/tags/tag1379.xml><?xml version="1.0" encoding="utf-8"?>
<p:tagLst xmlns:p="http://schemas.openxmlformats.org/presentationml/2006/main">
  <p:tag name="AS_UNIQUEID" val="12"/>
</p:tagLst>
</file>

<file path=ppt/tags/tag1380.xml><?xml version="1.0" encoding="utf-8"?>
<p:tagLst xmlns:p="http://schemas.openxmlformats.org/presentationml/2006/main">
  <p:tag name="AS_UNIQUEID" val="13"/>
</p:tagLst>
</file>

<file path=ppt/tags/tag1381.xml><?xml version="1.0" encoding="utf-8"?>
<p:tagLst xmlns:p="http://schemas.openxmlformats.org/presentationml/2006/main">
  <p:tag name="AS_UNIQUEID" val="14"/>
</p:tagLst>
</file>

<file path=ppt/tags/tag1382.xml><?xml version="1.0" encoding="utf-8"?>
<p:tagLst xmlns:p="http://schemas.openxmlformats.org/presentationml/2006/main">
  <p:tag name="AS_UNIQUEID" val="15"/>
</p:tagLst>
</file>

<file path=ppt/tags/tag1383.xml><?xml version="1.0" encoding="utf-8"?>
<p:tagLst xmlns:p="http://schemas.openxmlformats.org/presentationml/2006/main">
  <p:tag name="AS_UNIQUEID" val="16"/>
</p:tagLst>
</file>

<file path=ppt/tags/tag1384.xml><?xml version="1.0" encoding="utf-8"?>
<p:tagLst xmlns:p="http://schemas.openxmlformats.org/presentationml/2006/main">
  <p:tag name="AS_UNIQUEID" val="17"/>
</p:tagLst>
</file>

<file path=ppt/tags/tag1385.xml><?xml version="1.0" encoding="utf-8"?>
<p:tagLst xmlns:p="http://schemas.openxmlformats.org/presentationml/2006/main">
  <p:tag name="AS_UNIQUEID" val="12"/>
</p:tagLst>
</file>

<file path=ppt/tags/tag1386.xml><?xml version="1.0" encoding="utf-8"?>
<p:tagLst xmlns:p="http://schemas.openxmlformats.org/presentationml/2006/main">
  <p:tag name="AS_UNIQUEID" val="12"/>
</p:tagLst>
</file>

<file path=ppt/tags/tag1387.xml><?xml version="1.0" encoding="utf-8"?>
<p:tagLst xmlns:p="http://schemas.openxmlformats.org/presentationml/2006/main">
  <p:tag name="AS_UNIQUEID" val="12"/>
</p:tagLst>
</file>

<file path=ppt/tags/tag1388.xml><?xml version="1.0" encoding="utf-8"?>
<p:tagLst xmlns:p="http://schemas.openxmlformats.org/presentationml/2006/main">
  <p:tag name="AS_UNIQUEID" val="1688"/>
</p:tagLst>
</file>

<file path=ppt/tags/tag1389.xml><?xml version="1.0" encoding="utf-8"?>
<p:tagLst xmlns:p="http://schemas.openxmlformats.org/presentationml/2006/main">
  <p:tag name="AS_UNIQUEID" val="1689"/>
</p:tagLst>
</file>

<file path=ppt/tags/tag1390.xml><?xml version="1.0" encoding="utf-8"?>
<p:tagLst xmlns:p="http://schemas.openxmlformats.org/presentationml/2006/main">
  <p:tag name="AS_UNIQUEID" val="1070"/>
</p:tagLst>
</file>

<file path=ppt/tags/tag1391.xml><?xml version="1.0" encoding="utf-8"?>
<p:tagLst xmlns:p="http://schemas.openxmlformats.org/presentationml/2006/main">
  <p:tag name="AS_UNIQUEID" val="1071"/>
</p:tagLst>
</file>

<file path=ppt/tags/tag1392.xml><?xml version="1.0" encoding="utf-8"?>
<p:tagLst xmlns:p="http://schemas.openxmlformats.org/presentationml/2006/main">
  <p:tag name="AS_UNIQUEID" val="1072"/>
</p:tagLst>
</file>

<file path=ppt/tags/tag1393.xml><?xml version="1.0" encoding="utf-8"?>
<p:tagLst xmlns:p="http://schemas.openxmlformats.org/presentationml/2006/main">
  <p:tag name="AS_UNIQUEID" val="1690"/>
</p:tagLst>
</file>

<file path=ppt/tags/tag1394.xml><?xml version="1.0" encoding="utf-8"?>
<p:tagLst xmlns:p="http://schemas.openxmlformats.org/presentationml/2006/main">
  <p:tag name="AS_UNIQUEID" val="1691"/>
</p:tagLst>
</file>

<file path=ppt/tags/tag1395.xml><?xml version="1.0" encoding="utf-8"?>
<p:tagLst xmlns:p="http://schemas.openxmlformats.org/presentationml/2006/main">
  <p:tag name="AS_UNIQUEID" val="1073"/>
</p:tagLst>
</file>

<file path=ppt/tags/tag1396.xml><?xml version="1.0" encoding="utf-8"?>
<p:tagLst xmlns:p="http://schemas.openxmlformats.org/presentationml/2006/main">
  <p:tag name="AS_UNIQUEID" val="1074"/>
</p:tagLst>
</file>

<file path=ppt/tags/tag1397.xml><?xml version="1.0" encoding="utf-8"?>
<p:tagLst xmlns:p="http://schemas.openxmlformats.org/presentationml/2006/main">
  <p:tag name="AS_UNIQUEID" val="1075"/>
</p:tagLst>
</file>

<file path=ppt/tags/tag1398.xml><?xml version="1.0" encoding="utf-8"?>
<p:tagLst xmlns:p="http://schemas.openxmlformats.org/presentationml/2006/main">
  <p:tag name="AS_UNIQUEID" val="1692"/>
</p:tagLst>
</file>

<file path=ppt/tags/tag1399.xml><?xml version="1.0" encoding="utf-8"?>
<p:tagLst xmlns:p="http://schemas.openxmlformats.org/presentationml/2006/main">
  <p:tag name="AS_UNIQUEID" val="1076"/>
</p:tagLst>
</file>

<file path=ppt/tags/tag1400.xml><?xml version="1.0" encoding="utf-8"?>
<p:tagLst xmlns:p="http://schemas.openxmlformats.org/presentationml/2006/main">
  <p:tag name="AS_UNIQUEID" val="1077"/>
</p:tagLst>
</file>

<file path=ppt/tags/tag1401.xml><?xml version="1.0" encoding="utf-8"?>
<p:tagLst xmlns:p="http://schemas.openxmlformats.org/presentationml/2006/main">
  <p:tag name="AS_UNIQUEID" val="1078"/>
</p:tagLst>
</file>

<file path=ppt/tags/tag1402.xml><?xml version="1.0" encoding="utf-8"?>
<p:tagLst xmlns:p="http://schemas.openxmlformats.org/presentationml/2006/main">
  <p:tag name="AS_UNIQUEID" val="1079"/>
</p:tagLst>
</file>

<file path=ppt/tags/tag1403.xml><?xml version="1.0" encoding="utf-8"?>
<p:tagLst xmlns:p="http://schemas.openxmlformats.org/presentationml/2006/main">
  <p:tag name="AS_UNIQUEID" val="1080"/>
</p:tagLst>
</file>

<file path=ppt/tags/tag1404.xml><?xml version="1.0" encoding="utf-8"?>
<p:tagLst xmlns:p="http://schemas.openxmlformats.org/presentationml/2006/main">
  <p:tag name="AS_UNIQUEID" val="1081"/>
</p:tagLst>
</file>

<file path=ppt/tags/tag1405.xml><?xml version="1.0" encoding="utf-8"?>
<p:tagLst xmlns:p="http://schemas.openxmlformats.org/presentationml/2006/main">
  <p:tag name="AS_UNIQUEID" val="1082"/>
</p:tagLst>
</file>

<file path=ppt/tags/tag1406.xml><?xml version="1.0" encoding="utf-8"?>
<p:tagLst xmlns:p="http://schemas.openxmlformats.org/presentationml/2006/main">
  <p:tag name="AS_UNIQUEID" val="1083"/>
</p:tagLst>
</file>

<file path=ppt/tags/tag1407.xml><?xml version="1.0" encoding="utf-8"?>
<p:tagLst xmlns:p="http://schemas.openxmlformats.org/presentationml/2006/main">
  <p:tag name="AS_UNIQUEID" val="1693"/>
</p:tagLst>
</file>

<file path=ppt/tags/tag1408.xml><?xml version="1.0" encoding="utf-8"?>
<p:tagLst xmlns:p="http://schemas.openxmlformats.org/presentationml/2006/main">
  <p:tag name="AS_UNIQUEID" val="1084"/>
</p:tagLst>
</file>

<file path=ppt/tags/tag1409.xml><?xml version="1.0" encoding="utf-8"?>
<p:tagLst xmlns:p="http://schemas.openxmlformats.org/presentationml/2006/main">
  <p:tag name="AS_UNIQUEID" val="1694"/>
</p:tagLst>
</file>

<file path=ppt/tags/tag1410.xml><?xml version="1.0" encoding="utf-8"?>
<p:tagLst xmlns:p="http://schemas.openxmlformats.org/presentationml/2006/main">
  <p:tag name="AS_UNIQUEID" val="1297"/>
</p:tagLst>
</file>

<file path=ppt/tags/tag1411.xml><?xml version="1.0" encoding="utf-8"?>
<p:tagLst xmlns:p="http://schemas.openxmlformats.org/presentationml/2006/main">
  <p:tag name="AS_UNIQUEID" val="1298"/>
</p:tagLst>
</file>

<file path=ppt/tags/tag1412.xml><?xml version="1.0" encoding="utf-8"?>
<p:tagLst xmlns:p="http://schemas.openxmlformats.org/presentationml/2006/main">
  <p:tag name="AS_UNIQUEID" val="1299"/>
</p:tagLst>
</file>

<file path=ppt/tags/tag1413.xml><?xml version="1.0" encoding="utf-8"?>
<p:tagLst xmlns:p="http://schemas.openxmlformats.org/presentationml/2006/main">
  <p:tag name="AS_UNIQUEID" val="1695"/>
</p:tagLst>
</file>

<file path=ppt/tags/tag1414.xml><?xml version="1.0" encoding="utf-8"?>
<p:tagLst xmlns:p="http://schemas.openxmlformats.org/presentationml/2006/main">
  <p:tag name="AS_UNIQUEID" val="1696"/>
</p:tagLst>
</file>

<file path=ppt/tags/tag1415.xml><?xml version="1.0" encoding="utf-8"?>
<p:tagLst xmlns:p="http://schemas.openxmlformats.org/presentationml/2006/main">
  <p:tag name="AS_UNIQUEID" val="1085"/>
</p:tagLst>
</file>

<file path=ppt/tags/tag1416.xml><?xml version="1.0" encoding="utf-8"?>
<p:tagLst xmlns:p="http://schemas.openxmlformats.org/presentationml/2006/main">
  <p:tag name="AS_UNIQUEID" val="1086"/>
</p:tagLst>
</file>

<file path=ppt/tags/tag1417.xml><?xml version="1.0" encoding="utf-8"?>
<p:tagLst xmlns:p="http://schemas.openxmlformats.org/presentationml/2006/main">
  <p:tag name="AS_UNIQUEID" val="1087"/>
</p:tagLst>
</file>

<file path=ppt/tags/tag1418.xml><?xml version="1.0" encoding="utf-8"?>
<p:tagLst xmlns:p="http://schemas.openxmlformats.org/presentationml/2006/main">
  <p:tag name="AS_UNIQUEID" val="1088"/>
</p:tagLst>
</file>

<file path=ppt/tags/tag1419.xml><?xml version="1.0" encoding="utf-8"?>
<p:tagLst xmlns:p="http://schemas.openxmlformats.org/presentationml/2006/main">
  <p:tag name="AS_UNIQUEID" val="1089"/>
</p:tagLst>
</file>

<file path=ppt/tags/tag1420.xml><?xml version="1.0" encoding="utf-8"?>
<p:tagLst xmlns:p="http://schemas.openxmlformats.org/presentationml/2006/main">
  <p:tag name="AS_UNIQUEID" val="1090"/>
</p:tagLst>
</file>

<file path=ppt/tags/tag1421.xml><?xml version="1.0" encoding="utf-8"?>
<p:tagLst xmlns:p="http://schemas.openxmlformats.org/presentationml/2006/main">
  <p:tag name="AS_UNIQUEID" val="1091"/>
</p:tagLst>
</file>

<file path=ppt/tags/tag1422.xml><?xml version="1.0" encoding="utf-8"?>
<p:tagLst xmlns:p="http://schemas.openxmlformats.org/presentationml/2006/main">
  <p:tag name="AS_UNIQUEID" val="1092"/>
</p:tagLst>
</file>

<file path=ppt/tags/tag1423.xml><?xml version="1.0" encoding="utf-8"?>
<p:tagLst xmlns:p="http://schemas.openxmlformats.org/presentationml/2006/main">
  <p:tag name="AS_UNIQUEID" val="1093"/>
</p:tagLst>
</file>

<file path=ppt/tags/tag1424.xml><?xml version="1.0" encoding="utf-8"?>
<p:tagLst xmlns:p="http://schemas.openxmlformats.org/presentationml/2006/main">
  <p:tag name="AS_UNIQUEID" val="1094"/>
</p:tagLst>
</file>

<file path=ppt/tags/tag1425.xml><?xml version="1.0" encoding="utf-8"?>
<p:tagLst xmlns:p="http://schemas.openxmlformats.org/presentationml/2006/main">
  <p:tag name="AS_UNIQUEID" val="1095"/>
</p:tagLst>
</file>

<file path=ppt/tags/tag1426.xml><?xml version="1.0" encoding="utf-8"?>
<p:tagLst xmlns:p="http://schemas.openxmlformats.org/presentationml/2006/main">
  <p:tag name="AS_UNIQUEID" val="1096"/>
</p:tagLst>
</file>

<file path=ppt/tags/tag1427.xml><?xml version="1.0" encoding="utf-8"?>
<p:tagLst xmlns:p="http://schemas.openxmlformats.org/presentationml/2006/main">
  <p:tag name="AS_UNIQUEID" val="1697"/>
</p:tagLst>
</file>

<file path=ppt/tags/tag1428.xml><?xml version="1.0" encoding="utf-8"?>
<p:tagLst xmlns:p="http://schemas.openxmlformats.org/presentationml/2006/main">
  <p:tag name="AS_UNIQUEID" val="1097"/>
</p:tagLst>
</file>

<file path=ppt/tags/tag1429.xml><?xml version="1.0" encoding="utf-8"?>
<p:tagLst xmlns:p="http://schemas.openxmlformats.org/presentationml/2006/main">
  <p:tag name="AS_UNIQUEID" val="1098"/>
</p:tagLst>
</file>

<file path=ppt/tags/tag1430.xml><?xml version="1.0" encoding="utf-8"?>
<p:tagLst xmlns:p="http://schemas.openxmlformats.org/presentationml/2006/main">
  <p:tag name="AS_UNIQUEID" val="1698"/>
</p:tagLst>
</file>

<file path=ppt/tags/tag1431.xml><?xml version="1.0" encoding="utf-8"?>
<p:tagLst xmlns:p="http://schemas.openxmlformats.org/presentationml/2006/main">
  <p:tag name="AS_UNIQUEID" val="1099"/>
</p:tagLst>
</file>

<file path=ppt/tags/tag1432.xml><?xml version="1.0" encoding="utf-8"?>
<p:tagLst xmlns:p="http://schemas.openxmlformats.org/presentationml/2006/main">
  <p:tag name="AS_UNIQUEID" val="1100"/>
</p:tagLst>
</file>

<file path=ppt/tags/tag1433.xml><?xml version="1.0" encoding="utf-8"?>
<p:tagLst xmlns:p="http://schemas.openxmlformats.org/presentationml/2006/main">
  <p:tag name="AS_UNIQUEID" val="1101"/>
</p:tagLst>
</file>

<file path=ppt/tags/tag1434.xml><?xml version="1.0" encoding="utf-8"?>
<p:tagLst xmlns:p="http://schemas.openxmlformats.org/presentationml/2006/main">
  <p:tag name="AS_UNIQUEID" val="1102"/>
</p:tagLst>
</file>

<file path=ppt/tags/tag1435.xml><?xml version="1.0" encoding="utf-8"?>
<p:tagLst xmlns:p="http://schemas.openxmlformats.org/presentationml/2006/main">
  <p:tag name="AS_UNIQUEID" val="1103"/>
</p:tagLst>
</file>

<file path=ppt/tags/tag1436.xml><?xml version="1.0" encoding="utf-8"?>
<p:tagLst xmlns:p="http://schemas.openxmlformats.org/presentationml/2006/main">
  <p:tag name="AS_UNIQUEID" val="1104"/>
</p:tagLst>
</file>

<file path=ppt/tags/tag1437.xml><?xml version="1.0" encoding="utf-8"?>
<p:tagLst xmlns:p="http://schemas.openxmlformats.org/presentationml/2006/main">
  <p:tag name="AS_UNIQUEID" val="1699"/>
</p:tagLst>
</file>

<file path=ppt/tags/tag1438.xml><?xml version="1.0" encoding="utf-8"?>
<p:tagLst xmlns:p="http://schemas.openxmlformats.org/presentationml/2006/main">
  <p:tag name="AS_UNIQUEID" val="1105"/>
</p:tagLst>
</file>

<file path=ppt/tags/tag1439.xml><?xml version="1.0" encoding="utf-8"?>
<p:tagLst xmlns:p="http://schemas.openxmlformats.org/presentationml/2006/main">
  <p:tag name="AS_UNIQUEID" val="1106"/>
</p:tagLst>
</file>

<file path=ppt/tags/tag1440.xml><?xml version="1.0" encoding="utf-8"?>
<p:tagLst xmlns:p="http://schemas.openxmlformats.org/presentationml/2006/main">
  <p:tag name="AS_UNIQUEID" val="1107"/>
</p:tagLst>
</file>

<file path=ppt/tags/tag1441.xml><?xml version="1.0" encoding="utf-8"?>
<p:tagLst xmlns:p="http://schemas.openxmlformats.org/presentationml/2006/main">
  <p:tag name="AS_UNIQUEID" val="1108"/>
</p:tagLst>
</file>

<file path=ppt/tags/tag1442.xml><?xml version="1.0" encoding="utf-8"?>
<p:tagLst xmlns:p="http://schemas.openxmlformats.org/presentationml/2006/main">
  <p:tag name="AS_UNIQUEID" val="1109"/>
</p:tagLst>
</file>

<file path=ppt/tags/tag1443.xml><?xml version="1.0" encoding="utf-8"?>
<p:tagLst xmlns:p="http://schemas.openxmlformats.org/presentationml/2006/main">
  <p:tag name="AS_UNIQUEID" val="1110"/>
</p:tagLst>
</file>

<file path=ppt/tags/tag1444.xml><?xml version="1.0" encoding="utf-8"?>
<p:tagLst xmlns:p="http://schemas.openxmlformats.org/presentationml/2006/main">
  <p:tag name="AS_UNIQUEID" val="1111"/>
</p:tagLst>
</file>

<file path=ppt/tags/tag1445.xml><?xml version="1.0" encoding="utf-8"?>
<p:tagLst xmlns:p="http://schemas.openxmlformats.org/presentationml/2006/main">
  <p:tag name="AS_UNIQUEID" val="1112"/>
</p:tagLst>
</file>

<file path=ppt/tags/tag1446.xml><?xml version="1.0" encoding="utf-8"?>
<p:tagLst xmlns:p="http://schemas.openxmlformats.org/presentationml/2006/main">
  <p:tag name="AS_UNIQUEID" val="1113"/>
</p:tagLst>
</file>

<file path=ppt/tags/tag1447.xml><?xml version="1.0" encoding="utf-8"?>
<p:tagLst xmlns:p="http://schemas.openxmlformats.org/presentationml/2006/main">
  <p:tag name="AS_UNIQUEID" val="1114"/>
</p:tagLst>
</file>

<file path=ppt/tags/tag1448.xml><?xml version="1.0" encoding="utf-8"?>
<p:tagLst xmlns:p="http://schemas.openxmlformats.org/presentationml/2006/main">
  <p:tag name="AS_UNIQUEID" val="1115"/>
</p:tagLst>
</file>

<file path=ppt/tags/tag1449.xml><?xml version="1.0" encoding="utf-8"?>
<p:tagLst xmlns:p="http://schemas.openxmlformats.org/presentationml/2006/main">
  <p:tag name="AS_UNIQUEID" val="1116"/>
</p:tagLst>
</file>

<file path=ppt/tags/tag1450.xml><?xml version="1.0" encoding="utf-8"?>
<p:tagLst xmlns:p="http://schemas.openxmlformats.org/presentationml/2006/main">
  <p:tag name="AS_UNIQUEID" val="1117"/>
</p:tagLst>
</file>

<file path=ppt/tags/tag1451.xml><?xml version="1.0" encoding="utf-8"?>
<p:tagLst xmlns:p="http://schemas.openxmlformats.org/presentationml/2006/main">
  <p:tag name="AS_UNIQUEID" val="1118"/>
</p:tagLst>
</file>

<file path=ppt/tags/tag1452.xml><?xml version="1.0" encoding="utf-8"?>
<p:tagLst xmlns:p="http://schemas.openxmlformats.org/presentationml/2006/main">
  <p:tag name="AS_UNIQUEID" val="1700"/>
</p:tagLst>
</file>

<file path=ppt/tags/tag1453.xml><?xml version="1.0" encoding="utf-8"?>
<p:tagLst xmlns:p="http://schemas.openxmlformats.org/presentationml/2006/main">
  <p:tag name="AS_UNIQUEID" val="1119"/>
</p:tagLst>
</file>

<file path=ppt/tags/tag1454.xml><?xml version="1.0" encoding="utf-8"?>
<p:tagLst xmlns:p="http://schemas.openxmlformats.org/presentationml/2006/main">
  <p:tag name="AS_UNIQUEID" val="1120"/>
</p:tagLst>
</file>

<file path=ppt/tags/tag1455.xml><?xml version="1.0" encoding="utf-8"?>
<p:tagLst xmlns:p="http://schemas.openxmlformats.org/presentationml/2006/main">
  <p:tag name="AS_UNIQUEID" val="1121"/>
</p:tagLst>
</file>

<file path=ppt/tags/tag1456.xml><?xml version="1.0" encoding="utf-8"?>
<p:tagLst xmlns:p="http://schemas.openxmlformats.org/presentationml/2006/main">
  <p:tag name="AS_UNIQUEID" val="1122"/>
</p:tagLst>
</file>

<file path=ppt/tags/tag1457.xml><?xml version="1.0" encoding="utf-8"?>
<p:tagLst xmlns:p="http://schemas.openxmlformats.org/presentationml/2006/main">
  <p:tag name="AS_UNIQUEID" val="1123"/>
</p:tagLst>
</file>

<file path=ppt/tags/tag1458.xml><?xml version="1.0" encoding="utf-8"?>
<p:tagLst xmlns:p="http://schemas.openxmlformats.org/presentationml/2006/main">
  <p:tag name="AS_UNIQUEID" val="1124"/>
</p:tagLst>
</file>

<file path=ppt/tags/tag1459.xml><?xml version="1.0" encoding="utf-8"?>
<p:tagLst xmlns:p="http://schemas.openxmlformats.org/presentationml/2006/main">
  <p:tag name="AS_UNIQUEID" val="1125"/>
</p:tagLst>
</file>

<file path=ppt/tags/tag1460.xml><?xml version="1.0" encoding="utf-8"?>
<p:tagLst xmlns:p="http://schemas.openxmlformats.org/presentationml/2006/main">
  <p:tag name="AS_UNIQUEID" val="1126"/>
</p:tagLst>
</file>

<file path=ppt/tags/tag1461.xml><?xml version="1.0" encoding="utf-8"?>
<p:tagLst xmlns:p="http://schemas.openxmlformats.org/presentationml/2006/main">
  <p:tag name="AS_UNIQUEID" val="1127"/>
</p:tagLst>
</file>

<file path=ppt/tags/tag1462.xml><?xml version="1.0" encoding="utf-8"?>
<p:tagLst xmlns:p="http://schemas.openxmlformats.org/presentationml/2006/main">
  <p:tag name="AS_UNIQUEID" val="1128"/>
</p:tagLst>
</file>

<file path=ppt/tags/tag1463.xml><?xml version="1.0" encoding="utf-8"?>
<p:tagLst xmlns:p="http://schemas.openxmlformats.org/presentationml/2006/main">
  <p:tag name="AS_UNIQUEID" val="1129"/>
</p:tagLst>
</file>

<file path=ppt/tags/tag1464.xml><?xml version="1.0" encoding="utf-8"?>
<p:tagLst xmlns:p="http://schemas.openxmlformats.org/presentationml/2006/main">
  <p:tag name="AS_UNIQUEID" val="1130"/>
</p:tagLst>
</file>

<file path=ppt/tags/tag1465.xml><?xml version="1.0" encoding="utf-8"?>
<p:tagLst xmlns:p="http://schemas.openxmlformats.org/presentationml/2006/main">
  <p:tag name="AS_UNIQUEID" val="1131"/>
</p:tagLst>
</file>

<file path=ppt/tags/tag1466.xml><?xml version="1.0" encoding="utf-8"?>
<p:tagLst xmlns:p="http://schemas.openxmlformats.org/presentationml/2006/main">
  <p:tag name="AS_UNIQUEID" val="1132"/>
</p:tagLst>
</file>

<file path=ppt/tags/tag1467.xml><?xml version="1.0" encoding="utf-8"?>
<p:tagLst xmlns:p="http://schemas.openxmlformats.org/presentationml/2006/main">
  <p:tag name="AS_UNIQUEID" val="1133"/>
</p:tagLst>
</file>

<file path=ppt/tags/tag1468.xml><?xml version="1.0" encoding="utf-8"?>
<p:tagLst xmlns:p="http://schemas.openxmlformats.org/presentationml/2006/main">
  <p:tag name="AS_UNIQUEID" val="1134"/>
</p:tagLst>
</file>

<file path=ppt/tags/tag1469.xml><?xml version="1.0" encoding="utf-8"?>
<p:tagLst xmlns:p="http://schemas.openxmlformats.org/presentationml/2006/main">
  <p:tag name="AS_UNIQUEID" val="1135"/>
</p:tagLst>
</file>

<file path=ppt/tags/tag1470.xml><?xml version="1.0" encoding="utf-8"?>
<p:tagLst xmlns:p="http://schemas.openxmlformats.org/presentationml/2006/main">
  <p:tag name="AS_UNIQUEID" val="1136"/>
</p:tagLst>
</file>

<file path=ppt/tags/tag1471.xml><?xml version="1.0" encoding="utf-8"?>
<p:tagLst xmlns:p="http://schemas.openxmlformats.org/presentationml/2006/main">
  <p:tag name="AS_UNIQUEID" val="1137"/>
</p:tagLst>
</file>

<file path=ppt/tags/tag1472.xml><?xml version="1.0" encoding="utf-8"?>
<p:tagLst xmlns:p="http://schemas.openxmlformats.org/presentationml/2006/main">
  <p:tag name="AS_UNIQUEID" val="1138"/>
</p:tagLst>
</file>

<file path=ppt/tags/tag1473.xml><?xml version="1.0" encoding="utf-8"?>
<p:tagLst xmlns:p="http://schemas.openxmlformats.org/presentationml/2006/main">
  <p:tag name="AS_UNIQUEID" val="1701"/>
</p:tagLst>
</file>

<file path=ppt/tags/tag1474.xml><?xml version="1.0" encoding="utf-8"?>
<p:tagLst xmlns:p="http://schemas.openxmlformats.org/presentationml/2006/main">
  <p:tag name="AS_UNIQUEID" val="31"/>
</p:tagLst>
</file>

<file path=ppt/tags/tag1475.xml><?xml version="1.0" encoding="utf-8"?>
<p:tagLst xmlns:p="http://schemas.openxmlformats.org/presentationml/2006/main">
  <p:tag name="AS_UNIQUEID" val="32"/>
</p:tagLst>
</file>

<file path=ppt/tags/tag1476.xml><?xml version="1.0" encoding="utf-8"?>
<p:tagLst xmlns:p="http://schemas.openxmlformats.org/presentationml/2006/main">
  <p:tag name="AS_UNIQUEID" val="1139"/>
</p:tagLst>
</file>

<file path=ppt/tags/tag1477.xml><?xml version="1.0" encoding="utf-8"?>
<p:tagLst xmlns:p="http://schemas.openxmlformats.org/presentationml/2006/main">
  <p:tag name="AS_UNIQUEID" val="1702"/>
</p:tagLst>
</file>

<file path=ppt/tags/tag1478.xml><?xml version="1.0" encoding="utf-8"?>
<p:tagLst xmlns:p="http://schemas.openxmlformats.org/presentationml/2006/main">
  <p:tag name="AS_UNIQUEID" val="1140"/>
</p:tagLst>
</file>

<file path=ppt/tags/tag1479.xml><?xml version="1.0" encoding="utf-8"?>
<p:tagLst xmlns:p="http://schemas.openxmlformats.org/presentationml/2006/main">
  <p:tag name="AS_UNIQUEID" val="1141"/>
</p:tagLst>
</file>

<file path=ppt/tags/tag1480.xml><?xml version="1.0" encoding="utf-8"?>
<p:tagLst xmlns:p="http://schemas.openxmlformats.org/presentationml/2006/main">
  <p:tag name="AS_UNIQUEID" val="1142"/>
</p:tagLst>
</file>

<file path=ppt/tags/tag1481.xml><?xml version="1.0" encoding="utf-8"?>
<p:tagLst xmlns:p="http://schemas.openxmlformats.org/presentationml/2006/main">
  <p:tag name="AS_UNIQUEID" val="1143"/>
</p:tagLst>
</file>

<file path=ppt/tags/tag1482.xml><?xml version="1.0" encoding="utf-8"?>
<p:tagLst xmlns:p="http://schemas.openxmlformats.org/presentationml/2006/main">
  <p:tag name="AS_UNIQUEID" val="1144"/>
</p:tagLst>
</file>

<file path=ppt/tags/tag1483.xml><?xml version="1.0" encoding="utf-8"?>
<p:tagLst xmlns:p="http://schemas.openxmlformats.org/presentationml/2006/main">
  <p:tag name="AS_UNIQUEID" val="1145"/>
</p:tagLst>
</file>

<file path=ppt/tags/tag1484.xml><?xml version="1.0" encoding="utf-8"?>
<p:tagLst xmlns:p="http://schemas.openxmlformats.org/presentationml/2006/main">
  <p:tag name="AS_UNIQUEID" val="1146"/>
</p:tagLst>
</file>

<file path=ppt/tags/tag1485.xml><?xml version="1.0" encoding="utf-8"?>
<p:tagLst xmlns:p="http://schemas.openxmlformats.org/presentationml/2006/main">
  <p:tag name="AS_UNIQUEID" val="1147"/>
</p:tagLst>
</file>

<file path=ppt/tags/tag1486.xml><?xml version="1.0" encoding="utf-8"?>
<p:tagLst xmlns:p="http://schemas.openxmlformats.org/presentationml/2006/main">
  <p:tag name="AS_UNIQUEID" val="1703"/>
</p:tagLst>
</file>

<file path=ppt/tags/tag1487.xml><?xml version="1.0" encoding="utf-8"?>
<p:tagLst xmlns:p="http://schemas.openxmlformats.org/presentationml/2006/main">
  <p:tag name="AS_UNIQUEID" val="1148"/>
</p:tagLst>
</file>

<file path=ppt/tags/tag1488.xml><?xml version="1.0" encoding="utf-8"?>
<p:tagLst xmlns:p="http://schemas.openxmlformats.org/presentationml/2006/main">
  <p:tag name="AS_UNIQUEID" val="1149"/>
</p:tagLst>
</file>

<file path=ppt/tags/tag1489.xml><?xml version="1.0" encoding="utf-8"?>
<p:tagLst xmlns:p="http://schemas.openxmlformats.org/presentationml/2006/main">
  <p:tag name="AS_UNIQUEID" val="1150"/>
</p:tagLst>
</file>

<file path=ppt/tags/tag1490.xml><?xml version="1.0" encoding="utf-8"?>
<p:tagLst xmlns:p="http://schemas.openxmlformats.org/presentationml/2006/main">
  <p:tag name="AS_UNIQUEID" val="1151"/>
</p:tagLst>
</file>

<file path=ppt/tags/tag1491.xml><?xml version="1.0" encoding="utf-8"?>
<p:tagLst xmlns:p="http://schemas.openxmlformats.org/presentationml/2006/main">
  <p:tag name="AS_UNIQUEID" val="1152"/>
</p:tagLst>
</file>

<file path=ppt/tags/tag1492.xml><?xml version="1.0" encoding="utf-8"?>
<p:tagLst xmlns:p="http://schemas.openxmlformats.org/presentationml/2006/main">
  <p:tag name="AS_UNIQUEID" val="1153"/>
</p:tagLst>
</file>

<file path=ppt/tags/tag1493.xml><?xml version="1.0" encoding="utf-8"?>
<p:tagLst xmlns:p="http://schemas.openxmlformats.org/presentationml/2006/main">
  <p:tag name="AS_UNIQUEID" val="1154"/>
</p:tagLst>
</file>

<file path=ppt/tags/tag1494.xml><?xml version="1.0" encoding="utf-8"?>
<p:tagLst xmlns:p="http://schemas.openxmlformats.org/presentationml/2006/main">
  <p:tag name="AS_UNIQUEID" val="1155"/>
</p:tagLst>
</file>

<file path=ppt/tags/tag1495.xml><?xml version="1.0" encoding="utf-8"?>
<p:tagLst xmlns:p="http://schemas.openxmlformats.org/presentationml/2006/main">
  <p:tag name="AS_UNIQUEID" val="1156"/>
</p:tagLst>
</file>

<file path=ppt/tags/tag1496.xml><?xml version="1.0" encoding="utf-8"?>
<p:tagLst xmlns:p="http://schemas.openxmlformats.org/presentationml/2006/main">
  <p:tag name="AS_UNIQUEID" val="1157"/>
</p:tagLst>
</file>

<file path=ppt/tags/tag1497.xml><?xml version="1.0" encoding="utf-8"?>
<p:tagLst xmlns:p="http://schemas.openxmlformats.org/presentationml/2006/main">
  <p:tag name="AS_UNIQUEID" val="1158"/>
</p:tagLst>
</file>

<file path=ppt/tags/tag1498.xml><?xml version="1.0" encoding="utf-8"?>
<p:tagLst xmlns:p="http://schemas.openxmlformats.org/presentationml/2006/main">
  <p:tag name="AS_UNIQUEID" val="1159"/>
</p:tagLst>
</file>

<file path=ppt/tags/tag1499.xml><?xml version="1.0" encoding="utf-8"?>
<p:tagLst xmlns:p="http://schemas.openxmlformats.org/presentationml/2006/main">
  <p:tag name="AS_UNIQUEID" val="1160"/>
</p:tagLst>
</file>

<file path=ppt/tags/tag1500.xml><?xml version="1.0" encoding="utf-8"?>
<p:tagLst xmlns:p="http://schemas.openxmlformats.org/presentationml/2006/main">
  <p:tag name="AS_UNIQUEID" val="1161"/>
</p:tagLst>
</file>

<file path=ppt/tags/tag1501.xml><?xml version="1.0" encoding="utf-8"?>
<p:tagLst xmlns:p="http://schemas.openxmlformats.org/presentationml/2006/main">
  <p:tag name="AS_UNIQUEID" val="1162"/>
</p:tagLst>
</file>

<file path=ppt/tags/tag1502.xml><?xml version="1.0" encoding="utf-8"?>
<p:tagLst xmlns:p="http://schemas.openxmlformats.org/presentationml/2006/main">
  <p:tag name="AS_UNIQUEID" val="1163"/>
</p:tagLst>
</file>

<file path=ppt/tags/tag1503.xml><?xml version="1.0" encoding="utf-8"?>
<p:tagLst xmlns:p="http://schemas.openxmlformats.org/presentationml/2006/main">
  <p:tag name="AS_UNIQUEID" val="1164"/>
</p:tagLst>
</file>

<file path=ppt/tags/tag1504.xml><?xml version="1.0" encoding="utf-8"?>
<p:tagLst xmlns:p="http://schemas.openxmlformats.org/presentationml/2006/main">
  <p:tag name="AS_UNIQUEID" val="1704"/>
</p:tagLst>
</file>

<file path=ppt/tags/tag1505.xml><?xml version="1.0" encoding="utf-8"?>
<p:tagLst xmlns:p="http://schemas.openxmlformats.org/presentationml/2006/main">
  <p:tag name="AS_UNIQUEID" val="1300"/>
</p:tagLst>
</file>

<file path=ppt/tags/tag1506.xml><?xml version="1.0" encoding="utf-8"?>
<p:tagLst xmlns:p="http://schemas.openxmlformats.org/presentationml/2006/main">
  <p:tag name="AS_UNIQUEID" val="1301"/>
</p:tagLst>
</file>

<file path=ppt/tags/tag1507.xml><?xml version="1.0" encoding="utf-8"?>
<p:tagLst xmlns:p="http://schemas.openxmlformats.org/presentationml/2006/main">
  <p:tag name="AS_UNIQUEID" val="1302"/>
</p:tagLst>
</file>

<file path=ppt/tags/tag1508.xml><?xml version="1.0" encoding="utf-8"?>
<p:tagLst xmlns:p="http://schemas.openxmlformats.org/presentationml/2006/main">
  <p:tag name="AS_UNIQUEID" val="1705"/>
</p:tagLst>
</file>

<file path=ppt/tags/tag1509.xml><?xml version="1.0" encoding="utf-8"?>
<p:tagLst xmlns:p="http://schemas.openxmlformats.org/presentationml/2006/main">
  <p:tag name="AS_UNIQUEID" val="1706"/>
</p:tagLst>
</file>

<file path=ppt/tags/tag1510.xml><?xml version="1.0" encoding="utf-8"?>
<p:tagLst xmlns:p="http://schemas.openxmlformats.org/presentationml/2006/main">
  <p:tag name="AS_UNIQUEID" val="1165"/>
</p:tagLst>
</file>

<file path=ppt/tags/tag1511.xml><?xml version="1.0" encoding="utf-8"?>
<p:tagLst xmlns:p="http://schemas.openxmlformats.org/presentationml/2006/main">
  <p:tag name="AS_UNIQUEID" val="1166"/>
</p:tagLst>
</file>

<file path=ppt/tags/tag1512.xml><?xml version="1.0" encoding="utf-8"?>
<p:tagLst xmlns:p="http://schemas.openxmlformats.org/presentationml/2006/main">
  <p:tag name="AS_UNIQUEID" val="1167"/>
</p:tagLst>
</file>

<file path=ppt/tags/tag1513.xml><?xml version="1.0" encoding="utf-8"?>
<p:tagLst xmlns:p="http://schemas.openxmlformats.org/presentationml/2006/main">
  <p:tag name="AS_UNIQUEID" val="1168"/>
</p:tagLst>
</file>

<file path=ppt/tags/tag1514.xml><?xml version="1.0" encoding="utf-8"?>
<p:tagLst xmlns:p="http://schemas.openxmlformats.org/presentationml/2006/main">
  <p:tag name="AS_UNIQUEID" val="1169"/>
</p:tagLst>
</file>

<file path=ppt/tags/tag1515.xml><?xml version="1.0" encoding="utf-8"?>
<p:tagLst xmlns:p="http://schemas.openxmlformats.org/presentationml/2006/main">
  <p:tag name="AS_UNIQUEID" val="1170"/>
</p:tagLst>
</file>

<file path=ppt/tags/tag1516.xml><?xml version="1.0" encoding="utf-8"?>
<p:tagLst xmlns:p="http://schemas.openxmlformats.org/presentationml/2006/main">
  <p:tag name="AS_UNIQUEID" val="1171"/>
</p:tagLst>
</file>

<file path=ppt/tags/tag1517.xml><?xml version="1.0" encoding="utf-8"?>
<p:tagLst xmlns:p="http://schemas.openxmlformats.org/presentationml/2006/main">
  <p:tag name="AS_UNIQUEID" val="1172"/>
</p:tagLst>
</file>

<file path=ppt/tags/tag1518.xml><?xml version="1.0" encoding="utf-8"?>
<p:tagLst xmlns:p="http://schemas.openxmlformats.org/presentationml/2006/main">
  <p:tag name="AS_UNIQUEID" val="1173"/>
</p:tagLst>
</file>

<file path=ppt/tags/tag1519.xml><?xml version="1.0" encoding="utf-8"?>
<p:tagLst xmlns:p="http://schemas.openxmlformats.org/presentationml/2006/main">
  <p:tag name="AS_UNIQUEID" val="1174"/>
</p:tagLst>
</file>

<file path=ppt/tags/tag1520.xml><?xml version="1.0" encoding="utf-8"?>
<p:tagLst xmlns:p="http://schemas.openxmlformats.org/presentationml/2006/main">
  <p:tag name="AS_UNIQUEID" val="1175"/>
</p:tagLst>
</file>

<file path=ppt/tags/tag1521.xml><?xml version="1.0" encoding="utf-8"?>
<p:tagLst xmlns:p="http://schemas.openxmlformats.org/presentationml/2006/main">
  <p:tag name="AS_UNIQUEID" val="1176"/>
</p:tagLst>
</file>

<file path=ppt/tags/tag1522.xml><?xml version="1.0" encoding="utf-8"?>
<p:tagLst xmlns:p="http://schemas.openxmlformats.org/presentationml/2006/main">
  <p:tag name="AS_UNIQUEID" val="1177"/>
</p:tagLst>
</file>

<file path=ppt/tags/tag1523.xml><?xml version="1.0" encoding="utf-8"?>
<p:tagLst xmlns:p="http://schemas.openxmlformats.org/presentationml/2006/main">
  <p:tag name="AS_UNIQUEID" val="1178"/>
</p:tagLst>
</file>

<file path=ppt/tags/tag1524.xml><?xml version="1.0" encoding="utf-8"?>
<p:tagLst xmlns:p="http://schemas.openxmlformats.org/presentationml/2006/main">
  <p:tag name="AS_UNIQUEID" val="1179"/>
</p:tagLst>
</file>

<file path=ppt/tags/tag1525.xml><?xml version="1.0" encoding="utf-8"?>
<p:tagLst xmlns:p="http://schemas.openxmlformats.org/presentationml/2006/main">
  <p:tag name="AS_UNIQUEID" val="1180"/>
</p:tagLst>
</file>

<file path=ppt/tags/tag1526.xml><?xml version="1.0" encoding="utf-8"?>
<p:tagLst xmlns:p="http://schemas.openxmlformats.org/presentationml/2006/main">
  <p:tag name="AS_UNIQUEID" val="1181"/>
</p:tagLst>
</file>

<file path=ppt/tags/tag1527.xml><?xml version="1.0" encoding="utf-8"?>
<p:tagLst xmlns:p="http://schemas.openxmlformats.org/presentationml/2006/main">
  <p:tag name="AS_UNIQUEID" val="1707"/>
</p:tagLst>
</file>

<file path=ppt/tags/tag1528.xml><?xml version="1.0" encoding="utf-8"?>
<p:tagLst xmlns:p="http://schemas.openxmlformats.org/presentationml/2006/main">
  <p:tag name="AS_UNIQUEID" val="50"/>
</p:tagLst>
</file>

<file path=ppt/tags/tag1529.xml><?xml version="1.0" encoding="utf-8"?>
<p:tagLst xmlns:p="http://schemas.openxmlformats.org/presentationml/2006/main">
  <p:tag name="AS_UNIQUEID" val="51"/>
</p:tagLst>
</file>

<file path=ppt/tags/tag1530.xml><?xml version="1.0" encoding="utf-8"?>
<p:tagLst xmlns:p="http://schemas.openxmlformats.org/presentationml/2006/main">
  <p:tag name="AS_UNIQUEID" val="52"/>
</p:tagLst>
</file>

<file path=ppt/tags/tag1531.xml><?xml version="1.0" encoding="utf-8"?>
<p:tagLst xmlns:p="http://schemas.openxmlformats.org/presentationml/2006/main">
  <p:tag name="AS_UNIQUEID" val="53"/>
</p:tagLst>
</file>

<file path=ppt/tags/tag1532.xml><?xml version="1.0" encoding="utf-8"?>
<p:tagLst xmlns:p="http://schemas.openxmlformats.org/presentationml/2006/main">
  <p:tag name="AS_UNIQUEID" val="54"/>
</p:tagLst>
</file>

<file path=ppt/tags/tag1533.xml><?xml version="1.0" encoding="utf-8"?>
<p:tagLst xmlns:p="http://schemas.openxmlformats.org/presentationml/2006/main">
  <p:tag name="AS_UNIQUEID" val="1182"/>
</p:tagLst>
</file>

<file path=ppt/tags/tag1534.xml><?xml version="1.0" encoding="utf-8"?>
<p:tagLst xmlns:p="http://schemas.openxmlformats.org/presentationml/2006/main">
  <p:tag name="AS_UNIQUEID" val="1708"/>
</p:tagLst>
</file>

<file path=ppt/tags/tag1535.xml><?xml version="1.0" encoding="utf-8"?>
<p:tagLst xmlns:p="http://schemas.openxmlformats.org/presentationml/2006/main">
  <p:tag name="AS_UNIQUEID" val="1183"/>
</p:tagLst>
</file>

<file path=ppt/tags/tag1536.xml><?xml version="1.0" encoding="utf-8"?>
<p:tagLst xmlns:p="http://schemas.openxmlformats.org/presentationml/2006/main">
  <p:tag name="AS_UNIQUEID" val="1184"/>
</p:tagLst>
</file>

<file path=ppt/tags/tag1537.xml><?xml version="1.0" encoding="utf-8"?>
<p:tagLst xmlns:p="http://schemas.openxmlformats.org/presentationml/2006/main">
  <p:tag name="AS_UNIQUEID" val="1185"/>
</p:tagLst>
</file>

<file path=ppt/tags/tag1538.xml><?xml version="1.0" encoding="utf-8"?>
<p:tagLst xmlns:p="http://schemas.openxmlformats.org/presentationml/2006/main">
  <p:tag name="AS_UNIQUEID" val="1186"/>
</p:tagLst>
</file>

<file path=ppt/tags/tag1539.xml><?xml version="1.0" encoding="utf-8"?>
<p:tagLst xmlns:p="http://schemas.openxmlformats.org/presentationml/2006/main">
  <p:tag name="AS_UNIQUEID" val="1187"/>
</p:tagLst>
</file>

<file path=ppt/tags/tag1540.xml><?xml version="1.0" encoding="utf-8"?>
<p:tagLst xmlns:p="http://schemas.openxmlformats.org/presentationml/2006/main">
  <p:tag name="AS_UNIQUEID" val="1188"/>
</p:tagLst>
</file>

<file path=ppt/tags/tag1541.xml><?xml version="1.0" encoding="utf-8"?>
<p:tagLst xmlns:p="http://schemas.openxmlformats.org/presentationml/2006/main">
  <p:tag name="AS_UNIQUEID" val="1189"/>
</p:tagLst>
</file>

<file path=ppt/tags/tag1542.xml><?xml version="1.0" encoding="utf-8"?>
<p:tagLst xmlns:p="http://schemas.openxmlformats.org/presentationml/2006/main">
  <p:tag name="AS_UNIQUEID" val="1190"/>
</p:tagLst>
</file>

<file path=ppt/tags/tag1543.xml><?xml version="1.0" encoding="utf-8"?>
<p:tagLst xmlns:p="http://schemas.openxmlformats.org/presentationml/2006/main">
  <p:tag name="AS_UNIQUEID" val="1191"/>
</p:tagLst>
</file>

<file path=ppt/tags/tag1544.xml><?xml version="1.0" encoding="utf-8"?>
<p:tagLst xmlns:p="http://schemas.openxmlformats.org/presentationml/2006/main">
  <p:tag name="AS_UNIQUEID" val="1709"/>
</p:tagLst>
</file>

<file path=ppt/tags/tag1545.xml><?xml version="1.0" encoding="utf-8"?>
<p:tagLst xmlns:p="http://schemas.openxmlformats.org/presentationml/2006/main">
  <p:tag name="AS_UNIQUEID" val="1303"/>
</p:tagLst>
</file>

<file path=ppt/tags/tag1546.xml><?xml version="1.0" encoding="utf-8"?>
<p:tagLst xmlns:p="http://schemas.openxmlformats.org/presentationml/2006/main">
  <p:tag name="AS_UNIQUEID" val="1304"/>
</p:tagLst>
</file>

<file path=ppt/tags/tag1547.xml><?xml version="1.0" encoding="utf-8"?>
<p:tagLst xmlns:p="http://schemas.openxmlformats.org/presentationml/2006/main">
  <p:tag name="AS_UNIQUEID" val="1710"/>
</p:tagLst>
</file>

<file path=ppt/tags/tag1548.xml><?xml version="1.0" encoding="utf-8"?>
<p:tagLst xmlns:p="http://schemas.openxmlformats.org/presentationml/2006/main">
  <p:tag name="AS_UNIQUEID" val="1192"/>
</p:tagLst>
</file>

<file path=ppt/tags/tag1549.xml><?xml version="1.0" encoding="utf-8"?>
<p:tagLst xmlns:p="http://schemas.openxmlformats.org/presentationml/2006/main">
  <p:tag name="AS_UNIQUEID" val="1193"/>
</p:tagLst>
</file>

<file path=ppt/tags/tag1550.xml><?xml version="1.0" encoding="utf-8"?>
<p:tagLst xmlns:p="http://schemas.openxmlformats.org/presentationml/2006/main">
  <p:tag name="AS_UNIQUEID" val="1194"/>
</p:tagLst>
</file>

<file path=ppt/tags/tag1551.xml><?xml version="1.0" encoding="utf-8"?>
<p:tagLst xmlns:p="http://schemas.openxmlformats.org/presentationml/2006/main">
  <p:tag name="AS_UNIQUEID" val="1195"/>
</p:tagLst>
</file>

<file path=ppt/tags/tag1552.xml><?xml version="1.0" encoding="utf-8"?>
<p:tagLst xmlns:p="http://schemas.openxmlformats.org/presentationml/2006/main">
  <p:tag name="AS_UNIQUEID" val="1196"/>
</p:tagLst>
</file>

<file path=ppt/tags/tag1553.xml><?xml version="1.0" encoding="utf-8"?>
<p:tagLst xmlns:p="http://schemas.openxmlformats.org/presentationml/2006/main">
  <p:tag name="AS_UNIQUEID" val="1197"/>
</p:tagLst>
</file>

<file path=ppt/tags/tag1554.xml><?xml version="1.0" encoding="utf-8"?>
<p:tagLst xmlns:p="http://schemas.openxmlformats.org/presentationml/2006/main">
  <p:tag name="AS_UNIQUEID" val="1198"/>
</p:tagLst>
</file>

<file path=ppt/tags/tag1555.xml><?xml version="1.0" encoding="utf-8"?>
<p:tagLst xmlns:p="http://schemas.openxmlformats.org/presentationml/2006/main">
  <p:tag name="AS_UNIQUEID" val="1199"/>
</p:tagLst>
</file>

<file path=ppt/tags/tag1556.xml><?xml version="1.0" encoding="utf-8"?>
<p:tagLst xmlns:p="http://schemas.openxmlformats.org/presentationml/2006/main">
  <p:tag name="AS_UNIQUEID" val="1200"/>
</p:tagLst>
</file>

<file path=ppt/tags/tag1557.xml><?xml version="1.0" encoding="utf-8"?>
<p:tagLst xmlns:p="http://schemas.openxmlformats.org/presentationml/2006/main">
  <p:tag name="AS_UNIQUEID" val="1201"/>
</p:tagLst>
</file>

<file path=ppt/tags/tag1558.xml><?xml version="1.0" encoding="utf-8"?>
<p:tagLst xmlns:p="http://schemas.openxmlformats.org/presentationml/2006/main">
  <p:tag name="AS_UNIQUEID" val="1202"/>
</p:tagLst>
</file>

<file path=ppt/tags/tag1559.xml><?xml version="1.0" encoding="utf-8"?>
<p:tagLst xmlns:p="http://schemas.openxmlformats.org/presentationml/2006/main">
  <p:tag name="AS_UNIQUEID" val="1203"/>
</p:tagLst>
</file>

<file path=ppt/tags/tag1560.xml><?xml version="1.0" encoding="utf-8"?>
<p:tagLst xmlns:p="http://schemas.openxmlformats.org/presentationml/2006/main">
  <p:tag name="AS_UNIQUEID" val="1204"/>
</p:tagLst>
</file>

<file path=ppt/tags/tag1561.xml><?xml version="1.0" encoding="utf-8"?>
<p:tagLst xmlns:p="http://schemas.openxmlformats.org/presentationml/2006/main">
  <p:tag name="AS_UNIQUEID" val="1205"/>
</p:tagLst>
</file>

<file path=ppt/tags/tag1562.xml><?xml version="1.0" encoding="utf-8"?>
<p:tagLst xmlns:p="http://schemas.openxmlformats.org/presentationml/2006/main">
  <p:tag name="AS_UNIQUEID" val="1711"/>
</p:tagLst>
</file>

<file path=ppt/tags/tag1563.xml><?xml version="1.0" encoding="utf-8"?>
<p:tagLst xmlns:p="http://schemas.openxmlformats.org/presentationml/2006/main">
  <p:tag name="AS_UNIQUEID" val="1206"/>
</p:tagLst>
</file>

<file path=ppt/tags/tag1564.xml><?xml version="1.0" encoding="utf-8"?>
<p:tagLst xmlns:p="http://schemas.openxmlformats.org/presentationml/2006/main">
  <p:tag name="AS_UNIQUEID" val="1207"/>
</p:tagLst>
</file>

<file path=ppt/tags/tag1565.xml><?xml version="1.0" encoding="utf-8"?>
<p:tagLst xmlns:p="http://schemas.openxmlformats.org/presentationml/2006/main">
  <p:tag name="AS_UNIQUEID" val="1208"/>
</p:tagLst>
</file>

<file path=ppt/tags/tag1566.xml><?xml version="1.0" encoding="utf-8"?>
<p:tagLst xmlns:p="http://schemas.openxmlformats.org/presentationml/2006/main">
  <p:tag name="AS_UNIQUEID" val="1209"/>
</p:tagLst>
</file>

<file path=ppt/tags/tag1567.xml><?xml version="1.0" encoding="utf-8"?>
<p:tagLst xmlns:p="http://schemas.openxmlformats.org/presentationml/2006/main">
  <p:tag name="AS_UNIQUEID" val="1210"/>
</p:tagLst>
</file>

<file path=ppt/tags/tag1568.xml><?xml version="1.0" encoding="utf-8"?>
<p:tagLst xmlns:p="http://schemas.openxmlformats.org/presentationml/2006/main">
  <p:tag name="AS_UNIQUEID" val="1712"/>
</p:tagLst>
</file>

<file path=ppt/tags/tag1569.xml><?xml version="1.0" encoding="utf-8"?>
<p:tagLst xmlns:p="http://schemas.openxmlformats.org/presentationml/2006/main">
  <p:tag name="AS_UNIQUEID" val="1305"/>
</p:tagLst>
</file>

<file path=ppt/tags/tag1570.xml><?xml version="1.0" encoding="utf-8"?>
<p:tagLst xmlns:p="http://schemas.openxmlformats.org/presentationml/2006/main">
  <p:tag name="AS_UNIQUEID" val="1306"/>
</p:tagLst>
</file>

<file path=ppt/tags/tag1571.xml><?xml version="1.0" encoding="utf-8"?>
<p:tagLst xmlns:p="http://schemas.openxmlformats.org/presentationml/2006/main">
  <p:tag name="AS_UNIQUEID" val="1307"/>
</p:tagLst>
</file>

<file path=ppt/tags/tag1572.xml><?xml version="1.0" encoding="utf-8"?>
<p:tagLst xmlns:p="http://schemas.openxmlformats.org/presentationml/2006/main">
  <p:tag name="AS_UNIQUEID" val="1713"/>
</p:tagLst>
</file>

<file path=ppt/tags/tag1573.xml><?xml version="1.0" encoding="utf-8"?>
<p:tagLst xmlns:p="http://schemas.openxmlformats.org/presentationml/2006/main">
  <p:tag name="AS_UNIQUEID" val="1714"/>
</p:tagLst>
</file>

<file path=ppt/tags/tag1574.xml><?xml version="1.0" encoding="utf-8"?>
<p:tagLst xmlns:p="http://schemas.openxmlformats.org/presentationml/2006/main">
  <p:tag name="AS_UNIQUEID" val="1211"/>
</p:tagLst>
</file>

<file path=ppt/tags/tag1575.xml><?xml version="1.0" encoding="utf-8"?>
<p:tagLst xmlns:p="http://schemas.openxmlformats.org/presentationml/2006/main">
  <p:tag name="AS_UNIQUEID" val="1212"/>
</p:tagLst>
</file>

<file path=ppt/tags/tag1576.xml><?xml version="1.0" encoding="utf-8"?>
<p:tagLst xmlns:p="http://schemas.openxmlformats.org/presentationml/2006/main">
  <p:tag name="AS_UNIQUEID" val="1213"/>
</p:tagLst>
</file>

<file path=ppt/tags/tag1577.xml><?xml version="1.0" encoding="utf-8"?>
<p:tagLst xmlns:p="http://schemas.openxmlformats.org/presentationml/2006/main">
  <p:tag name="AS_UNIQUEID" val="1214"/>
</p:tagLst>
</file>

<file path=ppt/tags/tag1578.xml><?xml version="1.0" encoding="utf-8"?>
<p:tagLst xmlns:p="http://schemas.openxmlformats.org/presentationml/2006/main">
  <p:tag name="AS_UNIQUEID" val="1215"/>
</p:tagLst>
</file>

<file path=ppt/tags/tag1579.xml><?xml version="1.0" encoding="utf-8"?>
<p:tagLst xmlns:p="http://schemas.openxmlformats.org/presentationml/2006/main">
  <p:tag name="AS_UNIQUEID" val="1216"/>
</p:tagLst>
</file>

<file path=ppt/tags/tag1580.xml><?xml version="1.0" encoding="utf-8"?>
<p:tagLst xmlns:p="http://schemas.openxmlformats.org/presentationml/2006/main">
  <p:tag name="AS_UNIQUEID" val="1217"/>
</p:tagLst>
</file>

<file path=ppt/tags/tag1581.xml><?xml version="1.0" encoding="utf-8"?>
<p:tagLst xmlns:p="http://schemas.openxmlformats.org/presentationml/2006/main">
  <p:tag name="AS_UNIQUEID" val="1218"/>
</p:tagLst>
</file>

<file path=ppt/tags/tag1582.xml><?xml version="1.0" encoding="utf-8"?>
<p:tagLst xmlns:p="http://schemas.openxmlformats.org/presentationml/2006/main">
  <p:tag name="AS_UNIQUEID" val="1219"/>
</p:tagLst>
</file>

<file path=ppt/tags/tag1583.xml><?xml version="1.0" encoding="utf-8"?>
<p:tagLst xmlns:p="http://schemas.openxmlformats.org/presentationml/2006/main">
  <p:tag name="AS_UNIQUEID" val="1715"/>
</p:tagLst>
</file>

<file path=ppt/tags/tag1584.xml><?xml version="1.0" encoding="utf-8"?>
<p:tagLst xmlns:p="http://schemas.openxmlformats.org/presentationml/2006/main">
  <p:tag name="AS_UNIQUEID" val="1220"/>
</p:tagLst>
</file>

<file path=ppt/tags/tag1585.xml><?xml version="1.0" encoding="utf-8"?>
<p:tagLst xmlns:p="http://schemas.openxmlformats.org/presentationml/2006/main">
  <p:tag name="AS_UNIQUEID" val="1716"/>
</p:tagLst>
</file>

<file path=ppt/tags/tag1586.xml><?xml version="1.0" encoding="utf-8"?>
<p:tagLst xmlns:p="http://schemas.openxmlformats.org/presentationml/2006/main">
  <p:tag name="AS_UNIQUEID" val="1221"/>
</p:tagLst>
</file>

<file path=ppt/tags/tag1587.xml><?xml version="1.0" encoding="utf-8"?>
<p:tagLst xmlns:p="http://schemas.openxmlformats.org/presentationml/2006/main">
  <p:tag name="AS_UNIQUEID" val="1222"/>
</p:tagLst>
</file>

<file path=ppt/tags/tag1588.xml><?xml version="1.0" encoding="utf-8"?>
<p:tagLst xmlns:p="http://schemas.openxmlformats.org/presentationml/2006/main">
  <p:tag name="AS_UNIQUEID" val="1223"/>
</p:tagLst>
</file>

<file path=ppt/tags/tag1589.xml><?xml version="1.0" encoding="utf-8"?>
<p:tagLst xmlns:p="http://schemas.openxmlformats.org/presentationml/2006/main">
  <p:tag name="AS_UNIQUEID" val="1717"/>
</p:tagLst>
</file>

<file path=ppt/tags/tag1590.xml><?xml version="1.0" encoding="utf-8"?>
<p:tagLst xmlns:p="http://schemas.openxmlformats.org/presentationml/2006/main">
  <p:tag name="AS_UNIQUEID" val="1224"/>
</p:tagLst>
</file>

<file path=ppt/tags/tag1591.xml><?xml version="1.0" encoding="utf-8"?>
<p:tagLst xmlns:p="http://schemas.openxmlformats.org/presentationml/2006/main">
  <p:tag name="AS_UNIQUEID" val="1225"/>
</p:tagLst>
</file>

<file path=ppt/tags/tag1592.xml><?xml version="1.0" encoding="utf-8"?>
<p:tagLst xmlns:p="http://schemas.openxmlformats.org/presentationml/2006/main">
  <p:tag name="AS_UNIQUEID" val="1226"/>
</p:tagLst>
</file>

<file path=ppt/tags/tag1593.xml><?xml version="1.0" encoding="utf-8"?>
<p:tagLst xmlns:p="http://schemas.openxmlformats.org/presentationml/2006/main">
  <p:tag name="AS_UNIQUEID" val="1227"/>
</p:tagLst>
</file>

<file path=ppt/tags/tag1594.xml><?xml version="1.0" encoding="utf-8"?>
<p:tagLst xmlns:p="http://schemas.openxmlformats.org/presentationml/2006/main">
  <p:tag name="AS_UNIQUEID" val="1228"/>
</p:tagLst>
</file>

<file path=ppt/tags/tag1595.xml><?xml version="1.0" encoding="utf-8"?>
<p:tagLst xmlns:p="http://schemas.openxmlformats.org/presentationml/2006/main">
  <p:tag name="AS_UNIQUEID" val="1229"/>
</p:tagLst>
</file>

<file path=ppt/tags/tag1596.xml><?xml version="1.0" encoding="utf-8"?>
<p:tagLst xmlns:p="http://schemas.openxmlformats.org/presentationml/2006/main">
  <p:tag name="AS_UNIQUEID" val="1718"/>
</p:tagLst>
</file>

<file path=ppt/tags/tag1597.xml><?xml version="1.0" encoding="utf-8"?>
<p:tagLst xmlns:p="http://schemas.openxmlformats.org/presentationml/2006/main">
  <p:tag name="AS_UNIQUEID" val="1230"/>
</p:tagLst>
</file>

<file path=ppt/tags/tag1598.xml><?xml version="1.0" encoding="utf-8"?>
<p:tagLst xmlns:p="http://schemas.openxmlformats.org/presentationml/2006/main">
  <p:tag name="AS_UNIQUEID" val="1719"/>
</p:tagLst>
</file>

<file path=ppt/tags/tag1599.xml><?xml version="1.0" encoding="utf-8"?>
<p:tagLst xmlns:p="http://schemas.openxmlformats.org/presentationml/2006/main">
  <p:tag name="AS_UNIQUEID" val="1231"/>
</p:tagLst>
</file>

<file path=ppt/tags/tag1600.xml><?xml version="1.0" encoding="utf-8"?>
<p:tagLst xmlns:p="http://schemas.openxmlformats.org/presentationml/2006/main">
  <p:tag name="AS_UNIQUEID" val="1232"/>
</p:tagLst>
</file>

<file path=ppt/tags/tag1601.xml><?xml version="1.0" encoding="utf-8"?>
<p:tagLst xmlns:p="http://schemas.openxmlformats.org/presentationml/2006/main">
  <p:tag name="AS_UNIQUEID" val="1233"/>
</p:tagLst>
</file>

<file path=ppt/tags/tag1602.xml><?xml version="1.0" encoding="utf-8"?>
<p:tagLst xmlns:p="http://schemas.openxmlformats.org/presentationml/2006/main">
  <p:tag name="AS_UNIQUEID" val="1234"/>
</p:tagLst>
</file>

<file path=ppt/tags/tag1603.xml><?xml version="1.0" encoding="utf-8"?>
<p:tagLst xmlns:p="http://schemas.openxmlformats.org/presentationml/2006/main">
  <p:tag name="AS_UNIQUEID" val="1235"/>
</p:tagLst>
</file>

<file path=ppt/tags/tag1604.xml><?xml version="1.0" encoding="utf-8"?>
<p:tagLst xmlns:p="http://schemas.openxmlformats.org/presentationml/2006/main">
  <p:tag name="AS_UNIQUEID" val="1236"/>
</p:tagLst>
</file>

<file path=ppt/tags/tag1605.xml><?xml version="1.0" encoding="utf-8"?>
<p:tagLst xmlns:p="http://schemas.openxmlformats.org/presentationml/2006/main">
  <p:tag name="AS_UNIQUEID" val="1237"/>
</p:tagLst>
</file>

<file path=ppt/tags/tag1606.xml><?xml version="1.0" encoding="utf-8"?>
<p:tagLst xmlns:p="http://schemas.openxmlformats.org/presentationml/2006/main">
  <p:tag name="AS_UNIQUEID" val="1238"/>
</p:tagLst>
</file>

<file path=ppt/tags/tag1607.xml><?xml version="1.0" encoding="utf-8"?>
<p:tagLst xmlns:p="http://schemas.openxmlformats.org/presentationml/2006/main">
  <p:tag name="AS_UNIQUEID" val="1239"/>
</p:tagLst>
</file>

<file path=ppt/tags/tag1608.xml><?xml version="1.0" encoding="utf-8"?>
<p:tagLst xmlns:p="http://schemas.openxmlformats.org/presentationml/2006/main">
  <p:tag name="AS_UNIQUEID" val="1720"/>
</p:tagLst>
</file>

<file path=ppt/tags/tag1609.xml><?xml version="1.0" encoding="utf-8"?>
<p:tagLst xmlns:p="http://schemas.openxmlformats.org/presentationml/2006/main">
  <p:tag name="AS_UNIQUEID" val="1240"/>
</p:tagLst>
</file>

<file path=ppt/tags/tag1610.xml><?xml version="1.0" encoding="utf-8"?>
<p:tagLst xmlns:p="http://schemas.openxmlformats.org/presentationml/2006/main">
  <p:tag name="AS_UNIQUEID" val="1241"/>
</p:tagLst>
</file>

<file path=ppt/tags/tag1611.xml><?xml version="1.0" encoding="utf-8"?>
<p:tagLst xmlns:p="http://schemas.openxmlformats.org/presentationml/2006/main">
  <p:tag name="AS_UNIQUEID" val="1242"/>
</p:tagLst>
</file>

<file path=ppt/tags/tag1612.xml><?xml version="1.0" encoding="utf-8"?>
<p:tagLst xmlns:p="http://schemas.openxmlformats.org/presentationml/2006/main">
  <p:tag name="AS_UNIQUEID" val="1243"/>
</p:tagLst>
</file>

<file path=ppt/tags/tag1613.xml><?xml version="1.0" encoding="utf-8"?>
<p:tagLst xmlns:p="http://schemas.openxmlformats.org/presentationml/2006/main">
  <p:tag name="AS_UNIQUEID" val="1244"/>
</p:tagLst>
</file>

<file path=ppt/tags/tag1614.xml><?xml version="1.0" encoding="utf-8"?>
<p:tagLst xmlns:p="http://schemas.openxmlformats.org/presentationml/2006/main">
  <p:tag name="AS_UNIQUEID" val="1245"/>
</p:tagLst>
</file>

<file path=ppt/tags/tag1615.xml><?xml version="1.0" encoding="utf-8"?>
<p:tagLst xmlns:p="http://schemas.openxmlformats.org/presentationml/2006/main">
  <p:tag name="AS_UNIQUEID" val="1246"/>
</p:tagLst>
</file>

<file path=ppt/tags/tag1616.xml><?xml version="1.0" encoding="utf-8"?>
<p:tagLst xmlns:p="http://schemas.openxmlformats.org/presentationml/2006/main">
  <p:tag name="AS_UNIQUEID" val="1247"/>
</p:tagLst>
</file>

<file path=ppt/tags/tag1617.xml><?xml version="1.0" encoding="utf-8"?>
<p:tagLst xmlns:p="http://schemas.openxmlformats.org/presentationml/2006/main">
  <p:tag name="AS_UNIQUEID" val="1248"/>
</p:tagLst>
</file>

<file path=ppt/tags/tag1618.xml><?xml version="1.0" encoding="utf-8"?>
<p:tagLst xmlns:p="http://schemas.openxmlformats.org/presentationml/2006/main">
  <p:tag name="AS_UNIQUEID" val="1249"/>
</p:tagLst>
</file>

<file path=ppt/tags/tag1619.xml><?xml version="1.0" encoding="utf-8"?>
<p:tagLst xmlns:p="http://schemas.openxmlformats.org/presentationml/2006/main">
  <p:tag name="AS_UNIQUEID" val="1721"/>
</p:tagLst>
</file>

<file path=ppt/tags/tag1620.xml><?xml version="1.0" encoding="utf-8"?>
<p:tagLst xmlns:p="http://schemas.openxmlformats.org/presentationml/2006/main">
  <p:tag name="AS_UNIQUEID" val="1722"/>
</p:tagLst>
</file>

<file path=ppt/tags/tag1621.xml><?xml version="1.0" encoding="utf-8"?>
<p:tagLst xmlns:p="http://schemas.openxmlformats.org/presentationml/2006/main">
  <p:tag name="AS_UNIQUEID" val="1250"/>
</p:tagLst>
</file>

<file path=ppt/tags/tag1622.xml><?xml version="1.0" encoding="utf-8"?>
<p:tagLst xmlns:p="http://schemas.openxmlformats.org/presentationml/2006/main">
  <p:tag name="AS_UNIQUEID" val="1251"/>
</p:tagLst>
</file>

<file path=ppt/tags/tag1623.xml><?xml version="1.0" encoding="utf-8"?>
<p:tagLst xmlns:p="http://schemas.openxmlformats.org/presentationml/2006/main">
  <p:tag name="AS_UNIQUEID" val="1252"/>
</p:tagLst>
</file>

<file path=ppt/tags/tag1624.xml><?xml version="1.0" encoding="utf-8"?>
<p:tagLst xmlns:p="http://schemas.openxmlformats.org/presentationml/2006/main">
  <p:tag name="AS_UNIQUEID" val="1253"/>
</p:tagLst>
</file>

<file path=ppt/tags/tag1625.xml><?xml version="1.0" encoding="utf-8"?>
<p:tagLst xmlns:p="http://schemas.openxmlformats.org/presentationml/2006/main">
  <p:tag name="AS_UNIQUEID" val="1254"/>
</p:tagLst>
</file>

<file path=ppt/tags/tag1626.xml><?xml version="1.0" encoding="utf-8"?>
<p:tagLst xmlns:p="http://schemas.openxmlformats.org/presentationml/2006/main">
  <p:tag name="AS_UNIQUEID" val="1255"/>
</p:tagLst>
</file>

<file path=ppt/tags/tag1627.xml><?xml version="1.0" encoding="utf-8"?>
<p:tagLst xmlns:p="http://schemas.openxmlformats.org/presentationml/2006/main">
  <p:tag name="AS_UNIQUEID" val="1723"/>
</p:tagLst>
</file>

<file path=ppt/tags/tag1628.xml><?xml version="1.0" encoding="utf-8"?>
<p:tagLst xmlns:p="http://schemas.openxmlformats.org/presentationml/2006/main">
  <p:tag name="AS_UNIQUEID" val="1724"/>
</p:tagLst>
</file>

<file path=ppt/tags/tag1629.xml><?xml version="1.0" encoding="utf-8"?>
<p:tagLst xmlns:p="http://schemas.openxmlformats.org/presentationml/2006/main">
  <p:tag name="AS_UNIQUEID" val="1256"/>
</p:tagLst>
</file>

<file path=ppt/tags/tag1630.xml><?xml version="1.0" encoding="utf-8"?>
<p:tagLst xmlns:p="http://schemas.openxmlformats.org/presentationml/2006/main">
  <p:tag name="AS_UNIQUEID" val="1725"/>
</p:tagLst>
</file>

<file path=ppt/tags/tag1631.xml><?xml version="1.0" encoding="utf-8"?>
<p:tagLst xmlns:p="http://schemas.openxmlformats.org/presentationml/2006/main">
  <p:tag name="AS_UNIQUEID" val="1257"/>
</p:tagLst>
</file>

<file path=ppt/tags/tag1632.xml><?xml version="1.0" encoding="utf-8"?>
<p:tagLst xmlns:p="http://schemas.openxmlformats.org/presentationml/2006/main">
  <p:tag name="AS_UNIQUEID" val="1258"/>
</p:tagLst>
</file>

<file path=ppt/tags/tag1633.xml><?xml version="1.0" encoding="utf-8"?>
<p:tagLst xmlns:p="http://schemas.openxmlformats.org/presentationml/2006/main">
  <p:tag name="AS_UNIQUEID" val="1726"/>
</p:tagLst>
</file>

<file path=ppt/tags/tag1634.xml><?xml version="1.0" encoding="utf-8"?>
<p:tagLst xmlns:p="http://schemas.openxmlformats.org/presentationml/2006/main">
  <p:tag name="AS_UNIQUEID" val="1727"/>
</p:tagLst>
</file>

<file path=ppt/tags/tag1635.xml><?xml version="1.0" encoding="utf-8"?>
<p:tagLst xmlns:p="http://schemas.openxmlformats.org/presentationml/2006/main">
  <p:tag name="AS_UNIQUEID" val="1259"/>
</p:tagLst>
</file>

<file path=ppt/tags/tag1636.xml><?xml version="1.0" encoding="utf-8"?>
<p:tagLst xmlns:p="http://schemas.openxmlformats.org/presentationml/2006/main">
  <p:tag name="AS_UNIQUEID" val="1260"/>
</p:tagLst>
</file>

<file path=ppt/tags/tag1637.xml><?xml version="1.0" encoding="utf-8"?>
<p:tagLst xmlns:p="http://schemas.openxmlformats.org/presentationml/2006/main">
  <p:tag name="AS_UNIQUEID" val="1261"/>
</p:tagLst>
</file>

<file path=ppt/tags/tag1638.xml><?xml version="1.0" encoding="utf-8"?>
<p:tagLst xmlns:p="http://schemas.openxmlformats.org/presentationml/2006/main">
  <p:tag name="AS_UNIQUEID" val="1262"/>
</p:tagLst>
</file>

<file path=ppt/tags/tag1639.xml><?xml version="1.0" encoding="utf-8"?>
<p:tagLst xmlns:p="http://schemas.openxmlformats.org/presentationml/2006/main">
  <p:tag name="AS_UNIQUEID" val="1263"/>
</p:tagLst>
</file>

<file path=ppt/tags/tag1640.xml><?xml version="1.0" encoding="utf-8"?>
<p:tagLst xmlns:p="http://schemas.openxmlformats.org/presentationml/2006/main">
  <p:tag name="AS_UNIQUEID" val="1264"/>
</p:tagLst>
</file>

<file path=ppt/tags/tag1641.xml><?xml version="1.0" encoding="utf-8"?>
<p:tagLst xmlns:p="http://schemas.openxmlformats.org/presentationml/2006/main">
  <p:tag name="AS_UNIQUEID" val="1265"/>
</p:tagLst>
</file>

<file path=ppt/tags/tag1642.xml><?xml version="1.0" encoding="utf-8"?>
<p:tagLst xmlns:p="http://schemas.openxmlformats.org/presentationml/2006/main">
  <p:tag name="AS_UNIQUEID" val="1266"/>
</p:tagLst>
</file>

<file path=ppt/tags/tag1643.xml><?xml version="1.0" encoding="utf-8"?>
<p:tagLst xmlns:p="http://schemas.openxmlformats.org/presentationml/2006/main">
  <p:tag name="AS_UNIQUEID" val="1267"/>
</p:tagLst>
</file>

<file path=ppt/tags/tag1644.xml><?xml version="1.0" encoding="utf-8"?>
<p:tagLst xmlns:p="http://schemas.openxmlformats.org/presentationml/2006/main">
  <p:tag name="AS_UNIQUEID" val="1268"/>
</p:tagLst>
</file>

<file path=ppt/tags/tag1645.xml><?xml version="1.0" encoding="utf-8"?>
<p:tagLst xmlns:p="http://schemas.openxmlformats.org/presentationml/2006/main">
  <p:tag name="AS_UNIQUEID" val="1269"/>
</p:tagLst>
</file>

<file path=ppt/tags/tag1646.xml><?xml version="1.0" encoding="utf-8"?>
<p:tagLst xmlns:p="http://schemas.openxmlformats.org/presentationml/2006/main">
  <p:tag name="AS_UNIQUEID" val="1270"/>
</p:tagLst>
</file>

<file path=ppt/tags/tag1647.xml><?xml version="1.0" encoding="utf-8"?>
<p:tagLst xmlns:p="http://schemas.openxmlformats.org/presentationml/2006/main">
  <p:tag name="AS_UNIQUEID" val="1271"/>
</p:tagLst>
</file>

<file path=ppt/tags/tag1648.xml><?xml version="1.0" encoding="utf-8"?>
<p:tagLst xmlns:p="http://schemas.openxmlformats.org/presentationml/2006/main">
  <p:tag name="AS_UNIQUEID" val="1272"/>
</p:tagLst>
</file>

<file path=ppt/tags/tag1649.xml><?xml version="1.0" encoding="utf-8"?>
<p:tagLst xmlns:p="http://schemas.openxmlformats.org/presentationml/2006/main">
  <p:tag name="AS_UNIQUEID" val="1273"/>
</p:tagLst>
</file>

<file path=ppt/tags/tag1650.xml><?xml version="1.0" encoding="utf-8"?>
<p:tagLst xmlns:p="http://schemas.openxmlformats.org/presentationml/2006/main">
  <p:tag name="AS_UNIQUEID" val="1274"/>
</p:tagLst>
</file>

<file path=ppt/tags/tag1651.xml><?xml version="1.0" encoding="utf-8"?>
<p:tagLst xmlns:p="http://schemas.openxmlformats.org/presentationml/2006/main">
  <p:tag name="AS_UNIQUEID" val="1275"/>
</p:tagLst>
</file>

<file path=ppt/tags/tag1652.xml><?xml version="1.0" encoding="utf-8"?>
<p:tagLst xmlns:p="http://schemas.openxmlformats.org/presentationml/2006/main">
  <p:tag name="AS_UNIQUEID" val="1276"/>
</p:tagLst>
</file>

<file path=ppt/tags/tag1653.xml><?xml version="1.0" encoding="utf-8"?>
<p:tagLst xmlns:p="http://schemas.openxmlformats.org/presentationml/2006/main">
  <p:tag name="AS_UNIQUEID" val="1728"/>
</p:tagLst>
</file>

<file path=ppt/tags/tag1654.xml><?xml version="1.0" encoding="utf-8"?>
<p:tagLst xmlns:p="http://schemas.openxmlformats.org/presentationml/2006/main">
  <p:tag name="AS_UNIQUEID" val="1277"/>
</p:tagLst>
</file>

<file path=ppt/tags/tag1655.xml><?xml version="1.0" encoding="utf-8"?>
<p:tagLst xmlns:p="http://schemas.openxmlformats.org/presentationml/2006/main">
  <p:tag name="AS_UNIQUEID" val="1278"/>
</p:tagLst>
</file>

<file path=ppt/tags/tag1656.xml><?xml version="1.0" encoding="utf-8"?>
<p:tagLst xmlns:p="http://schemas.openxmlformats.org/presentationml/2006/main">
  <p:tag name="AS_UNIQUEID" val="1279"/>
</p:tagLst>
</file>

<file path=ppt/tags/tag1657.xml><?xml version="1.0" encoding="utf-8"?>
<p:tagLst xmlns:p="http://schemas.openxmlformats.org/presentationml/2006/main">
  <p:tag name="AS_UNIQUEID" val="1280"/>
</p:tagLst>
</file>

<file path=ppt/tags/tag1658.xml><?xml version="1.0" encoding="utf-8"?>
<p:tagLst xmlns:p="http://schemas.openxmlformats.org/presentationml/2006/main">
  <p:tag name="AS_UNIQUEID" val="1281"/>
</p:tagLst>
</file>

<file path=ppt/tags/tag1659.xml><?xml version="1.0" encoding="utf-8"?>
<p:tagLst xmlns:p="http://schemas.openxmlformats.org/presentationml/2006/main">
  <p:tag name="AS_UNIQUEID" val="1729"/>
</p:tagLst>
</file>

<file path=ppt/tags/tag1660.xml><?xml version="1.0" encoding="utf-8"?>
<p:tagLst xmlns:p="http://schemas.openxmlformats.org/presentationml/2006/main">
  <p:tag name="AS_UNIQUEID" val="1282"/>
</p:tagLst>
</file>

<file path=ppt/tags/tag1661.xml><?xml version="1.0" encoding="utf-8"?>
<p:tagLst xmlns:p="http://schemas.openxmlformats.org/presentationml/2006/main">
  <p:tag name="AS_UNIQUEID" val="1283"/>
</p:tagLst>
</file>

<file path=ppt/tags/tag1662.xml><?xml version="1.0" encoding="utf-8"?>
<p:tagLst xmlns:p="http://schemas.openxmlformats.org/presentationml/2006/main">
  <p:tag name="AS_UNIQUEID" val="1284"/>
</p:tagLst>
</file>

<file path=ppt/tags/tag1663.xml><?xml version="1.0" encoding="utf-8"?>
<p:tagLst xmlns:p="http://schemas.openxmlformats.org/presentationml/2006/main">
  <p:tag name="AS_UNIQUEID" val="1285"/>
</p:tagLst>
</file>

<file path=ppt/tags/tag1664.xml><?xml version="1.0" encoding="utf-8"?>
<p:tagLst xmlns:p="http://schemas.openxmlformats.org/presentationml/2006/main">
  <p:tag name="AS_UNIQUEID" val="1286"/>
</p:tagLst>
</file>

<file path=ppt/tags/tag1665.xml><?xml version="1.0" encoding="utf-8"?>
<p:tagLst xmlns:p="http://schemas.openxmlformats.org/presentationml/2006/main">
  <p:tag name="AS_UNIQUEID" val="1287"/>
</p:tagLst>
</file>

<file path=ppt/tags/tag1666.xml><?xml version="1.0" encoding="utf-8"?>
<p:tagLst xmlns:p="http://schemas.openxmlformats.org/presentationml/2006/main">
  <p:tag name="AS_UNIQUEID" val="1288"/>
</p:tagLst>
</file>

<file path=ppt/tags/tag1667.xml><?xml version="1.0" encoding="utf-8"?>
<p:tagLst xmlns:p="http://schemas.openxmlformats.org/presentationml/2006/main">
  <p:tag name="AS_UNIQUEID" val="1314"/>
</p:tagLst>
</file>

<file path=ppt/tags/tag1668.xml><?xml version="1.0" encoding="utf-8"?>
<p:tagLst xmlns:p="http://schemas.openxmlformats.org/presentationml/2006/main">
  <p:tag name="AS_NET" val="4.0.30319.42000"/>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9525">
          <a:noFill/>
          <a:miter lim="800000"/>
        </a:ln>
        <a:effectLst/>
      </a:spPr>
      <a:bodyPr>
        <a:spAutoFit/>
      </a:bodyPr>
      <a:lstStyle>
        <a:defPPr marL="0" marR="0" lvl="0" indent="0" eaLnBrk="1" hangingPunct="1">
          <a:defRPr lang="en-US" altLang="zh-CN" sz="2700" b="1">
            <a:solidFill>
              <a:srgbClr val="0000FF"/>
            </a:solidFill>
            <a:effectLst>
              <a:outerShdw blurRad="38100" dist="38100" dir="2700000" algn="tl">
                <a:schemeClr val="bg2"/>
              </a:outerShdw>
            </a:effectLst>
            <a:latin typeface="Arial" panose="020B0604020202020204"/>
            <a:ea typeface="黑体" panose="02010609060101010101"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r="http://schemas.openxmlformats.org/officeDocument/2006/relationships" xmlns:a="http://schemas.openxmlformats.org/drawingml/2006/main" name="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r="http://schemas.openxmlformats.org/officeDocument/2006/relationships" xmlns:a="http://schemas.openxmlformats.org/drawingml/2006/main" name="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r="http://schemas.openxmlformats.org/officeDocument/2006/relationships" xmlns:a="http://schemas.openxmlformats.org/drawingml/2006/main" name="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r="http://schemas.openxmlformats.org/officeDocument/2006/relationships" xmlns:a="http://schemas.openxmlformats.org/drawingml/2006/main" name="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r="http://schemas.openxmlformats.org/officeDocument/2006/relationships" xmlns:a="http://schemas.openxmlformats.org/drawingml/2006/main" name="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r="http://schemas.openxmlformats.org/officeDocument/2006/relationships" xmlns:a="http://schemas.openxmlformats.org/drawingml/2006/main" name="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r="http://schemas.openxmlformats.org/officeDocument/2006/relationships" xmlns:a="http://schemas.openxmlformats.org/drawingml/2006/main" name="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r="http://schemas.openxmlformats.org/officeDocument/2006/relationships" xmlns:a="http://schemas.openxmlformats.org/drawingml/2006/main" name="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r="http://schemas.openxmlformats.org/officeDocument/2006/relationships" xmlns:a="http://schemas.openxmlformats.org/drawingml/2006/main" name="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r="http://schemas.openxmlformats.org/officeDocument/2006/relationships" xmlns:a="http://schemas.openxmlformats.org/drawingml/2006/main" name="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r="http://schemas.openxmlformats.org/officeDocument/2006/relationships" xmlns:a="http://schemas.openxmlformats.org/drawingml/2006/main" name="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r="http://schemas.openxmlformats.org/officeDocument/2006/relationships" xmlns:a="http://schemas.openxmlformats.org/drawingml/2006/main" name="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r="http://schemas.openxmlformats.org/officeDocument/2006/relationships" xmlns:a="http://schemas.openxmlformats.org/drawingml/2006/main" name="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r="http://schemas.openxmlformats.org/officeDocument/2006/relationships" xmlns:a="http://schemas.openxmlformats.org/drawingml/2006/main" name="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r="http://schemas.openxmlformats.org/officeDocument/2006/relationships" xmlns:a="http://schemas.openxmlformats.org/drawingml/2006/main" name="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2.xml><?xml version="1.0" encoding="utf-8"?>
<a:theme xmlns:r="http://schemas.openxmlformats.org/officeDocument/2006/relationships" xmlns:a="http://schemas.openxmlformats.org/drawingml/2006/main" name="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3.xml><?xml version="1.0" encoding="utf-8"?>
<a:theme xmlns:r="http://schemas.openxmlformats.org/officeDocument/2006/relationships" xmlns:a="http://schemas.openxmlformats.org/drawingml/2006/main" name="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4.xml><?xml version="1.0" encoding="utf-8"?>
<a:theme xmlns:r="http://schemas.openxmlformats.org/officeDocument/2006/relationships" xmlns:a="http://schemas.openxmlformats.org/drawingml/2006/main" name="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5.xml><?xml version="1.0" encoding="utf-8"?>
<a:theme xmlns:r="http://schemas.openxmlformats.org/officeDocument/2006/relationships" xmlns:a="http://schemas.openxmlformats.org/drawingml/2006/main" name="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6.xml><?xml version="1.0" encoding="utf-8"?>
<a:theme xmlns:r="http://schemas.openxmlformats.org/officeDocument/2006/relationships" xmlns:a="http://schemas.openxmlformats.org/drawingml/2006/main" name="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7.xml><?xml version="1.0" encoding="utf-8"?>
<a:theme xmlns:r="http://schemas.openxmlformats.org/officeDocument/2006/relationships" xmlns:a="http://schemas.openxmlformats.org/drawingml/2006/main" name="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8.xml><?xml version="1.0" encoding="utf-8"?>
<a:theme xmlns:r="http://schemas.openxmlformats.org/officeDocument/2006/relationships" xmlns:a="http://schemas.openxmlformats.org/drawingml/2006/main" name="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9.xml><?xml version="1.0" encoding="utf-8"?>
<a:theme xmlns:r="http://schemas.openxmlformats.org/officeDocument/2006/relationships" xmlns:a="http://schemas.openxmlformats.org/drawingml/2006/main" name="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0.xml><?xml version="1.0" encoding="utf-8"?>
<a:theme xmlns:r="http://schemas.openxmlformats.org/officeDocument/2006/relationships" xmlns:a="http://schemas.openxmlformats.org/drawingml/2006/main" name="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1.xml><?xml version="1.0" encoding="utf-8"?>
<a:theme xmlns:r="http://schemas.openxmlformats.org/officeDocument/2006/relationships" xmlns:a="http://schemas.openxmlformats.org/drawingml/2006/main" name="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2.xml><?xml version="1.0" encoding="utf-8"?>
<a:theme xmlns:r="http://schemas.openxmlformats.org/officeDocument/2006/relationships" xmlns:a="http://schemas.openxmlformats.org/drawingml/2006/main" name="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3.xml><?xml version="1.0" encoding="utf-8"?>
<a:theme xmlns:r="http://schemas.openxmlformats.org/officeDocument/2006/relationships" xmlns:a="http://schemas.openxmlformats.org/drawingml/2006/main" name="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4.xml><?xml version="1.0" encoding="utf-8"?>
<a:theme xmlns:r="http://schemas.openxmlformats.org/officeDocument/2006/relationships" xmlns:a="http://schemas.openxmlformats.org/drawingml/2006/main" name="1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5.xml><?xml version="1.0" encoding="utf-8"?>
<a:theme xmlns:r="http://schemas.openxmlformats.org/officeDocument/2006/relationships" xmlns:a="http://schemas.openxmlformats.org/drawingml/2006/main" name="2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6.xml><?xml version="1.0" encoding="utf-8"?>
<a:theme xmlns:r="http://schemas.openxmlformats.org/officeDocument/2006/relationships" xmlns:a="http://schemas.openxmlformats.org/drawingml/2006/main" name="3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7.xml><?xml version="1.0" encoding="utf-8"?>
<a:theme xmlns:r="http://schemas.openxmlformats.org/officeDocument/2006/relationships" xmlns:a="http://schemas.openxmlformats.org/drawingml/2006/main" name="4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8.xml><?xml version="1.0" encoding="utf-8"?>
<a:theme xmlns:r="http://schemas.openxmlformats.org/officeDocument/2006/relationships" xmlns:a="http://schemas.openxmlformats.org/drawingml/2006/main" name="5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9.xml><?xml version="1.0" encoding="utf-8"?>
<a:theme xmlns:r="http://schemas.openxmlformats.org/officeDocument/2006/relationships" xmlns:a="http://schemas.openxmlformats.org/drawingml/2006/main" name="6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0.xml><?xml version="1.0" encoding="utf-8"?>
<a:theme xmlns:r="http://schemas.openxmlformats.org/officeDocument/2006/relationships" xmlns:a="http://schemas.openxmlformats.org/drawingml/2006/main" name="7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1.xml><?xml version="1.0" encoding="utf-8"?>
<a:theme xmlns:r="http://schemas.openxmlformats.org/officeDocument/2006/relationships" xmlns:a="http://schemas.openxmlformats.org/drawingml/2006/main" name="8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2.xml><?xml version="1.0" encoding="utf-8"?>
<a:theme xmlns:r="http://schemas.openxmlformats.org/officeDocument/2006/relationships" xmlns:a="http://schemas.openxmlformats.org/drawingml/2006/main" name="9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3.xml><?xml version="1.0" encoding="utf-8"?>
<a:theme xmlns:r="http://schemas.openxmlformats.org/officeDocument/2006/relationships" xmlns:a="http://schemas.openxmlformats.org/drawingml/2006/main" name="10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4.xml><?xml version="1.0" encoding="utf-8"?>
<a:theme xmlns:r="http://schemas.openxmlformats.org/officeDocument/2006/relationships" xmlns:a="http://schemas.openxmlformats.org/drawingml/2006/main" name="11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5.xml><?xml version="1.0" encoding="utf-8"?>
<a:theme xmlns:r="http://schemas.openxmlformats.org/officeDocument/2006/relationships" xmlns:a="http://schemas.openxmlformats.org/drawingml/2006/main" name="12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6.xml><?xml version="1.0" encoding="utf-8"?>
<a:theme xmlns:r="http://schemas.openxmlformats.org/officeDocument/2006/relationships" xmlns:a="http://schemas.openxmlformats.org/drawingml/2006/main" name="13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7.xml><?xml version="1.0" encoding="utf-8"?>
<a:theme xmlns:r="http://schemas.openxmlformats.org/officeDocument/2006/relationships" xmlns:a="http://schemas.openxmlformats.org/drawingml/2006/main" name="14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8.xml><?xml version="1.0" encoding="utf-8"?>
<a:theme xmlns:r="http://schemas.openxmlformats.org/officeDocument/2006/relationships" xmlns:a="http://schemas.openxmlformats.org/drawingml/2006/main" name="15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9.xml><?xml version="1.0" encoding="utf-8"?>
<a:theme xmlns:r="http://schemas.openxmlformats.org/officeDocument/2006/relationships" xmlns:a="http://schemas.openxmlformats.org/drawingml/2006/main" name="16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0.xml><?xml version="1.0" encoding="utf-8"?>
<a:theme xmlns:r="http://schemas.openxmlformats.org/officeDocument/2006/relationships" xmlns:a="http://schemas.openxmlformats.org/drawingml/2006/main" name="17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1.xml><?xml version="1.0" encoding="utf-8"?>
<a:theme xmlns:r="http://schemas.openxmlformats.org/officeDocument/2006/relationships" xmlns:a="http://schemas.openxmlformats.org/drawingml/2006/main" name="18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2.xml><?xml version="1.0" encoding="utf-8"?>
<a:theme xmlns:r="http://schemas.openxmlformats.org/officeDocument/2006/relationships" xmlns:a="http://schemas.openxmlformats.org/drawingml/2006/main" name="19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3.xml><?xml version="1.0" encoding="utf-8"?>
<a:theme xmlns:r="http://schemas.openxmlformats.org/officeDocument/2006/relationships" xmlns:a="http://schemas.openxmlformats.org/drawingml/2006/main" name="1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9525">
          <a:noFill/>
          <a:miter lim="800000"/>
        </a:ln>
        <a:effectLst/>
      </a:spPr>
      <a:bodyPr>
        <a:spAutoFit/>
      </a:bodyPr>
      <a:lstStyle>
        <a:defPPr marL="0" marR="0" lvl="0" indent="0" eaLnBrk="1" hangingPunct="1">
          <a:defRPr lang="en-US" altLang="zh-CN" sz="2700" b="1">
            <a:solidFill>
              <a:srgbClr val="0000FF"/>
            </a:solidFill>
            <a:effectLst>
              <a:outerShdw blurRad="38100" dist="38100" dir="2700000" algn="tl">
                <a:schemeClr val="bg2"/>
              </a:outerShdw>
            </a:effectLst>
            <a:latin typeface="Arial" panose="020B0604020202020204"/>
            <a:ea typeface="黑体" panose="02010609060101010101"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54.xml><?xml version="1.0" encoding="utf-8"?>
<a:theme xmlns:r="http://schemas.openxmlformats.org/officeDocument/2006/relationships" xmlns:a="http://schemas.openxmlformats.org/drawingml/2006/main" name="2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9525">
          <a:noFill/>
          <a:miter lim="800000"/>
        </a:ln>
        <a:effectLst/>
      </a:spPr>
      <a:bodyPr>
        <a:spAutoFit/>
      </a:bodyPr>
      <a:lstStyle>
        <a:defPPr marL="0" marR="0" lvl="0" indent="0" eaLnBrk="1" hangingPunct="1">
          <a:defRPr lang="en-US" altLang="zh-CN" sz="2700" b="1">
            <a:solidFill>
              <a:srgbClr val="0000FF"/>
            </a:solidFill>
            <a:effectLst>
              <a:outerShdw blurRad="38100" dist="38100" dir="2700000" algn="tl">
                <a:schemeClr val="bg2"/>
              </a:outerShdw>
            </a:effectLst>
            <a:latin typeface="Arial" panose="020B0604020202020204"/>
            <a:ea typeface="黑体" panose="02010609060101010101"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55.xml><?xml version="1.0" encoding="utf-8"?>
<a:theme xmlns:r="http://schemas.openxmlformats.org/officeDocument/2006/relationships" xmlns:a="http://schemas.openxmlformats.org/drawingml/2006/main" name="3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9525">
          <a:noFill/>
          <a:miter lim="800000"/>
        </a:ln>
        <a:effectLst/>
      </a:spPr>
      <a:bodyPr>
        <a:spAutoFit/>
      </a:bodyPr>
      <a:lstStyle>
        <a:defPPr marL="0" marR="0" lvl="0" indent="0" eaLnBrk="1" hangingPunct="1">
          <a:defRPr lang="en-US" altLang="zh-CN" sz="2700" b="1">
            <a:solidFill>
              <a:srgbClr val="0000FF"/>
            </a:solidFill>
            <a:effectLst>
              <a:outerShdw blurRad="38100" dist="38100" dir="2700000" algn="tl">
                <a:schemeClr val="bg2"/>
              </a:outerShdw>
            </a:effectLst>
            <a:latin typeface="Arial" panose="020B0604020202020204"/>
            <a:ea typeface="黑体" panose="02010609060101010101"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56.xml><?xml version="1.0" encoding="utf-8"?>
<a:theme xmlns:r="http://schemas.openxmlformats.org/officeDocument/2006/relationships" xmlns:a="http://schemas.openxmlformats.org/drawingml/2006/main" name="4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9525">
          <a:noFill/>
          <a:miter lim="800000"/>
        </a:ln>
        <a:effectLst/>
      </a:spPr>
      <a:bodyPr>
        <a:spAutoFit/>
      </a:bodyPr>
      <a:lstStyle>
        <a:defPPr marL="0" marR="0" lvl="0" indent="0" eaLnBrk="1" hangingPunct="1">
          <a:defRPr lang="en-US" altLang="zh-CN" sz="2700" b="1">
            <a:solidFill>
              <a:srgbClr val="0000FF"/>
            </a:solidFill>
            <a:effectLst>
              <a:outerShdw blurRad="38100" dist="38100" dir="2700000" algn="tl">
                <a:schemeClr val="bg2"/>
              </a:outerShdw>
            </a:effectLst>
            <a:latin typeface="Arial" panose="020B0604020202020204"/>
            <a:ea typeface="黑体" panose="02010609060101010101"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57.xml><?xml version="1.0" encoding="utf-8"?>
<a:theme xmlns:r="http://schemas.openxmlformats.org/officeDocument/2006/relationships" xmlns:a="http://schemas.openxmlformats.org/drawingml/2006/main" name="5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9525">
          <a:noFill/>
          <a:miter lim="800000"/>
        </a:ln>
        <a:effectLst/>
      </a:spPr>
      <a:bodyPr>
        <a:spAutoFit/>
      </a:bodyPr>
      <a:lstStyle>
        <a:defPPr marL="0" marR="0" lvl="0" indent="0" eaLnBrk="1" hangingPunct="1">
          <a:defRPr lang="en-US" altLang="zh-CN" sz="2700" b="1">
            <a:solidFill>
              <a:srgbClr val="0000FF"/>
            </a:solidFill>
            <a:effectLst>
              <a:outerShdw blurRad="38100" dist="38100" dir="2700000" algn="tl">
                <a:schemeClr val="bg2"/>
              </a:outerShdw>
            </a:effectLst>
            <a:latin typeface="Arial" panose="020B0604020202020204"/>
            <a:ea typeface="黑体" panose="02010609060101010101"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58.xml><?xml version="1.0" encoding="utf-8"?>
<a:theme xmlns:r="http://schemas.openxmlformats.org/officeDocument/2006/relationships" xmlns:a="http://schemas.openxmlformats.org/drawingml/2006/main" name="6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9525">
          <a:noFill/>
          <a:miter lim="800000"/>
        </a:ln>
        <a:effectLst/>
      </a:spPr>
      <a:bodyPr>
        <a:spAutoFit/>
      </a:bodyPr>
      <a:lstStyle>
        <a:defPPr marL="0" marR="0" lvl="0" indent="0" eaLnBrk="1" hangingPunct="1">
          <a:defRPr lang="en-US" altLang="zh-CN" sz="2700" b="1">
            <a:solidFill>
              <a:srgbClr val="0000FF"/>
            </a:solidFill>
            <a:effectLst>
              <a:outerShdw blurRad="38100" dist="38100" dir="2700000" algn="tl">
                <a:schemeClr val="bg2"/>
              </a:outerShdw>
            </a:effectLst>
            <a:latin typeface="Arial" panose="020B0604020202020204"/>
            <a:ea typeface="黑体" panose="02010609060101010101"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59.xml><?xml version="1.0" encoding="utf-8"?>
<a:theme xmlns:r="http://schemas.openxmlformats.org/officeDocument/2006/relationships" xmlns:a="http://schemas.openxmlformats.org/drawingml/2006/main" name="7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9525">
          <a:noFill/>
          <a:miter lim="800000"/>
        </a:ln>
        <a:effectLst/>
      </a:spPr>
      <a:bodyPr>
        <a:spAutoFit/>
      </a:bodyPr>
      <a:lstStyle>
        <a:defPPr marL="0" marR="0" lvl="0" indent="0" eaLnBrk="1" hangingPunct="1">
          <a:defRPr lang="en-US" altLang="zh-CN" sz="2700" b="1">
            <a:solidFill>
              <a:srgbClr val="0000FF"/>
            </a:solidFill>
            <a:effectLst>
              <a:outerShdw blurRad="38100" dist="38100" dir="2700000" algn="tl">
                <a:schemeClr val="bg2"/>
              </a:outerShdw>
            </a:effectLst>
            <a:latin typeface="Arial" panose="020B0604020202020204"/>
            <a:ea typeface="黑体" panose="02010609060101010101"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60.xml><?xml version="1.0" encoding="utf-8"?>
<a:theme xmlns:r="http://schemas.openxmlformats.org/officeDocument/2006/relationships" xmlns:a="http://schemas.openxmlformats.org/drawingml/2006/main" name="8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9525">
          <a:noFill/>
          <a:miter lim="800000"/>
        </a:ln>
        <a:effectLst/>
      </a:spPr>
      <a:bodyPr>
        <a:spAutoFit/>
      </a:bodyPr>
      <a:lstStyle>
        <a:defPPr marL="0" marR="0" lvl="0" indent="0" eaLnBrk="1" hangingPunct="1">
          <a:defRPr lang="en-US" altLang="zh-CN" sz="2700" b="1">
            <a:solidFill>
              <a:srgbClr val="0000FF"/>
            </a:solidFill>
            <a:effectLst>
              <a:outerShdw blurRad="38100" dist="38100" dir="2700000" algn="tl">
                <a:schemeClr val="bg2"/>
              </a:outerShdw>
            </a:effectLst>
            <a:latin typeface="Arial" panose="020B0604020202020204"/>
            <a:ea typeface="黑体" panose="02010609060101010101"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61.xml><?xml version="1.0" encoding="utf-8"?>
<a:theme xmlns:r="http://schemas.openxmlformats.org/officeDocument/2006/relationships" xmlns:a="http://schemas.openxmlformats.org/drawingml/2006/main" name="9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9525">
          <a:noFill/>
          <a:miter lim="800000"/>
        </a:ln>
        <a:effectLst/>
      </a:spPr>
      <a:bodyPr>
        <a:spAutoFit/>
      </a:bodyPr>
      <a:lstStyle>
        <a:defPPr marL="0" marR="0" lvl="0" indent="0" eaLnBrk="1" hangingPunct="1">
          <a:defRPr lang="en-US" altLang="zh-CN" sz="2700" b="1">
            <a:solidFill>
              <a:srgbClr val="0000FF"/>
            </a:solidFill>
            <a:effectLst>
              <a:outerShdw blurRad="38100" dist="38100" dir="2700000" algn="tl">
                <a:schemeClr val="bg2"/>
              </a:outerShdw>
            </a:effectLst>
            <a:latin typeface="Arial" panose="020B0604020202020204"/>
            <a:ea typeface="黑体" panose="02010609060101010101"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62.xml><?xml version="1.0" encoding="utf-8"?>
<a:theme xmlns:r="http://schemas.openxmlformats.org/officeDocument/2006/relationships" xmlns:a="http://schemas.openxmlformats.org/drawingml/2006/main" name="10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9525">
          <a:noFill/>
          <a:miter lim="800000"/>
        </a:ln>
        <a:effectLst/>
      </a:spPr>
      <a:bodyPr>
        <a:spAutoFit/>
      </a:bodyPr>
      <a:lstStyle>
        <a:defPPr marL="0" marR="0" lvl="0" indent="0" eaLnBrk="1" hangingPunct="1">
          <a:defRPr lang="en-US" altLang="zh-CN" sz="2700" b="1">
            <a:solidFill>
              <a:srgbClr val="0000FF"/>
            </a:solidFill>
            <a:effectLst>
              <a:outerShdw blurRad="38100" dist="38100" dir="2700000" algn="tl">
                <a:schemeClr val="bg2"/>
              </a:outerShdw>
            </a:effectLst>
            <a:latin typeface="Arial" panose="020B0604020202020204"/>
            <a:ea typeface="黑体" panose="02010609060101010101"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63.xml><?xml version="1.0" encoding="utf-8"?>
<a:theme xmlns:r="http://schemas.openxmlformats.org/officeDocument/2006/relationships" xmlns:a="http://schemas.openxmlformats.org/drawingml/2006/main" name="11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9525">
          <a:noFill/>
          <a:miter lim="800000"/>
        </a:ln>
        <a:effectLst/>
      </a:spPr>
      <a:bodyPr>
        <a:spAutoFit/>
      </a:bodyPr>
      <a:lstStyle>
        <a:defPPr marL="0" marR="0" lvl="0" indent="0" eaLnBrk="1" hangingPunct="1">
          <a:defRPr lang="en-US" altLang="zh-CN" sz="2700" b="1">
            <a:solidFill>
              <a:srgbClr val="0000FF"/>
            </a:solidFill>
            <a:effectLst>
              <a:outerShdw blurRad="38100" dist="38100" dir="2700000" algn="tl">
                <a:schemeClr val="bg2"/>
              </a:outerShdw>
            </a:effectLst>
            <a:latin typeface="Arial" panose="020B0604020202020204"/>
            <a:ea typeface="黑体" panose="02010609060101010101"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64.xml><?xml version="1.0" encoding="utf-8"?>
<a:theme xmlns:r="http://schemas.openxmlformats.org/officeDocument/2006/relationships" xmlns:a="http://schemas.openxmlformats.org/drawingml/2006/main" name="12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9525">
          <a:noFill/>
          <a:miter lim="800000"/>
        </a:ln>
        <a:effectLst/>
      </a:spPr>
      <a:bodyPr>
        <a:spAutoFit/>
      </a:bodyPr>
      <a:lstStyle>
        <a:defPPr marL="0" marR="0" lvl="0" indent="0" eaLnBrk="1" hangingPunct="1">
          <a:defRPr lang="en-US" altLang="zh-CN" sz="2700" b="1">
            <a:solidFill>
              <a:srgbClr val="0000FF"/>
            </a:solidFill>
            <a:effectLst>
              <a:outerShdw blurRad="38100" dist="38100" dir="2700000" algn="tl">
                <a:schemeClr val="bg2"/>
              </a:outerShdw>
            </a:effectLst>
            <a:latin typeface="Arial" panose="020B0604020202020204"/>
            <a:ea typeface="黑体" panose="02010609060101010101"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65.xml><?xml version="1.0" encoding="utf-8"?>
<a:theme xmlns:r="http://schemas.openxmlformats.org/officeDocument/2006/relationships" xmlns:a="http://schemas.openxmlformats.org/drawingml/2006/main" name="13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9525">
          <a:noFill/>
          <a:miter lim="800000"/>
        </a:ln>
        <a:effectLst/>
      </a:spPr>
      <a:bodyPr>
        <a:spAutoFit/>
      </a:bodyPr>
      <a:lstStyle>
        <a:defPPr marL="0" marR="0" lvl="0" indent="0" eaLnBrk="1" hangingPunct="1">
          <a:defRPr lang="en-US" altLang="zh-CN" sz="2700" b="1">
            <a:solidFill>
              <a:srgbClr val="0000FF"/>
            </a:solidFill>
            <a:effectLst>
              <a:outerShdw blurRad="38100" dist="38100" dir="2700000" algn="tl">
                <a:schemeClr val="bg2"/>
              </a:outerShdw>
            </a:effectLst>
            <a:latin typeface="Arial" panose="020B0604020202020204"/>
            <a:ea typeface="黑体" panose="02010609060101010101"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66.xml><?xml version="1.0" encoding="utf-8"?>
<a:theme xmlns:r="http://schemas.openxmlformats.org/officeDocument/2006/relationships" xmlns:a="http://schemas.openxmlformats.org/drawingml/2006/main" name="14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9525">
          <a:noFill/>
          <a:miter lim="800000"/>
        </a:ln>
        <a:effectLst/>
      </a:spPr>
      <a:bodyPr>
        <a:spAutoFit/>
      </a:bodyPr>
      <a:lstStyle>
        <a:defPPr marL="0" marR="0" lvl="0" indent="0" eaLnBrk="1" hangingPunct="1">
          <a:defRPr lang="en-US" altLang="zh-CN" sz="2700" b="1">
            <a:solidFill>
              <a:srgbClr val="0000FF"/>
            </a:solidFill>
            <a:effectLst>
              <a:outerShdw blurRad="38100" dist="38100" dir="2700000" algn="tl">
                <a:schemeClr val="bg2"/>
              </a:outerShdw>
            </a:effectLst>
            <a:latin typeface="Arial" panose="020B0604020202020204"/>
            <a:ea typeface="黑体" panose="02010609060101010101"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67.xml><?xml version="1.0" encoding="utf-8"?>
<a:theme xmlns:r="http://schemas.openxmlformats.org/officeDocument/2006/relationships" xmlns:a="http://schemas.openxmlformats.org/drawingml/2006/main" name="15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9525">
          <a:noFill/>
          <a:miter lim="800000"/>
        </a:ln>
        <a:effectLst/>
      </a:spPr>
      <a:bodyPr>
        <a:spAutoFit/>
      </a:bodyPr>
      <a:lstStyle>
        <a:defPPr marL="0" marR="0" lvl="0" indent="0" eaLnBrk="1" hangingPunct="1">
          <a:defRPr lang="en-US" altLang="zh-CN" sz="2700" b="1">
            <a:solidFill>
              <a:srgbClr val="0000FF"/>
            </a:solidFill>
            <a:effectLst>
              <a:outerShdw blurRad="38100" dist="38100" dir="2700000" algn="tl">
                <a:schemeClr val="bg2"/>
              </a:outerShdw>
            </a:effectLst>
            <a:latin typeface="Arial" panose="020B0604020202020204"/>
            <a:ea typeface="黑体" panose="02010609060101010101"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68.xml><?xml version="1.0" encoding="utf-8"?>
<a:theme xmlns:r="http://schemas.openxmlformats.org/officeDocument/2006/relationships" xmlns:a="http://schemas.openxmlformats.org/drawingml/2006/main" name="16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9525">
          <a:noFill/>
          <a:miter lim="800000"/>
        </a:ln>
        <a:effectLst/>
      </a:spPr>
      <a:bodyPr>
        <a:spAutoFit/>
      </a:bodyPr>
      <a:lstStyle>
        <a:defPPr marL="0" marR="0" lvl="0" indent="0" eaLnBrk="1" hangingPunct="1">
          <a:defRPr lang="en-US" altLang="zh-CN" sz="2700" b="1">
            <a:solidFill>
              <a:srgbClr val="0000FF"/>
            </a:solidFill>
            <a:effectLst>
              <a:outerShdw blurRad="38100" dist="38100" dir="2700000" algn="tl">
                <a:schemeClr val="bg2"/>
              </a:outerShdw>
            </a:effectLst>
            <a:latin typeface="Arial" panose="020B0604020202020204"/>
            <a:ea typeface="黑体" panose="02010609060101010101"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69.xml><?xml version="1.0" encoding="utf-8"?>
<a:theme xmlns:r="http://schemas.openxmlformats.org/officeDocument/2006/relationships" xmlns:a="http://schemas.openxmlformats.org/drawingml/2006/main" name="17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9525">
          <a:noFill/>
          <a:miter lim="800000"/>
        </a:ln>
        <a:effectLst/>
      </a:spPr>
      <a:bodyPr>
        <a:spAutoFit/>
      </a:bodyPr>
      <a:lstStyle>
        <a:defPPr marL="0" marR="0" lvl="0" indent="0" eaLnBrk="1" hangingPunct="1">
          <a:defRPr lang="en-US" altLang="zh-CN" sz="2700" b="1">
            <a:solidFill>
              <a:srgbClr val="0000FF"/>
            </a:solidFill>
            <a:effectLst>
              <a:outerShdw blurRad="38100" dist="38100" dir="2700000" algn="tl">
                <a:schemeClr val="bg2"/>
              </a:outerShdw>
            </a:effectLst>
            <a:latin typeface="Arial" panose="020B0604020202020204"/>
            <a:ea typeface="黑体" panose="02010609060101010101"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70.xml><?xml version="1.0" encoding="utf-8"?>
<a:theme xmlns:r="http://schemas.openxmlformats.org/officeDocument/2006/relationships" xmlns:a="http://schemas.openxmlformats.org/drawingml/2006/main" name="18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9525">
          <a:noFill/>
          <a:miter lim="800000"/>
        </a:ln>
        <a:effectLst/>
      </a:spPr>
      <a:bodyPr>
        <a:spAutoFit/>
      </a:bodyPr>
      <a:lstStyle>
        <a:defPPr marL="0" marR="0" lvl="0" indent="0" eaLnBrk="1" hangingPunct="1">
          <a:defRPr lang="en-US" altLang="zh-CN" sz="2700" b="1">
            <a:solidFill>
              <a:srgbClr val="0000FF"/>
            </a:solidFill>
            <a:effectLst>
              <a:outerShdw blurRad="38100" dist="38100" dir="2700000" algn="tl">
                <a:schemeClr val="bg2"/>
              </a:outerShdw>
            </a:effectLst>
            <a:latin typeface="Arial" panose="020B0604020202020204"/>
            <a:ea typeface="黑体" panose="02010609060101010101"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71.xml><?xml version="1.0" encoding="utf-8"?>
<a:theme xmlns:r="http://schemas.openxmlformats.org/officeDocument/2006/relationships" xmlns:a="http://schemas.openxmlformats.org/drawingml/2006/main" name="19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ln w="9525">
          <a:noFill/>
          <a:miter lim="800000"/>
        </a:ln>
        <a:effectLst/>
      </a:spPr>
      <a:bodyPr>
        <a:spAutoFit/>
      </a:bodyPr>
      <a:lstStyle>
        <a:defPPr marL="0" marR="0" lvl="0" indent="0" eaLnBrk="1" hangingPunct="1">
          <a:defRPr lang="en-US" altLang="zh-CN" sz="2700" b="1">
            <a:solidFill>
              <a:srgbClr val="0000FF"/>
            </a:solidFill>
            <a:effectLst>
              <a:outerShdw blurRad="38100" dist="38100" dir="2700000" algn="tl">
                <a:schemeClr val="bg2"/>
              </a:outerShdw>
            </a:effectLst>
            <a:latin typeface="Arial" panose="020B0604020202020204"/>
            <a:ea typeface="黑体" panose="02010609060101010101"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72.xml><?xml version="1.0" encoding="utf-8"?>
<a:theme xmlns:r="http://schemas.openxmlformats.org/officeDocument/2006/relationships" xmlns:a="http://schemas.openxmlformats.org/drawingml/2006/main" name="1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3.xml><?xml version="1.0" encoding="utf-8"?>
<a:theme xmlns:r="http://schemas.openxmlformats.org/officeDocument/2006/relationships" xmlns:a="http://schemas.openxmlformats.org/drawingml/2006/main" name="2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4.xml><?xml version="1.0" encoding="utf-8"?>
<a:theme xmlns:r="http://schemas.openxmlformats.org/officeDocument/2006/relationships" xmlns:a="http://schemas.openxmlformats.org/drawingml/2006/main" name="3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5.xml><?xml version="1.0" encoding="utf-8"?>
<a:theme xmlns:r="http://schemas.openxmlformats.org/officeDocument/2006/relationships" xmlns:a="http://schemas.openxmlformats.org/drawingml/2006/main" name="4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6.xml><?xml version="1.0" encoding="utf-8"?>
<a:theme xmlns:r="http://schemas.openxmlformats.org/officeDocument/2006/relationships" xmlns:a="http://schemas.openxmlformats.org/drawingml/2006/main" name="5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7.xml><?xml version="1.0" encoding="utf-8"?>
<a:theme xmlns:r="http://schemas.openxmlformats.org/officeDocument/2006/relationships" xmlns:a="http://schemas.openxmlformats.org/drawingml/2006/main" name="6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8.xml><?xml version="1.0" encoding="utf-8"?>
<a:theme xmlns:r="http://schemas.openxmlformats.org/officeDocument/2006/relationships" xmlns:a="http://schemas.openxmlformats.org/drawingml/2006/main" name="7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9.xml><?xml version="1.0" encoding="utf-8"?>
<a:theme xmlns:r="http://schemas.openxmlformats.org/officeDocument/2006/relationships" xmlns:a="http://schemas.openxmlformats.org/drawingml/2006/main" name="8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0.xml><?xml version="1.0" encoding="utf-8"?>
<a:theme xmlns:r="http://schemas.openxmlformats.org/officeDocument/2006/relationships" xmlns:a="http://schemas.openxmlformats.org/drawingml/2006/main" name="9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1.xml><?xml version="1.0" encoding="utf-8"?>
<a:theme xmlns:r="http://schemas.openxmlformats.org/officeDocument/2006/relationships" xmlns:a="http://schemas.openxmlformats.org/drawingml/2006/main" name="10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2.xml><?xml version="1.0" encoding="utf-8"?>
<a:theme xmlns:r="http://schemas.openxmlformats.org/officeDocument/2006/relationships" xmlns:a="http://schemas.openxmlformats.org/drawingml/2006/main" name="11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3.xml><?xml version="1.0" encoding="utf-8"?>
<a:theme xmlns:r="http://schemas.openxmlformats.org/officeDocument/2006/relationships" xmlns:a="http://schemas.openxmlformats.org/drawingml/2006/main" name="12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4.xml><?xml version="1.0" encoding="utf-8"?>
<a:theme xmlns:r="http://schemas.openxmlformats.org/officeDocument/2006/relationships" xmlns:a="http://schemas.openxmlformats.org/drawingml/2006/main" name="13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5.xml><?xml version="1.0" encoding="utf-8"?>
<a:theme xmlns:r="http://schemas.openxmlformats.org/officeDocument/2006/relationships" xmlns:a="http://schemas.openxmlformats.org/drawingml/2006/main" name="14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6.xml><?xml version="1.0" encoding="utf-8"?>
<a:theme xmlns:r="http://schemas.openxmlformats.org/officeDocument/2006/relationships" xmlns:a="http://schemas.openxmlformats.org/drawingml/2006/main" name="15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7.xml><?xml version="1.0" encoding="utf-8"?>
<a:theme xmlns:r="http://schemas.openxmlformats.org/officeDocument/2006/relationships" xmlns:a="http://schemas.openxmlformats.org/drawingml/2006/main" name="16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8.xml><?xml version="1.0" encoding="utf-8"?>
<a:theme xmlns:r="http://schemas.openxmlformats.org/officeDocument/2006/relationships" xmlns:a="http://schemas.openxmlformats.org/drawingml/2006/main" name="17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9.xml><?xml version="1.0" encoding="utf-8"?>
<a:theme xmlns:r="http://schemas.openxmlformats.org/officeDocument/2006/relationships" xmlns:a="http://schemas.openxmlformats.org/drawingml/2006/main" name="18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0.xml><?xml version="1.0" encoding="utf-8"?>
<a:theme xmlns:r="http://schemas.openxmlformats.org/officeDocument/2006/relationships" xmlns:a="http://schemas.openxmlformats.org/drawingml/2006/main" name="19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1.xml><?xml version="1.0" encoding="utf-8"?>
<a:theme xmlns:r="http://schemas.openxmlformats.org/officeDocument/2006/relationships" xmlns:a="http://schemas.openxmlformats.org/drawingml/2006/main" name="1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2.xml><?xml version="1.0" encoding="utf-8"?>
<a:theme xmlns:r="http://schemas.openxmlformats.org/officeDocument/2006/relationships" xmlns:a="http://schemas.openxmlformats.org/drawingml/2006/main" name="1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3.xml><?xml version="1.0" encoding="utf-8"?>
<a:theme xmlns:r="http://schemas.openxmlformats.org/officeDocument/2006/relationships" xmlns:a="http://schemas.openxmlformats.org/drawingml/2006/main" name="1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4.xml><?xml version="1.0" encoding="utf-8"?>
<a:theme xmlns:r="http://schemas.openxmlformats.org/officeDocument/2006/relationships" xmlns:a="http://schemas.openxmlformats.org/drawingml/2006/main" name="1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5.xml><?xml version="1.0" encoding="utf-8"?>
<a:theme xmlns:r="http://schemas.openxmlformats.org/officeDocument/2006/relationships" xmlns:a="http://schemas.openxmlformats.org/drawingml/2006/main" name="1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6.xml><?xml version="1.0" encoding="utf-8"?>
<a:theme xmlns:r="http://schemas.openxmlformats.org/officeDocument/2006/relationships" xmlns:a="http://schemas.openxmlformats.org/drawingml/2006/main" name="2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7.xml><?xml version="1.0" encoding="utf-8"?>
<a:theme xmlns:r="http://schemas.openxmlformats.org/officeDocument/2006/relationships" xmlns:a="http://schemas.openxmlformats.org/drawingml/2006/main" name="1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8.xml><?xml version="1.0" encoding="utf-8"?>
<a:theme xmlns:r="http://schemas.openxmlformats.org/officeDocument/2006/relationships" xmlns:a="http://schemas.openxmlformats.org/drawingml/2006/main" name="1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9.xml><?xml version="1.0" encoding="utf-8"?>
<a:theme xmlns:r="http://schemas.openxmlformats.org/officeDocument/2006/relationships" xmlns:a="http://schemas.openxmlformats.org/drawingml/2006/main" name="1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00.xml><?xml version="1.0" encoding="utf-8"?>
<a:theme xmlns:r="http://schemas.openxmlformats.org/officeDocument/2006/relationships" xmlns:a="http://schemas.openxmlformats.org/drawingml/2006/main" name="2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01.xml><?xml version="1.0" encoding="utf-8"?>
<a:theme xmlns:r="http://schemas.openxmlformats.org/officeDocument/2006/relationships" xmlns:a="http://schemas.openxmlformats.org/drawingml/2006/main" name="1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02.xml><?xml version="1.0" encoding="utf-8"?>
<a:theme xmlns:r="http://schemas.openxmlformats.org/officeDocument/2006/relationships" xmlns:a="http://schemas.openxmlformats.org/drawingml/2006/main" name="1_1">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03.xml><?xml version="1.0" encoding="utf-8"?>
<a:theme xmlns:r="http://schemas.openxmlformats.org/officeDocument/2006/relationships" xmlns:a="http://schemas.openxmlformats.org/drawingml/2006/main" name="1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04.xml><?xml version="1.0" encoding="utf-8"?>
<a:theme xmlns:r="http://schemas.openxmlformats.org/officeDocument/2006/relationships" xmlns:a="http://schemas.openxmlformats.org/drawingml/2006/main" name="1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05.xml><?xml version="1.0" encoding="utf-8"?>
<a:theme xmlns:r="http://schemas.openxmlformats.org/officeDocument/2006/relationships" xmlns:a="http://schemas.openxmlformats.org/drawingml/2006/main" name="1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06.xml><?xml version="1.0" encoding="utf-8"?>
<a:theme xmlns:r="http://schemas.openxmlformats.org/officeDocument/2006/relationships" xmlns:a="http://schemas.openxmlformats.org/drawingml/2006/main" name="1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07.xml><?xml version="1.0" encoding="utf-8"?>
<a:theme xmlns:r="http://schemas.openxmlformats.org/officeDocument/2006/relationships" xmlns:a="http://schemas.openxmlformats.org/drawingml/2006/main" name="1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08.xml><?xml version="1.0" encoding="utf-8"?>
<a:theme xmlns:r="http://schemas.openxmlformats.org/officeDocument/2006/relationships" xmlns:a="http://schemas.openxmlformats.org/drawingml/2006/main" name="1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09.xml><?xml version="1.0" encoding="utf-8"?>
<a:theme xmlns:r="http://schemas.openxmlformats.org/officeDocument/2006/relationships" xmlns:a="http://schemas.openxmlformats.org/drawingml/2006/main" name="1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10.xml><?xml version="1.0" encoding="utf-8"?>
<a:theme xmlns:r="http://schemas.openxmlformats.org/officeDocument/2006/relationships" xmlns:a="http://schemas.openxmlformats.org/drawingml/2006/main" name="1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11.xml><?xml version="1.0" encoding="utf-8"?>
<a:theme xmlns:r="http://schemas.openxmlformats.org/officeDocument/2006/relationships" xmlns:a="http://schemas.openxmlformats.org/drawingml/2006/main" name="1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12.xml><?xml version="1.0" encoding="utf-8"?>
<a:theme xmlns:r="http://schemas.openxmlformats.org/officeDocument/2006/relationships" xmlns:a="http://schemas.openxmlformats.org/drawingml/2006/main" name="1_1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13.xml><?xml version="1.0" encoding="utf-8"?>
<a:theme xmlns:r="http://schemas.openxmlformats.org/officeDocument/2006/relationships" xmlns:a="http://schemas.openxmlformats.org/drawingml/2006/main" name="1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14.xml><?xml version="1.0" encoding="utf-8"?>
<a:theme xmlns:r="http://schemas.openxmlformats.org/officeDocument/2006/relationships" xmlns:a="http://schemas.openxmlformats.org/drawingml/2006/main" name="1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15.xml><?xml version="1.0" encoding="utf-8"?>
<a:theme xmlns:r="http://schemas.openxmlformats.org/officeDocument/2006/relationships" xmlns:a="http://schemas.openxmlformats.org/drawingml/2006/main" name="1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16.xml><?xml version="1.0" encoding="utf-8"?>
<a:theme xmlns:r="http://schemas.openxmlformats.org/officeDocument/2006/relationships" xmlns:a="http://schemas.openxmlformats.org/drawingml/2006/main" name="1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17.xml><?xml version="1.0" encoding="utf-8"?>
<a:theme xmlns:r="http://schemas.openxmlformats.org/officeDocument/2006/relationships" xmlns:a="http://schemas.openxmlformats.org/drawingml/2006/main" name="1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18.xml><?xml version="1.0" encoding="utf-8"?>
<a:theme xmlns:r="http://schemas.openxmlformats.org/officeDocument/2006/relationships" xmlns:a="http://schemas.openxmlformats.org/drawingml/2006/main" name="1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19.xml><?xml version="1.0" encoding="utf-8"?>
<a:theme xmlns:r="http://schemas.openxmlformats.org/officeDocument/2006/relationships" xmlns:a="http://schemas.openxmlformats.org/drawingml/2006/main" name="1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20.xml><?xml version="1.0" encoding="utf-8"?>
<a:theme xmlns:r="http://schemas.openxmlformats.org/officeDocument/2006/relationships" xmlns:a="http://schemas.openxmlformats.org/drawingml/2006/main" name="1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21.xml><?xml version="1.0" encoding="utf-8"?>
<a:theme xmlns:r="http://schemas.openxmlformats.org/officeDocument/2006/relationships" xmlns:a="http://schemas.openxmlformats.org/drawingml/2006/main" name="1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22.xml><?xml version="1.0" encoding="utf-8"?>
<a:theme xmlns:r="http://schemas.openxmlformats.org/officeDocument/2006/relationships" xmlns:a="http://schemas.openxmlformats.org/drawingml/2006/main" name="1_3_第一PPT，www.1ppt.com">
  <a:themeElements>
    <a:clrScheme name="自定义 2053">
      <a:dk1>
        <a:sysClr val="windowText" lastClr="000000"/>
      </a:dk1>
      <a:lt1>
        <a:sysClr val="window" lastClr="FFFE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charset="-122"/>
        <a:cs typeface="Arial"/>
      </a:majorFont>
      <a:minorFont>
        <a:latin typeface="Arial"/>
        <a:ea typeface="微软雅黑" charset="-122"/>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2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charset="-122"/>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r="http://schemas.openxmlformats.org/officeDocument/2006/relationships" xmlns:a="http://schemas.openxmlformats.org/drawingml/2006/main">
  <a:clrScheme name="">
    <a:dk1>
      <a:srgbClr val="FFFFFF"/>
    </a:dk1>
    <a:lt1>
      <a:srgbClr val="000000"/>
    </a:lt1>
    <a:dk2>
      <a:srgbClr val="E7E6E6"/>
    </a:dk2>
    <a:lt2>
      <a:srgbClr val="44546A"/>
    </a:lt2>
    <a:accent1>
      <a:srgbClr val="21563C"/>
    </a:accent1>
    <a:accent2>
      <a:srgbClr val="62AA1D"/>
    </a:accent2>
    <a:accent3>
      <a:srgbClr val="9BBB59"/>
    </a:accent3>
    <a:accent4>
      <a:srgbClr val="8064A2"/>
    </a:accent4>
    <a:accent5>
      <a:srgbClr val="4BACC6"/>
    </a:accent5>
    <a:accent6>
      <a:srgbClr val="F79646"/>
    </a:accent6>
    <a:hlink>
      <a:srgbClr val="0563C1"/>
    </a:hlink>
    <a:folHlink>
      <a:srgbClr val="954F72"/>
    </a:folHlink>
  </a:clrScheme>
</a:themeOverride>
</file>

<file path=docProps/app.xml><?xml version="1.0" encoding="utf-8"?>
<Properties xmlns:vt="http://schemas.openxmlformats.org/officeDocument/2006/docPropsVTypes" xmlns="http://schemas.openxmlformats.org/officeDocument/2006/extended-properties">
  <Company>学科网</Company>
  <Paragraphs>240</Paragraphs>
  <Slides>28</Slides>
  <Notes>5</Notes>
  <TotalTime>0</TotalTime>
  <HiddenSlides>0</HiddenSlides>
  <MMClips>0</MMClips>
  <ScaleCrop>0</ScaleCrop>
  <HeadingPairs>
    <vt:vector baseType="variant" size="4">
      <vt:variant>
        <vt:lpstr>Theme</vt:lpstr>
      </vt:variant>
      <vt:variant>
        <vt:i4>1</vt:i4>
      </vt:variant>
      <vt:variant>
        <vt:lpstr>Slide Titles</vt:lpstr>
      </vt:variant>
      <vt:variant>
        <vt:i4>28</vt:i4>
      </vt:variant>
    </vt:vector>
  </HeadingPairs>
  <TitlesOfParts>
    <vt:vector baseType="lpstr" size="29">
      <vt:lpstr>1</vt:lpstr>
      <vt:lpstr>Slide 1</vt:lpstr>
      <vt:lpstr>Slide 2</vt:lpstr>
      <vt:lpstr>一战后各帝国主义国家实力的变化</vt:lpstr>
      <vt:lpstr>在美丽的地方召开的肮脏会议</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凡尔赛—华盛顿体系的感想：</vt:lpstr>
      <vt:lpstr>Slide 26</vt:lpstr>
      <vt:lpstr>中考链接</vt:lpstr>
      <vt:lpstr>中考链接</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2020-11-02T18:19:34.857</cp:lastPrinted>
  <dcterms:created xsi:type="dcterms:W3CDTF">2020-11-02T18:19:34Z</dcterms:created>
  <dcterms:modified xsi:type="dcterms:W3CDTF">2020-11-02T10:19:35Z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