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96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8480" y="3124200"/>
            <a:ext cx="1111440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76650" y="3004820"/>
            <a:ext cx="4838065" cy="8477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9640" y="1281430"/>
            <a:ext cx="10771505" cy="429514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947660" y="2327275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477010" y="3397250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033000" y="3421380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26285" y="3935095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91405" y="5014595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9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762635" y="1238250"/>
            <a:ext cx="10666730" cy="4189730"/>
            <a:chOff x="1201" y="1950"/>
            <a:chExt cx="16798" cy="6598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01" y="1950"/>
              <a:ext cx="16798" cy="5774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45" y="7724"/>
              <a:ext cx="11744" cy="825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6821170" y="1151890"/>
            <a:ext cx="201930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749040" y="1677670"/>
            <a:ext cx="99187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229860" y="1677670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686550" y="1677670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180070" y="1677670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575165" y="1677670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884295" y="2203450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25030" y="2203450"/>
            <a:ext cx="121348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937385" y="2741295"/>
            <a:ext cx="157861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410970" y="3279140"/>
            <a:ext cx="18846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0627995" y="3279140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153795" y="3816985"/>
            <a:ext cx="12115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884295" y="3804920"/>
            <a:ext cx="200723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679950" y="4904740"/>
            <a:ext cx="3217545" cy="36703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652145" y="778510"/>
            <a:ext cx="10761980" cy="4842510"/>
            <a:chOff x="1027" y="1226"/>
            <a:chExt cx="16948" cy="762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27" y="1226"/>
              <a:ext cx="9884" cy="2490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3964"/>
              <a:ext cx="16948" cy="4889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10285730" y="243268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285730" y="461645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6130" y="2081530"/>
            <a:ext cx="10619105" cy="26949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322560" y="19551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762635" y="1111885"/>
            <a:ext cx="10723880" cy="4442460"/>
            <a:chOff x="1201" y="1751"/>
            <a:chExt cx="16888" cy="699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01" y="1751"/>
              <a:ext cx="16888" cy="4319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01" y="6287"/>
              <a:ext cx="16798" cy="2460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10285730" y="21139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285730" y="39922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5485" y="828675"/>
            <a:ext cx="10781030" cy="52000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297795" y="12941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7385" y="2357120"/>
            <a:ext cx="10857230" cy="214312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285730" y="28492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355" y="695325"/>
            <a:ext cx="10828655" cy="54667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943725" y="238379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346690" y="458724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355" y="1304925"/>
            <a:ext cx="10828655" cy="42475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273665" y="18078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151110" y="403606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2305" y="2024380"/>
            <a:ext cx="10866755" cy="28092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347325" y="300799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9530" y="695325"/>
            <a:ext cx="9552305" cy="54667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98355" y="28486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5085" y="514350"/>
            <a:ext cx="9561830" cy="58286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587865" y="123317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4610" y="671830"/>
            <a:ext cx="9542780" cy="55143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72955" y="28733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0005" y="338455"/>
            <a:ext cx="9571355" cy="61810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747250" y="180848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624695" y="451358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5085" y="1409700"/>
            <a:ext cx="9561830" cy="40379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62160" y="206565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9530" y="1490980"/>
            <a:ext cx="9552305" cy="387604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38655" y="100330"/>
            <a:ext cx="8314055" cy="665734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0335" y="2433320"/>
            <a:ext cx="9371330" cy="19907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52880" y="1123950"/>
            <a:ext cx="9285605" cy="46094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73655" y="3032125"/>
            <a:ext cx="8079105" cy="204343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8435" y="885825"/>
            <a:ext cx="9295130" cy="50857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353945" y="2469515"/>
            <a:ext cx="8389620" cy="13208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451735" y="5113655"/>
            <a:ext cx="668337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3355" y="1357630"/>
            <a:ext cx="9304655" cy="41427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426970" y="2860675"/>
            <a:ext cx="8213090" cy="25577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3</cp:revision>
  <dcterms:created xsi:type="dcterms:W3CDTF">2015-05-05T08:02:00Z</dcterms:created>
  <dcterms:modified xsi:type="dcterms:W3CDTF">2017-07-24T02:00:35Z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2052-10.1.0.6660</vt:lpwstr>
  </property>
</Properties>
</file>