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ppt/commentAuthors.xml" ContentType="application/vnd.openxmlformats-officedocument.presentationml.commentAuthors+xml"/>
  <Override PartName="/ppt/diagrams/colors1.xml" ContentType="application/vnd.openxmlformats-officedocument.drawingml.diagramColors+xml"/>
  <Override PartName="/ppt/diagrams/data1.xml" ContentType="application/vnd.openxmlformats-officedocument.drawingml.diagramData+xml"/>
  <Override PartName="/ppt/diagrams/drawing1.xml" ContentType="application/vnd.ms-office.drawingml.diagramDrawing+xml"/>
  <Override PartName="/ppt/diagrams/layout1.xml" ContentType="application/vnd.openxmlformats-officedocument.drawingml.diagramLayout+xml"/>
  <Override PartName="/ppt/diagrams/quickStyle1.xml" ContentType="application/vnd.openxmlformats-officedocument.drawingml.diagram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21.xml" ContentType="application/vnd.openxmlformats-officedocument.presentationml.tags+xml"/>
  <Override PartName="/ppt/tags/tag322.xml" ContentType="application/vnd.openxmlformats-officedocument.presentationml.tags+xml"/>
  <Override PartName="/ppt/tags/tag323.xml" ContentType="application/vnd.openxmlformats-officedocument.presentationml.tags+xml"/>
  <Override PartName="/ppt/tags/tag324.xml" ContentType="application/vnd.openxmlformats-officedocument.presentationml.tags+xml"/>
  <Override PartName="/ppt/tags/tag325.xml" ContentType="application/vnd.openxmlformats-officedocument.presentationml.tags+xml"/>
  <Override PartName="/ppt/tags/tag326.xml" ContentType="application/vnd.openxmlformats-officedocument.presentationml.tags+xml"/>
  <Override PartName="/ppt/tags/tag327.xml" ContentType="application/vnd.openxmlformats-officedocument.presentationml.tags+xml"/>
  <Override PartName="/ppt/tags/tag328.xml" ContentType="application/vnd.openxmlformats-officedocument.presentationml.tags+xml"/>
  <Override PartName="/ppt/tags/tag329.xml" ContentType="application/vnd.openxmlformats-officedocument.presentationml.tags+xml"/>
  <Override PartName="/ppt/tags/tag33.xml" ContentType="application/vnd.openxmlformats-officedocument.presentationml.tags+xml"/>
  <Override PartName="/ppt/tags/tag330.xml" ContentType="application/vnd.openxmlformats-officedocument.presentationml.tags+xml"/>
  <Override PartName="/ppt/tags/tag331.xml" ContentType="application/vnd.openxmlformats-officedocument.presentationml.tags+xml"/>
  <Override PartName="/ppt/tags/tag332.xml" ContentType="application/vnd.openxmlformats-officedocument.presentationml.tags+xml"/>
  <Override PartName="/ppt/tags/tag333.xml" ContentType="application/vnd.openxmlformats-officedocument.presentationml.tags+xml"/>
  <Override PartName="/ppt/tags/tag334.xml" ContentType="application/vnd.openxmlformats-officedocument.presentationml.tags+xml"/>
  <Override PartName="/ppt/tags/tag335.xml" ContentType="application/vnd.openxmlformats-officedocument.presentationml.tags+xml"/>
  <Override PartName="/ppt/tags/tag336.xml" ContentType="application/vnd.openxmlformats-officedocument.presentationml.tags+xml"/>
  <Override PartName="/ppt/tags/tag337.xml" ContentType="application/vnd.openxmlformats-officedocument.presentationml.tags+xml"/>
  <Override PartName="/ppt/tags/tag338.xml" ContentType="application/vnd.openxmlformats-officedocument.presentationml.tags+xml"/>
  <Override PartName="/ppt/tags/tag339.xml" ContentType="application/vnd.openxmlformats-officedocument.presentationml.tags+xml"/>
  <Override PartName="/ppt/tags/tag34.xml" ContentType="application/vnd.openxmlformats-officedocument.presentationml.tags+xml"/>
  <Override PartName="/ppt/tags/tag340.xml" ContentType="application/vnd.openxmlformats-officedocument.presentationml.tags+xml"/>
  <Override PartName="/ppt/tags/tag341.xml" ContentType="application/vnd.openxmlformats-officedocument.presentationml.tags+xml"/>
  <Override PartName="/ppt/tags/tag342.xml" ContentType="application/vnd.openxmlformats-officedocument.presentationml.tags+xml"/>
  <Override PartName="/ppt/tags/tag343.xml" ContentType="application/vnd.openxmlformats-officedocument.presentationml.tags+xml"/>
  <Override PartName="/ppt/tags/tag344.xml" ContentType="application/vnd.openxmlformats-officedocument.presentationml.tags+xml"/>
  <Override PartName="/ppt/tags/tag345.xml" ContentType="application/vnd.openxmlformats-officedocument.presentationml.tags+xml"/>
  <Override PartName="/ppt/tags/tag346.xml" ContentType="application/vnd.openxmlformats-officedocument.presentationml.tags+xml"/>
  <Override PartName="/ppt/tags/tag347.xml" ContentType="application/vnd.openxmlformats-officedocument.presentationml.tags+xml"/>
  <Override PartName="/ppt/tags/tag348.xml" ContentType="application/vnd.openxmlformats-officedocument.presentationml.tags+xml"/>
  <Override PartName="/ppt/tags/tag349.xml" ContentType="application/vnd.openxmlformats-officedocument.presentationml.tags+xml"/>
  <Override PartName="/ppt/tags/tag35.xml" ContentType="application/vnd.openxmlformats-officedocument.presentationml.tags+xml"/>
  <Override PartName="/ppt/tags/tag350.xml" ContentType="application/vnd.openxmlformats-officedocument.presentationml.tags+xml"/>
  <Override PartName="/ppt/tags/tag351.xml" ContentType="application/vnd.openxmlformats-officedocument.presentationml.tags+xml"/>
  <Override PartName="/ppt/tags/tag352.xml" ContentType="application/vnd.openxmlformats-officedocument.presentationml.tags+xml"/>
  <Override PartName="/ppt/tags/tag353.xml" ContentType="application/vnd.openxmlformats-officedocument.presentationml.tags+xml"/>
  <Override PartName="/ppt/tags/tag354.xml" ContentType="application/vnd.openxmlformats-officedocument.presentationml.tags+xml"/>
  <Override PartName="/ppt/tags/tag355.xml" ContentType="application/vnd.openxmlformats-officedocument.presentationml.tags+xml"/>
  <Override PartName="/ppt/tags/tag356.xml" ContentType="application/vnd.openxmlformats-officedocument.presentationml.tags+xml"/>
  <Override PartName="/ppt/tags/tag357.xml" ContentType="application/vnd.openxmlformats-officedocument.presentationml.tags+xml"/>
  <Override PartName="/ppt/tags/tag358.xml" ContentType="application/vnd.openxmlformats-officedocument.presentationml.tags+xml"/>
  <Override PartName="/ppt/tags/tag359.xml" ContentType="application/vnd.openxmlformats-officedocument.presentationml.tags+xml"/>
  <Override PartName="/ppt/tags/tag36.xml" ContentType="application/vnd.openxmlformats-officedocument.presentationml.tags+xml"/>
  <Override PartName="/ppt/tags/tag360.xml" ContentType="application/vnd.openxmlformats-officedocument.presentationml.tags+xml"/>
  <Override PartName="/ppt/tags/tag361.xml" ContentType="application/vnd.openxmlformats-officedocument.presentationml.tags+xml"/>
  <Override PartName="/ppt/tags/tag362.xml" ContentType="application/vnd.openxmlformats-officedocument.presentationml.tags+xml"/>
  <Override PartName="/ppt/tags/tag363.xml" ContentType="application/vnd.openxmlformats-officedocument.presentationml.tags+xml"/>
  <Override PartName="/ppt/tags/tag364.xml" ContentType="application/vnd.openxmlformats-officedocument.presentationml.tags+xml"/>
  <Override PartName="/ppt/tags/tag365.xml" ContentType="application/vnd.openxmlformats-officedocument.presentationml.tags+xml"/>
  <Override PartName="/ppt/tags/tag366.xml" ContentType="application/vnd.openxmlformats-officedocument.presentationml.tags+xml"/>
  <Override PartName="/ppt/tags/tag367.xml" ContentType="application/vnd.openxmlformats-officedocument.presentationml.tags+xml"/>
  <Override PartName="/ppt/tags/tag368.xml" ContentType="application/vnd.openxmlformats-officedocument.presentationml.tags+xml"/>
  <Override PartName="/ppt/tags/tag369.xml" ContentType="application/vnd.openxmlformats-officedocument.presentationml.tags+xml"/>
  <Override PartName="/ppt/tags/tag37.xml" ContentType="application/vnd.openxmlformats-officedocument.presentationml.tags+xml"/>
  <Override PartName="/ppt/tags/tag370.xml" ContentType="application/vnd.openxmlformats-officedocument.presentationml.tags+xml"/>
  <Override PartName="/ppt/tags/tag371.xml" ContentType="application/vnd.openxmlformats-officedocument.presentationml.tags+xml"/>
  <Override PartName="/ppt/tags/tag372.xml" ContentType="application/vnd.openxmlformats-officedocument.presentationml.tags+xml"/>
  <Override PartName="/ppt/tags/tag373.xml" ContentType="application/vnd.openxmlformats-officedocument.presentationml.tags+xml"/>
  <Override PartName="/ppt/tags/tag374.xml" ContentType="application/vnd.openxmlformats-officedocument.presentationml.tags+xml"/>
  <Override PartName="/ppt/tags/tag375.xml" ContentType="application/vnd.openxmlformats-officedocument.presentationml.tags+xml"/>
  <Override PartName="/ppt/tags/tag376.xml" ContentType="application/vnd.openxmlformats-officedocument.presentationml.tags+xml"/>
  <Override PartName="/ppt/tags/tag377.xml" ContentType="application/vnd.openxmlformats-officedocument.presentationml.tags+xml"/>
  <Override PartName="/ppt/tags/tag378.xml" ContentType="application/vnd.openxmlformats-officedocument.presentationml.tags+xml"/>
  <Override PartName="/ppt/tags/tag379.xml" ContentType="application/vnd.openxmlformats-officedocument.presentationml.tags+xml"/>
  <Override PartName="/ppt/tags/tag38.xml" ContentType="application/vnd.openxmlformats-officedocument.presentationml.tags+xml"/>
  <Override PartName="/ppt/tags/tag380.xml" ContentType="application/vnd.openxmlformats-officedocument.presentationml.tags+xml"/>
  <Override PartName="/ppt/tags/tag381.xml" ContentType="application/vnd.openxmlformats-officedocument.presentationml.tags+xml"/>
  <Override PartName="/ppt/tags/tag382.xml" ContentType="application/vnd.openxmlformats-officedocument.presentationml.tags+xml"/>
  <Override PartName="/ppt/tags/tag383.xml" ContentType="application/vnd.openxmlformats-officedocument.presentationml.tags+xml"/>
  <Override PartName="/ppt/tags/tag384.xml" ContentType="application/vnd.openxmlformats-officedocument.presentationml.tags+xml"/>
  <Override PartName="/ppt/tags/tag385.xml" ContentType="application/vnd.openxmlformats-officedocument.presentationml.tags+xml"/>
  <Override PartName="/ppt/tags/tag386.xml" ContentType="application/vnd.openxmlformats-officedocument.presentationml.tags+xml"/>
  <Override PartName="/ppt/tags/tag387.xml" ContentType="application/vnd.openxmlformats-officedocument.presentationml.tags+xml"/>
  <Override PartName="/ppt/tags/tag388.xml" ContentType="application/vnd.openxmlformats-officedocument.presentationml.tags+xml"/>
  <Override PartName="/ppt/tags/tag389.xml" ContentType="application/vnd.openxmlformats-officedocument.presentationml.tags+xml"/>
  <Override PartName="/ppt/tags/tag39.xml" ContentType="application/vnd.openxmlformats-officedocument.presentationml.tags+xml"/>
  <Override PartName="/ppt/tags/tag390.xml" ContentType="application/vnd.openxmlformats-officedocument.presentationml.tags+xml"/>
  <Override PartName="/ppt/tags/tag391.xml" ContentType="application/vnd.openxmlformats-officedocument.presentationml.tags+xml"/>
  <Override PartName="/ppt/tags/tag392.xml" ContentType="application/vnd.openxmlformats-officedocument.presentationml.tags+xml"/>
  <Override PartName="/ppt/tags/tag393.xml" ContentType="application/vnd.openxmlformats-officedocument.presentationml.tags+xml"/>
  <Override PartName="/ppt/tags/tag394.xml" ContentType="application/vnd.openxmlformats-officedocument.presentationml.tags+xml"/>
  <Override PartName="/ppt/tags/tag395.xml" ContentType="application/vnd.openxmlformats-officedocument.presentationml.tags+xml"/>
  <Override PartName="/ppt/tags/tag396.xml" ContentType="application/vnd.openxmlformats-officedocument.presentationml.tags+xml"/>
  <Override PartName="/ppt/tags/tag397.xml" ContentType="application/vnd.openxmlformats-officedocument.presentationml.tags+xml"/>
  <Override PartName="/ppt/tags/tag398.xml" ContentType="application/vnd.openxmlformats-officedocument.presentationml.tags+xml"/>
  <Override PartName="/ppt/tags/tag39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00.xml" ContentType="application/vnd.openxmlformats-officedocument.presentationml.tags+xml"/>
  <Override PartName="/ppt/tags/tag401.xml" ContentType="application/vnd.openxmlformats-officedocument.presentationml.tags+xml"/>
  <Override PartName="/ppt/tags/tag402.xml" ContentType="application/vnd.openxmlformats-officedocument.presentationml.tags+xml"/>
  <Override PartName="/ppt/tags/tag403.xml" ContentType="application/vnd.openxmlformats-officedocument.presentationml.tags+xml"/>
  <Override PartName="/ppt/tags/tag404.xml" ContentType="application/vnd.openxmlformats-officedocument.presentationml.tags+xml"/>
  <Override PartName="/ppt/tags/tag405.xml" ContentType="application/vnd.openxmlformats-officedocument.presentationml.tags+xml"/>
  <Override PartName="/ppt/tags/tag406.xml" ContentType="application/vnd.openxmlformats-officedocument.presentationml.tags+xml"/>
  <Override PartName="/ppt/tags/tag407.xml" ContentType="application/vnd.openxmlformats-officedocument.presentationml.tags+xml"/>
  <Override PartName="/ppt/tags/tag408.xml" ContentType="application/vnd.openxmlformats-officedocument.presentationml.tags+xml"/>
  <Override PartName="/ppt/tags/tag409.xml" ContentType="application/vnd.openxmlformats-officedocument.presentationml.tags+xml"/>
  <Override PartName="/ppt/tags/tag41.xml" ContentType="application/vnd.openxmlformats-officedocument.presentationml.tags+xml"/>
  <Override PartName="/ppt/tags/tag410.xml" ContentType="application/vnd.openxmlformats-officedocument.presentationml.tags+xml"/>
  <Override PartName="/ppt/tags/tag411.xml" ContentType="application/vnd.openxmlformats-officedocument.presentationml.tags+xml"/>
  <Override PartName="/ppt/tags/tag412.xml" ContentType="application/vnd.openxmlformats-officedocument.presentationml.tags+xml"/>
  <Override PartName="/ppt/tags/tag413.xml" ContentType="application/vnd.openxmlformats-officedocument.presentationml.tags+xml"/>
  <Override PartName="/ppt/tags/tag414.xml" ContentType="application/vnd.openxmlformats-officedocument.presentationml.tags+xml"/>
  <Override PartName="/ppt/tags/tag415.xml" ContentType="application/vnd.openxmlformats-officedocument.presentationml.tags+xml"/>
  <Override PartName="/ppt/tags/tag416.xml" ContentType="application/vnd.openxmlformats-officedocument.presentationml.tags+xml"/>
  <Override PartName="/ppt/tags/tag417.xml" ContentType="application/vnd.openxmlformats-officedocument.presentationml.tags+xml"/>
  <Override PartName="/ppt/tags/tag418.xml" ContentType="application/vnd.openxmlformats-officedocument.presentationml.tags+xml"/>
  <Override PartName="/ppt/tags/tag419.xml" ContentType="application/vnd.openxmlformats-officedocument.presentationml.tags+xml"/>
  <Override PartName="/ppt/tags/tag42.xml" ContentType="application/vnd.openxmlformats-officedocument.presentationml.tags+xml"/>
  <Override PartName="/ppt/tags/tag420.xml" ContentType="application/vnd.openxmlformats-officedocument.presentationml.tags+xml"/>
  <Override PartName="/ppt/tags/tag421.xml" ContentType="application/vnd.openxmlformats-officedocument.presentationml.tags+xml"/>
  <Override PartName="/ppt/tags/tag422.xml" ContentType="application/vnd.openxmlformats-officedocument.presentationml.tags+xml"/>
  <Override PartName="/ppt/tags/tag423.xml" ContentType="application/vnd.openxmlformats-officedocument.presentationml.tags+xml"/>
  <Override PartName="/ppt/tags/tag424.xml" ContentType="application/vnd.openxmlformats-officedocument.presentationml.tags+xml"/>
  <Override PartName="/ppt/tags/tag425.xml" ContentType="application/vnd.openxmlformats-officedocument.presentationml.tags+xml"/>
  <Override PartName="/ppt/tags/tag426.xml" ContentType="application/vnd.openxmlformats-officedocument.presentationml.tags+xml"/>
  <Override PartName="/ppt/tags/tag427.xml" ContentType="application/vnd.openxmlformats-officedocument.presentationml.tags+xml"/>
  <Override PartName="/ppt/tags/tag428.xml" ContentType="application/vnd.openxmlformats-officedocument.presentationml.tags+xml"/>
  <Override PartName="/ppt/tags/tag429.xml" ContentType="application/vnd.openxmlformats-officedocument.presentationml.tags+xml"/>
  <Override PartName="/ppt/tags/tag43.xml" ContentType="application/vnd.openxmlformats-officedocument.presentationml.tags+xml"/>
  <Override PartName="/ppt/tags/tag430.xml" ContentType="application/vnd.openxmlformats-officedocument.presentationml.tags+xml"/>
  <Override PartName="/ppt/tags/tag431.xml" ContentType="application/vnd.openxmlformats-officedocument.presentationml.tags+xml"/>
  <Override PartName="/ppt/tags/tag432.xml" ContentType="application/vnd.openxmlformats-officedocument.presentationml.tags+xml"/>
  <Override PartName="/ppt/tags/tag433.xml" ContentType="application/vnd.openxmlformats-officedocument.presentationml.tags+xml"/>
  <Override PartName="/ppt/tags/tag434.xml" ContentType="application/vnd.openxmlformats-officedocument.presentationml.tags+xml"/>
  <Override PartName="/ppt/tags/tag435.xml" ContentType="application/vnd.openxmlformats-officedocument.presentationml.tags+xml"/>
  <Override PartName="/ppt/tags/tag436.xml" ContentType="application/vnd.openxmlformats-officedocument.presentationml.tags+xml"/>
  <Override PartName="/ppt/tags/tag437.xml" ContentType="application/vnd.openxmlformats-officedocument.presentationml.tags+xml"/>
  <Override PartName="/ppt/tags/tag438.xml" ContentType="application/vnd.openxmlformats-officedocument.presentationml.tags+xml"/>
  <Override PartName="/ppt/tags/tag439.xml" ContentType="application/vnd.openxmlformats-officedocument.presentationml.tags+xml"/>
  <Override PartName="/ppt/tags/tag44.xml" ContentType="application/vnd.openxmlformats-officedocument.presentationml.tags+xml"/>
  <Override PartName="/ppt/tags/tag440.xml" ContentType="application/vnd.openxmlformats-officedocument.presentationml.tags+xml"/>
  <Override PartName="/ppt/tags/tag441.xml" ContentType="application/vnd.openxmlformats-officedocument.presentationml.tags+xml"/>
  <Override PartName="/ppt/tags/tag442.xml" ContentType="application/vnd.openxmlformats-officedocument.presentationml.tags+xml"/>
  <Override PartName="/ppt/tags/tag443.xml" ContentType="application/vnd.openxmlformats-officedocument.presentationml.tags+xml"/>
  <Override PartName="/ppt/tags/tag444.xml" ContentType="application/vnd.openxmlformats-officedocument.presentationml.tags+xml"/>
  <Override PartName="/ppt/tags/tag445.xml" ContentType="application/vnd.openxmlformats-officedocument.presentationml.tags+xml"/>
  <Override PartName="/ppt/tags/tag446.xml" ContentType="application/vnd.openxmlformats-officedocument.presentationml.tags+xml"/>
  <Override PartName="/ppt/tags/tag447.xml" ContentType="application/vnd.openxmlformats-officedocument.presentationml.tags+xml"/>
  <Override PartName="/ppt/tags/tag448.xml" ContentType="application/vnd.openxmlformats-officedocument.presentationml.tags+xml"/>
  <Override PartName="/ppt/tags/tag449.xml" ContentType="application/vnd.openxmlformats-officedocument.presentationml.tags+xml"/>
  <Override PartName="/ppt/tags/tag45.xml" ContentType="application/vnd.openxmlformats-officedocument.presentationml.tags+xml"/>
  <Override PartName="/ppt/tags/tag450.xml" ContentType="application/vnd.openxmlformats-officedocument.presentationml.tags+xml"/>
  <Override PartName="/ppt/tags/tag451.xml" ContentType="application/vnd.openxmlformats-officedocument.presentationml.tags+xml"/>
  <Override PartName="/ppt/tags/tag452.xml" ContentType="application/vnd.openxmlformats-officedocument.presentationml.tags+xml"/>
  <Override PartName="/ppt/tags/tag453.xml" ContentType="application/vnd.openxmlformats-officedocument.presentationml.tags+xml"/>
  <Override PartName="/ppt/tags/tag454.xml" ContentType="application/vnd.openxmlformats-officedocument.presentationml.tags+xml"/>
  <Override PartName="/ppt/tags/tag455.xml" ContentType="application/vnd.openxmlformats-officedocument.presentationml.tags+xml"/>
  <Override PartName="/ppt/tags/tag456.xml" ContentType="application/vnd.openxmlformats-officedocument.presentationml.tags+xml"/>
  <Override PartName="/ppt/tags/tag457.xml" ContentType="application/vnd.openxmlformats-officedocument.presentationml.tags+xml"/>
  <Override PartName="/ppt/tags/tag458.xml" ContentType="application/vnd.openxmlformats-officedocument.presentationml.tags+xml"/>
  <Override PartName="/ppt/tags/tag459.xml" ContentType="application/vnd.openxmlformats-officedocument.presentationml.tags+xml"/>
  <Override PartName="/ppt/tags/tag46.xml" ContentType="application/vnd.openxmlformats-officedocument.presentationml.tags+xml"/>
  <Override PartName="/ppt/tags/tag460.xml" ContentType="application/vnd.openxmlformats-officedocument.presentationml.tags+xml"/>
  <Override PartName="/ppt/tags/tag461.xml" ContentType="application/vnd.openxmlformats-officedocument.presentationml.tags+xml"/>
  <Override PartName="/ppt/tags/tag462.xml" ContentType="application/vnd.openxmlformats-officedocument.presentationml.tags+xml"/>
  <Override PartName="/ppt/tags/tag463.xml" ContentType="application/vnd.openxmlformats-officedocument.presentationml.tags+xml"/>
  <Override PartName="/ppt/tags/tag464.xml" ContentType="application/vnd.openxmlformats-officedocument.presentationml.tags+xml"/>
  <Override PartName="/ppt/tags/tag465.xml" ContentType="application/vnd.openxmlformats-officedocument.presentationml.tags+xml"/>
  <Override PartName="/ppt/tags/tag466.xml" ContentType="application/vnd.openxmlformats-officedocument.presentationml.tags+xml"/>
  <Override PartName="/ppt/tags/tag467.xml" ContentType="application/vnd.openxmlformats-officedocument.presentationml.tags+xml"/>
  <Override PartName="/ppt/tags/tag468.xml" ContentType="application/vnd.openxmlformats-officedocument.presentationml.tags+xml"/>
  <Override PartName="/ppt/tags/tag469.xml" ContentType="application/vnd.openxmlformats-officedocument.presentationml.tags+xml"/>
  <Override PartName="/ppt/tags/tag47.xml" ContentType="application/vnd.openxmlformats-officedocument.presentationml.tags+xml"/>
  <Override PartName="/ppt/tags/tag470.xml" ContentType="application/vnd.openxmlformats-officedocument.presentationml.tags+xml"/>
  <Override PartName="/ppt/tags/tag471.xml" ContentType="application/vnd.openxmlformats-officedocument.presentationml.tags+xml"/>
  <Override PartName="/ppt/tags/tag472.xml" ContentType="application/vnd.openxmlformats-officedocument.presentationml.tags+xml"/>
  <Override PartName="/ppt/tags/tag473.xml" ContentType="application/vnd.openxmlformats-officedocument.presentationml.tags+xml"/>
  <Override PartName="/ppt/tags/tag474.xml" ContentType="application/vnd.openxmlformats-officedocument.presentationml.tags+xml"/>
  <Override PartName="/ppt/tags/tag475.xml" ContentType="application/vnd.openxmlformats-officedocument.presentationml.tags+xml"/>
  <Override PartName="/ppt/tags/tag476.xml" ContentType="application/vnd.openxmlformats-officedocument.presentationml.tags+xml"/>
  <Override PartName="/ppt/tags/tag477.xml" ContentType="application/vnd.openxmlformats-officedocument.presentationml.tags+xml"/>
  <Override PartName="/ppt/tags/tag478.xml" ContentType="application/vnd.openxmlformats-officedocument.presentationml.tags+xml"/>
  <Override PartName="/ppt/tags/tag479.xml" ContentType="application/vnd.openxmlformats-officedocument.presentationml.tags+xml"/>
  <Override PartName="/ppt/tags/tag48.xml" ContentType="application/vnd.openxmlformats-officedocument.presentationml.tags+xml"/>
  <Override PartName="/ppt/tags/tag480.xml" ContentType="application/vnd.openxmlformats-officedocument.presentationml.tags+xml"/>
  <Override PartName="/ppt/tags/tag481.xml" ContentType="application/vnd.openxmlformats-officedocument.presentationml.tags+xml"/>
  <Override PartName="/ppt/tags/tag482.xml" ContentType="application/vnd.openxmlformats-officedocument.presentationml.tags+xml"/>
  <Override PartName="/ppt/tags/tag483.xml" ContentType="application/vnd.openxmlformats-officedocument.presentationml.tags+xml"/>
  <Override PartName="/ppt/tags/tag484.xml" ContentType="application/vnd.openxmlformats-officedocument.presentationml.tags+xml"/>
  <Override PartName="/ppt/tags/tag485.xml" ContentType="application/vnd.openxmlformats-officedocument.presentationml.tags+xml"/>
  <Override PartName="/ppt/tags/tag486.xml" ContentType="application/vnd.openxmlformats-officedocument.presentationml.tags+xml"/>
  <Override PartName="/ppt/tags/tag487.xml" ContentType="application/vnd.openxmlformats-officedocument.presentationml.tags+xml"/>
  <Override PartName="/ppt/tags/tag488.xml" ContentType="application/vnd.openxmlformats-officedocument.presentationml.tags+xml"/>
  <Override PartName="/ppt/tags/tag489.xml" ContentType="application/vnd.openxmlformats-officedocument.presentationml.tags+xml"/>
  <Override PartName="/ppt/tags/tag49.xml" ContentType="application/vnd.openxmlformats-officedocument.presentationml.tags+xml"/>
  <Override PartName="/ppt/tags/tag490.xml" ContentType="application/vnd.openxmlformats-officedocument.presentationml.tags+xml"/>
  <Override PartName="/ppt/tags/tag491.xml" ContentType="application/vnd.openxmlformats-officedocument.presentationml.tags+xml"/>
  <Override PartName="/ppt/tags/tag492.xml" ContentType="application/vnd.openxmlformats-officedocument.presentationml.tags+xml"/>
  <Override PartName="/ppt/tags/tag493.xml" ContentType="application/vnd.openxmlformats-officedocument.presentationml.tags+xml"/>
  <Override PartName="/ppt/tags/tag494.xml" ContentType="application/vnd.openxmlformats-officedocument.presentationml.tags+xml"/>
  <Override PartName="/ppt/tags/tag495.xml" ContentType="application/vnd.openxmlformats-officedocument.presentationml.tags+xml"/>
  <Override PartName="/ppt/tags/tag496.xml" ContentType="application/vnd.openxmlformats-officedocument.presentationml.tags+xml"/>
  <Override PartName="/ppt/tags/tag497.xml" ContentType="application/vnd.openxmlformats-officedocument.presentationml.tags+xml"/>
  <Override PartName="/ppt/tags/tag498.xml" ContentType="application/vnd.openxmlformats-officedocument.presentationml.tags+xml"/>
  <Override PartName="/ppt/tags/tag49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00.xml" ContentType="application/vnd.openxmlformats-officedocument.presentationml.tags+xml"/>
  <Override PartName="/ppt/tags/tag501.xml" ContentType="application/vnd.openxmlformats-officedocument.presentationml.tags+xml"/>
  <Override PartName="/ppt/tags/tag502.xml" ContentType="application/vnd.openxmlformats-officedocument.presentationml.tags+xml"/>
  <Override PartName="/ppt/tags/tag503.xml" ContentType="application/vnd.openxmlformats-officedocument.presentationml.tags+xml"/>
  <Override PartName="/ppt/tags/tag504.xml" ContentType="application/vnd.openxmlformats-officedocument.presentationml.tags+xml"/>
  <Override PartName="/ppt/tags/tag505.xml" ContentType="application/vnd.openxmlformats-officedocument.presentationml.tags+xml"/>
  <Override PartName="/ppt/tags/tag506.xml" ContentType="application/vnd.openxmlformats-officedocument.presentationml.tags+xml"/>
  <Override PartName="/ppt/tags/tag507.xml" ContentType="application/vnd.openxmlformats-officedocument.presentationml.tags+xml"/>
  <Override PartName="/ppt/tags/tag508.xml" ContentType="application/vnd.openxmlformats-officedocument.presentationml.tags+xml"/>
  <Override PartName="/ppt/tags/tag509.xml" ContentType="application/vnd.openxmlformats-officedocument.presentationml.tags+xml"/>
  <Override PartName="/ppt/tags/tag51.xml" ContentType="application/vnd.openxmlformats-officedocument.presentationml.tags+xml"/>
  <Override PartName="/ppt/tags/tag510.xml" ContentType="application/vnd.openxmlformats-officedocument.presentationml.tags+xml"/>
  <Override PartName="/ppt/tags/tag511.xml" ContentType="application/vnd.openxmlformats-officedocument.presentationml.tags+xml"/>
  <Override PartName="/ppt/tags/tag512.xml" ContentType="application/vnd.openxmlformats-officedocument.presentationml.tags+xml"/>
  <Override PartName="/ppt/tags/tag513.xml" ContentType="application/vnd.openxmlformats-officedocument.presentationml.tags+xml"/>
  <Override PartName="/ppt/tags/tag514.xml" ContentType="application/vnd.openxmlformats-officedocument.presentationml.tags+xml"/>
  <Override PartName="/ppt/tags/tag515.xml" ContentType="application/vnd.openxmlformats-officedocument.presentationml.tags+xml"/>
  <Override PartName="/ppt/tags/tag516.xml" ContentType="application/vnd.openxmlformats-officedocument.presentationml.tags+xml"/>
  <Override PartName="/ppt/tags/tag517.xml" ContentType="application/vnd.openxmlformats-officedocument.presentationml.tags+xml"/>
  <Override PartName="/ppt/tags/tag518.xml" ContentType="application/vnd.openxmlformats-officedocument.presentationml.tags+xml"/>
  <Override PartName="/ppt/tags/tag519.xml" ContentType="application/vnd.openxmlformats-officedocument.presentationml.tags+xml"/>
  <Override PartName="/ppt/tags/tag52.xml" ContentType="application/vnd.openxmlformats-officedocument.presentationml.tags+xml"/>
  <Override PartName="/ppt/tags/tag520.xml" ContentType="application/vnd.openxmlformats-officedocument.presentationml.tags+xml"/>
  <Override PartName="/ppt/tags/tag521.xml" ContentType="application/vnd.openxmlformats-officedocument.presentationml.tags+xml"/>
  <Override PartName="/ppt/tags/tag522.xml" ContentType="application/vnd.openxmlformats-officedocument.presentationml.tags+xml"/>
  <Override PartName="/ppt/tags/tag523.xml" ContentType="application/vnd.openxmlformats-officedocument.presentationml.tags+xml"/>
  <Override PartName="/ppt/tags/tag524.xml" ContentType="application/vnd.openxmlformats-officedocument.presentationml.tags+xml"/>
  <Override PartName="/ppt/tags/tag525.xml" ContentType="application/vnd.openxmlformats-officedocument.presentationml.tags+xml"/>
  <Override PartName="/ppt/tags/tag526.xml" ContentType="application/vnd.openxmlformats-officedocument.presentationml.tags+xml"/>
  <Override PartName="/ppt/tags/tag527.xml" ContentType="application/vnd.openxmlformats-officedocument.presentationml.tags+xml"/>
  <Override PartName="/ppt/tags/tag528.xml" ContentType="application/vnd.openxmlformats-officedocument.presentationml.tags+xml"/>
  <Override PartName="/ppt/tags/tag529.xml" ContentType="application/vnd.openxmlformats-officedocument.presentationml.tags+xml"/>
  <Override PartName="/ppt/tags/tag53.xml" ContentType="application/vnd.openxmlformats-officedocument.presentationml.tags+xml"/>
  <Override PartName="/ppt/tags/tag530.xml" ContentType="application/vnd.openxmlformats-officedocument.presentationml.tags+xml"/>
  <Override PartName="/ppt/tags/tag531.xml" ContentType="application/vnd.openxmlformats-officedocument.presentationml.tags+xml"/>
  <Override PartName="/ppt/tags/tag532.xml" ContentType="application/vnd.openxmlformats-officedocument.presentationml.tags+xml"/>
  <Override PartName="/ppt/tags/tag533.xml" ContentType="application/vnd.openxmlformats-officedocument.presentationml.tags+xml"/>
  <Override PartName="/ppt/tags/tag534.xml" ContentType="application/vnd.openxmlformats-officedocument.presentationml.tags+xml"/>
  <Override PartName="/ppt/tags/tag535.xml" ContentType="application/vnd.openxmlformats-officedocument.presentationml.tags+xml"/>
  <Override PartName="/ppt/tags/tag536.xml" ContentType="application/vnd.openxmlformats-officedocument.presentationml.tags+xml"/>
  <Override PartName="/ppt/tags/tag537.xml" ContentType="application/vnd.openxmlformats-officedocument.presentationml.tags+xml"/>
  <Override PartName="/ppt/tags/tag538.xml" ContentType="application/vnd.openxmlformats-officedocument.presentationml.tags+xml"/>
  <Override PartName="/ppt/tags/tag539.xml" ContentType="application/vnd.openxmlformats-officedocument.presentationml.tags+xml"/>
  <Override PartName="/ppt/tags/tag54.xml" ContentType="application/vnd.openxmlformats-officedocument.presentationml.tags+xml"/>
  <Override PartName="/ppt/tags/tag540.xml" ContentType="application/vnd.openxmlformats-officedocument.presentationml.tags+xml"/>
  <Override PartName="/ppt/tags/tag541.xml" ContentType="application/vnd.openxmlformats-officedocument.presentationml.tags+xml"/>
  <Override PartName="/ppt/tags/tag542.xml" ContentType="application/vnd.openxmlformats-officedocument.presentationml.tags+xml"/>
  <Override PartName="/ppt/tags/tag543.xml" ContentType="application/vnd.openxmlformats-officedocument.presentationml.tags+xml"/>
  <Override PartName="/ppt/tags/tag544.xml" ContentType="application/vnd.openxmlformats-officedocument.presentationml.tags+xml"/>
  <Override PartName="/ppt/tags/tag545.xml" ContentType="application/vnd.openxmlformats-officedocument.presentationml.tags+xml"/>
  <Override PartName="/ppt/tags/tag546.xml" ContentType="application/vnd.openxmlformats-officedocument.presentationml.tags+xml"/>
  <Override PartName="/ppt/tags/tag547.xml" ContentType="application/vnd.openxmlformats-officedocument.presentationml.tags+xml"/>
  <Override PartName="/ppt/tags/tag548.xml" ContentType="application/vnd.openxmlformats-officedocument.presentationml.tags+xml"/>
  <Override PartName="/ppt/tags/tag549.xml" ContentType="application/vnd.openxmlformats-officedocument.presentationml.tags+xml"/>
  <Override PartName="/ppt/tags/tag55.xml" ContentType="application/vnd.openxmlformats-officedocument.presentationml.tags+xml"/>
  <Override PartName="/ppt/tags/tag550.xml" ContentType="application/vnd.openxmlformats-officedocument.presentationml.tags+xml"/>
  <Override PartName="/ppt/tags/tag551.xml" ContentType="application/vnd.openxmlformats-officedocument.presentationml.tags+xml"/>
  <Override PartName="/ppt/tags/tag552.xml" ContentType="application/vnd.openxmlformats-officedocument.presentationml.tags+xml"/>
  <Override PartName="/ppt/tags/tag553.xml" ContentType="application/vnd.openxmlformats-officedocument.presentationml.tags+xml"/>
  <Override PartName="/ppt/tags/tag554.xml" ContentType="application/vnd.openxmlformats-officedocument.presentationml.tags+xml"/>
  <Override PartName="/ppt/tags/tag555.xml" ContentType="application/vnd.openxmlformats-officedocument.presentationml.tags+xml"/>
  <Override PartName="/ppt/tags/tag556.xml" ContentType="application/vnd.openxmlformats-officedocument.presentationml.tags+xml"/>
  <Override PartName="/ppt/tags/tag557.xml" ContentType="application/vnd.openxmlformats-officedocument.presentationml.tags+xml"/>
  <Override PartName="/ppt/tags/tag558.xml" ContentType="application/vnd.openxmlformats-officedocument.presentationml.tags+xml"/>
  <Override PartName="/ppt/tags/tag559.xml" ContentType="application/vnd.openxmlformats-officedocument.presentationml.tags+xml"/>
  <Override PartName="/ppt/tags/tag56.xml" ContentType="application/vnd.openxmlformats-officedocument.presentationml.tags+xml"/>
  <Override PartName="/ppt/tags/tag560.xml" ContentType="application/vnd.openxmlformats-officedocument.presentationml.tags+xml"/>
  <Override PartName="/ppt/tags/tag561.xml" ContentType="application/vnd.openxmlformats-officedocument.presentationml.tags+xml"/>
  <Override PartName="/ppt/tags/tag562.xml" ContentType="application/vnd.openxmlformats-officedocument.presentationml.tags+xml"/>
  <Override PartName="/ppt/tags/tag563.xml" ContentType="application/vnd.openxmlformats-officedocument.presentationml.tags+xml"/>
  <Override PartName="/ppt/tags/tag564.xml" ContentType="application/vnd.openxmlformats-officedocument.presentationml.tags+xml"/>
  <Override PartName="/ppt/tags/tag565.xml" ContentType="application/vnd.openxmlformats-officedocument.presentationml.tags+xml"/>
  <Override PartName="/ppt/tags/tag566.xml" ContentType="application/vnd.openxmlformats-officedocument.presentationml.tags+xml"/>
  <Override PartName="/ppt/tags/tag567.xml" ContentType="application/vnd.openxmlformats-officedocument.presentationml.tags+xml"/>
  <Override PartName="/ppt/tags/tag568.xml" ContentType="application/vnd.openxmlformats-officedocument.presentationml.tags+xml"/>
  <Override PartName="/ppt/tags/tag569.xml" ContentType="application/vnd.openxmlformats-officedocument.presentationml.tags+xml"/>
  <Override PartName="/ppt/tags/tag57.xml" ContentType="application/vnd.openxmlformats-officedocument.presentationml.tags+xml"/>
  <Override PartName="/ppt/tags/tag570.xml" ContentType="application/vnd.openxmlformats-officedocument.presentationml.tags+xml"/>
  <Override PartName="/ppt/tags/tag571.xml" ContentType="application/vnd.openxmlformats-officedocument.presentationml.tags+xml"/>
  <Override PartName="/ppt/tags/tag572.xml" ContentType="application/vnd.openxmlformats-officedocument.presentationml.tags+xml"/>
  <Override PartName="/ppt/tags/tag573.xml" ContentType="application/vnd.openxmlformats-officedocument.presentationml.tags+xml"/>
  <Override PartName="/ppt/tags/tag574.xml" ContentType="application/vnd.openxmlformats-officedocument.presentationml.tags+xml"/>
  <Override PartName="/ppt/tags/tag575.xml" ContentType="application/vnd.openxmlformats-officedocument.presentationml.tags+xml"/>
  <Override PartName="/ppt/tags/tag576.xml" ContentType="application/vnd.openxmlformats-officedocument.presentationml.tags+xml"/>
  <Override PartName="/ppt/tags/tag577.xml" ContentType="application/vnd.openxmlformats-officedocument.presentationml.tags+xml"/>
  <Override PartName="/ppt/tags/tag578.xml" ContentType="application/vnd.openxmlformats-officedocument.presentationml.tags+xml"/>
  <Override PartName="/ppt/tags/tag579.xml" ContentType="application/vnd.openxmlformats-officedocument.presentationml.tags+xml"/>
  <Override PartName="/ppt/tags/tag58.xml" ContentType="application/vnd.openxmlformats-officedocument.presentationml.tags+xml"/>
  <Override PartName="/ppt/tags/tag580.xml" ContentType="application/vnd.openxmlformats-officedocument.presentationml.tags+xml"/>
  <Override PartName="/ppt/tags/tag581.xml" ContentType="application/vnd.openxmlformats-officedocument.presentationml.tags+xml"/>
  <Override PartName="/ppt/tags/tag582.xml" ContentType="application/vnd.openxmlformats-officedocument.presentationml.tags+xml"/>
  <Override PartName="/ppt/tags/tag583.xml" ContentType="application/vnd.openxmlformats-officedocument.presentationml.tags+xml"/>
  <Override PartName="/ppt/tags/tag584.xml" ContentType="application/vnd.openxmlformats-officedocument.presentationml.tags+xml"/>
  <Override PartName="/ppt/tags/tag585.xml" ContentType="application/vnd.openxmlformats-officedocument.presentationml.tags+xml"/>
  <Override PartName="/ppt/tags/tag586.xml" ContentType="application/vnd.openxmlformats-officedocument.presentationml.tags+xml"/>
  <Override PartName="/ppt/tags/tag587.xml" ContentType="application/vnd.openxmlformats-officedocument.presentationml.tags+xml"/>
  <Override PartName="/ppt/tags/tag588.xml" ContentType="application/vnd.openxmlformats-officedocument.presentationml.tags+xml"/>
  <Override PartName="/ppt/tags/tag589.xml" ContentType="application/vnd.openxmlformats-officedocument.presentationml.tags+xml"/>
  <Override PartName="/ppt/tags/tag59.xml" ContentType="application/vnd.openxmlformats-officedocument.presentationml.tags+xml"/>
  <Override PartName="/ppt/tags/tag590.xml" ContentType="application/vnd.openxmlformats-officedocument.presentationml.tags+xml"/>
  <Override PartName="/ppt/tags/tag591.xml" ContentType="application/vnd.openxmlformats-officedocument.presentationml.tags+xml"/>
  <Override PartName="/ppt/tags/tag592.xml" ContentType="application/vnd.openxmlformats-officedocument.presentationml.tags+xml"/>
  <Override PartName="/ppt/tags/tag593.xml" ContentType="application/vnd.openxmlformats-officedocument.presentationml.tags+xml"/>
  <Override PartName="/ppt/tags/tag594.xml" ContentType="application/vnd.openxmlformats-officedocument.presentationml.tags+xml"/>
  <Override PartName="/ppt/tags/tag595.xml" ContentType="application/vnd.openxmlformats-officedocument.presentationml.tags+xml"/>
  <Override PartName="/ppt/tags/tag596.xml" ContentType="application/vnd.openxmlformats-officedocument.presentationml.tags+xml"/>
  <Override PartName="/ppt/tags/tag597.xml" ContentType="application/vnd.openxmlformats-officedocument.presentationml.tags+xml"/>
  <Override PartName="/ppt/tags/tag598.xml" ContentType="application/vnd.openxmlformats-officedocument.presentationml.tags+xml"/>
  <Override PartName="/ppt/tags/tag59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00.xml" ContentType="application/vnd.openxmlformats-officedocument.presentationml.tags+xml"/>
  <Override PartName="/ppt/tags/tag601.xml" ContentType="application/vnd.openxmlformats-officedocument.presentationml.tags+xml"/>
  <Override PartName="/ppt/tags/tag602.xml" ContentType="application/vnd.openxmlformats-officedocument.presentationml.tags+xml"/>
  <Override PartName="/ppt/tags/tag603.xml" ContentType="application/vnd.openxmlformats-officedocument.presentationml.tags+xml"/>
  <Override PartName="/ppt/tags/tag604.xml" ContentType="application/vnd.openxmlformats-officedocument.presentationml.tags+xml"/>
  <Override PartName="/ppt/tags/tag605.xml" ContentType="application/vnd.openxmlformats-officedocument.presentationml.tags+xml"/>
  <Override PartName="/ppt/tags/tag606.xml" ContentType="application/vnd.openxmlformats-officedocument.presentationml.tags+xml"/>
  <Override PartName="/ppt/tags/tag607.xml" ContentType="application/vnd.openxmlformats-officedocument.presentationml.tags+xml"/>
  <Override PartName="/ppt/tags/tag608.xml" ContentType="application/vnd.openxmlformats-officedocument.presentationml.tags+xml"/>
  <Override PartName="/ppt/tags/tag609.xml" ContentType="application/vnd.openxmlformats-officedocument.presentationml.tags+xml"/>
  <Override PartName="/ppt/tags/tag61.xml" ContentType="application/vnd.openxmlformats-officedocument.presentationml.tags+xml"/>
  <Override PartName="/ppt/tags/tag610.xml" ContentType="application/vnd.openxmlformats-officedocument.presentationml.tags+xml"/>
  <Override PartName="/ppt/tags/tag611.xml" ContentType="application/vnd.openxmlformats-officedocument.presentationml.tags+xml"/>
  <Override PartName="/ppt/tags/tag612.xml" ContentType="application/vnd.openxmlformats-officedocument.presentationml.tags+xml"/>
  <Override PartName="/ppt/tags/tag613.xml" ContentType="application/vnd.openxmlformats-officedocument.presentationml.tags+xml"/>
  <Override PartName="/ppt/tags/tag614.xml" ContentType="application/vnd.openxmlformats-officedocument.presentationml.tags+xml"/>
  <Override PartName="/ppt/tags/tag615.xml" ContentType="application/vnd.openxmlformats-officedocument.presentationml.tags+xml"/>
  <Override PartName="/ppt/tags/tag616.xml" ContentType="application/vnd.openxmlformats-officedocument.presentationml.tags+xml"/>
  <Override PartName="/ppt/tags/tag617.xml" ContentType="application/vnd.openxmlformats-officedocument.presentationml.tags+xml"/>
  <Override PartName="/ppt/tags/tag618.xml" ContentType="application/vnd.openxmlformats-officedocument.presentationml.tags+xml"/>
  <Override PartName="/ppt/tags/tag619.xml" ContentType="application/vnd.openxmlformats-officedocument.presentationml.tags+xml"/>
  <Override PartName="/ppt/tags/tag62.xml" ContentType="application/vnd.openxmlformats-officedocument.presentationml.tags+xml"/>
  <Override PartName="/ppt/tags/tag620.xml" ContentType="application/vnd.openxmlformats-officedocument.presentationml.tags+xml"/>
  <Override PartName="/ppt/tags/tag621.xml" ContentType="application/vnd.openxmlformats-officedocument.presentationml.tags+xml"/>
  <Override PartName="/ppt/tags/tag622.xml" ContentType="application/vnd.openxmlformats-officedocument.presentationml.tags+xml"/>
  <Override PartName="/ppt/tags/tag623.xml" ContentType="application/vnd.openxmlformats-officedocument.presentationml.tags+xml"/>
  <Override PartName="/ppt/tags/tag624.xml" ContentType="application/vnd.openxmlformats-officedocument.presentationml.tags+xml"/>
  <Override PartName="/ppt/tags/tag625.xml" ContentType="application/vnd.openxmlformats-officedocument.presentationml.tags+xml"/>
  <Override PartName="/ppt/tags/tag626.xml" ContentType="application/vnd.openxmlformats-officedocument.presentationml.tags+xml"/>
  <Override PartName="/ppt/tags/tag627.xml" ContentType="application/vnd.openxmlformats-officedocument.presentationml.tags+xml"/>
  <Override PartName="/ppt/tags/tag628.xml" ContentType="application/vnd.openxmlformats-officedocument.presentationml.tags+xml"/>
  <Override PartName="/ppt/tags/tag629.xml" ContentType="application/vnd.openxmlformats-officedocument.presentationml.tags+xml"/>
  <Override PartName="/ppt/tags/tag63.xml" ContentType="application/vnd.openxmlformats-officedocument.presentationml.tags+xml"/>
  <Override PartName="/ppt/tags/tag630.xml" ContentType="application/vnd.openxmlformats-officedocument.presentationml.tags+xml"/>
  <Override PartName="/ppt/tags/tag631.xml" ContentType="application/vnd.openxmlformats-officedocument.presentationml.tags+xml"/>
  <Override PartName="/ppt/tags/tag632.xml" ContentType="application/vnd.openxmlformats-officedocument.presentationml.tags+xml"/>
  <Override PartName="/ppt/tags/tag633.xml" ContentType="application/vnd.openxmlformats-officedocument.presentationml.tags+xml"/>
  <Override PartName="/ppt/tags/tag634.xml" ContentType="application/vnd.openxmlformats-officedocument.presentationml.tags+xml"/>
  <Override PartName="/ppt/tags/tag635.xml" ContentType="application/vnd.openxmlformats-officedocument.presentationml.tags+xml"/>
  <Override PartName="/ppt/tags/tag636.xml" ContentType="application/vnd.openxmlformats-officedocument.presentationml.tags+xml"/>
  <Override PartName="/ppt/tags/tag637.xml" ContentType="application/vnd.openxmlformats-officedocument.presentationml.tags+xml"/>
  <Override PartName="/ppt/tags/tag638.xml" ContentType="application/vnd.openxmlformats-officedocument.presentationml.tags+xml"/>
  <Override PartName="/ppt/tags/tag639.xml" ContentType="application/vnd.openxmlformats-officedocument.presentationml.tags+xml"/>
  <Override PartName="/ppt/tags/tag64.xml" ContentType="application/vnd.openxmlformats-officedocument.presentationml.tags+xml"/>
  <Override PartName="/ppt/tags/tag640.xml" ContentType="application/vnd.openxmlformats-officedocument.presentationml.tags+xml"/>
  <Override PartName="/ppt/tags/tag641.xml" ContentType="application/vnd.openxmlformats-officedocument.presentationml.tags+xml"/>
  <Override PartName="/ppt/tags/tag642.xml" ContentType="application/vnd.openxmlformats-officedocument.presentationml.tags+xml"/>
  <Override PartName="/ppt/tags/tag643.xml" ContentType="application/vnd.openxmlformats-officedocument.presentationml.tags+xml"/>
  <Override PartName="/ppt/tags/tag644.xml" ContentType="application/vnd.openxmlformats-officedocument.presentationml.tags+xml"/>
  <Override PartName="/ppt/tags/tag645.xml" ContentType="application/vnd.openxmlformats-officedocument.presentationml.tags+xml"/>
  <Override PartName="/ppt/tags/tag646.xml" ContentType="application/vnd.openxmlformats-officedocument.presentationml.tags+xml"/>
  <Override PartName="/ppt/tags/tag647.xml" ContentType="application/vnd.openxmlformats-officedocument.presentationml.tags+xml"/>
  <Override PartName="/ppt/tags/tag648.xml" ContentType="application/vnd.openxmlformats-officedocument.presentationml.tags+xml"/>
  <Override PartName="/ppt/tags/tag649.xml" ContentType="application/vnd.openxmlformats-officedocument.presentationml.tags+xml"/>
  <Override PartName="/ppt/tags/tag65.xml" ContentType="application/vnd.openxmlformats-officedocument.presentationml.tags+xml"/>
  <Override PartName="/ppt/tags/tag650.xml" ContentType="application/vnd.openxmlformats-officedocument.presentationml.tags+xml"/>
  <Override PartName="/ppt/tags/tag651.xml" ContentType="application/vnd.openxmlformats-officedocument.presentationml.tags+xml"/>
  <Override PartName="/ppt/tags/tag652.xml" ContentType="application/vnd.openxmlformats-officedocument.presentationml.tags+xml"/>
  <Override PartName="/ppt/tags/tag653.xml" ContentType="application/vnd.openxmlformats-officedocument.presentationml.tags+xml"/>
  <Override PartName="/ppt/tags/tag654.xml" ContentType="application/vnd.openxmlformats-officedocument.presentationml.tags+xml"/>
  <Override PartName="/ppt/tags/tag655.xml" ContentType="application/vnd.openxmlformats-officedocument.presentationml.tags+xml"/>
  <Override PartName="/ppt/tags/tag656.xml" ContentType="application/vnd.openxmlformats-officedocument.presentationml.tags+xml"/>
  <Override PartName="/ppt/tags/tag657.xml" ContentType="application/vnd.openxmlformats-officedocument.presentationml.tags+xml"/>
  <Override PartName="/ppt/tags/tag658.xml" ContentType="application/vnd.openxmlformats-officedocument.presentationml.tags+xml"/>
  <Override PartName="/ppt/tags/tag659.xml" ContentType="application/vnd.openxmlformats-officedocument.presentationml.tags+xml"/>
  <Override PartName="/ppt/tags/tag66.xml" ContentType="application/vnd.openxmlformats-officedocument.presentationml.tags+xml"/>
  <Override PartName="/ppt/tags/tag660.xml" ContentType="application/vnd.openxmlformats-officedocument.presentationml.tags+xml"/>
  <Override PartName="/ppt/tags/tag661.xml" ContentType="application/vnd.openxmlformats-officedocument.presentationml.tags+xml"/>
  <Override PartName="/ppt/tags/tag662.xml" ContentType="application/vnd.openxmlformats-officedocument.presentationml.tags+xml"/>
  <Override PartName="/ppt/tags/tag663.xml" ContentType="application/vnd.openxmlformats-officedocument.presentationml.tags+xml"/>
  <Override PartName="/ppt/tags/tag664.xml" ContentType="application/vnd.openxmlformats-officedocument.presentationml.tags+xml"/>
  <Override PartName="/ppt/tags/tag665.xml" ContentType="application/vnd.openxmlformats-officedocument.presentationml.tags+xml"/>
  <Override PartName="/ppt/tags/tag666.xml" ContentType="application/vnd.openxmlformats-officedocument.presentationml.tags+xml"/>
  <Override PartName="/ppt/tags/tag667.xml" ContentType="application/vnd.openxmlformats-officedocument.presentationml.tags+xml"/>
  <Override PartName="/ppt/tags/tag668.xml" ContentType="application/vnd.openxmlformats-officedocument.presentationml.tags+xml"/>
  <Override PartName="/ppt/tags/tag669.xml" ContentType="application/vnd.openxmlformats-officedocument.presentationml.tags+xml"/>
  <Override PartName="/ppt/tags/tag67.xml" ContentType="application/vnd.openxmlformats-officedocument.presentationml.tags+xml"/>
  <Override PartName="/ppt/tags/tag670.xml" ContentType="application/vnd.openxmlformats-officedocument.presentationml.tags+xml"/>
  <Override PartName="/ppt/tags/tag671.xml" ContentType="application/vnd.openxmlformats-officedocument.presentationml.tags+xml"/>
  <Override PartName="/ppt/tags/tag672.xml" ContentType="application/vnd.openxmlformats-officedocument.presentationml.tags+xml"/>
  <Override PartName="/ppt/tags/tag673.xml" ContentType="application/vnd.openxmlformats-officedocument.presentationml.tags+xml"/>
  <Override PartName="/ppt/tags/tag674.xml" ContentType="application/vnd.openxmlformats-officedocument.presentationml.tags+xml"/>
  <Override PartName="/ppt/tags/tag675.xml" ContentType="application/vnd.openxmlformats-officedocument.presentationml.tags+xml"/>
  <Override PartName="/ppt/tags/tag676.xml" ContentType="application/vnd.openxmlformats-officedocument.presentationml.tags+xml"/>
  <Override PartName="/ppt/tags/tag677.xml" ContentType="application/vnd.openxmlformats-officedocument.presentationml.tags+xml"/>
  <Override PartName="/ppt/tags/tag678.xml" ContentType="application/vnd.openxmlformats-officedocument.presentationml.tags+xml"/>
  <Override PartName="/ppt/tags/tag679.xml" ContentType="application/vnd.openxmlformats-officedocument.presentationml.tags+xml"/>
  <Override PartName="/ppt/tags/tag68.xml" ContentType="application/vnd.openxmlformats-officedocument.presentationml.tags+xml"/>
  <Override PartName="/ppt/tags/tag680.xml" ContentType="application/vnd.openxmlformats-officedocument.presentationml.tags+xml"/>
  <Override PartName="/ppt/tags/tag681.xml" ContentType="application/vnd.openxmlformats-officedocument.presentationml.tags+xml"/>
  <Override PartName="/ppt/tags/tag682.xml" ContentType="application/vnd.openxmlformats-officedocument.presentationml.tags+xml"/>
  <Override PartName="/ppt/tags/tag683.xml" ContentType="application/vnd.openxmlformats-officedocument.presentationml.tags+xml"/>
  <Override PartName="/ppt/tags/tag684.xml" ContentType="application/vnd.openxmlformats-officedocument.presentationml.tags+xml"/>
  <Override PartName="/ppt/tags/tag685.xml" ContentType="application/vnd.openxmlformats-officedocument.presentationml.tags+xml"/>
  <Override PartName="/ppt/tags/tag686.xml" ContentType="application/vnd.openxmlformats-officedocument.presentationml.tags+xml"/>
  <Override PartName="/ppt/tags/tag687.xml" ContentType="application/vnd.openxmlformats-officedocument.presentationml.tags+xml"/>
  <Override PartName="/ppt/tags/tag688.xml" ContentType="application/vnd.openxmlformats-officedocument.presentationml.tags+xml"/>
  <Override PartName="/ppt/tags/tag689.xml" ContentType="application/vnd.openxmlformats-officedocument.presentationml.tags+xml"/>
  <Override PartName="/ppt/tags/tag69.xml" ContentType="application/vnd.openxmlformats-officedocument.presentationml.tags+xml"/>
  <Override PartName="/ppt/tags/tag690.xml" ContentType="application/vnd.openxmlformats-officedocument.presentationml.tags+xml"/>
  <Override PartName="/ppt/tags/tag691.xml" ContentType="application/vnd.openxmlformats-officedocument.presentationml.tags+xml"/>
  <Override PartName="/ppt/tags/tag692.xml" ContentType="application/vnd.openxmlformats-officedocument.presentationml.tags+xml"/>
  <Override PartName="/ppt/tags/tag693.xml" ContentType="application/vnd.openxmlformats-officedocument.presentationml.tags+xml"/>
  <Override PartName="/ppt/tags/tag694.xml" ContentType="application/vnd.openxmlformats-officedocument.presentationml.tags+xml"/>
  <Override PartName="/ppt/tags/tag695.xml" ContentType="application/vnd.openxmlformats-officedocument.presentationml.tags+xml"/>
  <Override PartName="/ppt/tags/tag696.xml" ContentType="application/vnd.openxmlformats-officedocument.presentationml.tags+xml"/>
  <Override PartName="/ppt/tags/tag697.xml" ContentType="application/vnd.openxmlformats-officedocument.presentationml.tags+xml"/>
  <Override PartName="/ppt/tags/tag698.xml" ContentType="application/vnd.openxmlformats-officedocument.presentationml.tags+xml"/>
  <Override PartName="/ppt/tags/tag69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00.xml" ContentType="application/vnd.openxmlformats-officedocument.presentationml.tags+xml"/>
  <Override PartName="/ppt/tags/tag701.xml" ContentType="application/vnd.openxmlformats-officedocument.presentationml.tags+xml"/>
  <Override PartName="/ppt/tags/tag702.xml" ContentType="application/vnd.openxmlformats-officedocument.presentationml.tags+xml"/>
  <Override PartName="/ppt/tags/tag703.xml" ContentType="application/vnd.openxmlformats-officedocument.presentationml.tags+xml"/>
  <Override PartName="/ppt/tags/tag704.xml" ContentType="application/vnd.openxmlformats-officedocument.presentationml.tags+xml"/>
  <Override PartName="/ppt/tags/tag705.xml" ContentType="application/vnd.openxmlformats-officedocument.presentationml.tags+xml"/>
  <Override PartName="/ppt/tags/tag706.xml" ContentType="application/vnd.openxmlformats-officedocument.presentationml.tags+xml"/>
  <Override PartName="/ppt/tags/tag707.xml" ContentType="application/vnd.openxmlformats-officedocument.presentationml.tags+xml"/>
  <Override PartName="/ppt/tags/tag708.xml" ContentType="application/vnd.openxmlformats-officedocument.presentationml.tags+xml"/>
  <Override PartName="/ppt/tags/tag709.xml" ContentType="application/vnd.openxmlformats-officedocument.presentationml.tags+xml"/>
  <Override PartName="/ppt/tags/tag71.xml" ContentType="application/vnd.openxmlformats-officedocument.presentationml.tags+xml"/>
  <Override PartName="/ppt/tags/tag710.xml" ContentType="application/vnd.openxmlformats-officedocument.presentationml.tags+xml"/>
  <Override PartName="/ppt/tags/tag711.xml" ContentType="application/vnd.openxmlformats-officedocument.presentationml.tags+xml"/>
  <Override PartName="/ppt/tags/tag712.xml" ContentType="application/vnd.openxmlformats-officedocument.presentationml.tags+xml"/>
  <Override PartName="/ppt/tags/tag713.xml" ContentType="application/vnd.openxmlformats-officedocument.presentationml.tags+xml"/>
  <Override PartName="/ppt/tags/tag714.xml" ContentType="application/vnd.openxmlformats-officedocument.presentationml.tags+xml"/>
  <Override PartName="/ppt/tags/tag715.xml" ContentType="application/vnd.openxmlformats-officedocument.presentationml.tags+xml"/>
  <Override PartName="/ppt/tags/tag716.xml" ContentType="application/vnd.openxmlformats-officedocument.presentationml.tags+xml"/>
  <Override PartName="/ppt/tags/tag717.xml" ContentType="application/vnd.openxmlformats-officedocument.presentationml.tags+xml"/>
  <Override PartName="/ppt/tags/tag718.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s>
</file>

<file path=ppt/presentation.xml><?xml version="1.0" encoding="utf-8"?>
<!--Generated by Aspose.Slides for .NET 20.4-->
<p:presentation xmlns:r="http://schemas.openxmlformats.org/officeDocument/2006/relationships" xmlns:a="http://schemas.openxmlformats.org/drawingml/2006/main" xmlns:p="http://schemas.openxmlformats.org/presentationml/2006/main">
  <p:sldMasterIdLst>
    <p:sldMasterId id="2147483648" r:id="rId2"/>
    <p:sldMasterId id="2147483660" r:id="rId3"/>
  </p:sldMasterIdLst>
  <p:notesMasterIdLst>
    <p:notesMasterId r:id="rId4"/>
  </p:notesMasterIdLst>
  <p:sldIdLst>
    <p:sldId id="324" r:id="rId5"/>
    <p:sldId id="322" r:id="rId6"/>
    <p:sldId id="323" r:id="rId7"/>
    <p:sldId id="348" r:id="rId8"/>
    <p:sldId id="259" r:id="rId9"/>
    <p:sldId id="261" r:id="rId10"/>
    <p:sldId id="393" r:id="rId11"/>
    <p:sldId id="262" r:id="rId12"/>
    <p:sldId id="263" r:id="rId13"/>
    <p:sldId id="267" r:id="rId14"/>
    <p:sldId id="268" r:id="rId15"/>
    <p:sldId id="269" r:id="rId16"/>
    <p:sldId id="424" r:id="rId17"/>
    <p:sldId id="425" r:id="rId18"/>
    <p:sldId id="426" r:id="rId19"/>
    <p:sldId id="427" r:id="rId20"/>
    <p:sldId id="428" r:id="rId21"/>
    <p:sldId id="271" r:id="rId22"/>
    <p:sldId id="347" r:id="rId23"/>
    <p:sldId id="272" r:id="rId24"/>
    <p:sldId id="275" r:id="rId25"/>
    <p:sldId id="277" r:id="rId26"/>
    <p:sldId id="447" r:id="rId27"/>
    <p:sldId id="391" r:id="rId28"/>
    <p:sldId id="326" r:id="rId29"/>
    <p:sldId id="350" r:id="rId30"/>
    <p:sldId id="329" r:id="rId31"/>
    <p:sldId id="330" r:id="rId32"/>
    <p:sldId id="331" r:id="rId33"/>
    <p:sldId id="332" r:id="rId34"/>
    <p:sldId id="384" r:id="rId35"/>
    <p:sldId id="385" r:id="rId36"/>
    <p:sldId id="397" r:id="rId37"/>
    <p:sldId id="395" r:id="rId38"/>
  </p:sldIdLst>
  <p:sldSz cx="12192000" cy="6858000"/>
  <p:notesSz cx="6858000" cy="9144000"/>
  <p:custDataLst>
    <p:tags r:id="rId3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2" name="作者" initials="A" lastIdx="0" clrIdx="1"/>
  <p:cmAuthor id="0" name="PPTer_Tang" initials="" lastIdx="0" clrIdx="0"/>
  <p:cmAuthor id="1" name="pc" initials="p"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notesViewPr>
    <p:cSldViewPr>
      <p:cViewPr>
        <p:scale>
          <a:sx n="1" d="100"/>
          <a:sy n="1"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2.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slide" Target="slides/slide33.xml" /><Relationship Id="rId38" Type="http://schemas.openxmlformats.org/officeDocument/2006/relationships/slide" Target="slides/slide34.xml" /><Relationship Id="rId39" Type="http://schemas.openxmlformats.org/officeDocument/2006/relationships/tags" Target="tags/tag718.xml" /><Relationship Id="rId4" Type="http://schemas.openxmlformats.org/officeDocument/2006/relationships/notesMaster" Target="notesMasters/notesMaster1.xml" /><Relationship Id="rId40" Type="http://schemas.openxmlformats.org/officeDocument/2006/relationships/presProps" Target="presProps.xml" /><Relationship Id="rId41" Type="http://schemas.openxmlformats.org/officeDocument/2006/relationships/viewProps" Target="viewProps.xml" /><Relationship Id="rId42" Type="http://schemas.openxmlformats.org/officeDocument/2006/relationships/theme" Target="theme/theme1.xml" /><Relationship Id="rId43" Type="http://schemas.openxmlformats.org/officeDocument/2006/relationships/tableStyles" Target="tableStyles.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diagrams/colors1.xml><?xml version="1.0" encoding="utf-8"?>
<dgm:colorsDef xmlns:a="http://schemas.openxmlformats.org/drawingml/2006/main" xmlns:dgm="http://schemas.openxmlformats.org/drawingml/2006/diagram" uniqueId="urn:microsoft.com/office/officeart/2005/8/colors/accent0_3">
  <dgm:title val=""/>
  <dgm:desc val=""/>
  <dgm:catLst>
    <dgm:cat type="mainScheme" pri="10300"/>
  </dgm:catLst>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alignNode1">
    <dgm:fillClrLst meth="repeat">
      <a:schemeClr val="dk2"/>
    </dgm:fillClrLst>
    <dgm:linClrLst meth="repeat">
      <a:schemeClr val="dk2"/>
    </dgm:linClrLst>
    <dgm:effectClrLst/>
    <dgm:txLinClrLst/>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node0">
    <dgm:fillClrLst meth="repeat">
      <a:schemeClr val="dk2"/>
    </dgm:fillClrLst>
    <dgm:linClrLst meth="repeat">
      <a:schemeClr val="lt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colorsDef>
</file>

<file path=ppt/diagrams/data1.xml><?xml version="1.0" encoding="utf-8"?>
<dgm:dataModel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dgm:ptLst>
    <dgm:pt modelId="{CA0D49E3-DA80-4142-A1AA-FA0B2DB2B3DB}" type="doc">
      <dgm:prSet loTypeId="urn:microsoft.com/office/officeart/2005/8/layout/hierarchy2" loCatId="hierarchy" qsTypeId="urn:microsoft.com/office/officeart/2005/8/quickstyle/simple3" qsCatId="simple" csTypeId="urn:microsoft.com/office/officeart/2005/8/colors/accent0_3" csCatId="mainScheme" phldr="1"/>
      <dgm:spPr/>
      <dgm:t>
        <a:bodyPr/>
        <a:lstStyle/>
        <a:p>
          <a:endParaRPr lang="zh-CN" altLang="en-US"/>
        </a:p>
      </dgm:t>
    </dgm:pt>
    <dgm:pt modelId="{3E714952-17F2-4E62-B211-81FD2479A916}" type="parTrans" cxnId="{1400AE5E-9558-4B5A-A8A2-5449333C1854}">
      <dgm:prSet custT="1"/>
      <dgm:spPr/>
      <dgm:t>
        <a:bodyPr/>
        <a:lstStyle/>
        <a:p>
          <a:endParaRPr lang="zh-CN" altLang="en-US" sz="2400">
            <a:latin typeface="隶书" panose="02010509060101010101" charset="-122"/>
            <a:ea typeface="隶书" panose="02010509060101010101" charset="-122"/>
          </a:endParaRPr>
        </a:p>
      </dgm:t>
    </dgm:pt>
    <dgm:pt modelId="{00B84BEA-8178-4E75-A018-8457604B71E0}">
      <dgm:prSet phldrT="[文本]" custT="1"/>
      <dgm:spPr/>
      <dgm:t>
        <a:bodyPr/>
        <a:lstStyle/>
        <a:p>
          <a:r>
            <a:rPr lang="zh-CN" altLang="en-US" sz="2400">
              <a:latin typeface="隶书" charset="0"/>
              <a:ea typeface="隶书" charset="0"/>
            </a:rPr>
            <a:t>社会主义探索时期</a:t>
          </a:r>
        </a:p>
      </dgm:t>
    </dgm:pt>
    <dgm:pt modelId="{C4D9C1F1-CAC9-4D38-89F2-D1621BF58FBC}" type="parTrans" cxnId="{E53C8866-B45A-45EE-A199-E9775AF5114D}">
      <dgm:prSet custT="1"/>
      <dgm:spPr/>
      <dgm:t>
        <a:bodyPr/>
        <a:lstStyle/>
        <a:p>
          <a:endParaRPr lang="zh-CN" altLang="en-US" sz="2400">
            <a:latin typeface="隶书" charset="0"/>
            <a:ea typeface="隶书" charset="0"/>
          </a:endParaRPr>
        </a:p>
      </dgm:t>
    </dgm:pt>
    <dgm:pt modelId="{4B9BEF74-6094-4BA3-A199-5FF9607C2BD0}">
      <dgm:prSet phldrT="[文本]" custT="1"/>
      <dgm:spPr/>
      <dgm:t>
        <a:bodyPr/>
        <a:lstStyle/>
        <a:p>
          <a:r>
            <a:rPr lang="zh-CN" altLang="en-US" sz="2400">
              <a:latin typeface="隶书" charset="0"/>
              <a:ea typeface="隶书" charset="0"/>
            </a:rPr>
            <a:t>正确</a:t>
          </a:r>
        </a:p>
      </dgm:t>
    </dgm:pt>
    <dgm:pt modelId="{1AC68DC4-2580-4733-94C7-14FB98CE2604}" type="parTrans" cxnId="{0FA5F69B-0DDD-4FE4-B649-C961CDA473CF}">
      <dgm:prSet custT="1"/>
      <dgm:spPr/>
      <dgm:t>
        <a:bodyPr/>
        <a:lstStyle/>
        <a:p>
          <a:endParaRPr lang="zh-CN" altLang="en-US" sz="2400">
            <a:latin typeface="隶书" charset="0"/>
            <a:ea typeface="隶书" charset="0"/>
          </a:endParaRPr>
        </a:p>
      </dgm:t>
    </dgm:pt>
    <dgm:pt modelId="{2FD4506C-00C1-4917-A300-261BE13E1BE8}">
      <dgm:prSet phldrT="[文本]" custT="1"/>
      <dgm:spPr/>
      <dgm:t>
        <a:bodyPr/>
        <a:lstStyle/>
        <a:p>
          <a:r>
            <a:rPr lang="en-US" altLang="zh-CN" sz="2400">
              <a:latin typeface="隶书" charset="0"/>
              <a:ea typeface="隶书" charset="0"/>
            </a:rPr>
            <a:t>《</a:t>
          </a:r>
          <a:r>
            <a:rPr lang="zh-CN" altLang="en-US" sz="2400">
              <a:latin typeface="隶书" charset="0"/>
              <a:ea typeface="隶书" charset="0"/>
            </a:rPr>
            <a:t>论十大关系</a:t>
          </a:r>
          <a:r>
            <a:rPr lang="en-US" altLang="zh-CN" sz="2400">
              <a:latin typeface="隶书" charset="0"/>
              <a:ea typeface="隶书" charset="0"/>
            </a:rPr>
            <a:t>》</a:t>
          </a:r>
          <a:r>
            <a:rPr lang="zh-CN" altLang="en-US" sz="2400">
              <a:latin typeface="隶书" charset="0"/>
              <a:ea typeface="隶书" charset="0"/>
            </a:rPr>
            <a:t>、中共八大</a:t>
          </a:r>
        </a:p>
      </dgm:t>
    </dgm:pt>
    <dgm:pt modelId="{1C68B053-0CA2-49C1-8422-358298BFBCB1}" type="sibTrans" cxnId="{0FA5F69B-0DDD-4FE4-B649-C961CDA473CF}">
      <dgm:prSet custT="1"/>
      <dgm:spPr/>
      <dgm:t>
        <a:bodyPr/>
        <a:lstStyle/>
        <a:p>
          <a:endParaRPr lang="zh-CN" altLang="en-US" sz="2400">
            <a:latin typeface="隶书" charset="0"/>
            <a:ea typeface="隶书" charset="0"/>
          </a:endParaRPr>
        </a:p>
      </dgm:t>
    </dgm:pt>
    <dgm:pt modelId="{4A9500A1-BFD5-408E-AC73-BBC807F71426}" type="parTrans" cxnId="{244150F9-8636-410F-80BD-B48CC6E7D227}">
      <dgm:prSet custT="1"/>
      <dgm:spPr/>
      <dgm:t>
        <a:bodyPr/>
        <a:lstStyle/>
        <a:p>
          <a:endParaRPr lang="zh-CN" altLang="en-US" sz="2400">
            <a:latin typeface="隶书" charset="0"/>
            <a:ea typeface="隶书" charset="0"/>
          </a:endParaRPr>
        </a:p>
      </dgm:t>
    </dgm:pt>
    <dgm:pt modelId="{6AE61839-FAE1-47BE-8496-C53DB9D69B24}">
      <dgm:prSet phldrT="[文本]" custT="1"/>
      <dgm:spPr/>
      <dgm:t>
        <a:bodyPr vert="horz" wrap="square"/>
        <a:lstStyle/>
        <a:p>
          <a:pPr>
            <a:lnSpc>
              <a:spcPct val="100000"/>
            </a:lnSpc>
            <a:spcBef>
              <a:spcPct val="0"/>
            </a:spcBef>
            <a:spcAft>
              <a:spcPct val="35000"/>
            </a:spcAft>
          </a:pPr>
          <a:r>
            <a:rPr lang="zh-CN" altLang="en-US" sz="2400">
              <a:latin typeface="隶书" charset="0"/>
              <a:ea typeface="隶书" charset="0"/>
            </a:rPr>
            <a:t>八字方针、</a:t>
          </a:r>
          <a:endParaRPr sz="6500"/>
        </a:p>
      </dgm:t>
    </dgm:pt>
    <dgm:pt modelId="{D7D747E5-9353-49AF-849D-755A6320474B}" type="sibTrans" cxnId="{244150F9-8636-410F-80BD-B48CC6E7D227}">
      <dgm:prSet custT="1"/>
      <dgm:spPr/>
      <dgm:t>
        <a:bodyPr/>
        <a:lstStyle/>
        <a:p>
          <a:endParaRPr lang="zh-CN" altLang="en-US" sz="2400">
            <a:latin typeface="隶书" charset="0"/>
            <a:ea typeface="隶书" charset="0"/>
          </a:endParaRPr>
        </a:p>
      </dgm:t>
    </dgm:pt>
    <dgm:pt modelId="{05BDFA0D-0921-4E24-BD39-635465733D17}" type="sibTrans" cxnId="{E53C8866-B45A-45EE-A199-E9775AF5114D}">
      <dgm:prSet custT="1"/>
      <dgm:spPr/>
      <dgm:t>
        <a:bodyPr/>
        <a:lstStyle/>
        <a:p>
          <a:endParaRPr lang="zh-CN" altLang="en-US" sz="2400">
            <a:latin typeface="隶书" charset="0"/>
            <a:ea typeface="隶书" charset="0"/>
          </a:endParaRPr>
        </a:p>
      </dgm:t>
    </dgm:pt>
    <dgm:pt modelId="{1D9A6FC3-C4B9-47EB-9BAA-6CEFBC253FE3}" type="parTrans" cxnId="{F0D36688-5F83-40E6-AB51-980B7B1237D6}">
      <dgm:prSet custT="1"/>
      <dgm:spPr/>
      <dgm:t>
        <a:bodyPr/>
        <a:lstStyle/>
        <a:p>
          <a:endParaRPr lang="zh-CN" altLang="en-US" sz="2400">
            <a:latin typeface="隶书" charset="0"/>
            <a:ea typeface="隶书" charset="0"/>
          </a:endParaRPr>
        </a:p>
      </dgm:t>
    </dgm:pt>
    <dgm:pt modelId="{848DD7A3-85FB-4CFC-A7CB-FE3A0B0BCE24}">
      <dgm:prSet phldrT="[文本]" custT="1"/>
      <dgm:spPr/>
      <dgm:t>
        <a:bodyPr/>
        <a:lstStyle/>
        <a:p>
          <a:r>
            <a:rPr lang="zh-CN" altLang="en-US" sz="2400">
              <a:latin typeface="隶书" charset="0"/>
              <a:ea typeface="隶书" charset="0"/>
            </a:rPr>
            <a:t>失误</a:t>
          </a:r>
        </a:p>
      </dgm:t>
    </dgm:pt>
    <dgm:pt modelId="{F711E045-AE5C-4601-A486-4CFE7A45B4C8}" type="parTrans" cxnId="{0A9ECD96-C8F7-4FE1-8AC0-21C236DE4C04}">
      <dgm:prSet custT="1"/>
      <dgm:spPr/>
      <dgm:t>
        <a:bodyPr/>
        <a:lstStyle/>
        <a:p>
          <a:endParaRPr lang="zh-CN" altLang="en-US" sz="2400">
            <a:latin typeface="隶书" charset="0"/>
            <a:ea typeface="隶书" charset="0"/>
          </a:endParaRPr>
        </a:p>
      </dgm:t>
    </dgm:pt>
    <dgm:pt modelId="{B86CE6AB-BD29-4AFE-90AB-ECDC8278791B}">
      <dgm:prSet phldrT="[文本]" custT="1"/>
      <dgm:spPr/>
      <dgm:t>
        <a:bodyPr/>
        <a:lstStyle/>
        <a:p>
          <a:r>
            <a:rPr lang="zh-CN" altLang="en-US" sz="2400">
              <a:latin typeface="隶书" charset="0"/>
              <a:ea typeface="隶书" charset="0"/>
            </a:rPr>
            <a:t>三面红旗</a:t>
          </a:r>
        </a:p>
      </dgm:t>
    </dgm:pt>
    <dgm:pt modelId="{3F977B7A-1AF6-4AA9-87E7-E7E56517912F}" type="sibTrans" cxnId="{0A9ECD96-C8F7-4FE1-8AC0-21C236DE4C04}">
      <dgm:prSet custT="1"/>
      <dgm:spPr/>
      <dgm:t>
        <a:bodyPr/>
        <a:lstStyle/>
        <a:p>
          <a:endParaRPr lang="zh-CN" altLang="en-US" sz="2400">
            <a:latin typeface="隶书" charset="0"/>
            <a:ea typeface="隶书" charset="0"/>
          </a:endParaRPr>
        </a:p>
      </dgm:t>
    </dgm:pt>
    <dgm:pt modelId="{3FD5F74F-C40C-4C61-83A2-37181DC995B3}" type="parTrans" cxnId="{A75A84F6-C0E0-4623-A296-245B75D131CA}">
      <dgm:prSet custT="1"/>
      <dgm:spPr/>
      <dgm:t>
        <a:bodyPr/>
        <a:lstStyle/>
        <a:p>
          <a:endParaRPr lang="zh-CN" altLang="en-US" sz="2400">
            <a:latin typeface="隶书" charset="0"/>
            <a:ea typeface="隶书" charset="0"/>
          </a:endParaRPr>
        </a:p>
      </dgm:t>
    </dgm:pt>
    <dgm:pt modelId="{4AF94BAB-C6FB-4619-8D43-11DEF1BD07F8}">
      <dgm:prSet custT="1"/>
      <dgm:spPr/>
      <dgm:t>
        <a:bodyPr/>
        <a:lstStyle/>
        <a:p>
          <a:r>
            <a:rPr lang="zh-CN" altLang="en-US" sz="2400">
              <a:latin typeface="隶书" charset="0"/>
              <a:ea typeface="隶书" charset="0"/>
            </a:rPr>
            <a:t>文化大革命</a:t>
          </a:r>
        </a:p>
      </dgm:t>
    </dgm:pt>
    <dgm:pt modelId="{9C8A520C-A4B4-437B-8AA8-29B2244F89EB}" type="sibTrans" cxnId="{A75A84F6-C0E0-4623-A296-245B75D131CA}">
      <dgm:prSet custT="1"/>
      <dgm:spPr/>
      <dgm:t>
        <a:bodyPr/>
        <a:lstStyle/>
        <a:p>
          <a:endParaRPr lang="zh-CN" altLang="en-US" sz="2400">
            <a:latin typeface="隶书" charset="0"/>
            <a:ea typeface="隶书" charset="0"/>
          </a:endParaRPr>
        </a:p>
      </dgm:t>
    </dgm:pt>
    <dgm:pt modelId="{1919706D-D90A-4228-85AD-7C78C815668E}" type="sibTrans" cxnId="{F0D36688-5F83-40E6-AB51-980B7B1237D6}">
      <dgm:prSet custT="1"/>
      <dgm:spPr/>
      <dgm:t>
        <a:bodyPr/>
        <a:lstStyle/>
        <a:p>
          <a:endParaRPr lang="zh-CN" altLang="en-US" sz="2400">
            <a:latin typeface="隶书" charset="0"/>
            <a:ea typeface="隶书" charset="0"/>
          </a:endParaRPr>
        </a:p>
      </dgm:t>
    </dgm:pt>
    <dgm:pt modelId="{BC286ECF-F2FC-4267-A03A-50BA5E2FF1EE}" type="sibTrans" cxnId="{1400AE5E-9558-4B5A-A8A2-5449333C1854}">
      <dgm:prSet custT="1"/>
      <dgm:spPr/>
      <dgm:t>
        <a:bodyPr/>
        <a:lstStyle/>
        <a:p>
          <a:endParaRPr lang="zh-CN" altLang="en-US" sz="2400">
            <a:latin typeface="隶书" charset="0"/>
            <a:ea typeface="隶书" charset="0"/>
          </a:endParaRPr>
        </a:p>
      </dgm:t>
    </dgm:pt>
    <dgm:pt modelId="{03786378-9DA2-4D70-A972-795A18FF5699}" type="pres">
      <dgm:prSet presAssocID="{CA0D49E3-DA80-4142-A1AA-FA0B2DB2B3DB}" presName="diagram">
        <dgm:presLayoutVars>
          <dgm:chPref val="1"/>
          <dgm:dir/>
          <dgm:animOne val="branch"/>
          <dgm:animLvl val="lvl"/>
          <dgm:resizeHandles val="exact"/>
        </dgm:presLayoutVars>
      </dgm:prSet>
      <dgm:spPr/>
      <dgm:t>
        <a:bodyPr/>
        <a:lstStyle/>
        <a:p>
          <a:endParaRPr lang="zh-CN" altLang="en-US"/>
        </a:p>
      </dgm:t>
    </dgm:pt>
    <dgm:pt modelId="{C2126BD8-C898-4E2A-A63B-F2F429B7DFC8}" type="pres">
      <dgm:prSet presAssocID="{00B84BEA-8178-4E75-A018-8457604B71E0}" presName="root1"/>
      <dgm:spPr/>
      <dgm:t>
        <a:bodyPr/>
        <a:lstStyle/>
        <a:p>
          <a:endParaRPr lang="zh-CN" altLang="en-US"/>
        </a:p>
      </dgm:t>
    </dgm:pt>
    <dgm:pt modelId="{D52CAE59-4F3A-4659-BE1E-0F8E11712879}" type="pres">
      <dgm:prSet presAssocID="{00B84BEA-8178-4E75-A018-8457604B71E0}" presName="LevelOneTextNode" presStyleLbl="node0" presStyleCnt="1">
        <dgm:presLayoutVars>
          <dgm:chPref val="3"/>
        </dgm:presLayoutVars>
      </dgm:prSet>
      <dgm:spPr/>
      <dgm:t>
        <a:bodyPr/>
        <a:lstStyle/>
        <a:p>
          <a:endParaRPr lang="zh-CN" altLang="en-US"/>
        </a:p>
      </dgm:t>
    </dgm:pt>
    <dgm:pt modelId="{54B861C5-C3C1-4183-883F-3F9B91FF1A24}" type="pres">
      <dgm:prSet presAssocID="{00B84BEA-8178-4E75-A018-8457604B71E0}" presName="level2hierChild"/>
      <dgm:spPr/>
      <dgm:t>
        <a:bodyPr/>
        <a:lstStyle/>
        <a:p>
          <a:endParaRPr lang="zh-CN" altLang="en-US"/>
        </a:p>
      </dgm:t>
    </dgm:pt>
    <dgm:pt modelId="{247EFEE7-E6BC-443D-BAB4-E2B19C421D26}" type="pres">
      <dgm:prSet presAssocID="{C4D9C1F1-CAC9-4D38-89F2-D1621BF58FBC}" presName="conn2-1" presStyleLbl="parChTrans1D2" presStyleCnt="2"/>
      <dgm:spPr/>
      <dgm:t>
        <a:bodyPr/>
        <a:lstStyle/>
        <a:p>
          <a:endParaRPr lang="zh-CN" altLang="en-US"/>
        </a:p>
      </dgm:t>
    </dgm:pt>
    <dgm:pt modelId="{B547E8E5-991D-4C2E-B3DC-B4513FC6EB2C}" type="pres">
      <dgm:prSet presAssocID="{C4D9C1F1-CAC9-4D38-89F2-D1621BF58FBC}" presName="connTx" presStyleLbl="parChTrans2D2" presStyleCnt="2"/>
      <dgm:spPr/>
      <dgm:t>
        <a:bodyPr/>
        <a:lstStyle/>
        <a:p>
          <a:endParaRPr lang="zh-CN" altLang="en-US"/>
        </a:p>
      </dgm:t>
    </dgm:pt>
    <dgm:pt modelId="{08BAD521-95EB-4A0B-A032-A83CBEFC841A}" type="pres">
      <dgm:prSet presAssocID="{4B9BEF74-6094-4BA3-A199-5FF9607C2BD0}" presName="root2"/>
      <dgm:spPr/>
      <dgm:t>
        <a:bodyPr/>
        <a:lstStyle/>
        <a:p>
          <a:endParaRPr lang="zh-CN" altLang="en-US"/>
        </a:p>
      </dgm:t>
    </dgm:pt>
    <dgm:pt modelId="{34974C30-3BCE-4E88-B525-F1B3CDE51865}" type="pres">
      <dgm:prSet presAssocID="{4B9BEF74-6094-4BA3-A199-5FF9607C2BD0}" presName="LevelTwoTextNode" presStyleLbl="node2" presStyleCnt="2">
        <dgm:presLayoutVars>
          <dgm:chPref val="3"/>
        </dgm:presLayoutVars>
      </dgm:prSet>
      <dgm:spPr/>
      <dgm:t>
        <a:bodyPr/>
        <a:lstStyle/>
        <a:p>
          <a:endParaRPr lang="zh-CN" altLang="en-US"/>
        </a:p>
      </dgm:t>
    </dgm:pt>
    <dgm:pt modelId="{65DFB658-77B1-4AD6-8C27-8F067E741F63}" type="pres">
      <dgm:prSet presAssocID="{4B9BEF74-6094-4BA3-A199-5FF9607C2BD0}" presName="level3hierChild"/>
      <dgm:spPr/>
      <dgm:t>
        <a:bodyPr/>
        <a:lstStyle/>
        <a:p>
          <a:endParaRPr lang="zh-CN" altLang="en-US"/>
        </a:p>
      </dgm:t>
    </dgm:pt>
    <dgm:pt modelId="{963EBE63-9B85-4D0B-9456-04A33E884700}" type="pres">
      <dgm:prSet presAssocID="{1AC68DC4-2580-4733-94C7-14FB98CE2604}" presName="conn2-1" presStyleLbl="parChTrans1D3" presStyleCnt="4"/>
      <dgm:spPr/>
      <dgm:t>
        <a:bodyPr/>
        <a:lstStyle/>
        <a:p>
          <a:endParaRPr lang="zh-CN" altLang="en-US"/>
        </a:p>
      </dgm:t>
    </dgm:pt>
    <dgm:pt modelId="{0C53D137-DE5D-465F-85FA-123DA49D28D7}" type="pres">
      <dgm:prSet presAssocID="{1AC68DC4-2580-4733-94C7-14FB98CE2604}" presName="connTx" presStyleLbl="parChTrans2D3" presStyleCnt="4"/>
      <dgm:spPr/>
      <dgm:t>
        <a:bodyPr/>
        <a:lstStyle/>
        <a:p>
          <a:endParaRPr lang="zh-CN" altLang="en-US"/>
        </a:p>
      </dgm:t>
    </dgm:pt>
    <dgm:pt modelId="{34CCB803-AA20-4516-B34E-8E1A78C4B100}" type="pres">
      <dgm:prSet presAssocID="{2FD4506C-00C1-4917-A300-261BE13E1BE8}" presName="root2"/>
      <dgm:spPr/>
      <dgm:t>
        <a:bodyPr/>
        <a:lstStyle/>
        <a:p>
          <a:endParaRPr lang="zh-CN" altLang="en-US"/>
        </a:p>
      </dgm:t>
    </dgm:pt>
    <dgm:pt modelId="{108DAA9E-0AC2-4945-BEE6-8A4DD565A92B}" type="pres">
      <dgm:prSet presAssocID="{2FD4506C-00C1-4917-A300-261BE13E1BE8}" presName="LevelTwoTextNode" presStyleLbl="node3" presStyleCnt="4" custScaleY="135503">
        <dgm:presLayoutVars>
          <dgm:chPref val="3"/>
        </dgm:presLayoutVars>
      </dgm:prSet>
      <dgm:spPr/>
      <dgm:t>
        <a:bodyPr/>
        <a:lstStyle/>
        <a:p>
          <a:endParaRPr lang="zh-CN" altLang="en-US"/>
        </a:p>
      </dgm:t>
    </dgm:pt>
    <dgm:pt modelId="{8867E4F5-A989-4368-A4CD-5F4705BE476E}" type="pres">
      <dgm:prSet presAssocID="{2FD4506C-00C1-4917-A300-261BE13E1BE8}" presName="level3hierChild"/>
      <dgm:spPr/>
      <dgm:t>
        <a:bodyPr/>
        <a:lstStyle/>
        <a:p>
          <a:endParaRPr lang="zh-CN" altLang="en-US"/>
        </a:p>
      </dgm:t>
    </dgm:pt>
    <dgm:pt modelId="{AA27C5C4-2BC6-42B1-A144-D5B97840FEDA}" type="pres">
      <dgm:prSet presAssocID="{4A9500A1-BFD5-408E-AC73-BBC807F71426}" presName="conn2-1" presStyleLbl="parChTrans1D3" presStyleIdx="1" presStyleCnt="4"/>
      <dgm:spPr/>
      <dgm:t>
        <a:bodyPr/>
        <a:lstStyle/>
        <a:p>
          <a:endParaRPr lang="zh-CN" altLang="en-US"/>
        </a:p>
      </dgm:t>
    </dgm:pt>
    <dgm:pt modelId="{6FFC4E62-6980-4B83-ABB5-17819E242AAF}" type="pres">
      <dgm:prSet presAssocID="{4A9500A1-BFD5-408E-AC73-BBC807F71426}" presName="connTx" presStyleLbl="parChTrans2D3" presStyleIdx="1" presStyleCnt="4"/>
      <dgm:spPr/>
      <dgm:t>
        <a:bodyPr/>
        <a:lstStyle/>
        <a:p>
          <a:endParaRPr lang="zh-CN" altLang="en-US"/>
        </a:p>
      </dgm:t>
    </dgm:pt>
    <dgm:pt modelId="{1DF57451-EC47-4219-8F8F-F4C7CC0F8740}" type="pres">
      <dgm:prSet presAssocID="{6AE61839-FAE1-47BE-8496-C53DB9D69B24}" presName="root2"/>
      <dgm:spPr/>
      <dgm:t>
        <a:bodyPr/>
        <a:lstStyle/>
        <a:p>
          <a:endParaRPr lang="zh-CN" altLang="en-US"/>
        </a:p>
      </dgm:t>
    </dgm:pt>
    <dgm:pt modelId="{259B0362-14EA-4571-821E-1498419BA3E6}" type="pres">
      <dgm:prSet presAssocID="{6AE61839-FAE1-47BE-8496-C53DB9D69B24}" presName="LevelTwoTextNode" presStyleLbl="node3" presStyleIdx="1" presStyleCnt="4">
        <dgm:presLayoutVars>
          <dgm:chPref val="3"/>
        </dgm:presLayoutVars>
      </dgm:prSet>
      <dgm:spPr/>
      <dgm:t>
        <a:bodyPr/>
        <a:lstStyle/>
        <a:p>
          <a:endParaRPr lang="zh-CN" altLang="en-US"/>
        </a:p>
      </dgm:t>
    </dgm:pt>
    <dgm:pt modelId="{26FB819F-9752-4239-A9A4-BDE042E8317D}" type="pres">
      <dgm:prSet presAssocID="{6AE61839-FAE1-47BE-8496-C53DB9D69B24}" presName="level3hierChild"/>
      <dgm:spPr/>
      <dgm:t>
        <a:bodyPr/>
        <a:lstStyle/>
        <a:p>
          <a:endParaRPr lang="zh-CN" altLang="en-US"/>
        </a:p>
      </dgm:t>
    </dgm:pt>
    <dgm:pt modelId="{86D7482D-BF61-4CAC-9D43-B7350C8C5D7E}" type="pres">
      <dgm:prSet presAssocID="{1D9A6FC3-C4B9-47EB-9BAA-6CEFBC253FE3}" presName="conn2-1" presStyleLbl="parChTrans1D2" presStyleIdx="1" presStyleCnt="2"/>
      <dgm:spPr/>
      <dgm:t>
        <a:bodyPr/>
        <a:lstStyle/>
        <a:p>
          <a:endParaRPr lang="zh-CN" altLang="en-US"/>
        </a:p>
      </dgm:t>
    </dgm:pt>
    <dgm:pt modelId="{EE6DB330-71CF-488B-910C-FC47EF9D0935}" type="pres">
      <dgm:prSet presAssocID="{1D9A6FC3-C4B9-47EB-9BAA-6CEFBC253FE3}" presName="connTx" presStyleLbl="parChTrans2D2" presStyleIdx="1" presStyleCnt="2"/>
      <dgm:spPr/>
      <dgm:t>
        <a:bodyPr/>
        <a:lstStyle/>
        <a:p>
          <a:endParaRPr lang="zh-CN" altLang="en-US"/>
        </a:p>
      </dgm:t>
    </dgm:pt>
    <dgm:pt modelId="{E80ACA3C-271B-48CF-8E75-510682BB7E8E}" type="pres">
      <dgm:prSet presAssocID="{848DD7A3-85FB-4CFC-A7CB-FE3A0B0BCE24}" presName="root2"/>
      <dgm:spPr/>
      <dgm:t>
        <a:bodyPr/>
        <a:lstStyle/>
        <a:p>
          <a:endParaRPr lang="zh-CN" altLang="en-US"/>
        </a:p>
      </dgm:t>
    </dgm:pt>
    <dgm:pt modelId="{20FA8767-E577-40A8-B31D-FBAB1932B770}" type="pres">
      <dgm:prSet presAssocID="{848DD7A3-85FB-4CFC-A7CB-FE3A0B0BCE24}" presName="LevelTwoTextNode" presStyleLbl="node2" presStyleIdx="1" presStyleCnt="2">
        <dgm:presLayoutVars>
          <dgm:chPref val="3"/>
        </dgm:presLayoutVars>
      </dgm:prSet>
      <dgm:spPr/>
      <dgm:t>
        <a:bodyPr/>
        <a:lstStyle/>
        <a:p>
          <a:endParaRPr lang="zh-CN" altLang="en-US"/>
        </a:p>
      </dgm:t>
    </dgm:pt>
    <dgm:pt modelId="{C01CA295-4051-46B7-938F-5DD82A4B614C}" type="pres">
      <dgm:prSet presAssocID="{848DD7A3-85FB-4CFC-A7CB-FE3A0B0BCE24}" presName="level3hierChild"/>
      <dgm:spPr/>
      <dgm:t>
        <a:bodyPr/>
        <a:lstStyle/>
        <a:p>
          <a:endParaRPr lang="zh-CN" altLang="en-US"/>
        </a:p>
      </dgm:t>
    </dgm:pt>
    <dgm:pt modelId="{C09D093C-8357-41C8-885E-F902345740CB}" type="pres">
      <dgm:prSet presAssocID="{F711E045-AE5C-4601-A486-4CFE7A45B4C8}" presName="conn2-1" presStyleLbl="parChTrans1D3" presStyleIdx="2" presStyleCnt="4"/>
      <dgm:spPr/>
      <dgm:t>
        <a:bodyPr/>
        <a:lstStyle/>
        <a:p>
          <a:endParaRPr lang="zh-CN" altLang="en-US"/>
        </a:p>
      </dgm:t>
    </dgm:pt>
    <dgm:pt modelId="{61B33864-14D2-42D1-8AA0-AAEF9587BD36}" type="pres">
      <dgm:prSet presAssocID="{F711E045-AE5C-4601-A486-4CFE7A45B4C8}" presName="connTx" presStyleLbl="parChTrans2D3" presStyleIdx="2" presStyleCnt="4"/>
      <dgm:spPr/>
      <dgm:t>
        <a:bodyPr/>
        <a:lstStyle/>
        <a:p>
          <a:endParaRPr lang="zh-CN" altLang="en-US"/>
        </a:p>
      </dgm:t>
    </dgm:pt>
    <dgm:pt modelId="{2D373ACC-136C-476B-B29F-79B60F40A5E3}" type="pres">
      <dgm:prSet presAssocID="{B86CE6AB-BD29-4AFE-90AB-ECDC8278791B}" presName="root2"/>
      <dgm:spPr/>
      <dgm:t>
        <a:bodyPr/>
        <a:lstStyle/>
        <a:p>
          <a:endParaRPr lang="zh-CN" altLang="en-US"/>
        </a:p>
      </dgm:t>
    </dgm:pt>
    <dgm:pt modelId="{33519C00-DDD2-4E58-AE3F-BFBFD64A1B4A}" type="pres">
      <dgm:prSet presAssocID="{B86CE6AB-BD29-4AFE-90AB-ECDC8278791B}" presName="LevelTwoTextNode" presStyleLbl="node3" presStyleIdx="2" presStyleCnt="4">
        <dgm:presLayoutVars>
          <dgm:chPref val="3"/>
        </dgm:presLayoutVars>
      </dgm:prSet>
      <dgm:spPr/>
      <dgm:t>
        <a:bodyPr/>
        <a:lstStyle/>
        <a:p>
          <a:endParaRPr lang="zh-CN" altLang="en-US"/>
        </a:p>
      </dgm:t>
    </dgm:pt>
    <dgm:pt modelId="{44F0C5FB-1DE7-4975-A3F2-4057BCC4DFE5}" type="pres">
      <dgm:prSet presAssocID="{B86CE6AB-BD29-4AFE-90AB-ECDC8278791B}" presName="level3hierChild"/>
      <dgm:spPr/>
      <dgm:t>
        <a:bodyPr/>
        <a:lstStyle/>
        <a:p>
          <a:endParaRPr lang="zh-CN" altLang="en-US"/>
        </a:p>
      </dgm:t>
    </dgm:pt>
    <dgm:pt modelId="{9BEA5438-2B85-49FC-8C69-24C63BDBA783}" type="pres">
      <dgm:prSet presAssocID="{3FD5F74F-C40C-4C61-83A2-37181DC995B3}" presName="conn2-1" presStyleLbl="parChTrans1D3" presStyleIdx="3" presStyleCnt="4"/>
      <dgm:spPr/>
      <dgm:t>
        <a:bodyPr/>
        <a:lstStyle/>
        <a:p>
          <a:endParaRPr lang="zh-CN" altLang="en-US"/>
        </a:p>
      </dgm:t>
    </dgm:pt>
    <dgm:pt modelId="{7BD1A8A5-B359-47A1-8538-6912AFC5DC70}" type="pres">
      <dgm:prSet presAssocID="{3FD5F74F-C40C-4C61-83A2-37181DC995B3}" presName="connTx" presStyleLbl="parChTrans2D3" presStyleIdx="3" presStyleCnt="4"/>
      <dgm:spPr/>
      <dgm:t>
        <a:bodyPr/>
        <a:lstStyle/>
        <a:p>
          <a:endParaRPr lang="zh-CN" altLang="en-US"/>
        </a:p>
      </dgm:t>
    </dgm:pt>
    <dgm:pt modelId="{094440D0-8A80-4D77-B776-56322143A390}" type="pres">
      <dgm:prSet presAssocID="{4AF94BAB-C6FB-4619-8D43-11DEF1BD07F8}" presName="root2"/>
      <dgm:spPr/>
      <dgm:t>
        <a:bodyPr/>
        <a:lstStyle/>
        <a:p>
          <a:endParaRPr lang="zh-CN" altLang="en-US"/>
        </a:p>
      </dgm:t>
    </dgm:pt>
    <dgm:pt modelId="{577CCC85-2F7F-4B76-A3C6-279B4CA0469D}" type="pres">
      <dgm:prSet presAssocID="{4AF94BAB-C6FB-4619-8D43-11DEF1BD07F8}" presName="LevelTwoTextNode" presStyleLbl="node3" presStyleIdx="3" presStyleCnt="4">
        <dgm:presLayoutVars>
          <dgm:chPref val="3"/>
        </dgm:presLayoutVars>
      </dgm:prSet>
      <dgm:spPr/>
      <dgm:t>
        <a:bodyPr/>
        <a:lstStyle/>
        <a:p>
          <a:endParaRPr lang="zh-CN" altLang="en-US"/>
        </a:p>
      </dgm:t>
    </dgm:pt>
    <dgm:pt modelId="{9C3726FB-8E7A-4B13-AEA1-B51A21750F2D}" type="pres">
      <dgm:prSet presAssocID="{4AF94BAB-C6FB-4619-8D43-11DEF1BD07F8}" presName="level3hierChild"/>
      <dgm:spPr/>
      <dgm:t>
        <a:bodyPr/>
        <a:lstStyle/>
        <a:p>
          <a:endParaRPr lang="zh-CN" altLang="en-US"/>
        </a:p>
      </dgm:t>
    </dgm:pt>
  </dgm:ptLst>
  <dgm:cxnLst>
    <dgm:cxn modelId="{1400AE5E-9558-4B5A-A8A2-5449333C1854}" srcId="{CA0D49E3-DA80-4142-A1AA-FA0B2DB2B3DB}" destId="{00B84BEA-8178-4E75-A018-8457604B71E0}" srcOrd="0" destOrd="0" parTransId="{3E714952-17F2-4E62-B211-81FD2479A916}" sibTransId="{BC286ECF-F2FC-4267-A03A-50BA5E2FF1EE}"/>
    <dgm:cxn modelId="{E53C8866-B45A-45EE-A199-E9775AF5114D}" srcId="{00B84BEA-8178-4E75-A018-8457604B71E0}" destId="{4B9BEF74-6094-4BA3-A199-5FF9607C2BD0}" srcOrd="0" destOrd="0" parTransId="{C4D9C1F1-CAC9-4D38-89F2-D1621BF58FBC}" sibTransId="{05BDFA0D-0921-4E24-BD39-635465733D17}"/>
    <dgm:cxn modelId="{0FA5F69B-0DDD-4FE4-B649-C961CDA473CF}" srcId="{4B9BEF74-6094-4BA3-A199-5FF9607C2BD0}" destId="{2FD4506C-00C1-4917-A300-261BE13E1BE8}" srcOrd="0" destOrd="0" parTransId="{1AC68DC4-2580-4733-94C7-14FB98CE2604}" sibTransId="{1C68B053-0CA2-49C1-8422-358298BFBCB1}"/>
    <dgm:cxn modelId="{244150F9-8636-410F-80BD-B48CC6E7D227}" srcId="{4B9BEF74-6094-4BA3-A199-5FF9607C2BD0}" destId="{6AE61839-FAE1-47BE-8496-C53DB9D69B24}" srcOrd="1" destOrd="0" parTransId="{4A9500A1-BFD5-408E-AC73-BBC807F71426}" sibTransId="{D7D747E5-9353-49AF-849D-755A6320474B}"/>
    <dgm:cxn modelId="{F0D36688-5F83-40E6-AB51-980B7B1237D6}" srcId="{00B84BEA-8178-4E75-A018-8457604B71E0}" destId="{848DD7A3-85FB-4CFC-A7CB-FE3A0B0BCE24}" srcOrd="1" destOrd="0" parTransId="{1D9A6FC3-C4B9-47EB-9BAA-6CEFBC253FE3}" sibTransId="{1919706D-D90A-4228-85AD-7C78C815668E}"/>
    <dgm:cxn modelId="{0A9ECD96-C8F7-4FE1-8AC0-21C236DE4C04}" srcId="{848DD7A3-85FB-4CFC-A7CB-FE3A0B0BCE24}" destId="{B86CE6AB-BD29-4AFE-90AB-ECDC8278791B}" srcOrd="0" destOrd="0" parTransId="{F711E045-AE5C-4601-A486-4CFE7A45B4C8}" sibTransId="{3F977B7A-1AF6-4AA9-87E7-E7E56517912F}"/>
    <dgm:cxn modelId="{A75A84F6-C0E0-4623-A296-245B75D131CA}" srcId="{848DD7A3-85FB-4CFC-A7CB-FE3A0B0BCE24}" destId="{4AF94BAB-C6FB-4619-8D43-11DEF1BD07F8}" srcOrd="1" destOrd="0" parTransId="{3FD5F74F-C40C-4C61-83A2-37181DC995B3}" sibTransId="{9C8A520C-A4B4-437B-8AA8-29B2244F89EB}"/>
    <dgm:cxn modelId="{1102D6E9-71B8-4972-8A82-9CF7BAF0E2EF}" type="presOf" srcId="{CA0D49E3-DA80-4142-A1AA-FA0B2DB2B3DB}" destId="{03786378-9DA2-4D70-A972-795A18FF5699}" srcOrd="0" destOrd="0" presId="urn:microsoft.com/office/officeart/2005/8/layout/hierarchy2"/>
    <dgm:cxn modelId="{92A5C0EB-5BD0-4CF7-AB0C-0C43F43B08C0}" type="presParOf" srcId="{03786378-9DA2-4D70-A972-795A18FF5699}" destId="{C2126BD8-C898-4E2A-A63B-F2F429B7DFC8}" srcOrd="0" destOrd="0" presId="urn:microsoft.com/office/officeart/2005/8/layout/hierarchy2"/>
    <dgm:cxn modelId="{62FB0592-2261-4DED-A862-67B7B8943067}" type="presParOf" srcId="{C2126BD8-C898-4E2A-A63B-F2F429B7DFC8}" destId="{D52CAE59-4F3A-4659-BE1E-0F8E11712879}" srcOrd="0" destOrd="0" presId="urn:microsoft.com/office/officeart/2005/8/layout/hierarchy2"/>
    <dgm:cxn modelId="{8407F3F4-AA25-49CF-BCCA-E940D96D5294}" type="presOf" srcId="{00B84BEA-8178-4E75-A018-8457604B71E0}" destId="{D52CAE59-4F3A-4659-BE1E-0F8E11712879}" srcOrd="0" destOrd="0" presId="urn:microsoft.com/office/officeart/2005/8/layout/hierarchy2"/>
    <dgm:cxn modelId="{74F53082-D1EC-495B-B3F1-6761E14CD6A9}" type="presParOf" srcId="{C2126BD8-C898-4E2A-A63B-F2F429B7DFC8}" destId="{54B861C5-C3C1-4183-883F-3F9B91FF1A24}" srcOrd="1" destOrd="0" presId="urn:microsoft.com/office/officeart/2005/8/layout/hierarchy2"/>
    <dgm:cxn modelId="{E5EAE20B-19A5-4BD1-9FA2-829D0E61AF8D}" type="presParOf" srcId="{54B861C5-C3C1-4183-883F-3F9B91FF1A24}" destId="{247EFEE7-E6BC-443D-BAB4-E2B19C421D26}" srcOrd="0" destOrd="0" presId="urn:microsoft.com/office/officeart/2005/8/layout/hierarchy2"/>
    <dgm:cxn modelId="{51D03792-7614-4F4F-9622-65C2890510BE}" type="presOf" srcId="{C4D9C1F1-CAC9-4D38-89F2-D1621BF58FBC}" destId="{247EFEE7-E6BC-443D-BAB4-E2B19C421D26}" srcOrd="0" destOrd="0" presId="urn:microsoft.com/office/officeart/2005/8/layout/hierarchy2"/>
    <dgm:cxn modelId="{B037EFE3-F995-426F-9185-35500F434DE7}" type="presParOf" srcId="{247EFEE7-E6BC-443D-BAB4-E2B19C421D26}" destId="{B547E8E5-991D-4C2E-B3DC-B4513FC6EB2C}" srcOrd="0" destOrd="0" presId="urn:microsoft.com/office/officeart/2005/8/layout/hierarchy2"/>
    <dgm:cxn modelId="{140297A3-FAA3-4F4A-A51B-DFFF91A93E1A}" type="presOf" srcId="{C4D9C1F1-CAC9-4D38-89F2-D1621BF58FBC}" destId="{B547E8E5-991D-4C2E-B3DC-B4513FC6EB2C}" srcOrd="1" destOrd="0" presId="urn:microsoft.com/office/officeart/2005/8/layout/hierarchy2"/>
    <dgm:cxn modelId="{6B63C4B8-9BD3-4BA9-B76B-EADB343C318F}" type="presParOf" srcId="{54B861C5-C3C1-4183-883F-3F9B91FF1A24}" destId="{08BAD521-95EB-4A0B-A032-A83CBEFC841A}" srcOrd="1" destOrd="0" presId="urn:microsoft.com/office/officeart/2005/8/layout/hierarchy2"/>
    <dgm:cxn modelId="{AE6AFC97-22B3-4717-919F-65E22D431E09}" type="presParOf" srcId="{08BAD521-95EB-4A0B-A032-A83CBEFC841A}" destId="{34974C30-3BCE-4E88-B525-F1B3CDE51865}" srcOrd="0" destOrd="0" presId="urn:microsoft.com/office/officeart/2005/8/layout/hierarchy2"/>
    <dgm:cxn modelId="{0D312B60-5471-4CDF-A30F-75FC3639A2A1}" type="presOf" srcId="{4B9BEF74-6094-4BA3-A199-5FF9607C2BD0}" destId="{34974C30-3BCE-4E88-B525-F1B3CDE51865}" srcOrd="0" destOrd="0" presId="urn:microsoft.com/office/officeart/2005/8/layout/hierarchy2"/>
    <dgm:cxn modelId="{FE72F0AA-F2F2-4C80-984D-1286473E876C}" type="presParOf" srcId="{08BAD521-95EB-4A0B-A032-A83CBEFC841A}" destId="{65DFB658-77B1-4AD6-8C27-8F067E741F63}" srcOrd="1" destOrd="0" presId="urn:microsoft.com/office/officeart/2005/8/layout/hierarchy2"/>
    <dgm:cxn modelId="{0053E521-5F13-4A9F-B2C4-165F1F604976}" type="presParOf" srcId="{65DFB658-77B1-4AD6-8C27-8F067E741F63}" destId="{963EBE63-9B85-4D0B-9456-04A33E884700}" srcOrd="0" destOrd="0" presId="urn:microsoft.com/office/officeart/2005/8/layout/hierarchy2"/>
    <dgm:cxn modelId="{75EF31F3-C594-47A1-BAB3-DF53BB9D0ABD}" type="presOf" srcId="{1AC68DC4-2580-4733-94C7-14FB98CE2604}" destId="{963EBE63-9B85-4D0B-9456-04A33E884700}" srcOrd="0" destOrd="0" presId="urn:microsoft.com/office/officeart/2005/8/layout/hierarchy2"/>
    <dgm:cxn modelId="{AC4C114A-EAC6-4B77-BB0E-342A5D5F1400}" type="presParOf" srcId="{963EBE63-9B85-4D0B-9456-04A33E884700}" destId="{0C53D137-DE5D-465F-85FA-123DA49D28D7}" srcOrd="0" destOrd="0" presId="urn:microsoft.com/office/officeart/2005/8/layout/hierarchy2"/>
    <dgm:cxn modelId="{5BDF778F-8B84-428B-B31F-B026B2D9AACF}" type="presOf" srcId="{1AC68DC4-2580-4733-94C7-14FB98CE2604}" destId="{0C53D137-DE5D-465F-85FA-123DA49D28D7}" srcOrd="1" destOrd="0" presId="urn:microsoft.com/office/officeart/2005/8/layout/hierarchy2"/>
    <dgm:cxn modelId="{FD5B25B1-DB40-4B23-9DCD-6EF27D90BD46}" type="presParOf" srcId="{65DFB658-77B1-4AD6-8C27-8F067E741F63}" destId="{34CCB803-AA20-4516-B34E-8E1A78C4B100}" srcOrd="1" destOrd="0" presId="urn:microsoft.com/office/officeart/2005/8/layout/hierarchy2"/>
    <dgm:cxn modelId="{5FA065EE-9BA0-4855-BCA7-5313FD8DA44B}" type="presParOf" srcId="{34CCB803-AA20-4516-B34E-8E1A78C4B100}" destId="{108DAA9E-0AC2-4945-BEE6-8A4DD565A92B}" srcOrd="0" destOrd="0" presId="urn:microsoft.com/office/officeart/2005/8/layout/hierarchy2"/>
    <dgm:cxn modelId="{28983CD0-21A6-42F6-A4A6-B947AA26E4A8}" type="presOf" srcId="{2FD4506C-00C1-4917-A300-261BE13E1BE8}" destId="{108DAA9E-0AC2-4945-BEE6-8A4DD565A92B}" srcOrd="0" destOrd="0" presId="urn:microsoft.com/office/officeart/2005/8/layout/hierarchy2"/>
    <dgm:cxn modelId="{2D674ED2-F880-4D6F-94DE-58FA262E6362}" type="presParOf" srcId="{34CCB803-AA20-4516-B34E-8E1A78C4B100}" destId="{8867E4F5-A989-4368-A4CD-5F4705BE476E}" srcOrd="1" destOrd="0" presId="urn:microsoft.com/office/officeart/2005/8/layout/hierarchy2"/>
    <dgm:cxn modelId="{B0E25CF0-75D5-4251-A645-0B393A301C58}" type="presParOf" srcId="{65DFB658-77B1-4AD6-8C27-8F067E741F63}" destId="{AA27C5C4-2BC6-42B1-A144-D5B97840FEDA}" srcOrd="2" destOrd="0" presId="urn:microsoft.com/office/officeart/2005/8/layout/hierarchy2"/>
    <dgm:cxn modelId="{ACF7C01A-6251-4C26-98E8-D9FE94175220}" type="presOf" srcId="{4A9500A1-BFD5-408E-AC73-BBC807F71426}" destId="{AA27C5C4-2BC6-42B1-A144-D5B97840FEDA}" srcOrd="0" destOrd="0" presId="urn:microsoft.com/office/officeart/2005/8/layout/hierarchy2"/>
    <dgm:cxn modelId="{48CD3414-71EC-4BD4-8BA0-92C771F408AF}" type="presParOf" srcId="{AA27C5C4-2BC6-42B1-A144-D5B97840FEDA}" destId="{6FFC4E62-6980-4B83-ABB5-17819E242AAF}" srcOrd="0" destOrd="0" presId="urn:microsoft.com/office/officeart/2005/8/layout/hierarchy2"/>
    <dgm:cxn modelId="{C1AD1A91-3169-434C-A316-AAC358FDE692}" type="presOf" srcId="{4A9500A1-BFD5-408E-AC73-BBC807F71426}" destId="{6FFC4E62-6980-4B83-ABB5-17819E242AAF}" srcOrd="1" destOrd="0" presId="urn:microsoft.com/office/officeart/2005/8/layout/hierarchy2"/>
    <dgm:cxn modelId="{9A342944-A14A-4EDF-B253-A884AE76F61C}" type="presParOf" srcId="{65DFB658-77B1-4AD6-8C27-8F067E741F63}" destId="{1DF57451-EC47-4219-8F8F-F4C7CC0F8740}" srcOrd="3" destOrd="0" presId="urn:microsoft.com/office/officeart/2005/8/layout/hierarchy2"/>
    <dgm:cxn modelId="{3BA0F839-C272-4E74-8949-CB90B0E51A11}" type="presParOf" srcId="{1DF57451-EC47-4219-8F8F-F4C7CC0F8740}" destId="{259B0362-14EA-4571-821E-1498419BA3E6}" srcOrd="0" destOrd="0" presId="urn:microsoft.com/office/officeart/2005/8/layout/hierarchy2"/>
    <dgm:cxn modelId="{3E45FBE1-76B9-443C-87C7-2C4712D5EB76}" type="presOf" srcId="{6AE61839-FAE1-47BE-8496-C53DB9D69B24}" destId="{259B0362-14EA-4571-821E-1498419BA3E6}" srcOrd="0" destOrd="0" presId="urn:microsoft.com/office/officeart/2005/8/layout/hierarchy2"/>
    <dgm:cxn modelId="{E2D60A31-28E5-4A9C-98E2-284A97A1F776}" type="presParOf" srcId="{1DF57451-EC47-4219-8F8F-F4C7CC0F8740}" destId="{26FB819F-9752-4239-A9A4-BDE042E8317D}" srcOrd="1" destOrd="0" presId="urn:microsoft.com/office/officeart/2005/8/layout/hierarchy2"/>
    <dgm:cxn modelId="{C297FEE2-E954-405A-8B82-090769205CB7}" type="presParOf" srcId="{54B861C5-C3C1-4183-883F-3F9B91FF1A24}" destId="{86D7482D-BF61-4CAC-9D43-B7350C8C5D7E}" srcOrd="2" destOrd="0" presId="urn:microsoft.com/office/officeart/2005/8/layout/hierarchy2"/>
    <dgm:cxn modelId="{66FBC2F0-3972-4870-B3F6-B47520F955DD}" type="presOf" srcId="{1D9A6FC3-C4B9-47EB-9BAA-6CEFBC253FE3}" destId="{86D7482D-BF61-4CAC-9D43-B7350C8C5D7E}" srcOrd="0" destOrd="0" presId="urn:microsoft.com/office/officeart/2005/8/layout/hierarchy2"/>
    <dgm:cxn modelId="{B94AA7D9-6115-4B2E-8834-2BE4AFD72733}" type="presParOf" srcId="{86D7482D-BF61-4CAC-9D43-B7350C8C5D7E}" destId="{EE6DB330-71CF-488B-910C-FC47EF9D0935}" srcOrd="0" destOrd="0" presId="urn:microsoft.com/office/officeart/2005/8/layout/hierarchy2"/>
    <dgm:cxn modelId="{A0EF350F-529A-402E-9698-434CC0BD79A1}" type="presOf" srcId="{1D9A6FC3-C4B9-47EB-9BAA-6CEFBC253FE3}" destId="{EE6DB330-71CF-488B-910C-FC47EF9D0935}" srcOrd="1" destOrd="0" presId="urn:microsoft.com/office/officeart/2005/8/layout/hierarchy2"/>
    <dgm:cxn modelId="{E2848EB8-25AE-47C6-96B2-CCF22BB98293}" type="presParOf" srcId="{54B861C5-C3C1-4183-883F-3F9B91FF1A24}" destId="{E80ACA3C-271B-48CF-8E75-510682BB7E8E}" srcOrd="3" destOrd="0" presId="urn:microsoft.com/office/officeart/2005/8/layout/hierarchy2"/>
    <dgm:cxn modelId="{55E42BCD-D016-4DDB-A2C5-E374BAB5B1F7}" type="presParOf" srcId="{E80ACA3C-271B-48CF-8E75-510682BB7E8E}" destId="{20FA8767-E577-40A8-B31D-FBAB1932B770}" srcOrd="0" destOrd="0" presId="urn:microsoft.com/office/officeart/2005/8/layout/hierarchy2"/>
    <dgm:cxn modelId="{B579E317-A952-4997-A9E3-414E87E32BAB}" type="presOf" srcId="{848DD7A3-85FB-4CFC-A7CB-FE3A0B0BCE24}" destId="{20FA8767-E577-40A8-B31D-FBAB1932B770}" srcOrd="0" destOrd="0" presId="urn:microsoft.com/office/officeart/2005/8/layout/hierarchy2"/>
    <dgm:cxn modelId="{B2A22742-FB8A-47F4-A084-7DBA9763A2F1}" type="presParOf" srcId="{E80ACA3C-271B-48CF-8E75-510682BB7E8E}" destId="{C01CA295-4051-46B7-938F-5DD82A4B614C}" srcOrd="1" destOrd="0" presId="urn:microsoft.com/office/officeart/2005/8/layout/hierarchy2"/>
    <dgm:cxn modelId="{7537B327-4AEF-4938-8EBF-E3E122800582}" type="presParOf" srcId="{C01CA295-4051-46B7-938F-5DD82A4B614C}" destId="{C09D093C-8357-41C8-885E-F902345740CB}" srcOrd="0" destOrd="0" presId="urn:microsoft.com/office/officeart/2005/8/layout/hierarchy2"/>
    <dgm:cxn modelId="{F6F880B9-050D-4B6C-AED9-F649B72AAEF3}" type="presOf" srcId="{F711E045-AE5C-4601-A486-4CFE7A45B4C8}" destId="{C09D093C-8357-41C8-885E-F902345740CB}" srcOrd="0" destOrd="0" presId="urn:microsoft.com/office/officeart/2005/8/layout/hierarchy2"/>
    <dgm:cxn modelId="{ED833308-31B9-4161-9EAE-1DBDA56F341B}" type="presParOf" srcId="{C09D093C-8357-41C8-885E-F902345740CB}" destId="{61B33864-14D2-42D1-8AA0-AAEF9587BD36}" srcOrd="0" destOrd="0" presId="urn:microsoft.com/office/officeart/2005/8/layout/hierarchy2"/>
    <dgm:cxn modelId="{282F7EB2-8B06-433F-8D7D-DEB171D05A36}" type="presOf" srcId="{F711E045-AE5C-4601-A486-4CFE7A45B4C8}" destId="{61B33864-14D2-42D1-8AA0-AAEF9587BD36}" srcOrd="1" destOrd="0" presId="urn:microsoft.com/office/officeart/2005/8/layout/hierarchy2"/>
    <dgm:cxn modelId="{CBAA093A-6DB4-4F36-8066-7ABC567043C5}" type="presParOf" srcId="{C01CA295-4051-46B7-938F-5DD82A4B614C}" destId="{2D373ACC-136C-476B-B29F-79B60F40A5E3}" srcOrd="1" destOrd="0" presId="urn:microsoft.com/office/officeart/2005/8/layout/hierarchy2"/>
    <dgm:cxn modelId="{11DA91DE-70BA-4F9B-AEE9-087497627681}" type="presParOf" srcId="{2D373ACC-136C-476B-B29F-79B60F40A5E3}" destId="{33519C00-DDD2-4E58-AE3F-BFBFD64A1B4A}" srcOrd="0" destOrd="0" presId="urn:microsoft.com/office/officeart/2005/8/layout/hierarchy2"/>
    <dgm:cxn modelId="{A66F8556-F974-4D1B-A593-5471B4127432}" type="presOf" srcId="{B86CE6AB-BD29-4AFE-90AB-ECDC8278791B}" destId="{33519C00-DDD2-4E58-AE3F-BFBFD64A1B4A}" srcOrd="0" destOrd="0" presId="urn:microsoft.com/office/officeart/2005/8/layout/hierarchy2"/>
    <dgm:cxn modelId="{910BF983-D88F-4372-AE55-DF855DA548AC}" type="presParOf" srcId="{2D373ACC-136C-476B-B29F-79B60F40A5E3}" destId="{44F0C5FB-1DE7-4975-A3F2-4057BCC4DFE5}" srcOrd="1" destOrd="0" presId="urn:microsoft.com/office/officeart/2005/8/layout/hierarchy2"/>
    <dgm:cxn modelId="{487CDE21-58BD-4D02-AC75-A6DCDD7E8198}" type="presParOf" srcId="{C01CA295-4051-46B7-938F-5DD82A4B614C}" destId="{9BEA5438-2B85-49FC-8C69-24C63BDBA783}" srcOrd="2" destOrd="0" presId="urn:microsoft.com/office/officeart/2005/8/layout/hierarchy2"/>
    <dgm:cxn modelId="{71B331F9-8F67-402F-8B5E-7E74DA35F531}" type="presOf" srcId="{3FD5F74F-C40C-4C61-83A2-37181DC995B3}" destId="{9BEA5438-2B85-49FC-8C69-24C63BDBA783}" srcOrd="0" destOrd="0" presId="urn:microsoft.com/office/officeart/2005/8/layout/hierarchy2"/>
    <dgm:cxn modelId="{6867CE07-B6F6-41AA-8D25-CB2F3191E5F9}" type="presParOf" srcId="{9BEA5438-2B85-49FC-8C69-24C63BDBA783}" destId="{7BD1A8A5-B359-47A1-8538-6912AFC5DC70}" srcOrd="0" destOrd="0" presId="urn:microsoft.com/office/officeart/2005/8/layout/hierarchy2"/>
    <dgm:cxn modelId="{AB8A4A71-14C7-4DDF-8C9D-3F5D3DE3B277}" type="presOf" srcId="{3FD5F74F-C40C-4C61-83A2-37181DC995B3}" destId="{7BD1A8A5-B359-47A1-8538-6912AFC5DC70}" srcOrd="1" destOrd="0" presId="urn:microsoft.com/office/officeart/2005/8/layout/hierarchy2"/>
    <dgm:cxn modelId="{46E714BC-DC62-4136-932F-6793B0EB4D10}" type="presParOf" srcId="{C01CA295-4051-46B7-938F-5DD82A4B614C}" destId="{094440D0-8A80-4D77-B776-56322143A390}" srcOrd="3" destOrd="0" presId="urn:microsoft.com/office/officeart/2005/8/layout/hierarchy2"/>
    <dgm:cxn modelId="{39740DC8-3BE5-4C35-8F47-1367BAE19B1B}" type="presParOf" srcId="{094440D0-8A80-4D77-B776-56322143A390}" destId="{577CCC85-2F7F-4B76-A3C6-279B4CA0469D}" srcOrd="0" destOrd="0" presId="urn:microsoft.com/office/officeart/2005/8/layout/hierarchy2"/>
    <dgm:cxn modelId="{271C743C-293A-4BD5-8467-381314D6E64C}" type="presOf" srcId="{4AF94BAB-C6FB-4619-8D43-11DEF1BD07F8}" destId="{577CCC85-2F7F-4B76-A3C6-279B4CA0469D}" srcOrd="0" destOrd="0" presId="urn:microsoft.com/office/officeart/2005/8/layout/hierarchy2"/>
    <dgm:cxn modelId="{B31E2662-C7A4-40D0-90C7-7FA250E40147}" type="presParOf" srcId="{094440D0-8A80-4D77-B776-56322143A390}" destId="{9C3726FB-8E7A-4B13-AEA1-B51A21750F2D}" srcOrd="1" destOrd="0" presId="urn:microsoft.com/office/officeart/2005/8/layout/hierarchy2"/>
  </dgm:cxnLst>
  <dgm:bg/>
  <dgm:whole/>
  <dgm:extLst>
    <a:ext uri="http://schemas.microsoft.com/office/drawing/2008/diagram">
      <dsp:dataModelExt xmlns:dsp="http://schemas.microsoft.com/office/drawing/2008/diagram" relId="rId4" minVer="http://schemas.openxmlformats.org/drawingml/2006/main"/>
    </a:ext>
  </dgm:extLst>
</dgm:dataModel>
</file>

<file path=ppt/diagrams/drawing1.xml><?xml version="1.0" encoding="utf-8"?>
<dsp:drawing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http://schemas.openxmlformats.org/presentationml/2006/main" xmlns:dsp="http://schemas.microsoft.com/office/drawing/2008/diagram">
  <dsp:spTree>
    <dsp:nvGrpSpPr>
      <dsp:cNvPr id="23" name=""/>
      <dsp:cNvGrpSpPr/>
    </dsp:nvGrpSpPr>
    <dsp:grpSpPr/>
    <dsp:sp modelId="{D52CAE59-4F3A-4659-BE1E-0F8E11712879}">
      <dsp:nvSpPr>
        <dsp:cNvPr id="24" name=""/>
        <dsp:cNvSpPr/>
      </dsp:nvSpPr>
      <dsp:spPr>
        <a:xfrm>
          <a:off x="273865" y="2029822"/>
          <a:ext cx="2035049" cy="1017524"/>
        </a:xfrm>
        <a:prstGeom prst="roundRect">
          <a:avLst>
            <a:gd name="adj" fmla="val 10000"/>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latin typeface="隶书" pitchFamily="49" charset="-122"/>
              <a:ea typeface="隶书" pitchFamily="49" charset="-122"/>
            </a:rPr>
            <a:t>社会主义探索时期</a:t>
          </a:r>
        </a:p>
      </dsp:txBody>
      <dsp:txXfrm>
        <a:off x="273865" y="2029822"/>
        <a:ext cx="2035049" cy="1017524"/>
      </dsp:txXfrm>
    </dsp:sp>
    <dsp:sp modelId="{247EFEE7-E6BC-443D-BAB4-E2B19C421D26}">
      <dsp:nvSpPr>
        <dsp:cNvPr id="25" name=""/>
        <dsp:cNvSpPr/>
      </dsp:nvSpPr>
      <dsp:spPr>
        <a:xfrm rot="18171284">
          <a:off x="1965691" y="1889649"/>
          <a:ext cx="1500467" cy="37404"/>
        </a:xfrm>
        <a:custGeom>
          <a:rect l="0" t="0" r="0" b="0"/>
          <a:pathLst>
            <a:path>
              <a:moveTo>
                <a:pt x="0" y="18702"/>
              </a:moveTo>
              <a:lnTo>
                <a:pt x="1500467" y="18702"/>
              </a:lnTo>
            </a:path>
          </a:pathLst>
        </a:custGeom>
        <a:noFill/>
        <a:ln w="381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zh-CN" altLang="en-US" sz="2400" kern="1200">
            <a:latin typeface="隶书" pitchFamily="49" charset="-122"/>
            <a:ea typeface="隶书" pitchFamily="49" charset="-122"/>
          </a:endParaRPr>
        </a:p>
      </dsp:txBody>
      <dsp:txXfrm rot="18171284">
        <a:off x="2678413" y="1870840"/>
        <a:ext cx="75023" cy="75023"/>
      </dsp:txXfrm>
    </dsp:sp>
    <dsp:sp modelId="{34974C30-3BCE-4E88-B525-F1B3CDE51865}">
      <dsp:nvSpPr>
        <dsp:cNvPr id="26" name=""/>
        <dsp:cNvSpPr/>
      </dsp:nvSpPr>
      <dsp:spPr>
        <a:xfrm>
          <a:off x="3122935" y="769356"/>
          <a:ext cx="2035049" cy="1017524"/>
        </a:xfrm>
        <a:prstGeom prst="roundRect">
          <a:avLst>
            <a:gd name="adj" fmla="val 10000"/>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latin typeface="隶书" pitchFamily="49" charset="-122"/>
              <a:ea typeface="隶书" pitchFamily="49" charset="-122"/>
            </a:rPr>
            <a:t>正确</a:t>
          </a:r>
        </a:p>
      </dsp:txBody>
      <dsp:txXfrm>
        <a:off x="3122935" y="769356"/>
        <a:ext cx="2035049" cy="1017524"/>
      </dsp:txXfrm>
    </dsp:sp>
    <dsp:sp modelId="{963EBE63-9B85-4D0B-9456-04A33E884700}">
      <dsp:nvSpPr>
        <dsp:cNvPr id="27" name=""/>
        <dsp:cNvSpPr/>
      </dsp:nvSpPr>
      <dsp:spPr>
        <a:xfrm rot="19457600">
          <a:off x="5063760" y="966877"/>
          <a:ext cx="1002468" cy="37404"/>
        </a:xfrm>
        <a:custGeom>
          <a:rect l="0" t="0" r="0" b="0"/>
          <a:pathLst>
            <a:path>
              <a:moveTo>
                <a:pt x="0" y="18702"/>
              </a:moveTo>
              <a:lnTo>
                <a:pt x="1002468" y="18702"/>
              </a:lnTo>
            </a:path>
          </a:pathLst>
        </a:custGeom>
        <a:noFill/>
        <a:ln w="38100"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zh-CN" altLang="en-US" sz="2400" kern="1200">
            <a:latin typeface="隶书" pitchFamily="49" charset="-122"/>
            <a:ea typeface="隶书" pitchFamily="49" charset="-122"/>
          </a:endParaRPr>
        </a:p>
      </dsp:txBody>
      <dsp:txXfrm rot="19457600">
        <a:off x="5539932" y="960518"/>
        <a:ext cx="50123" cy="50123"/>
      </dsp:txXfrm>
    </dsp:sp>
    <dsp:sp modelId="{108DAA9E-0AC2-4945-BEE6-8A4DD565A92B}">
      <dsp:nvSpPr>
        <dsp:cNvPr id="28" name=""/>
        <dsp:cNvSpPr/>
      </dsp:nvSpPr>
      <dsp:spPr>
        <a:xfrm>
          <a:off x="5972004" y="3653"/>
          <a:ext cx="2035049" cy="1378776"/>
        </a:xfrm>
        <a:prstGeom prst="roundRect">
          <a:avLst>
            <a:gd name="adj" fmla="val 10000"/>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altLang="zh-CN" sz="2400" kern="1200">
              <a:latin typeface="隶书" pitchFamily="49" charset="-122"/>
              <a:ea typeface="隶书" pitchFamily="49" charset="-122"/>
            </a:rPr>
            <a:t>《</a:t>
          </a:r>
          <a:r>
            <a:rPr lang="zh-CN" altLang="en-US" sz="2400" kern="1200">
              <a:latin typeface="隶书" pitchFamily="49" charset="-122"/>
              <a:ea typeface="隶书" pitchFamily="49" charset="-122"/>
            </a:rPr>
            <a:t>论十大关系</a:t>
          </a:r>
          <a:r>
            <a:rPr lang="en-US" altLang="zh-CN" sz="2400" kern="1200">
              <a:latin typeface="隶书" pitchFamily="49" charset="-122"/>
              <a:ea typeface="隶书" pitchFamily="49" charset="-122"/>
            </a:rPr>
            <a:t>》</a:t>
          </a:r>
          <a:r>
            <a:rPr lang="zh-CN" altLang="en-US" sz="2400" kern="1200">
              <a:latin typeface="隶书" pitchFamily="49" charset="-122"/>
              <a:ea typeface="隶书" pitchFamily="49" charset="-122"/>
            </a:rPr>
            <a:t>、中共八大</a:t>
          </a:r>
        </a:p>
      </dsp:txBody>
      <dsp:txXfrm>
        <a:off x="5972004" y="3653"/>
        <a:ext cx="2035049" cy="1378776"/>
      </dsp:txXfrm>
    </dsp:sp>
    <dsp:sp modelId="{AA27C5C4-2BC6-42B1-A144-D5B97840FEDA}">
      <dsp:nvSpPr>
        <dsp:cNvPr id="29" name=""/>
        <dsp:cNvSpPr/>
      </dsp:nvSpPr>
      <dsp:spPr>
        <a:xfrm rot="2594886">
          <a:off x="5006217" y="1642267"/>
          <a:ext cx="1117554" cy="37404"/>
        </a:xfrm>
        <a:custGeom>
          <a:rect l="0" t="0" r="0" b="0"/>
          <a:pathLst>
            <a:path>
              <a:moveTo>
                <a:pt x="0" y="18702"/>
              </a:moveTo>
              <a:lnTo>
                <a:pt x="1117554" y="18702"/>
              </a:lnTo>
            </a:path>
          </a:pathLst>
        </a:custGeom>
        <a:noFill/>
        <a:ln w="38100"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zh-CN" altLang="en-US" sz="2400" kern="1200">
            <a:latin typeface="隶书" pitchFamily="49" charset="-122"/>
            <a:ea typeface="隶书" pitchFamily="49" charset="-122"/>
          </a:endParaRPr>
        </a:p>
      </dsp:txBody>
      <dsp:txXfrm rot="2594886">
        <a:off x="5537055" y="1633030"/>
        <a:ext cx="55877" cy="55877"/>
      </dsp:txXfrm>
    </dsp:sp>
    <dsp:sp modelId="{259B0362-14EA-4571-821E-1498419BA3E6}">
      <dsp:nvSpPr>
        <dsp:cNvPr id="30" name=""/>
        <dsp:cNvSpPr/>
      </dsp:nvSpPr>
      <dsp:spPr>
        <a:xfrm>
          <a:off x="5972004" y="1535058"/>
          <a:ext cx="2035049" cy="1017524"/>
        </a:xfrm>
        <a:prstGeom prst="roundRect">
          <a:avLst>
            <a:gd name="adj" fmla="val 10000"/>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latin typeface="隶书" pitchFamily="49" charset="-122"/>
              <a:ea typeface="隶书" pitchFamily="49" charset="-122"/>
            </a:rPr>
            <a:t>八字方针、七千人大会</a:t>
          </a:r>
        </a:p>
      </dsp:txBody>
      <dsp:txXfrm>
        <a:off x="5972004" y="1535058"/>
        <a:ext cx="2035049" cy="1017524"/>
      </dsp:txXfrm>
    </dsp:sp>
    <dsp:sp modelId="{86D7482D-BF61-4CAC-9D43-B7350C8C5D7E}">
      <dsp:nvSpPr>
        <dsp:cNvPr id="31" name=""/>
        <dsp:cNvSpPr/>
      </dsp:nvSpPr>
      <dsp:spPr>
        <a:xfrm rot="3428717">
          <a:off x="1965691" y="3150115"/>
          <a:ext cx="1500467" cy="37404"/>
        </a:xfrm>
        <a:custGeom>
          <a:rect l="0" t="0" r="0" b="0"/>
          <a:pathLst>
            <a:path>
              <a:moveTo>
                <a:pt x="0" y="18702"/>
              </a:moveTo>
              <a:lnTo>
                <a:pt x="1500467" y="18702"/>
              </a:lnTo>
            </a:path>
          </a:pathLst>
        </a:custGeom>
        <a:noFill/>
        <a:ln w="38100" cap="flat" cmpd="sng" algn="ctr">
          <a:solidFill>
            <a:schemeClr val="dk2">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zh-CN" altLang="en-US" sz="2400" kern="1200">
            <a:latin typeface="隶书" pitchFamily="49" charset="-122"/>
            <a:ea typeface="隶书" pitchFamily="49" charset="-122"/>
          </a:endParaRPr>
        </a:p>
      </dsp:txBody>
      <dsp:txXfrm rot="3428717">
        <a:off x="2678413" y="3131306"/>
        <a:ext cx="75023" cy="75023"/>
      </dsp:txXfrm>
    </dsp:sp>
    <dsp:sp modelId="{20FA8767-E577-40A8-B31D-FBAB1932B770}">
      <dsp:nvSpPr>
        <dsp:cNvPr id="32" name=""/>
        <dsp:cNvSpPr/>
      </dsp:nvSpPr>
      <dsp:spPr>
        <a:xfrm>
          <a:off x="3122935" y="3290289"/>
          <a:ext cx="2035049" cy="1017524"/>
        </a:xfrm>
        <a:prstGeom prst="roundRect">
          <a:avLst>
            <a:gd name="adj" fmla="val 10000"/>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latin typeface="隶书" pitchFamily="49" charset="-122"/>
              <a:ea typeface="隶书" pitchFamily="49" charset="-122"/>
            </a:rPr>
            <a:t>失误</a:t>
          </a:r>
        </a:p>
      </dsp:txBody>
      <dsp:txXfrm>
        <a:off x="3122935" y="3290289"/>
        <a:ext cx="2035049" cy="1017524"/>
      </dsp:txXfrm>
    </dsp:sp>
    <dsp:sp modelId="{C09D093C-8357-41C8-885E-F902345740CB}">
      <dsp:nvSpPr>
        <dsp:cNvPr id="33" name=""/>
        <dsp:cNvSpPr/>
      </dsp:nvSpPr>
      <dsp:spPr>
        <a:xfrm rot="19457600">
          <a:off x="5063760" y="3487810"/>
          <a:ext cx="1002468" cy="37404"/>
        </a:xfrm>
        <a:custGeom>
          <a:rect l="0" t="0" r="0" b="0"/>
          <a:pathLst>
            <a:path>
              <a:moveTo>
                <a:pt x="0" y="18702"/>
              </a:moveTo>
              <a:lnTo>
                <a:pt x="1002468" y="18702"/>
              </a:lnTo>
            </a:path>
          </a:pathLst>
        </a:custGeom>
        <a:noFill/>
        <a:ln w="38100"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zh-CN" altLang="en-US" sz="2400" kern="1200">
            <a:latin typeface="隶书" pitchFamily="49" charset="-122"/>
            <a:ea typeface="隶书" pitchFamily="49" charset="-122"/>
          </a:endParaRPr>
        </a:p>
      </dsp:txBody>
      <dsp:txXfrm rot="19457600">
        <a:off x="5539932" y="3481451"/>
        <a:ext cx="50123" cy="50123"/>
      </dsp:txXfrm>
    </dsp:sp>
    <dsp:sp modelId="{33519C00-DDD2-4E58-AE3F-BFBFD64A1B4A}">
      <dsp:nvSpPr>
        <dsp:cNvPr id="34" name=""/>
        <dsp:cNvSpPr/>
      </dsp:nvSpPr>
      <dsp:spPr>
        <a:xfrm>
          <a:off x="5972004" y="2705212"/>
          <a:ext cx="2035049" cy="1017524"/>
        </a:xfrm>
        <a:prstGeom prst="roundRect">
          <a:avLst>
            <a:gd name="adj" fmla="val 10000"/>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latin typeface="隶书" pitchFamily="49" charset="-122"/>
              <a:ea typeface="隶书" pitchFamily="49" charset="-122"/>
            </a:rPr>
            <a:t>三面红旗</a:t>
          </a:r>
        </a:p>
      </dsp:txBody>
      <dsp:txXfrm>
        <a:off x="5972004" y="2705212"/>
        <a:ext cx="2035049" cy="1017524"/>
      </dsp:txXfrm>
    </dsp:sp>
    <dsp:sp modelId="{9BEA5438-2B85-49FC-8C69-24C63BDBA783}">
      <dsp:nvSpPr>
        <dsp:cNvPr id="35" name=""/>
        <dsp:cNvSpPr/>
      </dsp:nvSpPr>
      <dsp:spPr>
        <a:xfrm rot="2142401">
          <a:off x="5063760" y="4072887"/>
          <a:ext cx="1002468" cy="37404"/>
        </a:xfrm>
        <a:custGeom>
          <a:rect l="0" t="0" r="0" b="0"/>
          <a:pathLst>
            <a:path>
              <a:moveTo>
                <a:pt x="0" y="18702"/>
              </a:moveTo>
              <a:lnTo>
                <a:pt x="1002468" y="18702"/>
              </a:lnTo>
            </a:path>
          </a:pathLst>
        </a:custGeom>
        <a:noFill/>
        <a:ln w="38100" cap="flat" cmpd="sng" algn="ctr">
          <a:solidFill>
            <a:schemeClr val="dk2">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1066800">
            <a:lnSpc>
              <a:spcPct val="90000"/>
            </a:lnSpc>
            <a:spcBef>
              <a:spcPct val="0"/>
            </a:spcBef>
            <a:spcAft>
              <a:spcPct val="35000"/>
            </a:spcAft>
          </a:pPr>
          <a:endParaRPr lang="zh-CN" altLang="en-US" sz="2400" kern="1200">
            <a:latin typeface="隶书" pitchFamily="49" charset="-122"/>
            <a:ea typeface="隶书" pitchFamily="49" charset="-122"/>
          </a:endParaRPr>
        </a:p>
      </dsp:txBody>
      <dsp:txXfrm rot="2142401">
        <a:off x="5539932" y="4066528"/>
        <a:ext cx="50123" cy="50123"/>
      </dsp:txXfrm>
    </dsp:sp>
    <dsp:sp modelId="{577CCC85-2F7F-4B76-A3C6-279B4CA0469D}">
      <dsp:nvSpPr>
        <dsp:cNvPr id="36" name=""/>
        <dsp:cNvSpPr/>
      </dsp:nvSpPr>
      <dsp:spPr>
        <a:xfrm>
          <a:off x="5972004" y="3875365"/>
          <a:ext cx="2035049" cy="1017524"/>
        </a:xfrm>
        <a:prstGeom prst="roundRect">
          <a:avLst>
            <a:gd name="adj" fmla="val 10000"/>
          </a:avLst>
        </a:prstGeom>
        <a:solidFill>
          <a:schemeClr val="dk2">
            <a:hueOff val="0"/>
            <a:satOff val="0"/>
            <a:lumOff val="0"/>
            <a:alphaOff val="0"/>
          </a:schemeClr>
        </a:solidFill>
        <a:ln w="381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zh-CN" altLang="en-US" sz="2400" kern="1200">
              <a:latin typeface="隶书" pitchFamily="49" charset="-122"/>
              <a:ea typeface="隶书" pitchFamily="49" charset="-122"/>
            </a:rPr>
            <a:t>文化大革命</a:t>
          </a:r>
        </a:p>
      </dsp:txBody>
      <dsp:txXfrm>
        <a:off x="5972004" y="3875365"/>
        <a:ext cx="2035049" cy="1017524"/>
      </dsp:txXfrm>
    </dsp:sp>
  </dsp:spTree>
</dsp:drawing>
</file>

<file path=ppt/diagrams/layout1.xml><?xml version="1.0" encoding="utf-8"?>
<dgm:layoutDef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dgm="http://schemas.openxmlformats.org/drawingml/2006/diagram"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rSet qsTypeId="urn:microsoft.com/office/officeart/2005/8/quickstyle/simple5"/>
        </dgm:pt>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rSet csTypeId="urn:microsoft.com/office/officeart/2005/8/colors/accent6_5"/>
        </dgm:pt>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r:blip="">
            <dgm:adjLst/>
          </dgm:shape>
          <dgm:presOf/>
          <dgm:constrLst/>
          <dgm:ruleLst/>
          <dgm:layoutNode name="LevelOneTextNode" styleLbl="node0">
            <dgm:varLst>
              <dgm:chPref val="3"/>
            </dgm:varLst>
            <dgm:alg type="tx"/>
            <dgm:shape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endSty" val="noArr"/>
                        <dgm:param type="begPts" val="midR"/>
                        <dgm:param type="endPts" val="midL"/>
                      </dgm:alg>
                    </dgm:if>
                    <dgm:else name="Name14">
                      <dgm:alg type="conn">
                        <dgm:param type="dim" val="1D"/>
                        <dgm:param type="endSty" val="noArr"/>
                        <dgm:param type="begPts" val="midL"/>
                        <dgm:param type="endPts" val="midR"/>
                      </dgm:alg>
                    </dgm:else>
                  </dgm:choose>
                  <dgm:shape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fact="0.25"/>
                      <dgm:rule type="w" fact="0.8"/>
                      <dgm:rule type="primFontSz" val="5"/>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r:blip="">
                    <dgm:adjLst/>
                  </dgm:shape>
                  <dgm:presOf/>
                  <dgm:constrLst/>
                  <dgm:ruleLst/>
                  <dgm:layoutNode name="LevelTwoTextNode">
                    <dgm:varLst>
                      <dgm:chPref val="3"/>
                    </dgm:varLst>
                    <dgm:alg type="tx"/>
                    <dgm:shape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r:blip="">
                      <dgm:adjLst/>
                    </dgm:shape>
                    <dgm:presOf/>
                    <dgm:constrLst/>
                    <dgm:ruleLst/>
                    <dgm:forEach name="Name22" ref="repeat"/>
                  </dgm:layoutNode>
                </dgm:layoutNode>
              </dgm:forEach>
            </dgm:forEach>
          </dgm:layoutNode>
        </dgm:layoutNode>
      </dgm:forEach>
    </dgm:forEach>
  </dgm:layoutNode>
</dgm:layoutDef>
</file>

<file path=ppt/diagrams/quickStyle1.xml><?xml version="1.0" encoding="utf-8"?>
<dgm:styleDef xmlns:a="http://schemas.openxmlformats.org/drawingml/2006/main" xmlns:dgm="http://schemas.openxmlformats.org/drawingml/2006/diagram" uniqueId="urn:microsoft.com/office/officeart/2005/8/quickstyle/simple3">
  <dgm:title val=""/>
  <dgm:desc val=""/>
  <dgm:catLst>
    <dgm:cat type="simple" pri="10300"/>
  </dgm:catLst>
  <dgm:scene3d>
    <a:camera prst="orthographicFront"/>
    <a:lightRig rig="threePt" dir="t"/>
  </dgm:scene3d>
  <dgm:styleLbl name="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1">
        <a:scrgbClr r="0" g="0" b="0"/>
      </a:lnRef>
      <a:fillRef idx="1">
        <a:scrgbClr r="0" g="0" b="0"/>
      </a:fillRef>
      <a:effectRef idx="1">
        <a:scrgbClr r="0" g="0" b="0"/>
      </a:effectRef>
      <a:fontRef idx="minor"/>
    </dgm:style>
  </dgm:styleLbl>
  <dgm:styleLbl name="alignNode1">
    <dgm:scene3d>
      <a:camera prst="orthographicFront"/>
      <a:lightRig rig="threePt" dir="t"/>
    </dgm:scene3d>
    <dgm:txPr/>
    <dgm:style>
      <a:lnRef idx="1">
        <a:scrgbClr r="0" g="0" b="0"/>
      </a:lnRef>
      <a:fillRef idx="2">
        <a:scrgbClr r="0" g="0" b="0"/>
      </a:fillRef>
      <a:effectRef idx="1">
        <a:scrgbClr r="0" g="0" b="0"/>
      </a:effectRef>
      <a:fontRef idx="minor">
        <a:schemeClr val="dk1"/>
      </a:fontRef>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b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1">
        <a:scrgbClr r="0" g="0" b="0"/>
      </a:lnRef>
      <a:fillRef idx="1">
        <a:scrgbClr r="0" g="0" b="0"/>
      </a:fillRef>
      <a:effectRef idx="1">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1">
        <a:scrgbClr r="0" g="0" b="0"/>
      </a:effectRef>
      <a:fontRef idx="minor"/>
    </dgm:style>
  </dgm:styleLbl>
  <dgm:styleLbl name="bgSibTrans2D1">
    <dgm:scene3d>
      <a:camera prst="orthographicFront"/>
      <a:lightRig rig="threePt" dir="t"/>
    </dgm:scene3d>
    <dgm:txPr/>
    <dgm:style>
      <a:lnRef idx="0">
        <a:scrgbClr r="0" g="0" b="0"/>
      </a:lnRef>
      <a:fillRef idx="2">
        <a:scrgbClr r="0" g="0" b="0"/>
      </a:fillRef>
      <a:effectRef idx="1">
        <a:scrgbClr r="0" g="0" b="0"/>
      </a:effectRef>
      <a:fontRef idx="minor">
        <a:schemeClr val="dk1"/>
      </a:fontRef>
    </dgm:style>
  </dgm:styleLbl>
  <dgm:styleLbl name="callout">
    <dgm:scene3d>
      <a:camera prst="orthographicFront"/>
      <a:lightRig rig="threePt" dir="t"/>
    </dgm:scene3d>
    <dgm:txPr/>
    <dgm:style>
      <a:lnRef idx="1">
        <a:scrgbClr r="0" g="0" b="0"/>
      </a:lnRef>
      <a:fillRef idx="2">
        <a:scrgbClr r="0" g="0" b="0"/>
      </a:fillRef>
      <a:effectRef idx="1">
        <a:scrgbClr r="0" g="0" b="0"/>
      </a:effectRef>
      <a:fontRef idx="minor"/>
    </dgm:style>
  </dgm:styleLbl>
  <dgm:styleLbl name="con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1">
        <a:scrgbClr r="0" g="0" b="0"/>
      </a:effectRef>
      <a:fontRef idx="minor"/>
    </dgm:style>
  </dgm:styleLbl>
  <dgm:styleLbl name="fgAcc0">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1">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1">
        <a:scrgbClr r="0" g="0" b="0"/>
      </a:lnRef>
      <a:fillRef idx="1">
        <a:scrgbClr r="0" g="0" b="0"/>
      </a:fillRef>
      <a:effectRef idx="1">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fgSibTrans2D1">
    <dgm:scene3d>
      <a:camera prst="orthographicFront"/>
      <a:lightRig rig="threePt" dir="t"/>
    </dgm:scene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txPr/>
    <dgm:style>
      <a:lnRef idx="1">
        <a:scrgbClr r="0" g="0" b="0"/>
      </a:lnRef>
      <a:fillRef idx="2">
        <a:scrgbClr r="0" g="0" b="0"/>
      </a:fillRef>
      <a:effectRef idx="1">
        <a:scrgbClr r="0" g="0" b="0"/>
      </a:effectRef>
      <a:fontRef idx="minor">
        <a:schemeClr val="dk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2">
        <a:scrgbClr r="0" g="0" b="0"/>
      </a:fillRef>
      <a:effectRef idx="1">
        <a:scrgbClr r="0" g="0" b="0"/>
      </a:effectRef>
      <a:fontRef idx="minor">
        <a:schemeClr val="dk1"/>
      </a:fontRef>
    </dgm:style>
  </dgm:styleLbl>
  <dgm:styleLbl name="solid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1">
        <a:scrgbClr r="0" g="0" b="0"/>
      </a:lnRef>
      <a:fillRef idx="2">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Def>
</file>

<file path=ppt/notesMasters/_rels/notesMaster1.xml.rels>&#65279;<?xml version="1.0" encoding="utf-8" standalone="yes"?><Relationships xmlns="http://schemas.openxmlformats.org/package/2006/relationships"><Relationship Id="rId1" Type="http://schemas.openxmlformats.org/officeDocument/2006/relationships/tags" Target="../tags/tag169.xml" /><Relationship Id="rId2" Type="http://schemas.openxmlformats.org/officeDocument/2006/relationships/tags" Target="../tags/tag170.xml" /><Relationship Id="rId3" Type="http://schemas.openxmlformats.org/officeDocument/2006/relationships/tags" Target="../tags/tag171.xml" /><Relationship Id="rId4" Type="http://schemas.openxmlformats.org/officeDocument/2006/relationships/tags" Target="../tags/tag172.xml" /><Relationship Id="rId5" Type="http://schemas.openxmlformats.org/officeDocument/2006/relationships/tags" Target="../tags/tag173.xml" /><Relationship Id="rId6" Type="http://schemas.openxmlformats.org/officeDocument/2006/relationships/tags" Target="../tags/tag174.xml" /><Relationship Id="rId7" Type="http://schemas.openxmlformats.org/officeDocument/2006/relationships/tags" Target="../tags/tag175.xml" /><Relationship Id="rId8" Type="http://schemas.openxmlformats.org/officeDocument/2006/relationships/theme" Target="../theme/theme3.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1.xml" /><Relationship Id="rId2" Type="http://schemas.openxmlformats.org/officeDocument/2006/relationships/notesMaster" Target="../notesMasters/notesMaster1.xml" /><Relationship Id="rId3" Type="http://schemas.openxmlformats.org/officeDocument/2006/relationships/tags" Target="../tags/tag176.xml" /><Relationship Id="rId4" Type="http://schemas.openxmlformats.org/officeDocument/2006/relationships/tags" Target="../tags/tag177.xml" /><Relationship Id="rId5" Type="http://schemas.openxmlformats.org/officeDocument/2006/relationships/tags" Target="../tags/tag178.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 Id="rId3" Type="http://schemas.openxmlformats.org/officeDocument/2006/relationships/tags" Target="../tags/tag193.xml" /><Relationship Id="rId4" Type="http://schemas.openxmlformats.org/officeDocument/2006/relationships/tags" Target="../tags/tag194.xml" /><Relationship Id="rId5" Type="http://schemas.openxmlformats.org/officeDocument/2006/relationships/tags" Target="../tags/tag195.xml" /><Relationship Id="rId6" Type="http://schemas.openxmlformats.org/officeDocument/2006/relationships/tags" Target="../tags/tag196.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 Id="rId3" Type="http://schemas.openxmlformats.org/officeDocument/2006/relationships/tags" Target="../tags/tag232.xml" /><Relationship Id="rId4" Type="http://schemas.openxmlformats.org/officeDocument/2006/relationships/tags" Target="../tags/tag233.xml" /><Relationship Id="rId5" Type="http://schemas.openxmlformats.org/officeDocument/2006/relationships/tags" Target="../tags/tag234.xml" /><Relationship Id="rId6" Type="http://schemas.openxmlformats.org/officeDocument/2006/relationships/tags" Target="../tags/tag235.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 Id="rId3" Type="http://schemas.openxmlformats.org/officeDocument/2006/relationships/tags" Target="../tags/tag247.xml" /><Relationship Id="rId4" Type="http://schemas.openxmlformats.org/officeDocument/2006/relationships/tags" Target="../tags/tag248.xml" /><Relationship Id="rId5" Type="http://schemas.openxmlformats.org/officeDocument/2006/relationships/tags" Target="../tags/tag249.xml" /><Relationship Id="rId6" Type="http://schemas.openxmlformats.org/officeDocument/2006/relationships/tags" Target="../tags/tag250.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 Id="rId3" Type="http://schemas.openxmlformats.org/officeDocument/2006/relationships/tags" Target="../tags/tag264.xml" /><Relationship Id="rId4" Type="http://schemas.openxmlformats.org/officeDocument/2006/relationships/tags" Target="../tags/tag265.xml" /><Relationship Id="rId5" Type="http://schemas.openxmlformats.org/officeDocument/2006/relationships/tags" Target="../tags/tag266.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 Id="rId3" Type="http://schemas.openxmlformats.org/officeDocument/2006/relationships/tags" Target="../tags/tag289.xml" /><Relationship Id="rId4" Type="http://schemas.openxmlformats.org/officeDocument/2006/relationships/tags" Target="../tags/tag290.xml" /><Relationship Id="rId5" Type="http://schemas.openxmlformats.org/officeDocument/2006/relationships/tags" Target="../tags/tag291.xml" /><Relationship Id="rId6" Type="http://schemas.openxmlformats.org/officeDocument/2006/relationships/tags" Target="../tags/tag292.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 Id="rId3" Type="http://schemas.openxmlformats.org/officeDocument/2006/relationships/tags" Target="../tags/tag304.xml" /><Relationship Id="rId4" Type="http://schemas.openxmlformats.org/officeDocument/2006/relationships/tags" Target="../tags/tag305.xml" /><Relationship Id="rId5" Type="http://schemas.openxmlformats.org/officeDocument/2006/relationships/tags" Target="../tags/tag306.xml" /><Relationship Id="rId6" Type="http://schemas.openxmlformats.org/officeDocument/2006/relationships/tags" Target="../tags/tag307.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 Id="rId3" Type="http://schemas.openxmlformats.org/officeDocument/2006/relationships/tags" Target="../tags/tag323.xml" /><Relationship Id="rId4" Type="http://schemas.openxmlformats.org/officeDocument/2006/relationships/tags" Target="../tags/tag324.xml" /><Relationship Id="rId5" Type="http://schemas.openxmlformats.org/officeDocument/2006/relationships/tags" Target="../tags/tag325.xml" /><Relationship Id="rId6" Type="http://schemas.openxmlformats.org/officeDocument/2006/relationships/tags" Target="../tags/tag326.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 Id="rId3" Type="http://schemas.openxmlformats.org/officeDocument/2006/relationships/tags" Target="../tags/tag345.xml" /><Relationship Id="rId4" Type="http://schemas.openxmlformats.org/officeDocument/2006/relationships/tags" Target="../tags/tag346.xml" /><Relationship Id="rId5" Type="http://schemas.openxmlformats.org/officeDocument/2006/relationships/tags" Target="../tags/tag347.xml" /><Relationship Id="rId6" Type="http://schemas.openxmlformats.org/officeDocument/2006/relationships/tags" Target="../tags/tag348.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 Id="rId3" Type="http://schemas.openxmlformats.org/officeDocument/2006/relationships/tags" Target="../tags/tag364.xml" /><Relationship Id="rId4" Type="http://schemas.openxmlformats.org/officeDocument/2006/relationships/tags" Target="../tags/tag365.xml" /><Relationship Id="rId5" Type="http://schemas.openxmlformats.org/officeDocument/2006/relationships/tags" Target="../tags/tag366.xml" /><Relationship Id="rId6" Type="http://schemas.openxmlformats.org/officeDocument/2006/relationships/tags" Target="../tags/tag367.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13.xml" /><Relationship Id="rId2" Type="http://schemas.openxmlformats.org/officeDocument/2006/relationships/notesMaster" Target="../notesMasters/notesMaster1.xml" /><Relationship Id="rId3" Type="http://schemas.openxmlformats.org/officeDocument/2006/relationships/tags" Target="../tags/tag379.xml" /><Relationship Id="rId4" Type="http://schemas.openxmlformats.org/officeDocument/2006/relationships/tags" Target="../tags/tag380.xml" /><Relationship Id="rId5" Type="http://schemas.openxmlformats.org/officeDocument/2006/relationships/tags" Target="../tags/tag381.xml" /><Relationship Id="rId6" Type="http://schemas.openxmlformats.org/officeDocument/2006/relationships/tags" Target="../tags/tag382.xml" /></Relationships>
</file>

<file path=ppt/notesSlides/_rels/notesSlide12.xml.rels>&#65279;<?xml version="1.0" encoding="utf-8" standalone="yes"?><Relationships xmlns="http://schemas.openxmlformats.org/package/2006/relationships"><Relationship Id="rId1" Type="http://schemas.openxmlformats.org/officeDocument/2006/relationships/slide" Target="../slides/slide17.xml" /><Relationship Id="rId2" Type="http://schemas.openxmlformats.org/officeDocument/2006/relationships/notesMaster" Target="../notesMasters/notesMaster1.xml" /><Relationship Id="rId3" Type="http://schemas.openxmlformats.org/officeDocument/2006/relationships/tags" Target="../tags/tag430.xml" /><Relationship Id="rId4" Type="http://schemas.openxmlformats.org/officeDocument/2006/relationships/tags" Target="../tags/tag431.xml" /><Relationship Id="rId5" Type="http://schemas.openxmlformats.org/officeDocument/2006/relationships/tags" Target="../tags/tag432.xml" /><Relationship Id="rId6" Type="http://schemas.openxmlformats.org/officeDocument/2006/relationships/tags" Target="../tags/tag433.xml" /></Relationships>
</file>

<file path=ppt/notesSlides/_rels/notesSlide13.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 Id="rId3" Type="http://schemas.openxmlformats.org/officeDocument/2006/relationships/tags" Target="../tags/tag445.xml" /><Relationship Id="rId4" Type="http://schemas.openxmlformats.org/officeDocument/2006/relationships/tags" Target="../tags/tag446.xml" /><Relationship Id="rId5" Type="http://schemas.openxmlformats.org/officeDocument/2006/relationships/tags" Target="../tags/tag447.xml" /><Relationship Id="rId6" Type="http://schemas.openxmlformats.org/officeDocument/2006/relationships/tags" Target="../tags/tag448.xml" /></Relationships>
</file>

<file path=ppt/notesSlides/_rels/notesSlide14.xml.rels>&#65279;<?xml version="1.0" encoding="utf-8" standalone="yes"?><Relationships xmlns="http://schemas.openxmlformats.org/package/2006/relationships"><Relationship Id="rId1" Type="http://schemas.openxmlformats.org/officeDocument/2006/relationships/slide" Target="../slides/slide20.xml" /><Relationship Id="rId2" Type="http://schemas.openxmlformats.org/officeDocument/2006/relationships/notesMaster" Target="../notesMasters/notesMaster1.xml" /><Relationship Id="rId3" Type="http://schemas.openxmlformats.org/officeDocument/2006/relationships/tags" Target="../tags/tag480.xml" /><Relationship Id="rId4" Type="http://schemas.openxmlformats.org/officeDocument/2006/relationships/tags" Target="../tags/tag481.xml" /><Relationship Id="rId5" Type="http://schemas.openxmlformats.org/officeDocument/2006/relationships/tags" Target="../tags/tag482.xml" /><Relationship Id="rId6" Type="http://schemas.openxmlformats.org/officeDocument/2006/relationships/tags" Target="../tags/tag483.xml" /></Relationships>
</file>

<file path=ppt/notesSlides/_rels/notesSlide15.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 Id="rId3" Type="http://schemas.openxmlformats.org/officeDocument/2006/relationships/tags" Target="../tags/tag495.xml" /><Relationship Id="rId4" Type="http://schemas.openxmlformats.org/officeDocument/2006/relationships/tags" Target="../tags/tag496.xml" /><Relationship Id="rId5" Type="http://schemas.openxmlformats.org/officeDocument/2006/relationships/tags" Target="../tags/tag497.xml" /><Relationship Id="rId6" Type="http://schemas.openxmlformats.org/officeDocument/2006/relationships/tags" Target="../tags/tag498.xml" /></Relationships>
</file>

<file path=ppt/notesSlides/_rels/notesSlide16.xml.rels>&#65279;<?xml version="1.0" encoding="utf-8" standalone="yes"?><Relationships xmlns="http://schemas.openxmlformats.org/package/2006/relationships"><Relationship Id="rId1" Type="http://schemas.openxmlformats.org/officeDocument/2006/relationships/slide" Target="../slides/slide22.xml" /><Relationship Id="rId2" Type="http://schemas.openxmlformats.org/officeDocument/2006/relationships/notesMaster" Target="../notesMasters/notesMaster1.xml" /><Relationship Id="rId3" Type="http://schemas.openxmlformats.org/officeDocument/2006/relationships/tags" Target="../tags/tag513.xml" /><Relationship Id="rId4" Type="http://schemas.openxmlformats.org/officeDocument/2006/relationships/tags" Target="../tags/tag514.xml" /><Relationship Id="rId5" Type="http://schemas.openxmlformats.org/officeDocument/2006/relationships/tags" Target="../tags/tag515.xml" /><Relationship Id="rId6" Type="http://schemas.openxmlformats.org/officeDocument/2006/relationships/tags" Target="../tags/tag516.xml" /></Relationships>
</file>

<file path=ppt/notesSlides/_rels/notesSlide17.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 Id="rId3" Type="http://schemas.openxmlformats.org/officeDocument/2006/relationships/tags" Target="../tags/tag613.xml" /><Relationship Id="rId4" Type="http://schemas.openxmlformats.org/officeDocument/2006/relationships/tags" Target="../tags/tag614.xml" /><Relationship Id="rId5" Type="http://schemas.openxmlformats.org/officeDocument/2006/relationships/tags" Target="../tags/tag615.xml" /><Relationship Id="rId6" Type="http://schemas.openxmlformats.org/officeDocument/2006/relationships/tags" Target="../tags/tag616.xml" /></Relationships>
</file>

<file path=ppt/notesSlides/_rels/notesSlide18.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 Id="rId3" Type="http://schemas.openxmlformats.org/officeDocument/2006/relationships/tags" Target="../tags/tag634.xml" /><Relationship Id="rId4" Type="http://schemas.openxmlformats.org/officeDocument/2006/relationships/tags" Target="../tags/tag635.xml" /><Relationship Id="rId5" Type="http://schemas.openxmlformats.org/officeDocument/2006/relationships/tags" Target="../tags/tag636.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r>
              <a:rPr lang="zh-CN" altLang="en-US" smtClean="0">
                <a:latin typeface="黑体" panose="02010609060101010101" charset="-122"/>
                <a:ea typeface="黑体" panose="02010609060101010101" charset="-122"/>
                <a:sym typeface="+mn-ea"/>
              </a:rPr>
              <a:t>请</a:t>
            </a:r>
            <a:r>
              <a:rPr lang="zh-CN" altLang="en-US">
                <a:latin typeface="黑体" panose="02010609060101010101" charset="-122"/>
                <a:ea typeface="黑体" panose="02010609060101010101" charset="-122"/>
                <a:sym typeface="+mn-ea"/>
              </a:rPr>
              <a:t>同学们观察上面两幅图片</a:t>
            </a:r>
            <a:r>
              <a:rPr lang="zh-CN" altLang="en-US" smtClean="0">
                <a:latin typeface="黑体" panose="02010609060101010101" charset="-122"/>
                <a:ea typeface="黑体" panose="02010609060101010101" charset="-122"/>
                <a:sym typeface="+mn-ea"/>
              </a:rPr>
              <a:t>，左图是商鞅，右图是康有为。大家</a:t>
            </a:r>
            <a:r>
              <a:rPr lang="zh-CN" altLang="en-US">
                <a:latin typeface="黑体" panose="02010609060101010101" charset="-122"/>
                <a:ea typeface="黑体" panose="02010609060101010101" charset="-122"/>
                <a:sym typeface="+mn-ea"/>
              </a:rPr>
              <a:t>思考一下</a:t>
            </a:r>
            <a:r>
              <a:rPr lang="zh-CN" altLang="en-US" smtClean="0">
                <a:latin typeface="黑体" panose="02010609060101010101" charset="-122"/>
                <a:ea typeface="黑体" panose="02010609060101010101" charset="-122"/>
                <a:sym typeface="+mn-ea"/>
              </a:rPr>
              <a:t>，两者有何共同之处？对！都是中国历史上的改革家。</a:t>
            </a:r>
            <a:r>
              <a:rPr lang="zh-CN" altLang="en-US">
                <a:latin typeface="黑体" panose="02010609060101010101" charset="-122"/>
                <a:ea typeface="黑体" panose="02010609060101010101" charset="-122"/>
                <a:sym typeface="+mn-ea"/>
              </a:rPr>
              <a:t>那么，</a:t>
            </a:r>
            <a:r>
              <a:rPr lang="zh-CN" altLang="en-US" smtClean="0">
                <a:latin typeface="黑体" panose="02010609060101010101" charset="-122"/>
                <a:ea typeface="黑体" panose="02010609060101010101" charset="-122"/>
                <a:sym typeface="+mn-ea"/>
              </a:rPr>
              <a:t>中国历史上有哪些有代表性的变法</a:t>
            </a:r>
            <a:r>
              <a:rPr lang="zh-CN" altLang="en-US">
                <a:latin typeface="黑体" panose="02010609060101010101" charset="-122"/>
                <a:ea typeface="黑体" panose="02010609060101010101" charset="-122"/>
                <a:sym typeface="+mn-ea"/>
              </a:rPr>
              <a:t>和改革</a:t>
            </a:r>
            <a:r>
              <a:rPr lang="zh-CN" altLang="en-US" smtClean="0">
                <a:latin typeface="黑体" panose="02010609060101010101" charset="-122"/>
                <a:ea typeface="黑体" panose="02010609060101010101" charset="-122"/>
                <a:sym typeface="+mn-ea"/>
              </a:rPr>
              <a:t>？如何认识其原因、内容、影响？这些</a:t>
            </a:r>
            <a:r>
              <a:rPr lang="zh-CN" altLang="en-US">
                <a:latin typeface="黑体" panose="02010609060101010101" charset="-122"/>
                <a:ea typeface="黑体" panose="02010609060101010101" charset="-122"/>
                <a:sym typeface="+mn-ea"/>
              </a:rPr>
              <a:t>正是我们这节课所要探讨的主题。</a:t>
            </a:r>
          </a:p>
          <a:p>
            <a:r>
              <a:rPr lang="zh-CN" altLang="en-US">
                <a:latin typeface="Times New Roman" pitchFamily="18" charset="0"/>
                <a:ea typeface="黑体" panose="02010609060101010101" charset="-122"/>
                <a:cs typeface="宋体" panose="02010600030101010101" pitchFamily="2" charset="-122"/>
                <a:sym typeface="+mn-ea"/>
              </a:rPr>
              <a:t>中国自古就有改革传统，顺应时代潮流的改革，促进了生产力的发展，促进了社会进步和民族交融，但改革的过程充满了曲折和艰辛。</a:t>
            </a:r>
            <a:endParaRPr lang="zh-CN" altLang="en-US">
              <a:latin typeface="黑体" panose="02010609060101010101" charset="-122"/>
              <a:ea typeface="黑体"/>
            </a:endParaRPr>
          </a:p>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3</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r>
              <a:rPr lang="zh-CN" altLang="en-US" b="1">
                <a:cs typeface="+mn-ea"/>
                <a:sym typeface="+mn-ea"/>
              </a:rPr>
              <a:t>①</a:t>
            </a:r>
            <a:r>
              <a:rPr lang="zh-CN" altLang="en-US" b="1">
                <a:latin typeface="+mn-ea"/>
                <a:cs typeface="+mn-ea"/>
                <a:sym typeface="+mn-ea"/>
              </a:rPr>
              <a:t>经济：</a:t>
            </a:r>
            <a:r>
              <a:rPr lang="zh-CN" b="1">
                <a:latin typeface="+mn-ea"/>
                <a:cs typeface="+mn-ea"/>
                <a:sym typeface="+mn-ea"/>
              </a:rPr>
              <a:t>铁器牛耕，生产力发展；井田制瓦解，封建土地私有制兴起；</a:t>
            </a:r>
            <a:endParaRPr lang="zh-CN" b="1">
              <a:latin typeface="+mn-ea"/>
              <a:ea typeface="+mn-ea"/>
              <a:cs typeface="+mn-ea"/>
            </a:endParaRPr>
          </a:p>
          <a:p>
            <a:pPr marL="0" marR="0" lvl="0" indent="0" algn="l" defTabSz="914400" rtl="0" eaLnBrk="1" fontAlgn="auto" latinLnBrk="0" hangingPunct="1">
              <a:lnSpc>
                <a:spcPct val="100000"/>
              </a:lnSpc>
              <a:spcBef>
                <a:spcPct val="0"/>
              </a:spcBef>
              <a:spcAft>
                <a:spcPct val="0"/>
              </a:spcAft>
              <a:buClrTx/>
              <a:buSzTx/>
              <a:buFontTx/>
              <a:buNone/>
            </a:pPr>
            <a:r>
              <a:rPr lang="zh-CN" altLang="en-US" b="1">
                <a:cs typeface="+mn-ea"/>
                <a:sym typeface="+mn-ea"/>
              </a:rPr>
              <a:t>②</a:t>
            </a:r>
            <a:r>
              <a:rPr lang="zh-CN" altLang="en-US" b="1">
                <a:latin typeface="+mn-ea"/>
                <a:cs typeface="+mn-ea"/>
                <a:sym typeface="+mn-ea"/>
              </a:rPr>
              <a:t>政治上：诸侯争霸，分封制、宗法制遭破坏；新兴地主阶级要求改革；</a:t>
            </a:r>
          </a:p>
          <a:p>
            <a:pPr marL="0" marR="0" lvl="0" indent="0" algn="l" defTabSz="914400" rtl="0" eaLnBrk="1" fontAlgn="auto" latinLnBrk="0" hangingPunct="1">
              <a:lnSpc>
                <a:spcPct val="100000"/>
              </a:lnSpc>
              <a:spcBef>
                <a:spcPct val="0"/>
              </a:spcBef>
              <a:spcAft>
                <a:spcPct val="0"/>
              </a:spcAft>
              <a:buClrTx/>
              <a:buSzTx/>
              <a:buFontTx/>
              <a:buNone/>
            </a:pPr>
            <a:r>
              <a:rPr lang="zh-CN" altLang="en-US" b="1">
                <a:effectLst/>
                <a:cs typeface="+mn-ea"/>
                <a:sym typeface="+mn-ea"/>
              </a:rPr>
              <a:t>③</a:t>
            </a:r>
            <a:r>
              <a:rPr lang="zh-CN" altLang="en-US" b="1">
                <a:effectLst/>
                <a:latin typeface="+mn-ea"/>
                <a:cs typeface="+mn-ea"/>
                <a:sym typeface="+mn-ea"/>
              </a:rPr>
              <a:t>思想文化：士阶层活跃壮大；学术下移，百家争鸣，形成思想解放运动。</a:t>
            </a:r>
            <a:endParaRPr lang="zh-CN" altLang="en-US" b="1">
              <a:solidFill>
                <a:schemeClr val="tx1"/>
              </a:solidFill>
              <a:effectLst/>
              <a:latin typeface="+mn-ea"/>
              <a:ea typeface="+mn-ea"/>
              <a:cs typeface="+mn-ea"/>
            </a:endParaRPr>
          </a:p>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r>
              <a:rPr lang="zh-CN" altLang="en-US" b="1">
                <a:latin typeface="黑体" panose="02010609060101010101" charset="-122"/>
                <a:ea typeface="黑体" panose="02010609060101010101" charset="-122"/>
                <a:sym typeface="+mn-ea"/>
              </a:rPr>
              <a:t>经济：</a:t>
            </a:r>
            <a:r>
              <a:rPr lang="zh-CN" altLang="en-US" b="1">
                <a:latin typeface="宋体" pitchFamily="2" charset="-122"/>
                <a:ea typeface="宋体" pitchFamily="2" charset="-122"/>
                <a:sym typeface="+mn-ea"/>
              </a:rPr>
              <a:t>废除旧的生产关系，确立土地私有制，激发劳动者积极性，促进封建经济发展，增强了国力。</a:t>
            </a:r>
          </a:p>
          <a:p>
            <a:pPr marL="0" marR="0" lvl="0" indent="0" algn="l" defTabSz="914400" rtl="0" eaLnBrk="1" fontAlgn="auto" latinLnBrk="0" hangingPunct="1">
              <a:lnSpc>
                <a:spcPct val="100000"/>
              </a:lnSpc>
              <a:spcBef>
                <a:spcPct val="0"/>
              </a:spcBef>
              <a:spcAft>
                <a:spcPct val="0"/>
              </a:spcAft>
              <a:buClrTx/>
              <a:buSzTx/>
              <a:buFontTx/>
              <a:buNone/>
            </a:pPr>
            <a:r>
              <a:rPr lang="zh-CN" altLang="en-US" b="1">
                <a:latin typeface="黑体" panose="02010609060101010101" charset="-122"/>
                <a:ea typeface="黑体" panose="02010609060101010101" charset="-122"/>
                <a:sym typeface="+mn-ea"/>
              </a:rPr>
              <a:t>政治：</a:t>
            </a:r>
            <a:r>
              <a:rPr lang="zh-CN" altLang="en-US" b="1">
                <a:latin typeface="宋体" pitchFamily="2" charset="-122"/>
                <a:ea typeface="宋体" pitchFamily="2" charset="-122"/>
                <a:sym typeface="+mn-ea"/>
              </a:rPr>
              <a:t>打击了血缘宗法制度，健全了封建国家机器，开始中央集权制度的建设。</a:t>
            </a:r>
          </a:p>
          <a:p>
            <a:pPr marL="0" marR="0" lvl="0" indent="0" algn="l" defTabSz="914400" rtl="0" eaLnBrk="1" fontAlgn="auto" latinLnBrk="0" hangingPunct="1">
              <a:lnSpc>
                <a:spcPct val="100000"/>
              </a:lnSpc>
              <a:spcBef>
                <a:spcPct val="0"/>
              </a:spcBef>
              <a:spcAft>
                <a:spcPct val="0"/>
              </a:spcAft>
              <a:buClrTx/>
              <a:buSzTx/>
              <a:buFontTx/>
              <a:buNone/>
            </a:pPr>
            <a:r>
              <a:rPr lang="zh-CN" altLang="en-US" b="1">
                <a:latin typeface="黑体" panose="02010609060101010101" charset="-122"/>
                <a:ea typeface="黑体" panose="02010609060101010101" charset="-122"/>
                <a:sym typeface="+mn-ea"/>
              </a:rPr>
              <a:t>军事：</a:t>
            </a:r>
            <a:r>
              <a:rPr lang="zh-CN" altLang="en-US" b="1">
                <a:latin typeface="宋体" pitchFamily="2" charset="-122"/>
                <a:ea typeface="宋体" pitchFamily="2" charset="-122"/>
                <a:sym typeface="+mn-ea"/>
              </a:rPr>
              <a:t>提高了秦国军队的战斗力，为秦统一中国奠定了基础。</a:t>
            </a:r>
          </a:p>
          <a:p>
            <a:pPr algn="l"/>
            <a:r>
              <a:rPr lang="zh-CN" altLang="en-US" b="1" u="sng">
                <a:effectLst>
                  <a:outerShdw blurRad="38100" dist="38100" dir="2700000" algn="tl">
                    <a:srgbClr val="000000">
                      <a:alpha val="43137"/>
                    </a:srgbClr>
                  </a:outerShdw>
                </a:effectLst>
                <a:latin typeface="文鼎粗行楷体" panose="03000800000000000000" charset="-122"/>
                <a:ea typeface="文鼎粗行楷体" panose="03000800000000000000" charset="-122"/>
                <a:sym typeface="+mn-ea"/>
              </a:rPr>
              <a:t>整体：为秦富国强兵和统一全国奠定基础。</a:t>
            </a:r>
          </a:p>
          <a:p>
            <a:pPr algn="l"/>
            <a:r>
              <a:rPr lang="zh-CN" altLang="en-US" b="1" u="sng">
                <a:effectLst>
                  <a:outerShdw blurRad="38100" dist="38100" dir="2700000" algn="tl">
                    <a:srgbClr val="000000">
                      <a:alpha val="43137"/>
                    </a:srgbClr>
                  </a:outerShdw>
                </a:effectLst>
                <a:latin typeface="文鼎粗行楷体" panose="03000800000000000000" charset="-122"/>
                <a:ea typeface="文鼎粗行楷体" panose="03000800000000000000" charset="-122"/>
                <a:sym typeface="+mn-ea"/>
              </a:rPr>
              <a:t>推动奴隶制社会向封建制社会转型。</a:t>
            </a:r>
            <a:endParaRPr lang="zh-CN" altLang="en-US" b="1" u="sng">
              <a:solidFill>
                <a:schemeClr val="bg2">
                  <a:lumMod val="25000"/>
                </a:schemeClr>
              </a:solidFill>
              <a:effectLst>
                <a:outerShdw blurRad="38100" dist="38100" dir="2700000" algn="tl">
                  <a:srgbClr val="000000">
                    <a:alpha val="43137"/>
                  </a:srgbClr>
                </a:outerShdw>
              </a:effectLst>
              <a:latin typeface="文鼎粗行楷体" panose="03000800000000000000" charset="-122"/>
              <a:ea typeface="文鼎粗行楷体" panose="03000800000000000000" charset="-122"/>
              <a:sym typeface="+mn-ea"/>
            </a:endParaRPr>
          </a:p>
          <a:p>
            <a:pPr marL="0" marR="0" lvl="0" indent="0" algn="l" defTabSz="914400" rtl="0" eaLnBrk="1" fontAlgn="auto" latinLnBrk="0" hangingPunct="1">
              <a:lnSpc>
                <a:spcPct val="100000"/>
              </a:lnSpc>
              <a:spcBef>
                <a:spcPct val="0"/>
              </a:spcBef>
              <a:spcAft>
                <a:spcPct val="0"/>
              </a:spcAft>
              <a:buClrTx/>
              <a:buSzTx/>
              <a:buFontTx/>
              <a:buNone/>
            </a:pPr>
            <a:endParaRPr lang="zh-CN" altLang="en-US" b="1">
              <a:solidFill>
                <a:schemeClr val="tx1"/>
              </a:solidFill>
              <a:latin typeface="宋体" pitchFamily="2" charset="-122"/>
              <a:ea typeface="宋体" panose="02010600030101010101" pitchFamily="2" charset="-122"/>
            </a:endParaRPr>
          </a:p>
          <a:p>
            <a:pPr marL="0" marR="0" lvl="0" indent="0" algn="l" defTabSz="914400" rtl="0" eaLnBrk="1" fontAlgn="auto" latinLnBrk="0" hangingPunct="1">
              <a:lnSpc>
                <a:spcPct val="100000"/>
              </a:lnSpc>
              <a:spcBef>
                <a:spcPct val="0"/>
              </a:spcBef>
              <a:spcAft>
                <a:spcPct val="0"/>
              </a:spcAft>
              <a:buClrTx/>
              <a:buSzTx/>
              <a:buFontTx/>
              <a:buNone/>
            </a:pPr>
            <a:endParaRPr lang="zh-CN" altLang="en-US" b="1">
              <a:solidFill>
                <a:schemeClr val="tx1"/>
              </a:solidFill>
              <a:latin typeface="宋体" pitchFamily="2" charset="-122"/>
              <a:ea typeface="宋体" pitchFamily="2" charset="-122"/>
            </a:endParaRPr>
          </a:p>
          <a:p>
            <a:pPr marL="0" marR="0" lvl="0" indent="0" algn="l" defTabSz="914400" rtl="0" eaLnBrk="1" fontAlgn="auto" latinLnBrk="0" hangingPunct="1">
              <a:lnSpc>
                <a:spcPct val="100000"/>
              </a:lnSpc>
              <a:spcBef>
                <a:spcPct val="0"/>
              </a:spcBef>
              <a:spcAft>
                <a:spcPct val="0"/>
              </a:spcAft>
              <a:buClrTx/>
              <a:buSzTx/>
              <a:buFontTx/>
              <a:buNone/>
            </a:pPr>
            <a:endParaRPr kumimoji="1" lang="zh-CN" altLang="en-US" b="1">
              <a:latin typeface="华文中宋" charset="-122"/>
              <a:ea typeface="华文中宋"/>
              <a:sym typeface="+mn-ea"/>
            </a:endParaRPr>
          </a:p>
          <a:p>
            <a:pPr marL="0" marR="0" lvl="0" indent="0" algn="l" defTabSz="914400" rtl="0" eaLnBrk="1" fontAlgn="auto" latinLnBrk="0" hangingPunct="1">
              <a:lnSpc>
                <a:spcPct val="100000"/>
              </a:lnSpc>
              <a:spcBef>
                <a:spcPct val="0"/>
              </a:spcBef>
              <a:spcAft>
                <a:spcPct val="0"/>
              </a:spcAft>
              <a:buClrTx/>
              <a:buSzTx/>
              <a:buFontTx/>
              <a:buNone/>
            </a:pPr>
            <a:endParaRPr kumimoji="1" lang="en-US" altLang="zh-CN" b="1">
              <a:latin typeface="华文中宋" charset="-122"/>
              <a:ea typeface="华文中宋"/>
              <a:sym typeface="+mn-ea"/>
            </a:endParaRPr>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8</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9</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10</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11</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12</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r>
              <a:rPr b="1">
                <a:solidFill>
                  <a:srgbClr val="000000"/>
                </a:solidFill>
                <a:latin typeface="黑体" panose="02010609060101010101" charset="-122"/>
                <a:ea typeface="黑体" panose="02010609060101010101" charset="-122"/>
                <a:cs typeface="Arial"/>
                <a:sym typeface="Helvetica" pitchFamily="34" charset="0"/>
              </a:rPr>
              <a:t>王安石变法达到了富国目的，增加了大笔收入</a:t>
            </a:r>
            <a:r>
              <a:rPr lang="zh-CN" b="1">
                <a:solidFill>
                  <a:srgbClr val="000000"/>
                </a:solidFill>
                <a:latin typeface="黑体" panose="02010609060101010101" charset="-122"/>
                <a:ea typeface="黑体" panose="02010609060101010101" charset="-122"/>
                <a:cs typeface="Arial"/>
                <a:sym typeface="Helvetica" pitchFamily="34" charset="0"/>
              </a:rPr>
              <a:t>；</a:t>
            </a:r>
          </a:p>
          <a:p>
            <a:pPr marL="0" lvl="0" algn="just" eaLnBrk="1" hangingPunct="1">
              <a:lnSpc>
                <a:spcPct val="125000"/>
              </a:lnSpc>
              <a:buClrTx/>
              <a:buSzTx/>
              <a:buFontTx/>
              <a:buNone/>
            </a:pPr>
            <a:r>
              <a:rPr b="1">
                <a:solidFill>
                  <a:srgbClr val="000000"/>
                </a:solidFill>
                <a:latin typeface="黑体" panose="02010609060101010101" charset="-122"/>
                <a:ea typeface="黑体" panose="02010609060101010101" charset="-122"/>
                <a:cs typeface="Arial"/>
                <a:sym typeface="Helvetica" pitchFamily="34" charset="0"/>
              </a:rPr>
              <a:t>①强兵的效果并不明显</a:t>
            </a:r>
            <a:r>
              <a:rPr lang="zh-CN" b="1">
                <a:solidFill>
                  <a:srgbClr val="000000"/>
                </a:solidFill>
                <a:latin typeface="黑体" panose="02010609060101010101" charset="-122"/>
                <a:ea typeface="黑体" panose="02010609060101010101" charset="-122"/>
                <a:cs typeface="Arial"/>
                <a:sym typeface="Helvetica" pitchFamily="34" charset="0"/>
              </a:rPr>
              <a:t>；</a:t>
            </a:r>
            <a:endParaRPr b="1">
              <a:solidFill>
                <a:srgbClr val="000000"/>
              </a:solidFill>
              <a:latin typeface="黑体" panose="02010609060101010101" charset="-122"/>
              <a:ea typeface="黑体"/>
              <a:cs typeface="Arial"/>
              <a:sym typeface="Helvetica" pitchFamily="34" charset="0"/>
            </a:endParaRPr>
          </a:p>
          <a:p>
            <a:pPr marL="0" lvl="0" algn="just" eaLnBrk="1" hangingPunct="1">
              <a:lnSpc>
                <a:spcPct val="125000"/>
              </a:lnSpc>
              <a:buClrTx/>
              <a:buSzTx/>
              <a:buFontTx/>
              <a:buNone/>
            </a:pPr>
            <a:r>
              <a:rPr b="1">
                <a:solidFill>
                  <a:srgbClr val="000000"/>
                </a:solidFill>
                <a:latin typeface="黑体" panose="02010609060101010101" charset="-122"/>
                <a:ea typeface="黑体" panose="02010609060101010101" charset="-122"/>
                <a:cs typeface="Arial"/>
                <a:sym typeface="Helvetica" pitchFamily="34" charset="0"/>
              </a:rPr>
              <a:t>②加重了人民的负担；</a:t>
            </a:r>
          </a:p>
          <a:p>
            <a:pPr marL="0" lvl="0" algn="just" eaLnBrk="1" hangingPunct="1">
              <a:lnSpc>
                <a:spcPct val="125000"/>
              </a:lnSpc>
              <a:buClrTx/>
              <a:buSzTx/>
              <a:buFontTx/>
              <a:buNone/>
            </a:pPr>
            <a:r>
              <a:rPr b="1">
                <a:solidFill>
                  <a:srgbClr val="000000"/>
                </a:solidFill>
                <a:latin typeface="黑体" panose="02010609060101010101" charset="-122"/>
                <a:ea typeface="黑体" panose="02010609060101010101" charset="-122"/>
                <a:cs typeface="Arial"/>
                <a:sym typeface="Helvetica" pitchFamily="34" charset="0"/>
              </a:rPr>
              <a:t>③统治集团内部的分裂日益严重，北宋逐渐走向衰亡。</a:t>
            </a:r>
            <a:endParaRPr lang="zh-CN" b="1">
              <a:solidFill>
                <a:srgbClr val="000000"/>
              </a:solidFill>
              <a:latin typeface="黑体" panose="02010609060101010101" charset="-122"/>
              <a:ea typeface="黑体"/>
              <a:cs typeface="Arial"/>
              <a:sym typeface="Helvetica" pitchFamily="34" charset="0"/>
            </a:endParaRPr>
          </a:p>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13</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7" name="Rectangle 7"/>
          <p:cNvSpPr>
            <a:spLocks noGrp="1" noChangeArrowheads="1"/>
          </p:cNvSpPr>
          <p:nvPr>
            <p:ph type="sldNum" sz="quarter" idx="5"/>
            <p:custDataLst>
              <p:tags r:id="rId4"/>
            </p:custDataLst>
          </p:nvPr>
        </p:nvSpPr>
        <p:spPr/>
        <p:txBody>
          <a:bodyPr/>
          <a:lstStyle/>
          <a:p>
            <a:fld id="{A70F30CD-267E-4ABD-B98E-ABC10C6283AA}" type="slidenum">
              <a:rPr lang="en-US" altLang="zh-CN">
                <a:solidFill>
                  <a:prstClr val="black"/>
                </a:solidFill>
              </a:rPr>
              <a:t>17</a:t>
            </a:fld>
          </a:p>
        </p:txBody>
      </p:sp>
      <p:sp>
        <p:nvSpPr>
          <p:cNvPr id="214018" name="Rectangle 2"/>
          <p:cNvSpPr>
            <a:spLocks noGrp="1" noRot="1" noChangeAspect="1" noChangeArrowheads="1" noTextEdit="1"/>
          </p:cNvSpPr>
          <p:nvPr>
            <p:ph type="sldImg"/>
            <p:custDataLst>
              <p:tags r:id="rId5"/>
            </p:custDataLst>
          </p:nvPr>
        </p:nvSpPr>
        <p:spPr>
          <a:xfrm>
            <a:off x="1143000" y="685800"/>
            <a:ext cx="4572000" cy="3429000"/>
          </a:xfrm>
        </p:spPr>
      </p:sp>
      <p:sp>
        <p:nvSpPr>
          <p:cNvPr id="214019" name="Rectangle 3"/>
          <p:cNvSpPr>
            <a:spLocks noGrp="1" noChangeArrowheads="1"/>
          </p:cNvSpPr>
          <p:nvPr>
            <p:ph type="body" idx="1"/>
            <p:custDataLst>
              <p:tags r:id="rId6"/>
            </p:custDataLst>
          </p:nvPr>
        </p:nvSpPr>
        <p:spPr/>
        <p:txBody>
          <a:bodyPr/>
          <a:lstStyle/>
          <a:p>
            <a:r>
              <a:rPr lang="zh-CN" altLang="en-US"/>
              <a:t>注重能力的经义考试方式 </a:t>
            </a:r>
            <a:r>
              <a:rPr lang="en-US" altLang="zh-CN"/>
              <a:t>,“</a:t>
            </a:r>
            <a:r>
              <a:rPr lang="zh-CN" altLang="en-US"/>
              <a:t>经义”也是对儒家经典内容的泛称，经义考试方式是以儒家经典中的文句为题，由应试者围绕此文句展开议论，阐发义理，类似于现代的议论文。</a:t>
            </a:r>
            <a:r>
              <a:rPr lang="en-US" altLang="zh-CN"/>
              <a:t>(</a:t>
            </a:r>
            <a:r>
              <a:rPr lang="zh-CN" altLang="en-US"/>
              <a:t>策，就是册，把问题写在册简上，让前来应举的考生回答。</a:t>
            </a:r>
            <a:r>
              <a:rPr lang="en-US" altLang="zh-CN"/>
              <a:t>)</a:t>
            </a:r>
          </a:p>
          <a:p>
            <a:endParaRPr lang="en-US" altLang="zh-CN"/>
          </a:p>
          <a:p>
            <a:r>
              <a:rPr lang="zh-CN" altLang="en-US"/>
              <a:t>策问主要询问时务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18</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20</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r>
              <a:rPr lang="en-US" altLang="zh-CN" b="1">
                <a:solidFill>
                  <a:schemeClr val="bg1"/>
                </a:solidFill>
                <a:latin typeface="DFKai-SB" panose="03000509000000000000" charset="-120"/>
                <a:ea typeface="DFKai-SB" panose="03000509000000000000" charset="-120"/>
                <a:cs typeface="DFKai-SB" panose="03000509000000000000" charset="-120"/>
                <a:sym typeface="+mn-ea"/>
              </a:rPr>
              <a:t>1</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、根本原因：资产阶级维新派和封建顽固派的</a:t>
            </a:r>
            <a:r>
              <a:rPr lang="zh-CN" altLang="en-US" b="1" u="sng">
                <a:solidFill>
                  <a:schemeClr val="bg1"/>
                </a:solidFill>
                <a:latin typeface="DFKai-SB" panose="03000509000000000000" charset="-120"/>
                <a:ea typeface="DFKai-SB" panose="03000509000000000000" charset="-120"/>
                <a:cs typeface="DFKai-SB" panose="03000509000000000000" charset="-120"/>
                <a:sym typeface="+mn-ea"/>
              </a:rPr>
              <a:t>力量对比悬殊。</a:t>
            </a:r>
            <a:endParaRPr lang="zh-CN" altLang="en-US" b="1">
              <a:solidFill>
                <a:schemeClr val="bg1"/>
              </a:solidFill>
              <a:latin typeface="DFKai-SB" panose="03000509000000000000" charset="-120"/>
              <a:ea typeface="DFKai-SB" panose="03000509000000000000" charset="-120"/>
              <a:cs typeface="DFKai-SB" panose="03000509000000000000" charset="-120"/>
            </a:endParaRPr>
          </a:p>
          <a:p>
            <a:pPr marL="0" marR="0" lvl="0" indent="0" algn="l" defTabSz="914400" rtl="0" eaLnBrk="1" fontAlgn="auto" latinLnBrk="0" hangingPunct="1">
              <a:lnSpc>
                <a:spcPct val="100000"/>
              </a:lnSpc>
              <a:spcBef>
                <a:spcPct val="0"/>
              </a:spcBef>
              <a:spcAft>
                <a:spcPct val="0"/>
              </a:spcAft>
              <a:buClrTx/>
              <a:buSzTx/>
              <a:buFontTx/>
              <a:buNone/>
            </a:pPr>
            <a:r>
              <a:rPr lang="zh-CN" altLang="en-US" b="1">
                <a:solidFill>
                  <a:schemeClr val="bg1"/>
                </a:solidFill>
                <a:latin typeface="DFKai-SB" panose="03000509000000000000" charset="-120"/>
                <a:ea typeface="DFKai-SB" panose="03000509000000000000" charset="-120"/>
                <a:cs typeface="DFKai-SB" panose="03000509000000000000" charset="-120"/>
                <a:sym typeface="+mn-ea"/>
              </a:rPr>
              <a:t>2.脱离群众，没有广泛的</a:t>
            </a:r>
            <a:r>
              <a:rPr lang="zh-CN" altLang="en-US" b="1" u="sng">
                <a:solidFill>
                  <a:schemeClr val="bg1"/>
                </a:solidFill>
                <a:latin typeface="DFKai-SB" panose="03000509000000000000" charset="-120"/>
                <a:ea typeface="DFKai-SB" panose="03000509000000000000" charset="-120"/>
                <a:cs typeface="DFKai-SB" panose="03000509000000000000" charset="-120"/>
                <a:sym typeface="+mn-ea"/>
              </a:rPr>
              <a:t>群众基础</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a:t>
            </a:r>
            <a:endParaRPr lang="zh-CN" altLang="en-US" b="1">
              <a:solidFill>
                <a:schemeClr val="bg1"/>
              </a:solidFill>
              <a:latin typeface="DFKai-SB" panose="03000509000000000000" charset="-120"/>
              <a:ea typeface="DFKai-SB" panose="03000509000000000000" charset="-120"/>
              <a:cs typeface="DFKai-SB" panose="03000509000000000000" charset="-120"/>
            </a:endParaRPr>
          </a:p>
          <a:p>
            <a:pPr marL="0" marR="0" lvl="0" indent="0" algn="l" defTabSz="914400" rtl="0" eaLnBrk="1" fontAlgn="auto" latinLnBrk="0" hangingPunct="1">
              <a:lnSpc>
                <a:spcPct val="100000"/>
              </a:lnSpc>
              <a:spcBef>
                <a:spcPct val="0"/>
              </a:spcBef>
              <a:spcAft>
                <a:spcPct val="0"/>
              </a:spcAft>
              <a:buClrTx/>
              <a:buSzTx/>
              <a:buFontTx/>
              <a:buNone/>
            </a:pPr>
            <a:r>
              <a:rPr lang="en-US" altLang="zh-CN" b="1">
                <a:solidFill>
                  <a:schemeClr val="bg1"/>
                </a:solidFill>
                <a:latin typeface="DFKai-SB" panose="03000509000000000000" charset="-120"/>
                <a:ea typeface="DFKai-SB" panose="03000509000000000000" charset="-120"/>
                <a:cs typeface="DFKai-SB" panose="03000509000000000000" charset="-120"/>
                <a:sym typeface="+mn-ea"/>
              </a:rPr>
              <a:t>3</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.依靠有名无实的</a:t>
            </a:r>
            <a:r>
              <a:rPr lang="zh-CN" altLang="en-US" b="1" u="sng">
                <a:solidFill>
                  <a:schemeClr val="bg1"/>
                </a:solidFill>
                <a:latin typeface="DFKai-SB" panose="03000509000000000000" charset="-120"/>
                <a:ea typeface="DFKai-SB" panose="03000509000000000000" charset="-120"/>
                <a:cs typeface="DFKai-SB" panose="03000509000000000000" charset="-120"/>
                <a:sym typeface="+mn-ea"/>
              </a:rPr>
              <a:t>光绪皇帝</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a:t>
            </a:r>
            <a:endParaRPr lang="zh-CN" altLang="en-US" b="1">
              <a:solidFill>
                <a:schemeClr val="bg1"/>
              </a:solidFill>
              <a:latin typeface="DFKai-SB" panose="03000509000000000000" charset="-120"/>
              <a:ea typeface="DFKai-SB" panose="03000509000000000000" charset="-120"/>
              <a:cs typeface="DFKai-SB" panose="03000509000000000000" charset="-120"/>
            </a:endParaRPr>
          </a:p>
          <a:p>
            <a:pPr marL="0" marR="0" lvl="0" indent="0" algn="l" defTabSz="914400" rtl="0" eaLnBrk="1" fontAlgn="auto" latinLnBrk="0" hangingPunct="1">
              <a:lnSpc>
                <a:spcPct val="100000"/>
              </a:lnSpc>
              <a:spcBef>
                <a:spcPct val="0"/>
              </a:spcBef>
              <a:spcAft>
                <a:spcPct val="0"/>
              </a:spcAft>
              <a:buClrTx/>
              <a:buSzTx/>
              <a:buFontTx/>
              <a:buNone/>
            </a:pPr>
            <a:r>
              <a:rPr lang="en-US" altLang="zh-CN" b="1">
                <a:solidFill>
                  <a:schemeClr val="bg1"/>
                </a:solidFill>
                <a:latin typeface="DFKai-SB" panose="03000509000000000000" charset="-120"/>
                <a:ea typeface="DFKai-SB" panose="03000509000000000000" charset="-120"/>
                <a:cs typeface="DFKai-SB" panose="03000509000000000000" charset="-120"/>
                <a:sym typeface="+mn-ea"/>
              </a:rPr>
              <a:t>4.</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变法的措施给自己树立的对立面太多、操之过急。</a:t>
            </a:r>
            <a:endParaRPr lang="zh-CN" altLang="en-US" b="1">
              <a:solidFill>
                <a:schemeClr val="bg1"/>
              </a:solidFill>
              <a:latin typeface="DFKai-SB" panose="03000509000000000000" charset="-120"/>
              <a:ea typeface="DFKai-SB" panose="03000509000000000000" charset="-120"/>
              <a:cs typeface="DFKai-SB" panose="03000509000000000000" charset="-120"/>
            </a:endParaRPr>
          </a:p>
          <a:p>
            <a:pPr marL="0" marR="0" lvl="0" indent="0" algn="l" defTabSz="914400" rtl="0" eaLnBrk="1" fontAlgn="auto" latinLnBrk="0" hangingPunct="1">
              <a:lnSpc>
                <a:spcPct val="100000"/>
              </a:lnSpc>
              <a:spcBef>
                <a:spcPct val="0"/>
              </a:spcBef>
              <a:spcAft>
                <a:spcPct val="0"/>
              </a:spcAft>
              <a:buClrTx/>
              <a:buSzTx/>
              <a:buFontTx/>
              <a:buNone/>
            </a:pPr>
            <a:r>
              <a:rPr lang="en-US" altLang="zh-CN" b="1">
                <a:solidFill>
                  <a:schemeClr val="bg1"/>
                </a:solidFill>
                <a:latin typeface="DFKai-SB" panose="03000509000000000000" charset="-120"/>
                <a:ea typeface="DFKai-SB" panose="03000509000000000000" charset="-120"/>
                <a:cs typeface="DFKai-SB" panose="03000509000000000000" charset="-120"/>
                <a:sym typeface="+mn-ea"/>
              </a:rPr>
              <a:t>5</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.对极少数帝党官僚和帝国主义抱有</a:t>
            </a:r>
            <a:r>
              <a:rPr lang="zh-CN" altLang="en-US" b="1" u="sng">
                <a:solidFill>
                  <a:schemeClr val="bg1"/>
                </a:solidFill>
                <a:latin typeface="DFKai-SB" panose="03000509000000000000" charset="-120"/>
                <a:ea typeface="DFKai-SB" panose="03000509000000000000" charset="-120"/>
                <a:cs typeface="DFKai-SB" panose="03000509000000000000" charset="-120"/>
                <a:sym typeface="+mn-ea"/>
              </a:rPr>
              <a:t>幻想</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a:t>
            </a:r>
            <a:endParaRPr lang="zh-CN" altLang="en-US" b="1">
              <a:solidFill>
                <a:schemeClr val="bg1"/>
              </a:solidFill>
              <a:latin typeface="DFKai-SB" panose="03000509000000000000" charset="-120"/>
              <a:ea typeface="DFKai-SB" panose="03000509000000000000" charset="-120"/>
              <a:cs typeface="DFKai-SB" panose="03000509000000000000" charset="-120"/>
            </a:endParaRPr>
          </a:p>
          <a:p>
            <a:pPr marL="0" marR="0" lvl="0" indent="0" algn="l" defTabSz="914400" rtl="0" eaLnBrk="1" fontAlgn="auto" latinLnBrk="0" hangingPunct="1">
              <a:lnSpc>
                <a:spcPct val="100000"/>
              </a:lnSpc>
              <a:spcBef>
                <a:spcPct val="0"/>
              </a:spcBef>
              <a:spcAft>
                <a:spcPct val="0"/>
              </a:spcAft>
              <a:buClrTx/>
              <a:buSzTx/>
              <a:buFontTx/>
              <a:buNone/>
            </a:pPr>
            <a:r>
              <a:rPr lang="en-US" altLang="zh-CN" b="1">
                <a:solidFill>
                  <a:schemeClr val="bg1"/>
                </a:solidFill>
                <a:latin typeface="DFKai-SB" panose="03000509000000000000" charset="-120"/>
                <a:ea typeface="DFKai-SB" panose="03000509000000000000" charset="-120"/>
                <a:cs typeface="DFKai-SB" panose="03000509000000000000" charset="-120"/>
                <a:sym typeface="+mn-ea"/>
              </a:rPr>
              <a:t>6</a:t>
            </a:r>
            <a:r>
              <a:rPr lang="zh-CN" altLang="en-US" b="1">
                <a:solidFill>
                  <a:schemeClr val="bg1"/>
                </a:solidFill>
                <a:latin typeface="DFKai-SB" panose="03000509000000000000" charset="-120"/>
                <a:ea typeface="DFKai-SB" panose="03000509000000000000" charset="-120"/>
                <a:cs typeface="DFKai-SB" panose="03000509000000000000" charset="-120"/>
                <a:sym typeface="+mn-ea"/>
              </a:rPr>
              <a:t>.国际环境：19世纪主要资本主义国家向帝国主义阶段过渡加紧侵略中国。</a:t>
            </a:r>
            <a:endParaRPr lang="zh-CN" altLang="en-US" b="1">
              <a:solidFill>
                <a:schemeClr val="bg1"/>
              </a:solidFill>
              <a:latin typeface="DFKai-SB" panose="03000509000000000000" charset="-120"/>
              <a:ea typeface="DFKai-SB" panose="03000509000000000000" charset="-120"/>
              <a:cs typeface="DFKai-SB" panose="03000509000000000000" charset="-120"/>
            </a:endParaRPr>
          </a:p>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21</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pPr marL="0" marR="0" lvl="0" indent="0" algn="l" defTabSz="914400" rtl="0" eaLnBrk="1" fontAlgn="auto" latinLnBrk="0" hangingPunct="1">
              <a:lnSpc>
                <a:spcPct val="100000"/>
              </a:lnSpc>
              <a:spcBef>
                <a:spcPct val="0"/>
              </a:spcBef>
              <a:spcAft>
                <a:spcPct val="0"/>
              </a:spcAft>
              <a:buClrTx/>
              <a:buSzTx/>
              <a:buFontTx/>
              <a:buNone/>
            </a:pPr>
            <a:endParaRPr lang="zh-CN" altLang="en-US"/>
          </a:p>
        </p:txBody>
      </p:sp>
      <p:sp>
        <p:nvSpPr>
          <p:cNvPr id="4" name="灯片编号占位符 3"/>
          <p:cNvSpPr>
            <a:spLocks noGrp="1"/>
          </p:cNvSpPr>
          <p:nvPr>
            <p:ph type="sldNum" sz="quarter" idx="5"/>
            <p:custDataLst>
              <p:tags r:id="rId6"/>
            </p:custDataLst>
          </p:nvPr>
        </p:nvSpPr>
        <p:spPr/>
        <p:txBody>
          <a:bodyPr/>
          <a:lstStyle/>
          <a:p>
            <a:fld id="{F9E1B693-632D-4080-9CF6-EA28B66DC801}" type="slidenum">
              <a:rPr lang="zh-CN" altLang="en-US" smtClean="0"/>
              <a:t>22</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a:spLocks noGrp="1" noRot="1" noChangeAspect="1"/>
          </p:cNvSpPr>
          <p:nvPr>
            <p:ph type="sldImg"/>
            <p:custDataLst>
              <p:tags r:id="rId4"/>
            </p:custDataLst>
          </p:nvPr>
        </p:nvSpPr>
        <p:spPr/>
      </p:sp>
      <p:sp>
        <p:nvSpPr>
          <p:cNvPr id="3" name="备注占位符 2"/>
          <p:cNvSpPr>
            <a:spLocks noGrp="1"/>
          </p:cNvSpPr>
          <p:nvPr>
            <p:ph type="body" idx="1"/>
            <p:custDataLst>
              <p:tags r:id="rId5"/>
            </p:custDataLst>
          </p:nvPr>
        </p:nvSpPr>
        <p:spPr/>
        <p:txBody>
          <a:bodyPr/>
          <a:lstStyle/>
          <a:p>
            <a:endParaRPr lang="zh-CN" altLang="en-US"/>
          </a:p>
        </p:txBody>
      </p:sp>
      <p:sp>
        <p:nvSpPr>
          <p:cNvPr id="4" name="灯片编号占位符 3"/>
          <p:cNvSpPr>
            <a:spLocks noGrp="1"/>
          </p:cNvSpPr>
          <p:nvPr>
            <p:ph type="sldNum" sz="quarter" idx="5"/>
            <p:custDataLst>
              <p:tags r:id="rId6"/>
            </p:custDataLst>
          </p:nvPr>
        </p:nvSpPr>
        <p:spPr/>
        <p:txBody>
          <a:bodyPr/>
          <a:lstStyle/>
          <a:p>
            <a:fld id="{A6837353-30EB-4A48-80EB-173D804AEFBD}" type="slidenum">
              <a:rPr lang="zh-CN" altLang="en-US" smtClean="0"/>
              <a:t>27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 name="幻灯片图像占位符 1"/>
          <p:cNvSpPr/>
          <p:nvPr>
            <p:ph type="sldImg" idx="2"/>
            <p:custDataLst>
              <p:tags r:id="rId4"/>
            </p:custDataLst>
          </p:nvPr>
        </p:nvSpPr>
        <p:spPr/>
      </p:sp>
      <p:sp>
        <p:nvSpPr>
          <p:cNvPr id="3" name="文本占位符 2"/>
          <p:cNvSpPr/>
          <p:nvPr>
            <p:ph type="body" idx="3"/>
            <p:custDataLst>
              <p:tags r:id="rId5"/>
            </p:custDataLst>
          </p:nvPr>
        </p:nvSpPr>
        <p:spPr/>
        <p:txBody>
          <a:bodyPr/>
          <a:lstStyle/>
          <a:p>
            <a:pPr algn="just">
              <a:lnSpc>
                <a:spcPct val="125000"/>
              </a:lnSpc>
              <a:spcBef>
                <a:spcPct val="0"/>
              </a:spcBef>
              <a:spcAft>
                <a:spcPct val="0"/>
              </a:spcAft>
            </a:pPr>
            <a:r>
              <a:rPr lang="en-US" altLang="zh-CN">
                <a:latin typeface="黑体" panose="02010609060101010101" charset="-122"/>
                <a:ea typeface="黑体" panose="02010609060101010101" charset="-122"/>
                <a:cs typeface="黑体" panose="02010609060101010101" charset="-122"/>
                <a:sym typeface="+mn-ea"/>
              </a:rPr>
              <a:t>(1)</a:t>
            </a:r>
            <a:r>
              <a:rPr lang="zh-CN">
                <a:latin typeface="黑体" panose="02010609060101010101" charset="-122"/>
                <a:ea typeface="黑体" panose="02010609060101010101" charset="-122"/>
                <a:cs typeface="黑体" panose="02010609060101010101" charset="-122"/>
                <a:sym typeface="+mn-ea"/>
              </a:rPr>
              <a:t>对内改革：</a:t>
            </a:r>
            <a:r>
              <a:rPr lang="zh-CN" altLang="en-US">
                <a:latin typeface="黑体" panose="02010609060101010101" charset="-122"/>
                <a:ea typeface="黑体" panose="02010609060101010101" charset="-122"/>
                <a:cs typeface="黑体" panose="02010609060101010101" charset="-122"/>
                <a:sym typeface="+mn-ea"/>
              </a:rPr>
              <a:t>①</a:t>
            </a:r>
            <a:r>
              <a:rPr lang="zh-CN">
                <a:latin typeface="黑体" panose="02010609060101010101" charset="-122"/>
                <a:ea typeface="黑体" panose="02010609060101010101" charset="-122"/>
                <a:cs typeface="黑体" panose="02010609060101010101" charset="-122"/>
                <a:sym typeface="+mn-ea"/>
              </a:rPr>
              <a:t>农村：家庭联产承包责任制；</a:t>
            </a:r>
          </a:p>
          <a:p>
            <a:pPr algn="just">
              <a:lnSpc>
                <a:spcPct val="125000"/>
              </a:lnSpc>
              <a:spcBef>
                <a:spcPct val="0"/>
              </a:spcBef>
              <a:spcAft>
                <a:spcPct val="0"/>
              </a:spcAft>
            </a:pPr>
            <a:r>
              <a:rPr lang="zh-CN">
                <a:latin typeface="黑体" panose="02010609060101010101" charset="-122"/>
                <a:ea typeface="黑体" panose="02010609060101010101" charset="-122"/>
                <a:cs typeface="黑体" panose="02010609060101010101" charset="-122"/>
                <a:sym typeface="+mn-ea"/>
              </a:rPr>
              <a:t>             </a:t>
            </a:r>
            <a:r>
              <a:rPr lang="zh-CN" altLang="en-US">
                <a:latin typeface="黑体" panose="02010609060101010101" charset="-122"/>
                <a:ea typeface="黑体" panose="02010609060101010101" charset="-122"/>
                <a:cs typeface="黑体" panose="02010609060101010101" charset="-122"/>
                <a:sym typeface="+mn-ea"/>
              </a:rPr>
              <a:t>②</a:t>
            </a:r>
            <a:r>
              <a:rPr lang="zh-CN">
                <a:latin typeface="黑体" panose="02010609060101010101" charset="-122"/>
                <a:ea typeface="黑体" panose="02010609060101010101" charset="-122"/>
                <a:cs typeface="黑体" panose="02010609060101010101" charset="-122"/>
                <a:sym typeface="+mn-ea"/>
              </a:rPr>
              <a:t>城市：扩大国有企业经营自主权、实行政企分开原则</a:t>
            </a:r>
          </a:p>
          <a:p>
            <a:pPr algn="just">
              <a:lnSpc>
                <a:spcPct val="125000"/>
              </a:lnSpc>
              <a:spcBef>
                <a:spcPct val="0"/>
              </a:spcBef>
              <a:spcAft>
                <a:spcPct val="0"/>
              </a:spcAft>
            </a:pPr>
            <a:r>
              <a:rPr lang="en-US" altLang="zh-CN">
                <a:latin typeface="黑体" panose="02010609060101010101" charset="-122"/>
                <a:ea typeface="黑体" panose="02010609060101010101" charset="-122"/>
                <a:cs typeface="黑体" panose="02010609060101010101" charset="-122"/>
                <a:sym typeface="+mn-ea"/>
              </a:rPr>
              <a:t>(2)</a:t>
            </a:r>
            <a:r>
              <a:rPr lang="zh-CN" altLang="en-US">
                <a:latin typeface="黑体" panose="02010609060101010101" charset="-122"/>
                <a:ea typeface="黑体" panose="02010609060101010101" charset="-122"/>
                <a:cs typeface="黑体" panose="02010609060101010101" charset="-122"/>
                <a:sym typeface="+mn-ea"/>
              </a:rPr>
              <a:t>对外开放：①1980年5月，中央决定在深圳、珠海、汕头、厦门设立经济特区；      </a:t>
            </a:r>
          </a:p>
          <a:p>
            <a:pPr algn="just">
              <a:lnSpc>
                <a:spcPct val="125000"/>
              </a:lnSpc>
              <a:spcBef>
                <a:spcPct val="0"/>
              </a:spcBef>
              <a:spcAft>
                <a:spcPct val="0"/>
              </a:spcAft>
            </a:pPr>
            <a:r>
              <a:rPr lang="zh-CN" altLang="en-US">
                <a:latin typeface="黑体" panose="02010609060101010101" charset="-122"/>
                <a:ea typeface="黑体" panose="02010609060101010101" charset="-122"/>
                <a:cs typeface="黑体" panose="02010609060101010101" charset="-122"/>
                <a:sym typeface="+mn-ea"/>
              </a:rPr>
              <a:t>             ②1984年，中央进一步决定开放14个沿海港口城市。</a:t>
            </a:r>
            <a:endParaRPr lang="zh-CN" altLang="en-US">
              <a:solidFill>
                <a:schemeClr val="tx1"/>
              </a:solidFill>
              <a:latin typeface="黑体" panose="02010609060101010101" charset="-122"/>
              <a:ea typeface="黑体"/>
              <a:cs typeface="黑体" panose="02010609060101010101" charset="-122"/>
              <a:sym typeface="+mn-ea"/>
            </a:endParaRPr>
          </a:p>
          <a:p>
            <a:pPr algn="just">
              <a:lnSpc>
                <a:spcPct val="125000"/>
              </a:lnSpc>
              <a:spcBef>
                <a:spcPct val="0"/>
              </a:spcBef>
              <a:spcAft>
                <a:spcPct val="0"/>
              </a:spcAft>
            </a:pPr>
            <a:r>
              <a:rPr lang="en-US" altLang="zh-CN">
                <a:latin typeface="黑体" panose="02010609060101010101" charset="-122"/>
                <a:ea typeface="黑体" panose="02010609060101010101" charset="-122"/>
                <a:cs typeface="黑体" panose="02010609060101010101" charset="-122"/>
                <a:sym typeface="+mn-ea"/>
              </a:rPr>
              <a:t>(3)</a:t>
            </a:r>
            <a:r>
              <a:rPr lang="zh-CN" altLang="en-US">
                <a:latin typeface="黑体" panose="02010609060101010101" charset="-122"/>
                <a:ea typeface="黑体" panose="02010609060101010101" charset="-122"/>
                <a:cs typeface="黑体" panose="02010609060101010101" charset="-122"/>
                <a:sym typeface="+mn-ea"/>
              </a:rPr>
              <a:t>逐步深化：</a:t>
            </a:r>
            <a:r>
              <a:rPr lang="zh-CN" altLang="en-US">
                <a:latin typeface="黑体" panose="02010609060101010101" charset="-122"/>
                <a:ea typeface="黑体" panose="02010609060101010101" charset="-122"/>
                <a:cs typeface="Arial" pitchFamily="34" charset="0"/>
                <a:sym typeface="+mn-ea"/>
              </a:rPr>
              <a:t>邓小平提出建设有中国特色的社会主义重大课题（</a:t>
            </a:r>
            <a:r>
              <a:rPr lang="en-US" altLang="zh-CN">
                <a:latin typeface="黑体" panose="02010609060101010101" charset="-122"/>
                <a:ea typeface="黑体" panose="02010609060101010101" charset="-122"/>
                <a:cs typeface="Arial" pitchFamily="34" charset="0"/>
                <a:sym typeface="+mn-ea"/>
              </a:rPr>
              <a:t>1982</a:t>
            </a:r>
            <a:r>
              <a:rPr lang="zh-CN" altLang="en-US">
                <a:latin typeface="黑体" panose="02010609060101010101" charset="-122"/>
                <a:ea typeface="黑体" panose="02010609060101010101" charset="-122"/>
                <a:cs typeface="Arial" pitchFamily="34" charset="0"/>
                <a:sym typeface="+mn-ea"/>
              </a:rPr>
              <a:t>）→确立</a:t>
            </a:r>
            <a:r>
              <a:rPr lang="en-US" altLang="zh-CN">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黑体" panose="02010609060101010101" charset="-122"/>
                <a:sym typeface="+mn-ea"/>
              </a:rPr>
              <a:t>一个中心，两个基本点</a:t>
            </a:r>
            <a:r>
              <a:rPr lang="en-US" altLang="zh-CN">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黑体" panose="02010609060101010101" charset="-122"/>
                <a:sym typeface="+mn-ea"/>
              </a:rPr>
              <a:t>的基本路线（</a:t>
            </a:r>
            <a:r>
              <a:rPr lang="en-US" altLang="zh-CN">
                <a:latin typeface="黑体" panose="02010609060101010101" charset="-122"/>
                <a:ea typeface="黑体" panose="02010609060101010101" charset="-122"/>
                <a:cs typeface="黑体" panose="02010609060101010101" charset="-122"/>
                <a:sym typeface="+mn-ea"/>
              </a:rPr>
              <a:t>1987</a:t>
            </a:r>
            <a:r>
              <a:rPr lang="zh-CN" altLang="en-US">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Arial" pitchFamily="34" charset="0"/>
                <a:sym typeface="+mn-ea"/>
              </a:rPr>
              <a:t>→明确提出我国经济体制改革的目标是建立</a:t>
            </a:r>
            <a:r>
              <a:rPr lang="zh-CN" altLang="en-US">
                <a:solidFill>
                  <a:srgbClr val="FF0000"/>
                </a:solidFill>
                <a:latin typeface="黑体" panose="02010609060101010101" charset="-122"/>
                <a:ea typeface="黑体" panose="02010609060101010101" charset="-122"/>
                <a:cs typeface="Arial" pitchFamily="34" charset="0"/>
                <a:sym typeface="+mn-ea"/>
              </a:rPr>
              <a:t>社会主义市场经济体制</a:t>
            </a:r>
            <a:r>
              <a:rPr lang="zh-CN" altLang="en-US">
                <a:latin typeface="黑体" panose="02010609060101010101" charset="-122"/>
                <a:ea typeface="黑体" panose="02010609060101010101" charset="-122"/>
                <a:cs typeface="Arial" pitchFamily="34" charset="0"/>
                <a:sym typeface="+mn-ea"/>
              </a:rPr>
              <a:t>（</a:t>
            </a:r>
            <a:r>
              <a:rPr lang="en-US" altLang="zh-CN">
                <a:latin typeface="黑体" panose="02010609060101010101" charset="-122"/>
                <a:ea typeface="黑体" panose="02010609060101010101" charset="-122"/>
                <a:cs typeface="Arial" pitchFamily="34" charset="0"/>
                <a:sym typeface="+mn-ea"/>
              </a:rPr>
              <a:t>1992</a:t>
            </a:r>
            <a:r>
              <a:rPr lang="zh-CN" altLang="en-US">
                <a:latin typeface="黑体" panose="02010609060101010101" charset="-122"/>
                <a:ea typeface="黑体" panose="02010609060101010101" charset="-122"/>
                <a:cs typeface="Arial" pitchFamily="34" charset="0"/>
                <a:sym typeface="+mn-ea"/>
              </a:rPr>
              <a:t>）→</a:t>
            </a:r>
            <a:r>
              <a:rPr lang="en-US" altLang="zh-CN">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黑体" panose="02010609060101010101" charset="-122"/>
                <a:sym typeface="+mn-ea"/>
              </a:rPr>
              <a:t>引进来</a:t>
            </a:r>
            <a:r>
              <a:rPr lang="en-US" altLang="zh-CN">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黑体" panose="02010609060101010101" charset="-122"/>
                <a:sym typeface="+mn-ea"/>
              </a:rPr>
              <a:t>和</a:t>
            </a:r>
            <a:r>
              <a:rPr lang="en-US" altLang="zh-CN">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黑体" panose="02010609060101010101" charset="-122"/>
                <a:sym typeface="+mn-ea"/>
              </a:rPr>
              <a:t>走出去</a:t>
            </a:r>
            <a:r>
              <a:rPr lang="en-US" altLang="zh-CN">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黑体" panose="02010609060101010101" charset="-122"/>
                <a:sym typeface="+mn-ea"/>
              </a:rPr>
              <a:t>相结合的开放战略（</a:t>
            </a:r>
            <a:r>
              <a:rPr lang="en-US" altLang="zh-CN">
                <a:latin typeface="黑体" panose="02010609060101010101" charset="-122"/>
                <a:ea typeface="黑体" panose="02010609060101010101" charset="-122"/>
                <a:cs typeface="黑体" panose="02010609060101010101" charset="-122"/>
                <a:sym typeface="+mn-ea"/>
              </a:rPr>
              <a:t>2000</a:t>
            </a:r>
            <a:r>
              <a:rPr lang="zh-CN" altLang="en-US">
                <a:latin typeface="黑体" panose="02010609060101010101" charset="-122"/>
                <a:ea typeface="黑体" panose="02010609060101010101" charset="-122"/>
                <a:cs typeface="黑体" panose="02010609060101010101" charset="-122"/>
                <a:sym typeface="+mn-ea"/>
              </a:rPr>
              <a:t>）</a:t>
            </a:r>
            <a:r>
              <a:rPr lang="zh-CN" altLang="en-US">
                <a:latin typeface="黑体" panose="02010609060101010101" charset="-122"/>
                <a:ea typeface="黑体" panose="02010609060101010101" charset="-122"/>
                <a:cs typeface="Arial" pitchFamily="34" charset="0"/>
                <a:sym typeface="+mn-ea"/>
              </a:rPr>
              <a:t>→加入世贸（</a:t>
            </a:r>
            <a:r>
              <a:rPr lang="en-US" altLang="zh-CN">
                <a:latin typeface="黑体" panose="02010609060101010101" charset="-122"/>
                <a:ea typeface="黑体" panose="02010609060101010101" charset="-122"/>
                <a:cs typeface="Arial" pitchFamily="34" charset="0"/>
                <a:sym typeface="+mn-ea"/>
              </a:rPr>
              <a:t>2001</a:t>
            </a:r>
            <a:r>
              <a:rPr lang="zh-CN" altLang="en-US">
                <a:latin typeface="黑体" panose="02010609060101010101" charset="-122"/>
                <a:ea typeface="黑体" panose="02010609060101010101" charset="-122"/>
                <a:cs typeface="Arial" pitchFamily="34" charset="0"/>
                <a:sym typeface="+mn-ea"/>
              </a:rPr>
              <a:t>）</a:t>
            </a:r>
          </a:p>
          <a:p>
            <a:pPr algn="just">
              <a:lnSpc>
                <a:spcPct val="125000"/>
              </a:lnSpc>
              <a:spcBef>
                <a:spcPct val="0"/>
              </a:spcBef>
              <a:spcAft>
                <a:spcPct val="0"/>
              </a:spcAft>
            </a:pPr>
            <a:r>
              <a:rPr lang="en-US" altLang="zh-CN">
                <a:latin typeface="黑体" panose="02010609060101010101" charset="-122"/>
                <a:ea typeface="黑体" panose="02010609060101010101" charset="-122"/>
                <a:cs typeface="Arial" pitchFamily="34" charset="0"/>
                <a:sym typeface="+mn-ea"/>
              </a:rPr>
              <a:t>(4)</a:t>
            </a:r>
            <a:r>
              <a:rPr lang="zh-CN" altLang="en-US">
                <a:latin typeface="黑体" panose="02010609060101010101" charset="-122"/>
                <a:ea typeface="黑体" panose="02010609060101010101" charset="-122"/>
                <a:cs typeface="Arial" pitchFamily="34" charset="0"/>
                <a:sym typeface="+mn-ea"/>
              </a:rPr>
              <a:t>稳步推进：进入21世纪，改革开放向重点领域和关键环节稳步推进，国民经济迈上新台阶。到2010年，成为仅次于美国的第二大经济体。</a:t>
            </a:r>
          </a:p>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tags" Target="../tags/tag6.xml" /><Relationship Id="rId7"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tags" Target="../tags/tag12.xml" /><Relationship Id="rId7"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3.xml" /><Relationship Id="rId2" Type="http://schemas.openxmlformats.org/officeDocument/2006/relationships/tags" Target="../tags/tag14.xml" /><Relationship Id="rId3" Type="http://schemas.openxmlformats.org/officeDocument/2006/relationships/tags" Target="../tags/tag15.xml" /><Relationship Id="rId4" Type="http://schemas.openxmlformats.org/officeDocument/2006/relationships/tags" Target="../tags/tag16.xml" /><Relationship Id="rId5" Type="http://schemas.openxmlformats.org/officeDocument/2006/relationships/tags" Target="../tags/tag17.xml" /><Relationship Id="rId6" Type="http://schemas.openxmlformats.org/officeDocument/2006/relationships/tags" Target="../tags/tag18.xml" /><Relationship Id="rId7"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9.xml" /><Relationship Id="rId2" Type="http://schemas.openxmlformats.org/officeDocument/2006/relationships/tags" Target="../tags/tag20.xml" /><Relationship Id="rId3" Type="http://schemas.openxmlformats.org/officeDocument/2006/relationships/tags" Target="../tags/tag21.xml" /><Relationship Id="rId4" Type="http://schemas.openxmlformats.org/officeDocument/2006/relationships/tags" Target="../tags/tag22.xml" /><Relationship Id="rId5" Type="http://schemas.openxmlformats.org/officeDocument/2006/relationships/tags" Target="../tags/tag23.xml" /><Relationship Id="rId6" Type="http://schemas.openxmlformats.org/officeDocument/2006/relationships/tags" Target="../tags/tag24.xml" /><Relationship Id="rId7" Type="http://schemas.openxmlformats.org/officeDocument/2006/relationships/tags" Target="../tags/tag25.xml" /><Relationship Id="rId8"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6.xml" /><Relationship Id="rId10" Type="http://schemas.openxmlformats.org/officeDocument/2006/relationships/slideMaster" Target="../slideMasters/slideMaster1.xml" /><Relationship Id="rId2" Type="http://schemas.openxmlformats.org/officeDocument/2006/relationships/tags" Target="../tags/tag27.xml" /><Relationship Id="rId3" Type="http://schemas.openxmlformats.org/officeDocument/2006/relationships/tags" Target="../tags/tag28.xml" /><Relationship Id="rId4" Type="http://schemas.openxmlformats.org/officeDocument/2006/relationships/tags" Target="../tags/tag29.xml" /><Relationship Id="rId5" Type="http://schemas.openxmlformats.org/officeDocument/2006/relationships/tags" Target="../tags/tag30.xml" /><Relationship Id="rId6" Type="http://schemas.openxmlformats.org/officeDocument/2006/relationships/tags" Target="../tags/tag31.xml" /><Relationship Id="rId7" Type="http://schemas.openxmlformats.org/officeDocument/2006/relationships/tags" Target="../tags/tag32.xml" /><Relationship Id="rId8" Type="http://schemas.openxmlformats.org/officeDocument/2006/relationships/tags" Target="../tags/tag33.xml" /><Relationship Id="rId9" Type="http://schemas.openxmlformats.org/officeDocument/2006/relationships/tags" Target="../tags/tag34.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5.xml" /><Relationship Id="rId2" Type="http://schemas.openxmlformats.org/officeDocument/2006/relationships/tags" Target="../tags/tag36.xml" /><Relationship Id="rId3" Type="http://schemas.openxmlformats.org/officeDocument/2006/relationships/tags" Target="../tags/tag37.xml" /><Relationship Id="rId4" Type="http://schemas.openxmlformats.org/officeDocument/2006/relationships/tags" Target="../tags/tag38.xml" /><Relationship Id="rId5" Type="http://schemas.openxmlformats.org/officeDocument/2006/relationships/tags" Target="../tags/tag39.xml" /><Relationship Id="rId6"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40.xml" /><Relationship Id="rId2" Type="http://schemas.openxmlformats.org/officeDocument/2006/relationships/tags" Target="../tags/tag41.xml" /><Relationship Id="rId3" Type="http://schemas.openxmlformats.org/officeDocument/2006/relationships/tags" Target="../tags/tag42.xml" /><Relationship Id="rId4" Type="http://schemas.openxmlformats.org/officeDocument/2006/relationships/tags" Target="../tags/tag43.xml" /><Relationship Id="rId5"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44.xml" /><Relationship Id="rId2" Type="http://schemas.openxmlformats.org/officeDocument/2006/relationships/tags" Target="../tags/tag45.xml" /><Relationship Id="rId3" Type="http://schemas.openxmlformats.org/officeDocument/2006/relationships/tags" Target="../tags/tag46.xml" /><Relationship Id="rId4" Type="http://schemas.openxmlformats.org/officeDocument/2006/relationships/tags" Target="../tags/tag47.xml" /><Relationship Id="rId5" Type="http://schemas.openxmlformats.org/officeDocument/2006/relationships/tags" Target="../tags/tag48.xml" /><Relationship Id="rId6" Type="http://schemas.openxmlformats.org/officeDocument/2006/relationships/tags" Target="../tags/tag49.xml" /><Relationship Id="rId7" Type="http://schemas.openxmlformats.org/officeDocument/2006/relationships/tags" Target="../tags/tag50.xml" /><Relationship Id="rId8"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51.xml" /><Relationship Id="rId2" Type="http://schemas.openxmlformats.org/officeDocument/2006/relationships/tags" Target="../tags/tag52.xml" /><Relationship Id="rId3" Type="http://schemas.openxmlformats.org/officeDocument/2006/relationships/tags" Target="../tags/tag53.xml" /><Relationship Id="rId4" Type="http://schemas.openxmlformats.org/officeDocument/2006/relationships/tags" Target="../tags/tag54.xml" /><Relationship Id="rId5" Type="http://schemas.openxmlformats.org/officeDocument/2006/relationships/tags" Target="../tags/tag55.xml" /><Relationship Id="rId6" Type="http://schemas.openxmlformats.org/officeDocument/2006/relationships/tags" Target="../tags/tag56.xml" /><Relationship Id="rId7" Type="http://schemas.openxmlformats.org/officeDocument/2006/relationships/tags" Target="../tags/tag57.xml" /><Relationship Id="rId8"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58.xml" /><Relationship Id="rId2" Type="http://schemas.openxmlformats.org/officeDocument/2006/relationships/tags" Target="../tags/tag59.xml" /><Relationship Id="rId3" Type="http://schemas.openxmlformats.org/officeDocument/2006/relationships/tags" Target="../tags/tag60.xml" /><Relationship Id="rId4" Type="http://schemas.openxmlformats.org/officeDocument/2006/relationships/tags" Target="../tags/tag61.xml" /><Relationship Id="rId5" Type="http://schemas.openxmlformats.org/officeDocument/2006/relationships/tags" Target="../tags/tag62.xml" /><Relationship Id="rId6" Type="http://schemas.openxmlformats.org/officeDocument/2006/relationships/tags" Target="../tags/tag63.xml" /><Relationship Id="rId7"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64.xml" /><Relationship Id="rId2" Type="http://schemas.openxmlformats.org/officeDocument/2006/relationships/tags" Target="../tags/tag65.xml" /><Relationship Id="rId3" Type="http://schemas.openxmlformats.org/officeDocument/2006/relationships/tags" Target="../tags/tag66.xml" /><Relationship Id="rId4" Type="http://schemas.openxmlformats.org/officeDocument/2006/relationships/tags" Target="../tags/tag67.xml" /><Relationship Id="rId5" Type="http://schemas.openxmlformats.org/officeDocument/2006/relationships/tags" Target="../tags/tag68.xml" /><Relationship Id="rId6" Type="http://schemas.openxmlformats.org/officeDocument/2006/relationships/tags" Target="../tags/tag69.xml" /><Relationship Id="rId7"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76.xml" /><Relationship Id="rId2" Type="http://schemas.openxmlformats.org/officeDocument/2006/relationships/tags" Target="../tags/tag77.xml" /><Relationship Id="rId3" Type="http://schemas.openxmlformats.org/officeDocument/2006/relationships/tags" Target="../tags/tag78.xml" /><Relationship Id="rId4" Type="http://schemas.openxmlformats.org/officeDocument/2006/relationships/tags" Target="../tags/tag79.xml" /><Relationship Id="rId5" Type="http://schemas.openxmlformats.org/officeDocument/2006/relationships/tags" Target="../tags/tag80.xml" /><Relationship Id="rId6" Type="http://schemas.openxmlformats.org/officeDocument/2006/relationships/tags" Target="../tags/tag81.xml" /><Relationship Id="rId7" Type="http://schemas.openxmlformats.org/officeDocument/2006/relationships/tags" Target="../tags/tag82.xml" /><Relationship Id="rId8"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83.xml" /><Relationship Id="rId2" Type="http://schemas.openxmlformats.org/officeDocument/2006/relationships/tags" Target="../tags/tag84.xml" /><Relationship Id="rId3" Type="http://schemas.openxmlformats.org/officeDocument/2006/relationships/tags" Target="../tags/tag85.xml" /><Relationship Id="rId4" Type="http://schemas.openxmlformats.org/officeDocument/2006/relationships/tags" Target="../tags/tag86.xml" /><Relationship Id="rId5" Type="http://schemas.openxmlformats.org/officeDocument/2006/relationships/tags" Target="../tags/tag87.xml" /><Relationship Id="rId6" Type="http://schemas.openxmlformats.org/officeDocument/2006/relationships/tags" Target="../tags/tag88.xml" /><Relationship Id="rId7" Type="http://schemas.openxmlformats.org/officeDocument/2006/relationships/tags" Target="../tags/tag89.xml" /><Relationship Id="rId8"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90.xml" /><Relationship Id="rId2" Type="http://schemas.openxmlformats.org/officeDocument/2006/relationships/tags" Target="../tags/tag91.xml" /><Relationship Id="rId3" Type="http://schemas.openxmlformats.org/officeDocument/2006/relationships/tags" Target="../tags/tag92.xml" /><Relationship Id="rId4" Type="http://schemas.openxmlformats.org/officeDocument/2006/relationships/tags" Target="../tags/tag93.xml" /><Relationship Id="rId5" Type="http://schemas.openxmlformats.org/officeDocument/2006/relationships/tags" Target="../tags/tag94.xml" /><Relationship Id="rId6" Type="http://schemas.openxmlformats.org/officeDocument/2006/relationships/tags" Target="../tags/tag95.xml" /><Relationship Id="rId7" Type="http://schemas.openxmlformats.org/officeDocument/2006/relationships/tags" Target="../tags/tag96.xml" /><Relationship Id="rId8"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97.xml" /><Relationship Id="rId2" Type="http://schemas.openxmlformats.org/officeDocument/2006/relationships/tags" Target="../tags/tag98.xml" /><Relationship Id="rId3" Type="http://schemas.openxmlformats.org/officeDocument/2006/relationships/tags" Target="../tags/tag99.xml" /><Relationship Id="rId4" Type="http://schemas.openxmlformats.org/officeDocument/2006/relationships/tags" Target="../tags/tag100.xml" /><Relationship Id="rId5" Type="http://schemas.openxmlformats.org/officeDocument/2006/relationships/tags" Target="../tags/tag101.xml" /><Relationship Id="rId6" Type="http://schemas.openxmlformats.org/officeDocument/2006/relationships/tags" Target="../tags/tag102.xml" /><Relationship Id="rId7" Type="http://schemas.openxmlformats.org/officeDocument/2006/relationships/tags" Target="../tags/tag103.xml" /><Relationship Id="rId8" Type="http://schemas.openxmlformats.org/officeDocument/2006/relationships/tags" Target="../tags/tag104.xml" /><Relationship Id="rId9"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105.xml" /><Relationship Id="rId10" Type="http://schemas.openxmlformats.org/officeDocument/2006/relationships/tags" Target="../tags/tag114.xml" /><Relationship Id="rId11" Type="http://schemas.openxmlformats.org/officeDocument/2006/relationships/slideMaster" Target="../slideMasters/slideMaster2.xml" /><Relationship Id="rId2" Type="http://schemas.openxmlformats.org/officeDocument/2006/relationships/tags" Target="../tags/tag106.xml" /><Relationship Id="rId3" Type="http://schemas.openxmlformats.org/officeDocument/2006/relationships/tags" Target="../tags/tag107.xml" /><Relationship Id="rId4" Type="http://schemas.openxmlformats.org/officeDocument/2006/relationships/tags" Target="../tags/tag108.xml" /><Relationship Id="rId5" Type="http://schemas.openxmlformats.org/officeDocument/2006/relationships/tags" Target="../tags/tag109.xml" /><Relationship Id="rId6" Type="http://schemas.openxmlformats.org/officeDocument/2006/relationships/tags" Target="../tags/tag110.xml" /><Relationship Id="rId7" Type="http://schemas.openxmlformats.org/officeDocument/2006/relationships/tags" Target="../tags/tag111.xml" /><Relationship Id="rId8" Type="http://schemas.openxmlformats.org/officeDocument/2006/relationships/tags" Target="../tags/tag112.xml" /><Relationship Id="rId9" Type="http://schemas.openxmlformats.org/officeDocument/2006/relationships/tags" Target="../tags/tag113.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115.xml" /><Relationship Id="rId2" Type="http://schemas.openxmlformats.org/officeDocument/2006/relationships/tags" Target="../tags/tag116.xml" /><Relationship Id="rId3" Type="http://schemas.openxmlformats.org/officeDocument/2006/relationships/tags" Target="../tags/tag117.xml" /><Relationship Id="rId4" Type="http://schemas.openxmlformats.org/officeDocument/2006/relationships/tags" Target="../tags/tag118.xml" /><Relationship Id="rId5" Type="http://schemas.openxmlformats.org/officeDocument/2006/relationships/tags" Target="../tags/tag119.xml" /><Relationship Id="rId6" Type="http://schemas.openxmlformats.org/officeDocument/2006/relationships/tags" Target="../tags/tag120.xml" /><Relationship Id="rId7"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121.xml" /><Relationship Id="rId2" Type="http://schemas.openxmlformats.org/officeDocument/2006/relationships/tags" Target="../tags/tag122.xml" /><Relationship Id="rId3" Type="http://schemas.openxmlformats.org/officeDocument/2006/relationships/tags" Target="../tags/tag123.xml" /><Relationship Id="rId4" Type="http://schemas.openxmlformats.org/officeDocument/2006/relationships/tags" Target="../tags/tag124.xml" /><Relationship Id="rId5" Type="http://schemas.openxmlformats.org/officeDocument/2006/relationships/tags" Target="../tags/tag125.xml" /><Relationship Id="rId6"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126.xml" /><Relationship Id="rId2" Type="http://schemas.openxmlformats.org/officeDocument/2006/relationships/tags" Target="../tags/tag127.xml" /><Relationship Id="rId3" Type="http://schemas.openxmlformats.org/officeDocument/2006/relationships/tags" Target="../tags/tag128.xml" /><Relationship Id="rId4" Type="http://schemas.openxmlformats.org/officeDocument/2006/relationships/tags" Target="../tags/tag129.xml" /><Relationship Id="rId5" Type="http://schemas.openxmlformats.org/officeDocument/2006/relationships/tags" Target="../tags/tag130.xml" /><Relationship Id="rId6" Type="http://schemas.openxmlformats.org/officeDocument/2006/relationships/tags" Target="../tags/tag131.xml" /><Relationship Id="rId7" Type="http://schemas.openxmlformats.org/officeDocument/2006/relationships/tags" Target="../tags/tag132.xml" /><Relationship Id="rId8" Type="http://schemas.openxmlformats.org/officeDocument/2006/relationships/tags" Target="../tags/tag133.xml" /><Relationship Id="rId9"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134.xml" /><Relationship Id="rId2" Type="http://schemas.openxmlformats.org/officeDocument/2006/relationships/tags" Target="../tags/tag135.xml" /><Relationship Id="rId3" Type="http://schemas.openxmlformats.org/officeDocument/2006/relationships/tags" Target="../tags/tag136.xml" /><Relationship Id="rId4" Type="http://schemas.openxmlformats.org/officeDocument/2006/relationships/tags" Target="../tags/tag137.xml" /><Relationship Id="rId5" Type="http://schemas.openxmlformats.org/officeDocument/2006/relationships/tags" Target="../tags/tag138.xml" /><Relationship Id="rId6" Type="http://schemas.openxmlformats.org/officeDocument/2006/relationships/tags" Target="../tags/tag139.xml" /><Relationship Id="rId7" Type="http://schemas.openxmlformats.org/officeDocument/2006/relationships/tags" Target="../tags/tag140.xml" /><Relationship Id="rId8"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141.xml" /><Relationship Id="rId2" Type="http://schemas.openxmlformats.org/officeDocument/2006/relationships/tags" Target="../tags/tag142.xml" /><Relationship Id="rId3" Type="http://schemas.openxmlformats.org/officeDocument/2006/relationships/tags" Target="../tags/tag143.xml" /><Relationship Id="rId4" Type="http://schemas.openxmlformats.org/officeDocument/2006/relationships/tags" Target="../tags/tag144.xml" /><Relationship Id="rId5" Type="http://schemas.openxmlformats.org/officeDocument/2006/relationships/tags" Target="../tags/tag145.xml" /><Relationship Id="rId6" Type="http://schemas.openxmlformats.org/officeDocument/2006/relationships/tags" Target="../tags/tag146.xml" /><Relationship Id="rId7"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tags" Target="../tags/tag147.xml" /><Relationship Id="rId2" Type="http://schemas.openxmlformats.org/officeDocument/2006/relationships/tags" Target="../tags/tag148.xml" /><Relationship Id="rId3" Type="http://schemas.openxmlformats.org/officeDocument/2006/relationships/tags" Target="../tags/tag149.xml" /><Relationship Id="rId4" Type="http://schemas.openxmlformats.org/officeDocument/2006/relationships/tags" Target="../tags/tag150.xml" /><Relationship Id="rId5" Type="http://schemas.openxmlformats.org/officeDocument/2006/relationships/tags" Target="../tags/tag151.xml" /><Relationship Id="rId6" Type="http://schemas.openxmlformats.org/officeDocument/2006/relationships/tags" Target="../tags/tag152.xml" /><Relationship Id="rId7"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153.xml" /><Relationship Id="rId2" Type="http://schemas.openxmlformats.org/officeDocument/2006/relationships/tags" Target="../tags/tag154.xml" /><Relationship Id="rId3" Type="http://schemas.openxmlformats.org/officeDocument/2006/relationships/tags" Target="../tags/tag155.xml" /><Relationship Id="rId4" Type="http://schemas.openxmlformats.org/officeDocument/2006/relationships/tags" Target="../tags/tag156.xml" /><Relationship Id="rId5"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tags" Target="../tags/tag157.xml" /><Relationship Id="rId2" Type="http://schemas.openxmlformats.org/officeDocument/2006/relationships/tags" Target="../tags/tag158.xml" /><Relationship Id="rId3" Type="http://schemas.openxmlformats.org/officeDocument/2006/relationships/tags" Target="../tags/tag159.xml" /><Relationship Id="rId4" Type="http://schemas.openxmlformats.org/officeDocument/2006/relationships/tags" Target="../tags/tag160.xml" /><Relationship Id="rId5" Type="http://schemas.openxmlformats.org/officeDocument/2006/relationships/image" Target="../media/image1.jpeg" /><Relationship Id="rId6" Type="http://schemas.openxmlformats.org/officeDocument/2006/relationships/tags" Target="../tags/tag161.xml" /><Relationship Id="rId7" Type="http://schemas.openxmlformats.org/officeDocument/2006/relationships/slideMaster" Target="../slideMasters/slideMaster2.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p:custDataLst>
              <p:tags r:id="rId2"/>
            </p:custDataLst>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custDataLst>
              <p:tags r:id="rId3"/>
            </p:custDataLst>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custDataLst>
              <p:tags r:id="rId3"/>
            </p:custDataLst>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custDataLst>
              <p:tags r:id="rId4"/>
            </p:custDataLst>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3"/>
            </p:custDataLst>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custDataLst>
              <p:tags r:id="rId4"/>
            </p:custDataLst>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custDataLst>
              <p:tags r:id="rId5"/>
            </p:custDataLst>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custDataLst>
              <p:tags r:id="rId6"/>
            </p:custDataLst>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custDataLst>
              <p:tags r:id="rId7"/>
            </p:custDataLst>
          </p:nvPr>
        </p:nvSpPr>
        <p:spPr/>
        <p:txBody>
          <a:bodyPr/>
          <a:lstStyle/>
          <a:p>
            <a:fld id="{D997B5FA-0921-464F-AAE1-844C04324D75}"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custDataLst>
              <p:tags r:id="rId3"/>
            </p:custDataLst>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custDataLst>
              <p:tags r:id="rId3"/>
            </p:custDataLst>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custDataLst>
              <p:tags r:id="rId3"/>
            </p:custDataLst>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custDataLst>
              <p:tags r:id="rId4"/>
            </p:custDataLst>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custDataLst>
              <p:tags r:id="rId5"/>
            </p:custDataLst>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custDataLst>
              <p:tags r:id="rId3"/>
            </p:custDataLst>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custDataLst>
              <p:tags r:id="rId4"/>
            </p:custDataLst>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custDataLst>
            <p:tags r:id="rId1"/>
          </p:custDataLst>
        </p:nvPr>
      </p:nvGrpSpPr>
      <p:grpSpPr>
        <a:xfrm>
          <a:off x="0" y="0"/>
          <a: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spc="600"/>
            </a:lvl1pPr>
          </a:lstStyle>
          <a:p>
            <a:r>
              <a:rPr lang="zh-CN" altLang="en-US"/>
              <a:t>单击此处编辑标题</a:t>
            </a:r>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
        <p:nvSpPr>
          <p:cNvPr id="4" name="KSO_TEMPLATE" hidden="1"/>
          <p:cNvSpPr/>
          <p:nvPr>
            <p:custDataLst>
              <p:tags r:id="rId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charset="-122"/>
                <a:ea typeface="微软雅黑" charset="-122"/>
                <a:cs typeface="+mj-cs"/>
                <a:sym typeface="+mn-ea"/>
              </a:defRPr>
            </a:lvl1pPr>
          </a:lstStyle>
          <a:p>
            <a:pPr lvl="0"/>
            <a:r>
              <a:rPr>
                <a:sym typeface="+mn-ea"/>
              </a:rPr>
              <a:t>单击此处编辑母版标题样式</a:t>
            </a:r>
          </a:p>
        </p:txBody>
      </p:sp>
      <p:sp>
        <p:nvSpPr>
          <p:cNvPr id="3" name="内容占位符 2"/>
          <p:cNvSpPr>
            <a:spLocks noGrp="1"/>
          </p:cNvSpPr>
          <p:nvPr>
            <p:ph idx="1"/>
            <p:custDataLst>
              <p:tags r:id="rId3"/>
            </p:custDataLst>
          </p:nvPr>
        </p:nvSpPr>
        <p:spPr>
          <a:xfrm>
            <a:off x="669882" y="952508"/>
            <a:ext cx="10852237"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
        <p:nvSpPr>
          <p:cNvPr id="7" name="KSO_TEMPLATE" hidden="1"/>
          <p:cNvSpPr/>
          <p:nvPr>
            <p:custDataLst>
              <p:tags r:id="rId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u="none" strike="noStrike" kern="1200" cap="none" spc="300" normalizeH="0">
                <a:solidFill>
                  <a:schemeClr val="tx1"/>
                </a:solidFill>
                <a:uFillTx/>
                <a:latin typeface="微软雅黑" charset="-122"/>
                <a:ea typeface="微软雅黑" charset="-122"/>
              </a:defRPr>
            </a:lvl1pPr>
          </a:lstStyle>
          <a:p>
            <a:r>
              <a:rPr lang="zh-CN" altLang="en-US"/>
              <a:t>单击此处编辑母版标题样式</a:t>
            </a:r>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
        <p:nvSpPr>
          <p:cNvPr id="7" name="KSO_TEMPLATE" hidden="1"/>
          <p:cNvSpPr/>
          <p:nvPr>
            <p:custDataLst>
              <p:tags r:id="rId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charset="-122"/>
                <a:ea typeface="微软雅黑" charset="-122"/>
                <a:cs typeface="+mj-cs"/>
                <a:sym typeface="+mn-ea"/>
              </a:defRPr>
            </a:lvl1pPr>
          </a:lstStyle>
          <a:p>
            <a:pPr lvl="0"/>
            <a:r>
              <a:rPr>
                <a:sym typeface="+mn-ea"/>
              </a:rPr>
              <a:t>单击此处编辑母版标题样式</a:t>
            </a:r>
          </a:p>
        </p:txBody>
      </p:sp>
      <p:sp>
        <p:nvSpPr>
          <p:cNvPr id="3" name="内容占位符 2"/>
          <p:cNvSpPr>
            <a:spLocks noGrp="1"/>
          </p:cNvSpPr>
          <p:nvPr>
            <p:ph sz="half" idx="1"/>
            <p:custDataLst>
              <p:tags r:id="rId3"/>
            </p:custDataLst>
          </p:nvPr>
        </p:nvSpPr>
        <p:spPr>
          <a:xfrm>
            <a:off x="669930" y="952508"/>
            <a:ext cx="5283242" cy="5388907"/>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4" name="内容占位符 3"/>
          <p:cNvSpPr>
            <a:spLocks noGrp="1"/>
          </p:cNvSpPr>
          <p:nvPr>
            <p:ph sz="half" idx="2"/>
            <p:custDataLst>
              <p:tags r:id="rId4"/>
            </p:custDataLst>
          </p:nvPr>
        </p:nvSpPr>
        <p:spPr>
          <a:xfrm>
            <a:off x="6238877" y="952508"/>
            <a:ext cx="5283242" cy="5388907"/>
          </a:xfrm>
        </p:spPr>
        <p:txBody>
          <a:bodyPr>
            <a:noAutofit/>
          </a:bodyPr>
          <a:lstStyle>
            <a:lvl1pPr>
              <a:defRPr sz="1600">
                <a:latin typeface="微软雅黑" charset="-122"/>
                <a:ea typeface="微软雅黑" charset="-122"/>
              </a:defRPr>
            </a:lvl1pPr>
            <a:lvl2pPr>
              <a:defRPr sz="1600">
                <a:latin typeface="微软雅黑" charset="-122"/>
                <a:ea typeface="微软雅黑" charset="-122"/>
              </a:defRPr>
            </a:lvl2pPr>
            <a:lvl3pPr>
              <a:defRPr sz="1600">
                <a:latin typeface="微软雅黑" charset="-122"/>
                <a:ea typeface="微软雅黑" charset="-122"/>
              </a:defRPr>
            </a:lvl3pPr>
            <a:lvl4pPr>
              <a:defRPr sz="1600">
                <a:latin typeface="微软雅黑" charset="-122"/>
                <a:ea typeface="微软雅黑" charset="-122"/>
              </a:defRPr>
            </a:lvl4pPr>
            <a:lvl5pPr>
              <a:defRPr sz="1600">
                <a:latin typeface="微软雅黑" charset="-122"/>
                <a:ea typeface="微软雅黑"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t/>
            </a:fld>
            <a:endParaRPr lang="zh-CN" altLang="en-US"/>
          </a:p>
        </p:txBody>
      </p:sp>
      <p:sp>
        <p:nvSpPr>
          <p:cNvPr id="8" name="KSO_TEMPLATE" hidden="1"/>
          <p:cNvSpPr/>
          <p:nvPr>
            <p:custDataLst>
              <p:tags r:id="rId8"/>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882"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charset="-122"/>
                <a:ea typeface="微软雅黑" charset="-122"/>
                <a:cs typeface="+mj-cs"/>
                <a:sym typeface="+mn-ea"/>
              </a:defRPr>
            </a:lvl1pPr>
          </a:lstStyle>
          <a:p>
            <a:pPr lvl="0"/>
            <a:r>
              <a:rPr>
                <a:sym typeface="+mn-ea"/>
              </a:rPr>
              <a:t>单击此处编辑母版标题样式</a:t>
            </a:r>
          </a:p>
        </p:txBody>
      </p:sp>
      <p:sp>
        <p:nvSpPr>
          <p:cNvPr id="3" name="文本占位符 2"/>
          <p:cNvSpPr>
            <a:spLocks noGrp="1"/>
          </p:cNvSpPr>
          <p:nvPr>
            <p:ph type="body" idx="1" hasCustomPrompt="1"/>
            <p:custDataLst>
              <p:tags r:id="rId3"/>
            </p:custDataLst>
          </p:nvPr>
        </p:nvSpPr>
        <p:spPr>
          <a:xfrm>
            <a:off x="669930" y="952508"/>
            <a:ext cx="5283242" cy="381003"/>
          </a:xfrm>
        </p:spPr>
        <p:txBody>
          <a:bodyPr lIns="101600" tIns="38100" rIns="76200" bIns="38100" anchor="t" anchorCtr="0">
            <a:noAutofit/>
          </a:bodyPr>
          <a:lstStyle>
            <a:lvl1pPr marL="0" indent="0" eaLnBrk="1" fontAlgn="auto" latinLnBrk="0" hangingPunct="1">
              <a:lnSpc>
                <a:spcPct val="100000"/>
              </a:lnSpc>
              <a:spcAft>
                <a:spcPct val="0"/>
              </a:spcAft>
              <a:buNone/>
              <a:defRPr sz="2000" b="0" u="none" strike="noStrike" kern="1200" cap="none" spc="200" normalizeH="0" baseline="0">
                <a:solidFill>
                  <a:schemeClr val="tx1"/>
                </a:solidFill>
                <a:uFillTx/>
                <a:latin typeface="微软雅黑" charset="-122"/>
                <a:ea typeface="微软雅黑"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p>
        </p:txBody>
      </p:sp>
      <p:sp>
        <p:nvSpPr>
          <p:cNvPr id="4" name="内容占位符 3"/>
          <p:cNvSpPr>
            <a:spLocks noGrp="1"/>
          </p:cNvSpPr>
          <p:nvPr>
            <p:ph sz="half" idx="2"/>
            <p:custDataLst>
              <p:tags r:id="rId4"/>
            </p:custDataLst>
          </p:nvPr>
        </p:nvSpPr>
        <p:spPr>
          <a:xfrm>
            <a:off x="669925" y="1406525"/>
            <a:ext cx="5283200"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5" name="文本占位符 4"/>
          <p:cNvSpPr>
            <a:spLocks noGrp="1"/>
          </p:cNvSpPr>
          <p:nvPr>
            <p:ph type="body" sz="quarter" idx="3" hasCustomPrompt="1"/>
            <p:custDataLst>
              <p:tags r:id="rId5"/>
            </p:custDataLst>
          </p:nvPr>
        </p:nvSpPr>
        <p:spPr>
          <a:xfrm>
            <a:off x="6235750" y="952508"/>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ct val="0"/>
              </a:spcBef>
              <a:spcAft>
                <a:spcPct val="0"/>
              </a:spcAft>
              <a:buFont typeface="Arial" pitchFamily="34" charset="0"/>
              <a:buNone/>
              <a:defRPr kumimoji="0" lang="zh-CN" altLang="en-US" sz="2000" b="0" i="0" u="none" strike="noStrike" kern="1200" cap="none" spc="200" normalizeH="0" baseline="0" noProof="1">
                <a:solidFill>
                  <a:schemeClr val="tx1"/>
                </a:solidFill>
                <a:uFillTx/>
                <a:latin typeface="微软雅黑" charset="-122"/>
                <a:ea typeface="微软雅黑"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6"/>
            </p:custDataLst>
          </p:nvPr>
        </p:nvSpPr>
        <p:spPr>
          <a:xfrm>
            <a:off x="6235750" y="1406525"/>
            <a:ext cx="5283242" cy="4934752"/>
          </a:xfrm>
        </p:spPr>
        <p:txBody>
          <a:bodyPr vert="horz" lIns="101600" tIns="0" rIns="82550" bIns="0" rtlCol="0">
            <a:no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5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t/>
            </a:fld>
            <a:endParaRPr lang="zh-CN" altLang="en-US"/>
          </a:p>
        </p:txBody>
      </p:sp>
      <p:sp>
        <p:nvSpPr>
          <p:cNvPr id="10" name="KSO_TEMPLATE" hidden="1"/>
          <p:cNvSpPr/>
          <p:nvPr>
            <p:custDataLst>
              <p:tags r:id="rId10"/>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charset="-122"/>
                <a:ea typeface="微软雅黑" charset="-122"/>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
        <p:nvSpPr>
          <p:cNvPr id="6" name="KSO_TEMPLATE" hidden="1"/>
          <p:cNvSpPr/>
          <p:nvPr>
            <p:custDataLst>
              <p:tags r:id="rId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custDataLst>
            <p:tags r:id="rId1"/>
          </p:custDataLst>
        </p:nvPr>
      </p:nvGrpSpPr>
      <p:grpSpPr>
        <a:xfrm>
          <a:off x="0" y="0"/>
          <a: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5" name="KSO_TEMPLATE" hidden="1"/>
          <p:cNvSpPr/>
          <p:nvPr>
            <p:custDataLst>
              <p:tags r:id="rId5"/>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custDataLst>
            <p:tags r:id="rId1"/>
          </p:custDataLst>
        </p:nvPr>
      </p:nvGrpSpPr>
      <p:grpSpPr>
        <a:xfrm>
          <a:off x="0" y="0"/>
          <a:ext cx="0" cy="0"/>
        </a:xfrm>
      </p:grpSpPr>
      <p:sp>
        <p:nvSpPr>
          <p:cNvPr id="2" name="标题 1"/>
          <p:cNvSpPr>
            <a:spLocks noGrp="1"/>
          </p:cNvSpPr>
          <p:nvPr>
            <p:ph type="title"/>
            <p:custDataLst>
              <p:tags r:id="rId2"/>
            </p:custDataLst>
          </p:nvPr>
        </p:nvSpPr>
        <p:spPr>
          <a:xfrm>
            <a:off x="669930" y="443234"/>
            <a:ext cx="10852237" cy="441964"/>
          </a:xfrm>
        </p:spPr>
        <p:txBody>
          <a:bodyPr vert="horz" lIns="101600" tIns="38100" rIns="76200" bIns="38100" rtlCol="0" anchor="t" anchorCtr="0">
            <a:noAutofit/>
          </a:bodyPr>
          <a:lstStyle>
            <a:lvl1pPr marL="0" marR="0" lvl="0" algn="l" defTabSz="914400" rtl="0" eaLnBrk="1" fontAlgn="auto" latinLnBrk="0" hangingPunct="1">
              <a:lnSpc>
                <a:spcPct val="100000"/>
              </a:lnSpc>
              <a:buNone/>
              <a:defRPr kumimoji="0" lang="zh-CN" altLang="en-US" sz="2400" b="1" i="0" u="none" strike="noStrike" kern="1200" cap="none" spc="200" normalizeH="0" baseline="0" noProof="1">
                <a:solidFill>
                  <a:schemeClr val="tx1"/>
                </a:solidFill>
                <a:uFillTx/>
                <a:latin typeface="微软雅黑" charset="-122"/>
                <a:ea typeface="微软雅黑" charset="-122"/>
                <a:cs typeface="+mj-cs"/>
                <a:sym typeface="+mn-ea"/>
              </a:defRPr>
            </a:lvl1pPr>
          </a:lstStyle>
          <a:p>
            <a:pPr lvl="0"/>
            <a:r>
              <a:rPr>
                <a:sym typeface="+mn-ea"/>
              </a:rPr>
              <a:t>单击此处编辑母版标题样式</a:t>
            </a:r>
          </a:p>
        </p:txBody>
      </p:sp>
      <p:sp>
        <p:nvSpPr>
          <p:cNvPr id="3" name="图片占位符 2"/>
          <p:cNvSpPr>
            <a:spLocks noGrp="1"/>
          </p:cNvSpPr>
          <p:nvPr>
            <p:ph type="pic" idx="1"/>
            <p:custDataLst>
              <p:tags r:id="rId3"/>
            </p:custDataLst>
          </p:nvPr>
        </p:nvSpPr>
        <p:spPr>
          <a:xfrm>
            <a:off x="669930" y="952508"/>
            <a:ext cx="5283242" cy="5388907"/>
          </a:xfrm>
        </p:spPr>
        <p:txBody>
          <a:bodyPr vert="horz" lIns="101600" tIns="0" rIns="82550" bIns="0" rtlCol="0">
            <a:noAutofit/>
          </a:bodyPr>
          <a:lstStyle>
            <a:lvl1pPr marL="0" marR="0" lvl="0" indent="0" algn="l" defTabSz="914400" rtl="0" eaLnBrk="1" fontAlgn="auto" latinLnBrk="0" hangingPunct="1">
              <a:lnSpc>
                <a:spcPct val="130000"/>
              </a:lnSpc>
              <a:spcBef>
                <a:spcPct val="0"/>
              </a:spcBef>
              <a:spcAft>
                <a:spcPts val="1000"/>
              </a:spcAft>
              <a:buFont typeface="Arial" pitchFamily="34" charset="0"/>
              <a:buNone/>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4"/>
            </p:custDataLst>
          </p:nvPr>
        </p:nvSpPr>
        <p:spPr>
          <a:xfrm>
            <a:off x="6238925" y="952508"/>
            <a:ext cx="5283242" cy="5388907"/>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1000"/>
              </a:spcAft>
              <a:buFont typeface="Arial" pitchFamily="34" charset="0"/>
              <a:buChar char="•"/>
              <a:defRPr kumimoji="0" lang="zh-CN" altLang="en-US" sz="1600" b="0" i="0" u="none" strike="noStrike" kern="1200" cap="none" spc="150" normalizeH="0" baseline="0" noProof="1">
                <a:solidFill>
                  <a:schemeClr val="tx1"/>
                </a:solidFill>
                <a:uFillTx/>
                <a:latin typeface="微软雅黑" charset="-122"/>
                <a:ea typeface="微软雅黑" charset="-122"/>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5"/>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FABC47A4-756D-490B-A52F-7D9E2C9FC05F}" type="slidenum">
              <a:rPr lang="zh-CN" altLang="en-US" smtClean="0"/>
              <a:t/>
            </a:fld>
            <a:endParaRPr lang="zh-CN" altLang="en-US"/>
          </a:p>
        </p:txBody>
      </p:sp>
      <p:sp>
        <p:nvSpPr>
          <p:cNvPr id="8" name="KSO_TEMPLATE" hidden="1"/>
          <p:cNvSpPr/>
          <p:nvPr>
            <p:custDataLst>
              <p:tags r:id="rId8"/>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custDataLst>
            <p:tags r:id="rId1"/>
          </p:custDataLst>
        </p:nvPr>
      </p:nvGrpSpPr>
      <p:grpSpPr>
        <a:xfrm>
          <a:off x="0" y="0"/>
          <a: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ct val="0"/>
              </a:spcAft>
              <a:buNone/>
              <a:defRPr kumimoji="0" lang="zh-CN" altLang="en-US" sz="2400" b="1" i="0" u="none" strike="noStrike" kern="1200" cap="none" spc="200" normalizeH="0" baseline="0" noProof="1">
                <a:solidFill>
                  <a:schemeClr val="tx1"/>
                </a:solidFill>
                <a:uFillTx/>
                <a:latin typeface="微软雅黑" charset="-122"/>
                <a:ea typeface="微软雅黑" charset="-122"/>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latin typeface="微软雅黑" charset="-122"/>
                <a:ea typeface="微软雅黑" charset="-122"/>
              </a:defRPr>
            </a:lvl1pPr>
            <a:lvl2pPr indent="0" eaLnBrk="1" fontAlgn="auto" latinLnBrk="0" hangingPunct="1">
              <a:defRPr>
                <a:latin typeface="微软雅黑" charset="-122"/>
                <a:ea typeface="微软雅黑" charset="-122"/>
              </a:defRPr>
            </a:lvl2pPr>
            <a:lvl3pPr indent="0" eaLnBrk="1" fontAlgn="auto" latinLnBrk="0" hangingPunct="1">
              <a:defRPr>
                <a:latin typeface="微软雅黑" charset="-122"/>
                <a:ea typeface="微软雅黑" charset="-122"/>
              </a:defRPr>
            </a:lvl3pPr>
            <a:lvl4pPr indent="0" eaLnBrk="1" fontAlgn="auto" latinLnBrk="0" hangingPunct="1">
              <a:defRPr>
                <a:latin typeface="微软雅黑" charset="-122"/>
                <a:ea typeface="微软雅黑" charset="-122"/>
              </a:defRPr>
            </a:lvl4pPr>
            <a:lvl5pPr indent="0" eaLnBrk="1" fontAlgn="auto" latinLnBrk="0" hangingPunct="1">
              <a:defRPr>
                <a:latin typeface="微软雅黑" charset="-122"/>
                <a:ea typeface="微软雅黑" charset="-122"/>
              </a:defRPr>
            </a:lvl5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
        <p:nvSpPr>
          <p:cNvPr id="7" name="KSO_TEMPLATE" hidden="1"/>
          <p:cNvSpPr/>
          <p:nvPr>
            <p:custDataLst>
              <p:tags r:id="rId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custDataLst>
            <p:tags r:id="rId1"/>
          </p:custDataLst>
        </p:nvPr>
      </p:nvGrpSpPr>
      <p:grpSpPr>
        <a:xfrm>
          <a:off x="0" y="0"/>
          <a: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5"/>
            </p:custDataLst>
          </p:nvPr>
        </p:nvSpPr>
        <p:spPr>
          <a:xfrm>
            <a:off x="669930" y="952508"/>
            <a:ext cx="10852237" cy="5388907"/>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2" name="KSO_TEMPLATE" hidden="1"/>
          <p:cNvSpPr/>
          <p:nvPr>
            <p:custDataLst>
              <p:tags r:id="rId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custDataLst>
            <p:tags r:id="rId1"/>
          </p:custDataLst>
        </p:nvPr>
      </p:nvGrpSpPr>
      <p:grpSpPr>
        <a:xfrm>
          <a:off x="0" y="0"/>
          <a:ext cx="0" cy="0"/>
        </a:xfrm>
      </p:grpSpPr>
      <p:sp>
        <p:nvSpPr>
          <p:cNvPr id="2" name="标题 1"/>
          <p:cNvSpPr>
            <a:spLocks noGrp="1"/>
          </p:cNvSpPr>
          <p:nvPr>
            <p:ph type="title" hasCustomPrompt="1"/>
            <p:custDataLst>
              <p:tags r:id="rId2"/>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1" i="0" u="none" strike="noStrike" kern="1200" cap="none" spc="600" normalizeH="0" baseline="0" noProof="1">
                <a:solidFill>
                  <a:schemeClr val="tx1"/>
                </a:solidFill>
                <a:uFillTx/>
                <a:latin typeface="微软雅黑" charset="-122"/>
                <a:ea typeface="微软雅黑" charset="-122"/>
                <a:cs typeface="+mj-cs"/>
                <a:sym typeface="+mn-ea"/>
              </a:defRPr>
            </a:lvl1pPr>
          </a:lstStyle>
          <a:p>
            <a:pPr lvl="0"/>
            <a:r>
              <a:rPr>
                <a:sym typeface="+mn-ea"/>
              </a:rPr>
              <a:t>单击此处编辑标题</a:t>
            </a: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
        <p:nvSpPr>
          <p:cNvPr id="6" name="KSO_TEMPLATE" hidden="1"/>
          <p:cNvSpPr/>
          <p:nvPr>
            <p:custDataLst>
              <p:tags r:id="rId6"/>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页1">
    <p:spTree>
      <p:nvGrpSpPr>
        <p:cNvPr id="1" name=""/>
        <p:cNvGrpSpPr/>
        <p:nvPr>
          <p:custDataLst>
            <p:tags r:id="rId1"/>
          </p:custDataLst>
        </p:nvPr>
      </p:nvGrpSpPr>
      <p:grpSpPr>
        <a:xfrm>
          <a:off x="0" y="0"/>
          <a:ext cx="0" cy="0"/>
        </a:xfrm>
      </p:grpSpPr>
      <p:sp>
        <p:nvSpPr>
          <p:cNvPr id="4" name="日期占位符 3"/>
          <p:cNvSpPr>
            <a:spLocks noGrp="1"/>
          </p:cNvSpPr>
          <p:nvPr>
            <p:ph type="dt" sz="half" idx="10"/>
            <p:custDataLst>
              <p:tags r:id="rId2"/>
            </p:custDataLst>
          </p:nvPr>
        </p:nvSpPr>
        <p:spPr/>
        <p:txBody>
          <a:bodyPr/>
          <a:lstStyle/>
          <a:p>
            <a:fld id="{AB2DA330-99E0-4B4D-9C61-82CFEE5A232F}" type="datetimeFigureOut">
              <a:rPr lang="zh-CN" altLang="en-US" smtClean="0"/>
              <a:t/>
            </a:fld>
            <a:endParaRPr lang="zh-CN" altLang="en-US"/>
          </a:p>
        </p:txBody>
      </p:sp>
      <p:sp>
        <p:nvSpPr>
          <p:cNvPr id="5" name="页脚占位符 4"/>
          <p:cNvSpPr>
            <a:spLocks noGrp="1"/>
          </p:cNvSpPr>
          <p:nvPr>
            <p:ph type="ftr" sz="quarter" idx="11"/>
            <p:custDataLst>
              <p:tags r:id="rId3"/>
            </p:custDataLst>
          </p:nvPr>
        </p:nvSpPr>
        <p:spPr/>
        <p:txBody>
          <a:bodyPr/>
          <a:lstStyle/>
          <a:p>
            <a:endParaRPr lang="zh-CN" altLang="en-US"/>
          </a:p>
        </p:txBody>
      </p:sp>
      <p:sp>
        <p:nvSpPr>
          <p:cNvPr id="6" name="灯片编号占位符 5"/>
          <p:cNvSpPr>
            <a:spLocks noGrp="1"/>
          </p:cNvSpPr>
          <p:nvPr>
            <p:ph type="sldNum" sz="quarter" idx="12"/>
            <p:custDataLst>
              <p:tags r:id="rId4"/>
            </p:custDataLst>
          </p:nvPr>
        </p:nvSpPr>
        <p:spPr/>
        <p:txBody>
          <a:bodyPr/>
          <a:lstStyle/>
          <a:p>
            <a:fld id="{08E02866-32EA-4EDE-B1EF-E5D366E4AC42}" type="slidenum">
              <a:rPr lang="zh-CN" altLang="en-US" smtClean="0"/>
              <a:t/>
            </a:fld>
            <a:endParaRPr lang="zh-CN" altLang="en-US"/>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7_标题幻灯片">
    <p:spTree>
      <p:nvGrpSpPr>
        <p:cNvPr id="1" name=""/>
        <p:cNvGrpSpPr/>
        <p:nvPr>
          <p:custDataLst>
            <p:tags r:id="rId1"/>
          </p:custDataLst>
        </p:nvPr>
      </p:nvGrpSpPr>
      <p:grpSpPr>
        <a:xfrm>
          <a:off x="0" y="0"/>
          <a:ext cx="0" cy="0"/>
        </a:xfrm>
      </p:grpSpPr>
      <p:sp>
        <p:nvSpPr>
          <p:cNvPr id="1048581" name="日期占位符 3"/>
          <p:cNvSpPr>
            <a:spLocks noGrp="1"/>
          </p:cNvSpPr>
          <p:nvPr>
            <p:ph type="dt" sz="half" idx="10"/>
            <p:custDataLst>
              <p:tags r:id="rId2"/>
            </p:custDataLst>
          </p:nvPr>
        </p:nvSpPr>
        <p:spPr/>
        <p:txBody>
          <a:bodyPr/>
          <a:lstStyle/>
          <a:p>
            <a:fld id="{92D2F3A0-CE60-4F70-A7DA-E7C3FE547ACA}" type="datetimeFigureOut">
              <a:rPr lang="zh-CN" altLang="en-US" smtClean="0"/>
              <a:t/>
            </a:fld>
            <a:endParaRPr lang="zh-CN" altLang="en-US"/>
          </a:p>
        </p:txBody>
      </p:sp>
      <p:sp>
        <p:nvSpPr>
          <p:cNvPr id="1048582" name="页脚占位符 4"/>
          <p:cNvSpPr>
            <a:spLocks noGrp="1"/>
          </p:cNvSpPr>
          <p:nvPr>
            <p:ph type="ftr" sz="quarter" idx="11"/>
            <p:custDataLst>
              <p:tags r:id="rId3"/>
            </p:custDataLst>
          </p:nvPr>
        </p:nvSpPr>
        <p:spPr/>
        <p:txBody>
          <a:bodyPr/>
          <a:lstStyle/>
          <a:p>
            <a:endParaRPr lang="zh-CN" altLang="en-US"/>
          </a:p>
        </p:txBody>
      </p:sp>
      <p:sp>
        <p:nvSpPr>
          <p:cNvPr id="1048583" name="灯片编号占位符 5"/>
          <p:cNvSpPr>
            <a:spLocks noGrp="1"/>
          </p:cNvSpPr>
          <p:nvPr>
            <p:ph type="sldNum" sz="quarter" idx="12"/>
            <p:custDataLst>
              <p:tags r:id="rId4"/>
            </p:custDataLst>
          </p:nvPr>
        </p:nvSpPr>
        <p:spPr/>
        <p:txBody>
          <a:bodyPr/>
          <a:lstStyle/>
          <a:p>
            <a:fld id="{87DE9EB8-C79B-4F94-82FB-91A0837F9F1C}" type="slidenum">
              <a:rPr lang="zh-CN" altLang="en-US" smtClean="0"/>
              <a:t/>
            </a:fld>
            <a:endParaRPr lang="zh-CN" altLang="en-US"/>
          </a:p>
        </p:txBody>
      </p:sp>
      <p:pic>
        <p:nvPicPr>
          <p:cNvPr id="2097152" name="图片 7"/>
          <p:cNvPicPr>
            <a:picLocks noChangeAspect="1"/>
          </p:cNvPicPr>
          <p:nvPr userDrawn="1">
            <p:custDataLst>
              <p:tags r:id="rId6"/>
            </p:custDataLst>
          </p:nvPr>
        </p:nvPicPr>
        <p:blipFill>
          <a:blip r:embed="rId5"/>
          <a:stretch>
            <a:fillRect/>
          </a:stretch>
        </p:blipFill>
        <p:spPr>
          <a:xfrm>
            <a:off x="0" y="0"/>
            <a:ext cx="12192000" cy="6857999"/>
          </a:xfrm>
          <a:prstGeom prst="rect">
            <a:avLst/>
          </a:prstGeom>
        </p:spPr>
      </p:pic>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70.xml" /><Relationship Id="rId13" Type="http://schemas.openxmlformats.org/officeDocument/2006/relationships/tags" Target="../tags/tag71.xml" /><Relationship Id="rId14" Type="http://schemas.openxmlformats.org/officeDocument/2006/relationships/tags" Target="../tags/tag72.xml" /><Relationship Id="rId15" Type="http://schemas.openxmlformats.org/officeDocument/2006/relationships/tags" Target="../tags/tag73.xml" /><Relationship Id="rId16" Type="http://schemas.openxmlformats.org/officeDocument/2006/relationships/tags" Target="../tags/tag74.xml" /><Relationship Id="rId17" Type="http://schemas.openxmlformats.org/officeDocument/2006/relationships/tags" Target="../tags/tag75.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slideLayout" Target="../slideLayouts/slideLayout23.xml" /><Relationship Id="rId13" Type="http://schemas.openxmlformats.org/officeDocument/2006/relationships/slideLayout" Target="../slideLayouts/slideLayout24.xml" /><Relationship Id="rId14" Type="http://schemas.openxmlformats.org/officeDocument/2006/relationships/tags" Target="../tags/tag162.xml" /><Relationship Id="rId15" Type="http://schemas.openxmlformats.org/officeDocument/2006/relationships/tags" Target="../tags/tag163.xml" /><Relationship Id="rId16" Type="http://schemas.openxmlformats.org/officeDocument/2006/relationships/tags" Target="../tags/tag164.xml" /><Relationship Id="rId17" Type="http://schemas.openxmlformats.org/officeDocument/2006/relationships/tags" Target="../tags/tag165.xml" /><Relationship Id="rId18" Type="http://schemas.openxmlformats.org/officeDocument/2006/relationships/tags" Target="../tags/tag166.xml" /><Relationship Id="rId19" Type="http://schemas.openxmlformats.org/officeDocument/2006/relationships/tags" Target="../tags/tag167.xml" /><Relationship Id="rId2" Type="http://schemas.openxmlformats.org/officeDocument/2006/relationships/slideLayout" Target="../slideLayouts/slideLayout13.xml" /><Relationship Id="rId20" Type="http://schemas.openxmlformats.org/officeDocument/2006/relationships/tags" Target="../tags/tag168.xml" /><Relationship Id="rId21" Type="http://schemas.openxmlformats.org/officeDocument/2006/relationships/theme" Target="../theme/theme2.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custDataLst>
            <p:tags r:id="rId12"/>
          </p:custDataLst>
        </p:nvPr>
      </p:nvGrpSpPr>
      <p:grpSpPr>
        <a:xfrm>
          <a:off x="0" y="0"/>
          <a:ext cx="0" cy="0"/>
        </a:xfrm>
      </p:grpSpPr>
      <p:sp>
        <p:nvSpPr>
          <p:cNvPr id="2" name="标题占位符 1"/>
          <p:cNvSpPr>
            <a:spLocks noGrp="1"/>
          </p:cNvSpPr>
          <p:nvPr>
            <p:ph type="title"/>
            <p:custDataLst>
              <p:tags r:id="rId13"/>
            </p:custDataLst>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custDataLst>
              <p:tags r:id="rId14"/>
            </p:custDataLst>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custDataLst>
              <p:tags r:id="rId15"/>
            </p:custDataLst>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custDataLst>
              <p:tags r:id="rId16"/>
            </p:custDataLst>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7"/>
            </p:custDataLst>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custDataLst>
            <p:tags r:id="rId14"/>
          </p:custDataLst>
        </p:nvPr>
      </p:nvGrpSpPr>
      <p:grpSpPr>
        <a:xfrm>
          <a:off x="0" y="0"/>
          <a:ext cx="0" cy="0"/>
        </a:xfrm>
      </p:grpSpPr>
      <p:sp>
        <p:nvSpPr>
          <p:cNvPr id="2" name="标题占位符 1"/>
          <p:cNvSpPr>
            <a:spLocks noGrp="1"/>
          </p:cNvSpPr>
          <p:nvPr>
            <p:ph type="title"/>
            <p:custDataLst>
              <p:tags r:id="rId15"/>
            </p:custDataLst>
          </p:nvPr>
        </p:nvSpPr>
        <p:spPr>
          <a:xfrm>
            <a:off x="669882" y="443230"/>
            <a:ext cx="10852237" cy="441964"/>
          </a:xfrm>
          <a:prstGeom prst="rect">
            <a:avLst/>
          </a:prstGeom>
        </p:spPr>
        <p:txBody>
          <a:bodyPr vert="horz" lIns="101600" tIns="38100" rIns="76200" bIns="38100" rtlCol="0" anchor="t" anchorCtr="0">
            <a:noAutofit/>
          </a:bodyPr>
          <a:lstStyle/>
          <a:p>
            <a:r>
              <a:rPr lang="zh-CN" altLang="en-US"/>
              <a:t>单击此处编辑母版标题样式</a:t>
            </a:r>
          </a:p>
        </p:txBody>
      </p:sp>
      <p:sp>
        <p:nvSpPr>
          <p:cNvPr id="3" name="文本占位符 2"/>
          <p:cNvSpPr>
            <a:spLocks noGrp="1"/>
          </p:cNvSpPr>
          <p:nvPr>
            <p:ph type="body" idx="1"/>
            <p:custDataLst>
              <p:tags r:id="rId16"/>
            </p:custDataLst>
          </p:nvPr>
        </p:nvSpPr>
        <p:spPr>
          <a:xfrm>
            <a:off x="669882" y="952508"/>
            <a:ext cx="10852237" cy="5388907"/>
          </a:xfrm>
          <a:prstGeom prst="rect">
            <a:avLst/>
          </a:prstGeom>
        </p:spPr>
        <p:txBody>
          <a:bodyPr vert="horz" lIns="101600" tIns="0" rIns="82550" bIns="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custDataLst>
              <p:tags r:id="rId17"/>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8"/>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custDataLst>
              <p:tags r:id="rId19"/>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0</a:t>
            </a:fld>
            <a:endParaRPr lang="zh-CN" altLang="en-US"/>
          </a:p>
        </p:txBody>
      </p:sp>
      <p:sp>
        <p:nvSpPr>
          <p:cNvPr id="7" name="KSO_TEMPLATE" hidden="1"/>
          <p:cNvSpPr/>
          <p:nvPr>
            <p:custDataLst>
              <p:tags r:id="rId20"/>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transition/>
  <p:timing/>
  <p:txStyles>
    <p:titleStyle>
      <a:lvl1pPr algn="l" defTabSz="914400" rtl="0" eaLnBrk="1" fontAlgn="auto" latinLnBrk="0" hangingPunct="1">
        <a:lnSpc>
          <a:spcPct val="100000"/>
        </a:lnSpc>
        <a:spcBef>
          <a:spcPct val="0"/>
        </a:spcBef>
        <a:buNone/>
        <a:defRPr sz="2400" b="1" u="none" strike="noStrike" kern="1200" cap="none" spc="200" normalizeH="0">
          <a:solidFill>
            <a:schemeClr val="tx1"/>
          </a:solidFill>
          <a:uFillTx/>
          <a:latin typeface="微软雅黑" charset="-122"/>
          <a:ea typeface="微软雅黑"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微软雅黑" charset="-122"/>
          <a:ea typeface="微软雅黑" charset="-122"/>
          <a:cs typeface="+mn-cs"/>
        </a:defRPr>
      </a:lvl1pPr>
      <a:lvl2pPr marL="685800" indent="-228600" algn="l" defTabSz="914400" rtl="0" eaLnBrk="1" fontAlgn="auto" latinLnBrk="0" hangingPunct="1">
        <a:lnSpc>
          <a:spcPct val="130000"/>
        </a:lnSpc>
        <a:spcBef>
          <a:spcPct val="0"/>
        </a:spcBef>
        <a:spcAft>
          <a:spcPts val="1000"/>
        </a:spcAft>
        <a:buFont typeface="Arial" pitchFamily="34" charset="0"/>
        <a:buChar char="•"/>
        <a:tabLst>
          <a:tab pos="1609725"/>
        </a:tabLst>
        <a:defRPr sz="1600" u="none" strike="noStrike" kern="1200" cap="none" spc="150" normalizeH="0" baseline="0">
          <a:solidFill>
            <a:schemeClr val="tx1"/>
          </a:solidFill>
          <a:uFillTx/>
          <a:latin typeface="微软雅黑" charset="-122"/>
          <a:ea typeface="微软雅黑" charset="-122"/>
          <a:cs typeface="+mn-cs"/>
        </a:defRPr>
      </a:lvl2pPr>
      <a:lvl3pPr marL="11430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微软雅黑" charset="-122"/>
          <a:ea typeface="微软雅黑" charset="-122"/>
          <a:cs typeface="+mn-cs"/>
        </a:defRPr>
      </a:lvl3pPr>
      <a:lvl4pPr marL="16002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微软雅黑" charset="-122"/>
          <a:ea typeface="微软雅黑" charset="-122"/>
          <a:cs typeface="+mn-cs"/>
        </a:defRPr>
      </a:lvl4pPr>
      <a:lvl5pPr marL="2057400" indent="-228600" algn="l" defTabSz="914400" rtl="0" eaLnBrk="1" fontAlgn="auto" latinLnBrk="0" hangingPunct="1">
        <a:lnSpc>
          <a:spcPct val="130000"/>
        </a:lnSpc>
        <a:spcBef>
          <a:spcPct val="0"/>
        </a:spcBef>
        <a:spcAft>
          <a:spcPts val="1000"/>
        </a:spcAft>
        <a:buFont typeface="Arial" pitchFamily="34" charset="0"/>
        <a:buChar char="•"/>
        <a:defRPr sz="1600" u="none" strike="noStrike" kern="1200" cap="none" spc="150" normalizeH="0" baseline="0">
          <a:solidFill>
            <a:schemeClr val="tx1"/>
          </a:solidFill>
          <a:uFillTx/>
          <a:latin typeface="微软雅黑" charset="-122"/>
          <a:ea typeface="微软雅黑" charset="-122"/>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10" Type="http://schemas.openxmlformats.org/officeDocument/2006/relationships/tags" Target="../tags/tag184.xml" /><Relationship Id="rId2" Type="http://schemas.openxmlformats.org/officeDocument/2006/relationships/notesSlide" Target="../notesSlides/notesSlide1.xml" /><Relationship Id="rId3" Type="http://schemas.openxmlformats.org/officeDocument/2006/relationships/tags" Target="../tags/tag179.xml" /><Relationship Id="rId4" Type="http://schemas.openxmlformats.org/officeDocument/2006/relationships/tags" Target="../tags/tag180.xml" /><Relationship Id="rId5" Type="http://schemas.openxmlformats.org/officeDocument/2006/relationships/tags" Target="../tags/tag181.xml" /><Relationship Id="rId6" Type="http://schemas.openxmlformats.org/officeDocument/2006/relationships/image" Target="../media/image2.png" /><Relationship Id="rId7" Type="http://schemas.openxmlformats.org/officeDocument/2006/relationships/tags" Target="../tags/tag182.xml" /><Relationship Id="rId8" Type="http://schemas.openxmlformats.org/officeDocument/2006/relationships/image" Target="../media/image3.png" /><Relationship Id="rId9" Type="http://schemas.openxmlformats.org/officeDocument/2006/relationships/tags" Target="../tags/tag18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6.jpeg" /><Relationship Id="rId11" Type="http://schemas.openxmlformats.org/officeDocument/2006/relationships/tags" Target="../tags/tag191.xml" /><Relationship Id="rId12" Type="http://schemas.openxmlformats.org/officeDocument/2006/relationships/image" Target="../media/image7.jpeg" /><Relationship Id="rId13" Type="http://schemas.openxmlformats.org/officeDocument/2006/relationships/tags" Target="../tags/tag192.xml" /><Relationship Id="rId2" Type="http://schemas.openxmlformats.org/officeDocument/2006/relationships/tags" Target="../tags/tag185.xml" /><Relationship Id="rId3" Type="http://schemas.openxmlformats.org/officeDocument/2006/relationships/tags" Target="../tags/tag186.xml" /><Relationship Id="rId4" Type="http://schemas.openxmlformats.org/officeDocument/2006/relationships/tags" Target="../tags/tag187.xml" /><Relationship Id="rId5" Type="http://schemas.openxmlformats.org/officeDocument/2006/relationships/tags" Target="../tags/tag188.xml" /><Relationship Id="rId6" Type="http://schemas.openxmlformats.org/officeDocument/2006/relationships/image" Target="../media/image4.png" /><Relationship Id="rId7" Type="http://schemas.openxmlformats.org/officeDocument/2006/relationships/tags" Target="../tags/tag189.xml" /><Relationship Id="rId8" Type="http://schemas.openxmlformats.org/officeDocument/2006/relationships/image" Target="../media/image5.jpeg" /><Relationship Id="rId9" Type="http://schemas.openxmlformats.org/officeDocument/2006/relationships/tags" Target="../tags/tag190.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04.xml" /><Relationship Id="rId11" Type="http://schemas.openxmlformats.org/officeDocument/2006/relationships/tags" Target="../tags/tag205.xml" /><Relationship Id="rId12" Type="http://schemas.openxmlformats.org/officeDocument/2006/relationships/tags" Target="../tags/tag206.xml" /><Relationship Id="rId13" Type="http://schemas.openxmlformats.org/officeDocument/2006/relationships/tags" Target="../tags/tag207.xml" /><Relationship Id="rId14" Type="http://schemas.openxmlformats.org/officeDocument/2006/relationships/tags" Target="../tags/tag208.xml" /><Relationship Id="rId15" Type="http://schemas.openxmlformats.org/officeDocument/2006/relationships/tags" Target="../tags/tag209.xml" /><Relationship Id="rId16" Type="http://schemas.openxmlformats.org/officeDocument/2006/relationships/tags" Target="../tags/tag210.xml" /><Relationship Id="rId17" Type="http://schemas.openxmlformats.org/officeDocument/2006/relationships/tags" Target="../tags/tag211.xml" /><Relationship Id="rId2" Type="http://schemas.openxmlformats.org/officeDocument/2006/relationships/notesSlide" Target="../notesSlides/notesSlide2.xml" /><Relationship Id="rId3" Type="http://schemas.openxmlformats.org/officeDocument/2006/relationships/tags" Target="../tags/tag197.xml" /><Relationship Id="rId4" Type="http://schemas.openxmlformats.org/officeDocument/2006/relationships/tags" Target="../tags/tag198.xml" /><Relationship Id="rId5" Type="http://schemas.openxmlformats.org/officeDocument/2006/relationships/tags" Target="../tags/tag199.xml" /><Relationship Id="rId6" Type="http://schemas.openxmlformats.org/officeDocument/2006/relationships/tags" Target="../tags/tag200.xml" /><Relationship Id="rId7" Type="http://schemas.openxmlformats.org/officeDocument/2006/relationships/tags" Target="../tags/tag201.xml" /><Relationship Id="rId8" Type="http://schemas.openxmlformats.org/officeDocument/2006/relationships/tags" Target="../tags/tag202.xml" /><Relationship Id="rId9" Type="http://schemas.openxmlformats.org/officeDocument/2006/relationships/tags" Target="../tags/tag203.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tags" Target="../tags/tag219.xml" /><Relationship Id="rId11" Type="http://schemas.openxmlformats.org/officeDocument/2006/relationships/tags" Target="../tags/tag220.xml" /><Relationship Id="rId12" Type="http://schemas.openxmlformats.org/officeDocument/2006/relationships/tags" Target="../tags/tag221.xml" /><Relationship Id="rId13" Type="http://schemas.openxmlformats.org/officeDocument/2006/relationships/tags" Target="../tags/tag222.xml" /><Relationship Id="rId14" Type="http://schemas.openxmlformats.org/officeDocument/2006/relationships/tags" Target="../tags/tag223.xml" /><Relationship Id="rId15" Type="http://schemas.openxmlformats.org/officeDocument/2006/relationships/tags" Target="../tags/tag224.xml" /><Relationship Id="rId16" Type="http://schemas.openxmlformats.org/officeDocument/2006/relationships/tags" Target="../tags/tag225.xml" /><Relationship Id="rId17" Type="http://schemas.openxmlformats.org/officeDocument/2006/relationships/tags" Target="../tags/tag226.xml" /><Relationship Id="rId18" Type="http://schemas.openxmlformats.org/officeDocument/2006/relationships/tags" Target="../tags/tag227.xml" /><Relationship Id="rId19" Type="http://schemas.openxmlformats.org/officeDocument/2006/relationships/tags" Target="../tags/tag228.xml" /><Relationship Id="rId2" Type="http://schemas.openxmlformats.org/officeDocument/2006/relationships/tags" Target="../tags/tag212.xml" /><Relationship Id="rId20" Type="http://schemas.openxmlformats.org/officeDocument/2006/relationships/tags" Target="../tags/tag229.xml" /><Relationship Id="rId21" Type="http://schemas.openxmlformats.org/officeDocument/2006/relationships/tags" Target="../tags/tag230.xml" /><Relationship Id="rId22" Type="http://schemas.openxmlformats.org/officeDocument/2006/relationships/tags" Target="../tags/tag231.xml" /><Relationship Id="rId3" Type="http://schemas.openxmlformats.org/officeDocument/2006/relationships/tags" Target="../tags/tag213.xml" /><Relationship Id="rId4" Type="http://schemas.openxmlformats.org/officeDocument/2006/relationships/tags" Target="../tags/tag214.xml" /><Relationship Id="rId5" Type="http://schemas.openxmlformats.org/officeDocument/2006/relationships/tags" Target="../tags/tag215.xml" /><Relationship Id="rId6" Type="http://schemas.openxmlformats.org/officeDocument/2006/relationships/tags" Target="../tags/tag216.xml" /><Relationship Id="rId7" Type="http://schemas.openxmlformats.org/officeDocument/2006/relationships/image" Target="../media/image8.png" /><Relationship Id="rId8" Type="http://schemas.openxmlformats.org/officeDocument/2006/relationships/tags" Target="../tags/tag217.xml" /><Relationship Id="rId9" Type="http://schemas.openxmlformats.org/officeDocument/2006/relationships/tags" Target="../tags/tag218.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242.xml" /><Relationship Id="rId11" Type="http://schemas.openxmlformats.org/officeDocument/2006/relationships/tags" Target="../tags/tag243.xml" /><Relationship Id="rId12" Type="http://schemas.openxmlformats.org/officeDocument/2006/relationships/tags" Target="../tags/tag244.xml" /><Relationship Id="rId13" Type="http://schemas.openxmlformats.org/officeDocument/2006/relationships/tags" Target="../tags/tag245.xml" /><Relationship Id="rId14" Type="http://schemas.openxmlformats.org/officeDocument/2006/relationships/tags" Target="../tags/tag246.xml" /><Relationship Id="rId2" Type="http://schemas.openxmlformats.org/officeDocument/2006/relationships/notesSlide" Target="../notesSlides/notesSlide3.xml" /><Relationship Id="rId3" Type="http://schemas.openxmlformats.org/officeDocument/2006/relationships/tags" Target="../tags/tag236.xml" /><Relationship Id="rId4" Type="http://schemas.openxmlformats.org/officeDocument/2006/relationships/tags" Target="../tags/tag237.xml" /><Relationship Id="rId5" Type="http://schemas.openxmlformats.org/officeDocument/2006/relationships/tags" Target="../tags/tag238.xml" /><Relationship Id="rId6" Type="http://schemas.openxmlformats.org/officeDocument/2006/relationships/tags" Target="../tags/tag239.xml" /><Relationship Id="rId7" Type="http://schemas.openxmlformats.org/officeDocument/2006/relationships/tags" Target="../tags/tag240.xml" /><Relationship Id="rId8" Type="http://schemas.openxmlformats.org/officeDocument/2006/relationships/tags" Target="../tags/tag241.xml" /><Relationship Id="rId9" Type="http://schemas.openxmlformats.org/officeDocument/2006/relationships/image" Target="../media/image9.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image" Target="../media/image10.png" /><Relationship Id="rId11" Type="http://schemas.openxmlformats.org/officeDocument/2006/relationships/tags" Target="../tags/tag258.xml" /><Relationship Id="rId12" Type="http://schemas.openxmlformats.org/officeDocument/2006/relationships/tags" Target="../tags/tag259.xml" /><Relationship Id="rId13" Type="http://schemas.openxmlformats.org/officeDocument/2006/relationships/tags" Target="../tags/tag260.xml" /><Relationship Id="rId14" Type="http://schemas.openxmlformats.org/officeDocument/2006/relationships/tags" Target="../tags/tag261.xml" /><Relationship Id="rId15" Type="http://schemas.openxmlformats.org/officeDocument/2006/relationships/tags" Target="../tags/tag262.xml" /><Relationship Id="rId16" Type="http://schemas.openxmlformats.org/officeDocument/2006/relationships/tags" Target="../tags/tag263.xml" /><Relationship Id="rId2" Type="http://schemas.openxmlformats.org/officeDocument/2006/relationships/notesSlide" Target="../notesSlides/notesSlide4.xml" /><Relationship Id="rId3" Type="http://schemas.openxmlformats.org/officeDocument/2006/relationships/tags" Target="../tags/tag251.xml" /><Relationship Id="rId4" Type="http://schemas.openxmlformats.org/officeDocument/2006/relationships/tags" Target="../tags/tag252.xml" /><Relationship Id="rId5" Type="http://schemas.openxmlformats.org/officeDocument/2006/relationships/tags" Target="../tags/tag253.xml" /><Relationship Id="rId6" Type="http://schemas.openxmlformats.org/officeDocument/2006/relationships/tags" Target="../tags/tag254.xml" /><Relationship Id="rId7" Type="http://schemas.openxmlformats.org/officeDocument/2006/relationships/tags" Target="../tags/tag255.xml" /><Relationship Id="rId8" Type="http://schemas.openxmlformats.org/officeDocument/2006/relationships/tags" Target="../tags/tag256.xml" /><Relationship Id="rId9" Type="http://schemas.openxmlformats.org/officeDocument/2006/relationships/tags" Target="../tags/tag25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273.xml" /><Relationship Id="rId11" Type="http://schemas.openxmlformats.org/officeDocument/2006/relationships/tags" Target="../tags/tag274.xml" /><Relationship Id="rId12" Type="http://schemas.openxmlformats.org/officeDocument/2006/relationships/tags" Target="../tags/tag275.xml" /><Relationship Id="rId13" Type="http://schemas.openxmlformats.org/officeDocument/2006/relationships/tags" Target="../tags/tag276.xml" /><Relationship Id="rId14" Type="http://schemas.openxmlformats.org/officeDocument/2006/relationships/tags" Target="../tags/tag277.xml" /><Relationship Id="rId15" Type="http://schemas.openxmlformats.org/officeDocument/2006/relationships/tags" Target="../tags/tag278.xml" /><Relationship Id="rId16" Type="http://schemas.openxmlformats.org/officeDocument/2006/relationships/tags" Target="../tags/tag279.xml" /><Relationship Id="rId17" Type="http://schemas.openxmlformats.org/officeDocument/2006/relationships/tags" Target="../tags/tag280.xml" /><Relationship Id="rId18" Type="http://schemas.openxmlformats.org/officeDocument/2006/relationships/tags" Target="../tags/tag281.xml" /><Relationship Id="rId19" Type="http://schemas.openxmlformats.org/officeDocument/2006/relationships/tags" Target="../tags/tag282.xml" /><Relationship Id="rId2" Type="http://schemas.openxmlformats.org/officeDocument/2006/relationships/notesSlide" Target="../notesSlides/notesSlide5.xml" /><Relationship Id="rId20" Type="http://schemas.openxmlformats.org/officeDocument/2006/relationships/tags" Target="../tags/tag283.xml" /><Relationship Id="rId21" Type="http://schemas.openxmlformats.org/officeDocument/2006/relationships/tags" Target="../tags/tag284.xml" /><Relationship Id="rId22" Type="http://schemas.openxmlformats.org/officeDocument/2006/relationships/tags" Target="../tags/tag285.xml" /><Relationship Id="rId23" Type="http://schemas.openxmlformats.org/officeDocument/2006/relationships/tags" Target="../tags/tag286.xml" /><Relationship Id="rId24" Type="http://schemas.openxmlformats.org/officeDocument/2006/relationships/tags" Target="../tags/tag287.xml" /><Relationship Id="rId25" Type="http://schemas.openxmlformats.org/officeDocument/2006/relationships/tags" Target="../tags/tag288.xml" /><Relationship Id="rId3" Type="http://schemas.openxmlformats.org/officeDocument/2006/relationships/tags" Target="../tags/tag267.xml" /><Relationship Id="rId4" Type="http://schemas.openxmlformats.org/officeDocument/2006/relationships/image" Target="../media/image11.png" /><Relationship Id="rId5" Type="http://schemas.openxmlformats.org/officeDocument/2006/relationships/tags" Target="../tags/tag268.xml" /><Relationship Id="rId6" Type="http://schemas.openxmlformats.org/officeDocument/2006/relationships/tags" Target="../tags/tag269.xml" /><Relationship Id="rId7" Type="http://schemas.openxmlformats.org/officeDocument/2006/relationships/tags" Target="../tags/tag270.xml" /><Relationship Id="rId8" Type="http://schemas.openxmlformats.org/officeDocument/2006/relationships/tags" Target="../tags/tag271.xml" /><Relationship Id="rId9" Type="http://schemas.openxmlformats.org/officeDocument/2006/relationships/tags" Target="../tags/tag272.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image" Target="../media/image12.png" /><Relationship Id="rId11" Type="http://schemas.openxmlformats.org/officeDocument/2006/relationships/tags" Target="../tags/tag300.xml" /><Relationship Id="rId12" Type="http://schemas.openxmlformats.org/officeDocument/2006/relationships/tags" Target="../tags/tag301.xml" /><Relationship Id="rId13" Type="http://schemas.openxmlformats.org/officeDocument/2006/relationships/tags" Target="../tags/tag302.xml" /><Relationship Id="rId14" Type="http://schemas.openxmlformats.org/officeDocument/2006/relationships/tags" Target="../tags/tag303.xml" /><Relationship Id="rId2" Type="http://schemas.openxmlformats.org/officeDocument/2006/relationships/notesSlide" Target="../notesSlides/notesSlide6.xml" /><Relationship Id="rId3" Type="http://schemas.openxmlformats.org/officeDocument/2006/relationships/tags" Target="../tags/tag293.xml" /><Relationship Id="rId4" Type="http://schemas.openxmlformats.org/officeDocument/2006/relationships/tags" Target="../tags/tag294.xml" /><Relationship Id="rId5" Type="http://schemas.openxmlformats.org/officeDocument/2006/relationships/tags" Target="../tags/tag295.xml" /><Relationship Id="rId6" Type="http://schemas.openxmlformats.org/officeDocument/2006/relationships/tags" Target="../tags/tag296.xml" /><Relationship Id="rId7" Type="http://schemas.openxmlformats.org/officeDocument/2006/relationships/tags" Target="../tags/tag297.xml" /><Relationship Id="rId8" Type="http://schemas.openxmlformats.org/officeDocument/2006/relationships/tags" Target="../tags/tag298.xml" /><Relationship Id="rId9" Type="http://schemas.openxmlformats.org/officeDocument/2006/relationships/tags" Target="../tags/tag299.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15.xml" /><Relationship Id="rId11" Type="http://schemas.openxmlformats.org/officeDocument/2006/relationships/tags" Target="../tags/tag316.xml" /><Relationship Id="rId12" Type="http://schemas.openxmlformats.org/officeDocument/2006/relationships/tags" Target="../tags/tag317.xml" /><Relationship Id="rId13" Type="http://schemas.openxmlformats.org/officeDocument/2006/relationships/tags" Target="../tags/tag318.xml" /><Relationship Id="rId14" Type="http://schemas.openxmlformats.org/officeDocument/2006/relationships/tags" Target="../tags/tag319.xml" /><Relationship Id="rId15" Type="http://schemas.openxmlformats.org/officeDocument/2006/relationships/tags" Target="../tags/tag320.xml" /><Relationship Id="rId16" Type="http://schemas.openxmlformats.org/officeDocument/2006/relationships/tags" Target="../tags/tag321.xml" /><Relationship Id="rId17" Type="http://schemas.openxmlformats.org/officeDocument/2006/relationships/tags" Target="../tags/tag322.xml" /><Relationship Id="rId2" Type="http://schemas.openxmlformats.org/officeDocument/2006/relationships/notesSlide" Target="../notesSlides/notesSlide7.xml" /><Relationship Id="rId3" Type="http://schemas.openxmlformats.org/officeDocument/2006/relationships/tags" Target="../tags/tag308.xml" /><Relationship Id="rId4" Type="http://schemas.openxmlformats.org/officeDocument/2006/relationships/tags" Target="../tags/tag309.xml" /><Relationship Id="rId5" Type="http://schemas.openxmlformats.org/officeDocument/2006/relationships/tags" Target="../tags/tag310.xml" /><Relationship Id="rId6" Type="http://schemas.openxmlformats.org/officeDocument/2006/relationships/tags" Target="../tags/tag311.xml" /><Relationship Id="rId7" Type="http://schemas.openxmlformats.org/officeDocument/2006/relationships/tags" Target="../tags/tag312.xml" /><Relationship Id="rId8" Type="http://schemas.openxmlformats.org/officeDocument/2006/relationships/tags" Target="../tags/tag313.xml" /><Relationship Id="rId9" Type="http://schemas.openxmlformats.org/officeDocument/2006/relationships/tags" Target="../tags/tag314.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34.xml" /><Relationship Id="rId11" Type="http://schemas.openxmlformats.org/officeDocument/2006/relationships/tags" Target="../tags/tag335.xml" /><Relationship Id="rId12" Type="http://schemas.openxmlformats.org/officeDocument/2006/relationships/tags" Target="../tags/tag336.xml" /><Relationship Id="rId13" Type="http://schemas.openxmlformats.org/officeDocument/2006/relationships/tags" Target="../tags/tag337.xml" /><Relationship Id="rId14" Type="http://schemas.openxmlformats.org/officeDocument/2006/relationships/tags" Target="../tags/tag338.xml" /><Relationship Id="rId15" Type="http://schemas.openxmlformats.org/officeDocument/2006/relationships/tags" Target="../tags/tag339.xml" /><Relationship Id="rId16" Type="http://schemas.openxmlformats.org/officeDocument/2006/relationships/tags" Target="../tags/tag340.xml" /><Relationship Id="rId17" Type="http://schemas.openxmlformats.org/officeDocument/2006/relationships/tags" Target="../tags/tag341.xml" /><Relationship Id="rId18" Type="http://schemas.openxmlformats.org/officeDocument/2006/relationships/tags" Target="../tags/tag342.xml" /><Relationship Id="rId19" Type="http://schemas.openxmlformats.org/officeDocument/2006/relationships/tags" Target="../tags/tag343.xml" /><Relationship Id="rId2" Type="http://schemas.openxmlformats.org/officeDocument/2006/relationships/notesSlide" Target="../notesSlides/notesSlide8.xml" /><Relationship Id="rId20" Type="http://schemas.openxmlformats.org/officeDocument/2006/relationships/tags" Target="../tags/tag344.xml" /><Relationship Id="rId3" Type="http://schemas.openxmlformats.org/officeDocument/2006/relationships/tags" Target="../tags/tag327.xml" /><Relationship Id="rId4" Type="http://schemas.openxmlformats.org/officeDocument/2006/relationships/tags" Target="../tags/tag328.xml" /><Relationship Id="rId5" Type="http://schemas.openxmlformats.org/officeDocument/2006/relationships/tags" Target="../tags/tag329.xml" /><Relationship Id="rId6" Type="http://schemas.openxmlformats.org/officeDocument/2006/relationships/tags" Target="../tags/tag330.xml" /><Relationship Id="rId7" Type="http://schemas.openxmlformats.org/officeDocument/2006/relationships/tags" Target="../tags/tag331.xml" /><Relationship Id="rId8" Type="http://schemas.openxmlformats.org/officeDocument/2006/relationships/tags" Target="../tags/tag332.xml" /><Relationship Id="rId9" Type="http://schemas.openxmlformats.org/officeDocument/2006/relationships/tags" Target="../tags/tag333.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56.xml" /><Relationship Id="rId11" Type="http://schemas.openxmlformats.org/officeDocument/2006/relationships/tags" Target="../tags/tag357.xml" /><Relationship Id="rId12" Type="http://schemas.openxmlformats.org/officeDocument/2006/relationships/tags" Target="../tags/tag358.xml" /><Relationship Id="rId13" Type="http://schemas.openxmlformats.org/officeDocument/2006/relationships/tags" Target="../tags/tag359.xml" /><Relationship Id="rId14" Type="http://schemas.openxmlformats.org/officeDocument/2006/relationships/tags" Target="../tags/tag360.xml" /><Relationship Id="rId15" Type="http://schemas.openxmlformats.org/officeDocument/2006/relationships/tags" Target="../tags/tag361.xml" /><Relationship Id="rId16" Type="http://schemas.openxmlformats.org/officeDocument/2006/relationships/tags" Target="../tags/tag362.xml" /><Relationship Id="rId17" Type="http://schemas.openxmlformats.org/officeDocument/2006/relationships/tags" Target="../tags/tag363.xml" /><Relationship Id="rId2" Type="http://schemas.openxmlformats.org/officeDocument/2006/relationships/notesSlide" Target="../notesSlides/notesSlide9.xml" /><Relationship Id="rId3" Type="http://schemas.openxmlformats.org/officeDocument/2006/relationships/tags" Target="../tags/tag349.xml" /><Relationship Id="rId4" Type="http://schemas.openxmlformats.org/officeDocument/2006/relationships/tags" Target="../tags/tag350.xml" /><Relationship Id="rId5" Type="http://schemas.openxmlformats.org/officeDocument/2006/relationships/tags" Target="../tags/tag351.xml" /><Relationship Id="rId6" Type="http://schemas.openxmlformats.org/officeDocument/2006/relationships/tags" Target="../tags/tag352.xml" /><Relationship Id="rId7" Type="http://schemas.openxmlformats.org/officeDocument/2006/relationships/tags" Target="../tags/tag353.xml" /><Relationship Id="rId8" Type="http://schemas.openxmlformats.org/officeDocument/2006/relationships/tags" Target="../tags/tag354.xml" /><Relationship Id="rId9" Type="http://schemas.openxmlformats.org/officeDocument/2006/relationships/tags" Target="../tags/tag355.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75.xml" /><Relationship Id="rId11" Type="http://schemas.openxmlformats.org/officeDocument/2006/relationships/tags" Target="../tags/tag376.xml" /><Relationship Id="rId12" Type="http://schemas.openxmlformats.org/officeDocument/2006/relationships/tags" Target="../tags/tag377.xml" /><Relationship Id="rId13" Type="http://schemas.openxmlformats.org/officeDocument/2006/relationships/tags" Target="../tags/tag378.xml" /><Relationship Id="rId2" Type="http://schemas.openxmlformats.org/officeDocument/2006/relationships/notesSlide" Target="../notesSlides/notesSlide10.xml" /><Relationship Id="rId3" Type="http://schemas.openxmlformats.org/officeDocument/2006/relationships/tags" Target="../tags/tag368.xml" /><Relationship Id="rId4" Type="http://schemas.openxmlformats.org/officeDocument/2006/relationships/tags" Target="../tags/tag369.xml" /><Relationship Id="rId5" Type="http://schemas.openxmlformats.org/officeDocument/2006/relationships/tags" Target="../tags/tag370.xml" /><Relationship Id="rId6" Type="http://schemas.openxmlformats.org/officeDocument/2006/relationships/tags" Target="../tags/tag371.xml" /><Relationship Id="rId7" Type="http://schemas.openxmlformats.org/officeDocument/2006/relationships/tags" Target="../tags/tag372.xml" /><Relationship Id="rId8" Type="http://schemas.openxmlformats.org/officeDocument/2006/relationships/tags" Target="../tags/tag373.xml" /><Relationship Id="rId9" Type="http://schemas.openxmlformats.org/officeDocument/2006/relationships/tags" Target="../tags/tag374.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389.xml" /><Relationship Id="rId11" Type="http://schemas.openxmlformats.org/officeDocument/2006/relationships/tags" Target="../tags/tag390.xml" /><Relationship Id="rId12" Type="http://schemas.openxmlformats.org/officeDocument/2006/relationships/tags" Target="../tags/tag391.xml" /><Relationship Id="rId13" Type="http://schemas.openxmlformats.org/officeDocument/2006/relationships/tags" Target="../tags/tag392.xml" /><Relationship Id="rId14" Type="http://schemas.openxmlformats.org/officeDocument/2006/relationships/tags" Target="../tags/tag393.xml" /><Relationship Id="rId15" Type="http://schemas.openxmlformats.org/officeDocument/2006/relationships/tags" Target="../tags/tag394.xml" /><Relationship Id="rId2" Type="http://schemas.openxmlformats.org/officeDocument/2006/relationships/notesSlide" Target="../notesSlides/notesSlide11.xml" /><Relationship Id="rId3" Type="http://schemas.openxmlformats.org/officeDocument/2006/relationships/tags" Target="../tags/tag383.xml" /><Relationship Id="rId4" Type="http://schemas.openxmlformats.org/officeDocument/2006/relationships/tags" Target="../tags/tag384.xml" /><Relationship Id="rId5" Type="http://schemas.openxmlformats.org/officeDocument/2006/relationships/tags" Target="../tags/tag385.xml" /><Relationship Id="rId6" Type="http://schemas.openxmlformats.org/officeDocument/2006/relationships/tags" Target="../tags/tag386.xml" /><Relationship Id="rId7" Type="http://schemas.openxmlformats.org/officeDocument/2006/relationships/tags" Target="../tags/tag387.xml" /><Relationship Id="rId8" Type="http://schemas.openxmlformats.org/officeDocument/2006/relationships/tags" Target="../tags/tag388.xml" /><Relationship Id="rId9" Type="http://schemas.openxmlformats.org/officeDocument/2006/relationships/image" Target="../media/image13.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403.xml" /><Relationship Id="rId11" Type="http://schemas.openxmlformats.org/officeDocument/2006/relationships/tags" Target="../tags/tag404.xml" /><Relationship Id="rId12" Type="http://schemas.openxmlformats.org/officeDocument/2006/relationships/tags" Target="../tags/tag405.xml" /><Relationship Id="rId13" Type="http://schemas.openxmlformats.org/officeDocument/2006/relationships/tags" Target="../tags/tag406.xml" /><Relationship Id="rId2" Type="http://schemas.openxmlformats.org/officeDocument/2006/relationships/tags" Target="../tags/tag395.xml" /><Relationship Id="rId3" Type="http://schemas.openxmlformats.org/officeDocument/2006/relationships/tags" Target="../tags/tag396.xml" /><Relationship Id="rId4" Type="http://schemas.openxmlformats.org/officeDocument/2006/relationships/tags" Target="../tags/tag397.xml" /><Relationship Id="rId5" Type="http://schemas.openxmlformats.org/officeDocument/2006/relationships/tags" Target="../tags/tag398.xml" /><Relationship Id="rId6" Type="http://schemas.openxmlformats.org/officeDocument/2006/relationships/tags" Target="../tags/tag399.xml" /><Relationship Id="rId7" Type="http://schemas.openxmlformats.org/officeDocument/2006/relationships/tags" Target="../tags/tag400.xml" /><Relationship Id="rId8" Type="http://schemas.openxmlformats.org/officeDocument/2006/relationships/tags" Target="../tags/tag401.xml" /><Relationship Id="rId9" Type="http://schemas.openxmlformats.org/officeDocument/2006/relationships/tags" Target="../tags/tag402.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415.xml" /><Relationship Id="rId11" Type="http://schemas.openxmlformats.org/officeDocument/2006/relationships/tags" Target="../tags/tag416.xml" /><Relationship Id="rId2" Type="http://schemas.openxmlformats.org/officeDocument/2006/relationships/tags" Target="../tags/tag407.xml" /><Relationship Id="rId3" Type="http://schemas.openxmlformats.org/officeDocument/2006/relationships/tags" Target="../tags/tag408.xml" /><Relationship Id="rId4" Type="http://schemas.openxmlformats.org/officeDocument/2006/relationships/tags" Target="../tags/tag409.xml" /><Relationship Id="rId5" Type="http://schemas.openxmlformats.org/officeDocument/2006/relationships/tags" Target="../tags/tag410.xml" /><Relationship Id="rId6" Type="http://schemas.openxmlformats.org/officeDocument/2006/relationships/tags" Target="../tags/tag411.xml" /><Relationship Id="rId7" Type="http://schemas.openxmlformats.org/officeDocument/2006/relationships/tags" Target="../tags/tag412.xml" /><Relationship Id="rId8" Type="http://schemas.openxmlformats.org/officeDocument/2006/relationships/tags" Target="../tags/tag413.xml" /><Relationship Id="rId9" Type="http://schemas.openxmlformats.org/officeDocument/2006/relationships/tags" Target="../tags/tag414.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423.xml" /><Relationship Id="rId11" Type="http://schemas.openxmlformats.org/officeDocument/2006/relationships/tags" Target="../tags/tag424.xml" /><Relationship Id="rId12" Type="http://schemas.openxmlformats.org/officeDocument/2006/relationships/tags" Target="../tags/tag425.xml" /><Relationship Id="rId13" Type="http://schemas.openxmlformats.org/officeDocument/2006/relationships/tags" Target="../tags/tag426.xml" /><Relationship Id="rId14" Type="http://schemas.openxmlformats.org/officeDocument/2006/relationships/tags" Target="../tags/tag427.xml" /><Relationship Id="rId15" Type="http://schemas.openxmlformats.org/officeDocument/2006/relationships/tags" Target="../tags/tag428.xml" /><Relationship Id="rId16" Type="http://schemas.openxmlformats.org/officeDocument/2006/relationships/tags" Target="../tags/tag429.xml" /><Relationship Id="rId2" Type="http://schemas.openxmlformats.org/officeDocument/2006/relationships/tags" Target="../tags/tag417.xml" /><Relationship Id="rId3" Type="http://schemas.openxmlformats.org/officeDocument/2006/relationships/image" Target="../media/image14.jpeg" /><Relationship Id="rId4" Type="http://schemas.openxmlformats.org/officeDocument/2006/relationships/tags" Target="../tags/tag418.xml" /><Relationship Id="rId5" Type="http://schemas.openxmlformats.org/officeDocument/2006/relationships/hyperlink" Target="http://www.bellestar.cn/meinvxiezhen/meinvtietu/2006/11209.html" TargetMode="External" /><Relationship Id="rId6" Type="http://schemas.openxmlformats.org/officeDocument/2006/relationships/tags" Target="../tags/tag419.xml" /><Relationship Id="rId7" Type="http://schemas.openxmlformats.org/officeDocument/2006/relationships/tags" Target="../tags/tag420.xml" /><Relationship Id="rId8" Type="http://schemas.openxmlformats.org/officeDocument/2006/relationships/tags" Target="../tags/tag421.xml" /><Relationship Id="rId9" Type="http://schemas.openxmlformats.org/officeDocument/2006/relationships/tags" Target="../tags/tag422.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441.xml" /><Relationship Id="rId11" Type="http://schemas.openxmlformats.org/officeDocument/2006/relationships/image" Target="../media/image15.jpeg" /><Relationship Id="rId12" Type="http://schemas.openxmlformats.org/officeDocument/2006/relationships/tags" Target="../tags/tag442.xml" /><Relationship Id="rId13" Type="http://schemas.openxmlformats.org/officeDocument/2006/relationships/tags" Target="../tags/tag443.xml" /><Relationship Id="rId14" Type="http://schemas.openxmlformats.org/officeDocument/2006/relationships/tags" Target="../tags/tag444.xml" /><Relationship Id="rId15" Type="http://schemas.openxmlformats.org/officeDocument/2006/relationships/image" Target="../media/image16.jpeg" /><Relationship Id="rId2" Type="http://schemas.openxmlformats.org/officeDocument/2006/relationships/notesSlide" Target="../notesSlides/notesSlide12.xml" /><Relationship Id="rId3" Type="http://schemas.openxmlformats.org/officeDocument/2006/relationships/tags" Target="../tags/tag434.xml" /><Relationship Id="rId4" Type="http://schemas.openxmlformats.org/officeDocument/2006/relationships/tags" Target="../tags/tag435.xml" /><Relationship Id="rId5" Type="http://schemas.openxmlformats.org/officeDocument/2006/relationships/tags" Target="../tags/tag436.xml" /><Relationship Id="rId6" Type="http://schemas.openxmlformats.org/officeDocument/2006/relationships/tags" Target="../tags/tag437.xml" /><Relationship Id="rId7" Type="http://schemas.openxmlformats.org/officeDocument/2006/relationships/tags" Target="../tags/tag438.xml" /><Relationship Id="rId8" Type="http://schemas.openxmlformats.org/officeDocument/2006/relationships/tags" Target="../tags/tag439.xml" /><Relationship Id="rId9" Type="http://schemas.openxmlformats.org/officeDocument/2006/relationships/tags" Target="../tags/tag440.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456.xml" /><Relationship Id="rId11" Type="http://schemas.openxmlformats.org/officeDocument/2006/relationships/tags" Target="../tags/tag457.xml" /><Relationship Id="rId12" Type="http://schemas.openxmlformats.org/officeDocument/2006/relationships/image" Target="../media/image17.jpeg" /><Relationship Id="rId13" Type="http://schemas.openxmlformats.org/officeDocument/2006/relationships/tags" Target="../tags/tag458.xml" /><Relationship Id="rId14" Type="http://schemas.openxmlformats.org/officeDocument/2006/relationships/tags" Target="../tags/tag459.xml" /><Relationship Id="rId15" Type="http://schemas.openxmlformats.org/officeDocument/2006/relationships/tags" Target="../tags/tag460.xml" /><Relationship Id="rId2" Type="http://schemas.openxmlformats.org/officeDocument/2006/relationships/notesSlide" Target="../notesSlides/notesSlide13.xml" /><Relationship Id="rId3" Type="http://schemas.openxmlformats.org/officeDocument/2006/relationships/tags" Target="../tags/tag449.xml" /><Relationship Id="rId4" Type="http://schemas.openxmlformats.org/officeDocument/2006/relationships/tags" Target="../tags/tag450.xml" /><Relationship Id="rId5" Type="http://schemas.openxmlformats.org/officeDocument/2006/relationships/tags" Target="../tags/tag451.xml" /><Relationship Id="rId6" Type="http://schemas.openxmlformats.org/officeDocument/2006/relationships/tags" Target="../tags/tag452.xml" /><Relationship Id="rId7" Type="http://schemas.openxmlformats.org/officeDocument/2006/relationships/tags" Target="../tags/tag453.xml" /><Relationship Id="rId8" Type="http://schemas.openxmlformats.org/officeDocument/2006/relationships/tags" Target="../tags/tag454.xml" /><Relationship Id="rId9" Type="http://schemas.openxmlformats.org/officeDocument/2006/relationships/tags" Target="../tags/tag455.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tags" Target="../tags/tag468.xml" /><Relationship Id="rId11" Type="http://schemas.openxmlformats.org/officeDocument/2006/relationships/tags" Target="../tags/tag469.xml" /><Relationship Id="rId12" Type="http://schemas.openxmlformats.org/officeDocument/2006/relationships/tags" Target="../tags/tag470.xml" /><Relationship Id="rId13" Type="http://schemas.openxmlformats.org/officeDocument/2006/relationships/tags" Target="../tags/tag471.xml" /><Relationship Id="rId14" Type="http://schemas.openxmlformats.org/officeDocument/2006/relationships/tags" Target="../tags/tag472.xml" /><Relationship Id="rId15" Type="http://schemas.openxmlformats.org/officeDocument/2006/relationships/tags" Target="../tags/tag473.xml" /><Relationship Id="rId16" Type="http://schemas.openxmlformats.org/officeDocument/2006/relationships/tags" Target="../tags/tag474.xml" /><Relationship Id="rId17" Type="http://schemas.openxmlformats.org/officeDocument/2006/relationships/tags" Target="../tags/tag475.xml" /><Relationship Id="rId18" Type="http://schemas.openxmlformats.org/officeDocument/2006/relationships/tags" Target="../tags/tag476.xml" /><Relationship Id="rId19" Type="http://schemas.openxmlformats.org/officeDocument/2006/relationships/tags" Target="../tags/tag477.xml" /><Relationship Id="rId2" Type="http://schemas.openxmlformats.org/officeDocument/2006/relationships/tags" Target="../tags/tag461.xml" /><Relationship Id="rId20" Type="http://schemas.openxmlformats.org/officeDocument/2006/relationships/tags" Target="../tags/tag478.xml" /><Relationship Id="rId21" Type="http://schemas.openxmlformats.org/officeDocument/2006/relationships/tags" Target="../tags/tag479.xml" /><Relationship Id="rId3" Type="http://schemas.openxmlformats.org/officeDocument/2006/relationships/tags" Target="../tags/tag462.xml" /><Relationship Id="rId4" Type="http://schemas.openxmlformats.org/officeDocument/2006/relationships/image" Target="../media/image8.png" /><Relationship Id="rId5" Type="http://schemas.openxmlformats.org/officeDocument/2006/relationships/tags" Target="../tags/tag463.xml" /><Relationship Id="rId6" Type="http://schemas.openxmlformats.org/officeDocument/2006/relationships/tags" Target="../tags/tag464.xml" /><Relationship Id="rId7" Type="http://schemas.openxmlformats.org/officeDocument/2006/relationships/tags" Target="../tags/tag465.xml" /><Relationship Id="rId8" Type="http://schemas.openxmlformats.org/officeDocument/2006/relationships/tags" Target="../tags/tag466.xml" /><Relationship Id="rId9" Type="http://schemas.openxmlformats.org/officeDocument/2006/relationships/tags" Target="../tags/tag467.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491.xml" /><Relationship Id="rId11" Type="http://schemas.openxmlformats.org/officeDocument/2006/relationships/image" Target="../media/image18.jpeg" /><Relationship Id="rId12" Type="http://schemas.openxmlformats.org/officeDocument/2006/relationships/tags" Target="../tags/tag492.xml" /><Relationship Id="rId13" Type="http://schemas.openxmlformats.org/officeDocument/2006/relationships/tags" Target="../tags/tag493.xml" /><Relationship Id="rId14" Type="http://schemas.openxmlformats.org/officeDocument/2006/relationships/tags" Target="../tags/tag494.xml" /><Relationship Id="rId2" Type="http://schemas.openxmlformats.org/officeDocument/2006/relationships/notesSlide" Target="../notesSlides/notesSlide14.xml" /><Relationship Id="rId3" Type="http://schemas.openxmlformats.org/officeDocument/2006/relationships/tags" Target="../tags/tag484.xml" /><Relationship Id="rId4" Type="http://schemas.openxmlformats.org/officeDocument/2006/relationships/tags" Target="../tags/tag485.xml" /><Relationship Id="rId5" Type="http://schemas.openxmlformats.org/officeDocument/2006/relationships/tags" Target="../tags/tag486.xml" /><Relationship Id="rId6" Type="http://schemas.openxmlformats.org/officeDocument/2006/relationships/tags" Target="../tags/tag487.xml" /><Relationship Id="rId7" Type="http://schemas.openxmlformats.org/officeDocument/2006/relationships/tags" Target="../tags/tag488.xml" /><Relationship Id="rId8" Type="http://schemas.openxmlformats.org/officeDocument/2006/relationships/tags" Target="../tags/tag489.xml" /><Relationship Id="rId9" Type="http://schemas.openxmlformats.org/officeDocument/2006/relationships/tags" Target="../tags/tag490.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506.xml" /><Relationship Id="rId11" Type="http://schemas.openxmlformats.org/officeDocument/2006/relationships/tags" Target="../tags/tag507.xml" /><Relationship Id="rId12" Type="http://schemas.openxmlformats.org/officeDocument/2006/relationships/image" Target="../media/image19.png" /><Relationship Id="rId13" Type="http://schemas.openxmlformats.org/officeDocument/2006/relationships/tags" Target="../tags/tag508.xml" /><Relationship Id="rId14" Type="http://schemas.openxmlformats.org/officeDocument/2006/relationships/tags" Target="../tags/tag509.xml" /><Relationship Id="rId15" Type="http://schemas.openxmlformats.org/officeDocument/2006/relationships/tags" Target="../tags/tag510.xml" /><Relationship Id="rId16" Type="http://schemas.openxmlformats.org/officeDocument/2006/relationships/tags" Target="../tags/tag511.xml" /><Relationship Id="rId17" Type="http://schemas.openxmlformats.org/officeDocument/2006/relationships/tags" Target="../tags/tag512.xml" /><Relationship Id="rId2" Type="http://schemas.openxmlformats.org/officeDocument/2006/relationships/notesSlide" Target="../notesSlides/notesSlide15.xml" /><Relationship Id="rId3" Type="http://schemas.openxmlformats.org/officeDocument/2006/relationships/tags" Target="../tags/tag499.xml" /><Relationship Id="rId4" Type="http://schemas.openxmlformats.org/officeDocument/2006/relationships/tags" Target="../tags/tag500.xml" /><Relationship Id="rId5" Type="http://schemas.openxmlformats.org/officeDocument/2006/relationships/tags" Target="../tags/tag501.xml" /><Relationship Id="rId6" Type="http://schemas.openxmlformats.org/officeDocument/2006/relationships/tags" Target="../tags/tag502.xml" /><Relationship Id="rId7" Type="http://schemas.openxmlformats.org/officeDocument/2006/relationships/tags" Target="../tags/tag503.xml" /><Relationship Id="rId8" Type="http://schemas.openxmlformats.org/officeDocument/2006/relationships/tags" Target="../tags/tag504.xml" /><Relationship Id="rId9" Type="http://schemas.openxmlformats.org/officeDocument/2006/relationships/tags" Target="../tags/tag505.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524.xml" /><Relationship Id="rId11" Type="http://schemas.openxmlformats.org/officeDocument/2006/relationships/tags" Target="../tags/tag525.xml" /><Relationship Id="rId12" Type="http://schemas.openxmlformats.org/officeDocument/2006/relationships/image" Target="../media/image20.jpeg" /><Relationship Id="rId13" Type="http://schemas.openxmlformats.org/officeDocument/2006/relationships/tags" Target="../tags/tag526.xml" /><Relationship Id="rId14" Type="http://schemas.openxmlformats.org/officeDocument/2006/relationships/tags" Target="../tags/tag527.xml" /><Relationship Id="rId2" Type="http://schemas.openxmlformats.org/officeDocument/2006/relationships/notesSlide" Target="../notesSlides/notesSlide16.xml" /><Relationship Id="rId3" Type="http://schemas.openxmlformats.org/officeDocument/2006/relationships/tags" Target="../tags/tag517.xml" /><Relationship Id="rId4" Type="http://schemas.openxmlformats.org/officeDocument/2006/relationships/tags" Target="../tags/tag518.xml" /><Relationship Id="rId5" Type="http://schemas.openxmlformats.org/officeDocument/2006/relationships/tags" Target="../tags/tag519.xml" /><Relationship Id="rId6" Type="http://schemas.openxmlformats.org/officeDocument/2006/relationships/tags" Target="../tags/tag520.xml" /><Relationship Id="rId7" Type="http://schemas.openxmlformats.org/officeDocument/2006/relationships/tags" Target="../tags/tag521.xml" /><Relationship Id="rId8" Type="http://schemas.openxmlformats.org/officeDocument/2006/relationships/tags" Target="../tags/tag522.xml" /><Relationship Id="rId9" Type="http://schemas.openxmlformats.org/officeDocument/2006/relationships/tags" Target="../tags/tag523.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4.xml" /><Relationship Id="rId10" Type="http://schemas.openxmlformats.org/officeDocument/2006/relationships/tags" Target="../tags/tag535.xml" /><Relationship Id="rId11" Type="http://schemas.openxmlformats.org/officeDocument/2006/relationships/tags" Target="../tags/tag536.xml" /><Relationship Id="rId12" Type="http://schemas.openxmlformats.org/officeDocument/2006/relationships/tags" Target="../tags/tag537.xml" /><Relationship Id="rId13" Type="http://schemas.openxmlformats.org/officeDocument/2006/relationships/tags" Target="../tags/tag538.xml" /><Relationship Id="rId14" Type="http://schemas.openxmlformats.org/officeDocument/2006/relationships/tags" Target="../tags/tag539.xml" /><Relationship Id="rId15" Type="http://schemas.openxmlformats.org/officeDocument/2006/relationships/tags" Target="../tags/tag540.xml" /><Relationship Id="rId16" Type="http://schemas.openxmlformats.org/officeDocument/2006/relationships/tags" Target="../tags/tag541.xml" /><Relationship Id="rId17" Type="http://schemas.openxmlformats.org/officeDocument/2006/relationships/tags" Target="../tags/tag542.xml" /><Relationship Id="rId18" Type="http://schemas.openxmlformats.org/officeDocument/2006/relationships/tags" Target="../tags/tag543.xml" /><Relationship Id="rId19" Type="http://schemas.openxmlformats.org/officeDocument/2006/relationships/tags" Target="../tags/tag544.xml" /><Relationship Id="rId2" Type="http://schemas.openxmlformats.org/officeDocument/2006/relationships/tags" Target="../tags/tag528.xml" /><Relationship Id="rId20" Type="http://schemas.openxmlformats.org/officeDocument/2006/relationships/tags" Target="../tags/tag545.xml" /><Relationship Id="rId21" Type="http://schemas.openxmlformats.org/officeDocument/2006/relationships/tags" Target="../tags/tag546.xml" /><Relationship Id="rId22" Type="http://schemas.openxmlformats.org/officeDocument/2006/relationships/tags" Target="../tags/tag547.xml" /><Relationship Id="rId23" Type="http://schemas.openxmlformats.org/officeDocument/2006/relationships/tags" Target="../tags/tag548.xml" /><Relationship Id="rId24" Type="http://schemas.openxmlformats.org/officeDocument/2006/relationships/tags" Target="../tags/tag549.xml" /><Relationship Id="rId25" Type="http://schemas.openxmlformats.org/officeDocument/2006/relationships/tags" Target="../tags/tag550.xml" /><Relationship Id="rId26" Type="http://schemas.openxmlformats.org/officeDocument/2006/relationships/tags" Target="../tags/tag551.xml" /><Relationship Id="rId27" Type="http://schemas.openxmlformats.org/officeDocument/2006/relationships/tags" Target="../tags/tag552.xml" /><Relationship Id="rId28" Type="http://schemas.openxmlformats.org/officeDocument/2006/relationships/tags" Target="../tags/tag553.xml" /><Relationship Id="rId29" Type="http://schemas.openxmlformats.org/officeDocument/2006/relationships/tags" Target="../tags/tag554.xml" /><Relationship Id="rId3" Type="http://schemas.openxmlformats.org/officeDocument/2006/relationships/image" Target="../media/image21.png" /><Relationship Id="rId30" Type="http://schemas.openxmlformats.org/officeDocument/2006/relationships/tags" Target="../tags/tag555.xml" /><Relationship Id="rId31" Type="http://schemas.openxmlformats.org/officeDocument/2006/relationships/tags" Target="../tags/tag556.xml" /><Relationship Id="rId32" Type="http://schemas.openxmlformats.org/officeDocument/2006/relationships/tags" Target="../tags/tag557.xml" /><Relationship Id="rId33" Type="http://schemas.openxmlformats.org/officeDocument/2006/relationships/tags" Target="../tags/tag558.xml" /><Relationship Id="rId34" Type="http://schemas.openxmlformats.org/officeDocument/2006/relationships/tags" Target="../tags/tag559.xml" /><Relationship Id="rId35" Type="http://schemas.openxmlformats.org/officeDocument/2006/relationships/tags" Target="../tags/tag560.xml" /><Relationship Id="rId36" Type="http://schemas.openxmlformats.org/officeDocument/2006/relationships/tags" Target="../tags/tag561.xml" /><Relationship Id="rId37" Type="http://schemas.openxmlformats.org/officeDocument/2006/relationships/tags" Target="../tags/tag562.xml" /><Relationship Id="rId4" Type="http://schemas.openxmlformats.org/officeDocument/2006/relationships/tags" Target="../tags/tag529.xml" /><Relationship Id="rId5" Type="http://schemas.openxmlformats.org/officeDocument/2006/relationships/tags" Target="../tags/tag530.xml" /><Relationship Id="rId6" Type="http://schemas.openxmlformats.org/officeDocument/2006/relationships/tags" Target="../tags/tag531.xml" /><Relationship Id="rId7" Type="http://schemas.openxmlformats.org/officeDocument/2006/relationships/tags" Target="../tags/tag532.xml" /><Relationship Id="rId8" Type="http://schemas.openxmlformats.org/officeDocument/2006/relationships/tags" Target="../tags/tag533.xml" /><Relationship Id="rId9" Type="http://schemas.openxmlformats.org/officeDocument/2006/relationships/tags" Target="../tags/tag534.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570.xml" /><Relationship Id="rId11" Type="http://schemas.openxmlformats.org/officeDocument/2006/relationships/tags" Target="../tags/tag571.xml" /><Relationship Id="rId12" Type="http://schemas.openxmlformats.org/officeDocument/2006/relationships/tags" Target="../tags/tag572.xml" /><Relationship Id="rId13" Type="http://schemas.openxmlformats.org/officeDocument/2006/relationships/tags" Target="../tags/tag573.xml" /><Relationship Id="rId14" Type="http://schemas.openxmlformats.org/officeDocument/2006/relationships/tags" Target="../tags/tag574.xml" /><Relationship Id="rId15" Type="http://schemas.openxmlformats.org/officeDocument/2006/relationships/tags" Target="../tags/tag575.xml" /><Relationship Id="rId16" Type="http://schemas.openxmlformats.org/officeDocument/2006/relationships/tags" Target="../tags/tag576.xml" /><Relationship Id="rId17" Type="http://schemas.openxmlformats.org/officeDocument/2006/relationships/tags" Target="../tags/tag577.xml" /><Relationship Id="rId18" Type="http://schemas.openxmlformats.org/officeDocument/2006/relationships/tags" Target="../tags/tag578.xml" /><Relationship Id="rId19" Type="http://schemas.openxmlformats.org/officeDocument/2006/relationships/tags" Target="../tags/tag579.xml" /><Relationship Id="rId2" Type="http://schemas.openxmlformats.org/officeDocument/2006/relationships/tags" Target="../tags/tag563.xml" /><Relationship Id="rId20" Type="http://schemas.openxmlformats.org/officeDocument/2006/relationships/tags" Target="../tags/tag580.xml" /><Relationship Id="rId21" Type="http://schemas.openxmlformats.org/officeDocument/2006/relationships/tags" Target="../tags/tag581.xml" /><Relationship Id="rId22" Type="http://schemas.openxmlformats.org/officeDocument/2006/relationships/tags" Target="../tags/tag582.xml" /><Relationship Id="rId23" Type="http://schemas.openxmlformats.org/officeDocument/2006/relationships/tags" Target="../tags/tag583.xml" /><Relationship Id="rId24" Type="http://schemas.openxmlformats.org/officeDocument/2006/relationships/tags" Target="../tags/tag584.xml" /><Relationship Id="rId25" Type="http://schemas.openxmlformats.org/officeDocument/2006/relationships/tags" Target="../tags/tag585.xml" /><Relationship Id="rId26" Type="http://schemas.openxmlformats.org/officeDocument/2006/relationships/tags" Target="../tags/tag586.xml" /><Relationship Id="rId27" Type="http://schemas.openxmlformats.org/officeDocument/2006/relationships/tags" Target="../tags/tag587.xml" /><Relationship Id="rId28" Type="http://schemas.openxmlformats.org/officeDocument/2006/relationships/tags" Target="../tags/tag588.xml" /><Relationship Id="rId29" Type="http://schemas.openxmlformats.org/officeDocument/2006/relationships/tags" Target="../tags/tag589.xml" /><Relationship Id="rId3" Type="http://schemas.openxmlformats.org/officeDocument/2006/relationships/tags" Target="../tags/tag564.xml" /><Relationship Id="rId4" Type="http://schemas.openxmlformats.org/officeDocument/2006/relationships/tags" Target="../tags/tag565.xml" /><Relationship Id="rId5" Type="http://schemas.openxmlformats.org/officeDocument/2006/relationships/tags" Target="../tags/tag566.xml" /><Relationship Id="rId6" Type="http://schemas.openxmlformats.org/officeDocument/2006/relationships/tags" Target="../tags/tag567.xml" /><Relationship Id="rId7" Type="http://schemas.openxmlformats.org/officeDocument/2006/relationships/image" Target="../media/image8.png" /><Relationship Id="rId8" Type="http://schemas.openxmlformats.org/officeDocument/2006/relationships/tags" Target="../tags/tag568.xml" /><Relationship Id="rId9" Type="http://schemas.openxmlformats.org/officeDocument/2006/relationships/tags" Target="../tags/tag569.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598.xml" /><Relationship Id="rId11" Type="http://schemas.openxmlformats.org/officeDocument/2006/relationships/tags" Target="../tags/tag599.xml" /><Relationship Id="rId12" Type="http://schemas.openxmlformats.org/officeDocument/2006/relationships/tags" Target="../tags/tag600.xml" /><Relationship Id="rId13" Type="http://schemas.openxmlformats.org/officeDocument/2006/relationships/tags" Target="../tags/tag601.xml" /><Relationship Id="rId14" Type="http://schemas.openxmlformats.org/officeDocument/2006/relationships/tags" Target="../tags/tag602.xml" /><Relationship Id="rId15" Type="http://schemas.openxmlformats.org/officeDocument/2006/relationships/tags" Target="../tags/tag603.xml" /><Relationship Id="rId16" Type="http://schemas.openxmlformats.org/officeDocument/2006/relationships/tags" Target="../tags/tag604.xml" /><Relationship Id="rId17" Type="http://schemas.openxmlformats.org/officeDocument/2006/relationships/tags" Target="../tags/tag605.xml" /><Relationship Id="rId2" Type="http://schemas.openxmlformats.org/officeDocument/2006/relationships/tags" Target="../tags/tag590.xml" /><Relationship Id="rId3" Type="http://schemas.openxmlformats.org/officeDocument/2006/relationships/tags" Target="../tags/tag591.xml" /><Relationship Id="rId4" Type="http://schemas.openxmlformats.org/officeDocument/2006/relationships/tags" Target="../tags/tag592.xml" /><Relationship Id="rId5" Type="http://schemas.openxmlformats.org/officeDocument/2006/relationships/tags" Target="../tags/tag593.xml" /><Relationship Id="rId6" Type="http://schemas.openxmlformats.org/officeDocument/2006/relationships/tags" Target="../tags/tag594.xml" /><Relationship Id="rId7" Type="http://schemas.openxmlformats.org/officeDocument/2006/relationships/tags" Target="../tags/tag595.xml" /><Relationship Id="rId8" Type="http://schemas.openxmlformats.org/officeDocument/2006/relationships/tags" Target="../tags/tag596.xml" /><Relationship Id="rId9" Type="http://schemas.openxmlformats.org/officeDocument/2006/relationships/tags" Target="../tags/tag597.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609.xml" /><Relationship Id="rId11" Type="http://schemas.openxmlformats.org/officeDocument/2006/relationships/tags" Target="../tags/tag610.xml" /><Relationship Id="rId12" Type="http://schemas.openxmlformats.org/officeDocument/2006/relationships/tags" Target="../tags/tag611.xml" /><Relationship Id="rId13" Type="http://schemas.openxmlformats.org/officeDocument/2006/relationships/tags" Target="../tags/tag612.xml" /><Relationship Id="rId2" Type="http://schemas.openxmlformats.org/officeDocument/2006/relationships/tags" Target="../tags/tag606.xml" /><Relationship Id="rId3" Type="http://schemas.openxmlformats.org/officeDocument/2006/relationships/tags" Target="../tags/tag607.xml" /><Relationship Id="rId4" Type="http://schemas.microsoft.com/office/2007/relationships/diagramDrawing" Target="../diagrams/drawing1.xml" /><Relationship Id="rId5" Type="http://schemas.openxmlformats.org/officeDocument/2006/relationships/diagramData" Target="../diagrams/data1.xml" /><Relationship Id="rId6" Type="http://schemas.openxmlformats.org/officeDocument/2006/relationships/diagramLayout" Target="../diagrams/layout1.xml" /><Relationship Id="rId7" Type="http://schemas.openxmlformats.org/officeDocument/2006/relationships/diagramQuickStyle" Target="../diagrams/quickStyle1.xml" /><Relationship Id="rId8" Type="http://schemas.openxmlformats.org/officeDocument/2006/relationships/diagramColors" Target="../diagrams/colors1.xml" /><Relationship Id="rId9" Type="http://schemas.openxmlformats.org/officeDocument/2006/relationships/tags" Target="../tags/tag608.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image" Target="../media/image24.jpeg" /><Relationship Id="rId11" Type="http://schemas.openxmlformats.org/officeDocument/2006/relationships/tags" Target="../tags/tag622.xml" /><Relationship Id="rId12" Type="http://schemas.openxmlformats.org/officeDocument/2006/relationships/image" Target="../media/image25.jpeg" /><Relationship Id="rId13" Type="http://schemas.openxmlformats.org/officeDocument/2006/relationships/tags" Target="../tags/tag623.xml" /><Relationship Id="rId14" Type="http://schemas.openxmlformats.org/officeDocument/2006/relationships/tags" Target="../tags/tag624.xml" /><Relationship Id="rId15" Type="http://schemas.openxmlformats.org/officeDocument/2006/relationships/tags" Target="../tags/tag625.xml" /><Relationship Id="rId16" Type="http://schemas.openxmlformats.org/officeDocument/2006/relationships/tags" Target="../tags/tag626.xml" /><Relationship Id="rId17" Type="http://schemas.openxmlformats.org/officeDocument/2006/relationships/tags" Target="../tags/tag627.xml" /><Relationship Id="rId18" Type="http://schemas.openxmlformats.org/officeDocument/2006/relationships/tags" Target="../tags/tag628.xml" /><Relationship Id="rId19" Type="http://schemas.openxmlformats.org/officeDocument/2006/relationships/tags" Target="../tags/tag629.xml" /><Relationship Id="rId2" Type="http://schemas.openxmlformats.org/officeDocument/2006/relationships/notesSlide" Target="../notesSlides/notesSlide17.xml" /><Relationship Id="rId20" Type="http://schemas.openxmlformats.org/officeDocument/2006/relationships/tags" Target="../tags/tag630.xml" /><Relationship Id="rId21" Type="http://schemas.openxmlformats.org/officeDocument/2006/relationships/tags" Target="../tags/tag631.xml" /><Relationship Id="rId22" Type="http://schemas.openxmlformats.org/officeDocument/2006/relationships/tags" Target="../tags/tag632.xml" /><Relationship Id="rId23" Type="http://schemas.openxmlformats.org/officeDocument/2006/relationships/tags" Target="../tags/tag633.xml" /><Relationship Id="rId3" Type="http://schemas.openxmlformats.org/officeDocument/2006/relationships/tags" Target="../tags/tag617.xml" /><Relationship Id="rId4" Type="http://schemas.openxmlformats.org/officeDocument/2006/relationships/tags" Target="../tags/tag618.xml" /><Relationship Id="rId5" Type="http://schemas.openxmlformats.org/officeDocument/2006/relationships/tags" Target="../tags/tag619.xml" /><Relationship Id="rId6" Type="http://schemas.openxmlformats.org/officeDocument/2006/relationships/image" Target="../media/image22.jpeg" /><Relationship Id="rId7" Type="http://schemas.openxmlformats.org/officeDocument/2006/relationships/tags" Target="../tags/tag620.xml" /><Relationship Id="rId8" Type="http://schemas.openxmlformats.org/officeDocument/2006/relationships/image" Target="../media/image23.jpeg" /><Relationship Id="rId9" Type="http://schemas.openxmlformats.org/officeDocument/2006/relationships/tags" Target="../tags/tag621.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642.xml" /><Relationship Id="rId11" Type="http://schemas.openxmlformats.org/officeDocument/2006/relationships/tags" Target="../tags/tag643.xml" /><Relationship Id="rId12" Type="http://schemas.openxmlformats.org/officeDocument/2006/relationships/tags" Target="../tags/tag644.xml" /><Relationship Id="rId13" Type="http://schemas.openxmlformats.org/officeDocument/2006/relationships/tags" Target="../tags/tag645.xml" /><Relationship Id="rId14" Type="http://schemas.openxmlformats.org/officeDocument/2006/relationships/tags" Target="../tags/tag646.xml" /><Relationship Id="rId15" Type="http://schemas.openxmlformats.org/officeDocument/2006/relationships/tags" Target="../tags/tag647.xml" /><Relationship Id="rId16" Type="http://schemas.openxmlformats.org/officeDocument/2006/relationships/tags" Target="../tags/tag648.xml" /><Relationship Id="rId17" Type="http://schemas.openxmlformats.org/officeDocument/2006/relationships/tags" Target="../tags/tag649.xml" /><Relationship Id="rId2" Type="http://schemas.openxmlformats.org/officeDocument/2006/relationships/notesSlide" Target="../notesSlides/notesSlide18.xml" /><Relationship Id="rId3" Type="http://schemas.openxmlformats.org/officeDocument/2006/relationships/tags" Target="../tags/tag637.xml" /><Relationship Id="rId4" Type="http://schemas.openxmlformats.org/officeDocument/2006/relationships/tags" Target="../tags/tag638.xml" /><Relationship Id="rId5" Type="http://schemas.openxmlformats.org/officeDocument/2006/relationships/tags" Target="../tags/tag639.xml" /><Relationship Id="rId6" Type="http://schemas.openxmlformats.org/officeDocument/2006/relationships/image" Target="../media/image26.jpeg" /><Relationship Id="rId7" Type="http://schemas.openxmlformats.org/officeDocument/2006/relationships/tags" Target="../tags/tag640.xml" /><Relationship Id="rId8" Type="http://schemas.openxmlformats.org/officeDocument/2006/relationships/image" Target="../media/image27.jpeg" /><Relationship Id="rId9" Type="http://schemas.openxmlformats.org/officeDocument/2006/relationships/tags" Target="../tags/tag641.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657.xml" /><Relationship Id="rId2" Type="http://schemas.openxmlformats.org/officeDocument/2006/relationships/tags" Target="../tags/tag650.xml" /><Relationship Id="rId3" Type="http://schemas.openxmlformats.org/officeDocument/2006/relationships/tags" Target="../tags/tag651.xml" /><Relationship Id="rId4" Type="http://schemas.openxmlformats.org/officeDocument/2006/relationships/tags" Target="../tags/tag652.xml" /><Relationship Id="rId5" Type="http://schemas.openxmlformats.org/officeDocument/2006/relationships/image" Target="../media/image28.jpeg" /><Relationship Id="rId6" Type="http://schemas.openxmlformats.org/officeDocument/2006/relationships/tags" Target="../tags/tag653.xml" /><Relationship Id="rId7" Type="http://schemas.openxmlformats.org/officeDocument/2006/relationships/tags" Target="../tags/tag654.xml" /><Relationship Id="rId8" Type="http://schemas.openxmlformats.org/officeDocument/2006/relationships/tags" Target="../tags/tag655.xml" /><Relationship Id="rId9" Type="http://schemas.openxmlformats.org/officeDocument/2006/relationships/tags" Target="../tags/tag656.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658.xml" /><Relationship Id="rId3" Type="http://schemas.openxmlformats.org/officeDocument/2006/relationships/image" Target="../media/image29.png" /><Relationship Id="rId4" Type="http://schemas.openxmlformats.org/officeDocument/2006/relationships/tags" Target="../tags/tag659.xml" /><Relationship Id="rId5" Type="http://schemas.openxmlformats.org/officeDocument/2006/relationships/tags" Target="../tags/tag660.xml" /><Relationship Id="rId6" Type="http://schemas.openxmlformats.org/officeDocument/2006/relationships/tags" Target="../tags/tag661.xml" /><Relationship Id="rId7" Type="http://schemas.openxmlformats.org/officeDocument/2006/relationships/tags" Target="../tags/tag662.xml" /><Relationship Id="rId8" Type="http://schemas.openxmlformats.org/officeDocument/2006/relationships/tags" Target="../tags/tag663.xml" /><Relationship Id="rId9" Type="http://schemas.openxmlformats.org/officeDocument/2006/relationships/tags" Target="../tags/tag664.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670.xml" /><Relationship Id="rId11" Type="http://schemas.openxmlformats.org/officeDocument/2006/relationships/tags" Target="../tags/tag671.xml" /><Relationship Id="rId12" Type="http://schemas.openxmlformats.org/officeDocument/2006/relationships/image" Target="../media/image33.jpeg" /><Relationship Id="rId13" Type="http://schemas.openxmlformats.org/officeDocument/2006/relationships/tags" Target="../tags/tag672.xml" /><Relationship Id="rId14" Type="http://schemas.openxmlformats.org/officeDocument/2006/relationships/tags" Target="../tags/tag673.xml" /><Relationship Id="rId15" Type="http://schemas.openxmlformats.org/officeDocument/2006/relationships/tags" Target="../tags/tag674.xml" /><Relationship Id="rId16" Type="http://schemas.openxmlformats.org/officeDocument/2006/relationships/tags" Target="../tags/tag675.xml" /><Relationship Id="rId17" Type="http://schemas.openxmlformats.org/officeDocument/2006/relationships/tags" Target="../tags/tag676.xml" /><Relationship Id="rId18" Type="http://schemas.openxmlformats.org/officeDocument/2006/relationships/tags" Target="../tags/tag677.xml" /><Relationship Id="rId2" Type="http://schemas.openxmlformats.org/officeDocument/2006/relationships/tags" Target="../tags/tag665.xml" /><Relationship Id="rId3" Type="http://schemas.openxmlformats.org/officeDocument/2006/relationships/tags" Target="../tags/tag666.xml" /><Relationship Id="rId4" Type="http://schemas.openxmlformats.org/officeDocument/2006/relationships/image" Target="../media/image30.jpeg" /><Relationship Id="rId5" Type="http://schemas.openxmlformats.org/officeDocument/2006/relationships/tags" Target="../tags/tag667.xml" /><Relationship Id="rId6" Type="http://schemas.openxmlformats.org/officeDocument/2006/relationships/image" Target="../media/image31.jpeg" /><Relationship Id="rId7" Type="http://schemas.openxmlformats.org/officeDocument/2006/relationships/tags" Target="../tags/tag668.xml" /><Relationship Id="rId8" Type="http://schemas.openxmlformats.org/officeDocument/2006/relationships/tags" Target="../tags/tag669.xml" /><Relationship Id="rId9" Type="http://schemas.openxmlformats.org/officeDocument/2006/relationships/image" Target="../media/image32.jpeg"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tags" Target="../tags/tag684.xml" /><Relationship Id="rId11" Type="http://schemas.openxmlformats.org/officeDocument/2006/relationships/tags" Target="../tags/tag685.xml" /><Relationship Id="rId12" Type="http://schemas.openxmlformats.org/officeDocument/2006/relationships/tags" Target="../tags/tag686.xml" /><Relationship Id="rId13" Type="http://schemas.openxmlformats.org/officeDocument/2006/relationships/tags" Target="../tags/tag687.xml" /><Relationship Id="rId2" Type="http://schemas.openxmlformats.org/officeDocument/2006/relationships/tags" Target="../tags/tag678.xml" /><Relationship Id="rId3" Type="http://schemas.openxmlformats.org/officeDocument/2006/relationships/tags" Target="../tags/tag679.xml" /><Relationship Id="rId4" Type="http://schemas.openxmlformats.org/officeDocument/2006/relationships/image" Target="../media/image34.jpeg" /><Relationship Id="rId5" Type="http://schemas.openxmlformats.org/officeDocument/2006/relationships/tags" Target="../tags/tag680.xml" /><Relationship Id="rId6" Type="http://schemas.openxmlformats.org/officeDocument/2006/relationships/tags" Target="../tags/tag681.xml" /><Relationship Id="rId7" Type="http://schemas.openxmlformats.org/officeDocument/2006/relationships/tags" Target="../tags/tag682.xml" /><Relationship Id="rId8" Type="http://schemas.openxmlformats.org/officeDocument/2006/relationships/image" Target="../media/image30.jpeg" /><Relationship Id="rId9" Type="http://schemas.openxmlformats.org/officeDocument/2006/relationships/tags" Target="../tags/tag683.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688.xml" /><Relationship Id="rId3" Type="http://schemas.openxmlformats.org/officeDocument/2006/relationships/tags" Target="../tags/tag689.xml" /><Relationship Id="rId4" Type="http://schemas.openxmlformats.org/officeDocument/2006/relationships/tags" Target="../tags/tag690.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18.xml" /><Relationship Id="rId10" Type="http://schemas.openxmlformats.org/officeDocument/2006/relationships/tags" Target="../tags/tag699.xml" /><Relationship Id="rId11" Type="http://schemas.openxmlformats.org/officeDocument/2006/relationships/tags" Target="../tags/tag700.xml" /><Relationship Id="rId12" Type="http://schemas.openxmlformats.org/officeDocument/2006/relationships/tags" Target="../tags/tag701.xml" /><Relationship Id="rId13" Type="http://schemas.openxmlformats.org/officeDocument/2006/relationships/tags" Target="../tags/tag702.xml" /><Relationship Id="rId14" Type="http://schemas.openxmlformats.org/officeDocument/2006/relationships/tags" Target="../tags/tag703.xml" /><Relationship Id="rId15" Type="http://schemas.openxmlformats.org/officeDocument/2006/relationships/tags" Target="../tags/tag704.xml" /><Relationship Id="rId16" Type="http://schemas.openxmlformats.org/officeDocument/2006/relationships/tags" Target="../tags/tag705.xml" /><Relationship Id="rId17" Type="http://schemas.openxmlformats.org/officeDocument/2006/relationships/tags" Target="../tags/tag706.xml" /><Relationship Id="rId18" Type="http://schemas.openxmlformats.org/officeDocument/2006/relationships/tags" Target="../tags/tag707.xml" /><Relationship Id="rId19" Type="http://schemas.openxmlformats.org/officeDocument/2006/relationships/tags" Target="../tags/tag708.xml" /><Relationship Id="rId2" Type="http://schemas.openxmlformats.org/officeDocument/2006/relationships/tags" Target="../tags/tag691.xml" /><Relationship Id="rId20" Type="http://schemas.openxmlformats.org/officeDocument/2006/relationships/tags" Target="../tags/tag709.xml" /><Relationship Id="rId21" Type="http://schemas.openxmlformats.org/officeDocument/2006/relationships/tags" Target="../tags/tag710.xml" /><Relationship Id="rId22" Type="http://schemas.openxmlformats.org/officeDocument/2006/relationships/tags" Target="../tags/tag711.xml" /><Relationship Id="rId23" Type="http://schemas.openxmlformats.org/officeDocument/2006/relationships/tags" Target="../tags/tag712.xml" /><Relationship Id="rId24" Type="http://schemas.openxmlformats.org/officeDocument/2006/relationships/tags" Target="../tags/tag713.xml" /><Relationship Id="rId25" Type="http://schemas.openxmlformats.org/officeDocument/2006/relationships/tags" Target="../tags/tag714.xml" /><Relationship Id="rId26" Type="http://schemas.openxmlformats.org/officeDocument/2006/relationships/tags" Target="../tags/tag715.xml" /><Relationship Id="rId27" Type="http://schemas.openxmlformats.org/officeDocument/2006/relationships/image" Target="../media/image35.png" /><Relationship Id="rId28" Type="http://schemas.openxmlformats.org/officeDocument/2006/relationships/tags" Target="../tags/tag716.xml" /><Relationship Id="rId29" Type="http://schemas.openxmlformats.org/officeDocument/2006/relationships/image" Target="../media/image36.png" /><Relationship Id="rId3" Type="http://schemas.openxmlformats.org/officeDocument/2006/relationships/tags" Target="../tags/tag692.xml" /><Relationship Id="rId30" Type="http://schemas.openxmlformats.org/officeDocument/2006/relationships/tags" Target="../tags/tag717.xml" /><Relationship Id="rId4" Type="http://schemas.openxmlformats.org/officeDocument/2006/relationships/tags" Target="../tags/tag693.xml" /><Relationship Id="rId5" Type="http://schemas.openxmlformats.org/officeDocument/2006/relationships/tags" Target="../tags/tag694.xml" /><Relationship Id="rId6" Type="http://schemas.openxmlformats.org/officeDocument/2006/relationships/tags" Target="../tags/tag695.xml" /><Relationship Id="rId7" Type="http://schemas.openxmlformats.org/officeDocument/2006/relationships/tags" Target="../tags/tag696.xml" /><Relationship Id="rId8" Type="http://schemas.openxmlformats.org/officeDocument/2006/relationships/tags" Target="../tags/tag697.xml" /><Relationship Id="rId9" Type="http://schemas.openxmlformats.org/officeDocument/2006/relationships/tags" Target="../tags/tag698.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9" name="矩形 8"/>
          <p:cNvSpPr>
            <a:spLocks noChangeArrowheads="1"/>
          </p:cNvSpPr>
          <p:nvPr>
            <p:custDataLst>
              <p:tags r:id="rId4"/>
            </p:custDataLst>
          </p:nvPr>
        </p:nvSpPr>
        <p:spPr bwMode="auto">
          <a:xfrm>
            <a:off x="1122850" y="4689894"/>
            <a:ext cx="3993865" cy="48958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21877" tIns="60938" rIns="121877" bIns="60938">
            <a:spAutoFit/>
          </a:bodyPr>
          <a:lstStyle/>
          <a:p>
            <a:r>
              <a:rPr lang="zh-CN" altLang="en-US" sz="2400" b="1">
                <a:solidFill>
                  <a:schemeClr val="bg1"/>
                </a:solidFill>
                <a:latin typeface="黑体" panose="02010609060101010101" charset="-122"/>
                <a:ea typeface="黑体" panose="02010609060101010101" charset="-122"/>
              </a:rPr>
              <a:t>商鞅</a:t>
            </a:r>
            <a:r>
              <a:rPr lang="en-US" altLang="zh-CN" sz="2400" b="1">
                <a:solidFill>
                  <a:schemeClr val="bg1"/>
                </a:solidFill>
                <a:latin typeface="黑体" panose="02010609060101010101" charset="-122"/>
                <a:ea typeface="黑体" panose="02010609060101010101" charset="-122"/>
              </a:rPr>
              <a:t>(</a:t>
            </a:r>
            <a:r>
              <a:rPr lang="zh-CN" altLang="en-US" sz="2400" b="1">
                <a:solidFill>
                  <a:schemeClr val="bg1"/>
                </a:solidFill>
                <a:latin typeface="黑体" panose="02010609060101010101" charset="-122"/>
                <a:ea typeface="黑体" panose="02010609060101010101" charset="-122"/>
              </a:rPr>
              <a:t>约公元前</a:t>
            </a:r>
            <a:r>
              <a:rPr lang="en-US" altLang="zh-CN" sz="2400" b="1" smtClean="0">
                <a:solidFill>
                  <a:schemeClr val="bg1"/>
                </a:solidFill>
                <a:latin typeface="黑体" panose="02010609060101010101" charset="-122"/>
                <a:ea typeface="黑体" panose="02010609060101010101" charset="-122"/>
              </a:rPr>
              <a:t>390—</a:t>
            </a:r>
            <a:r>
              <a:rPr lang="zh-CN" altLang="en-US" sz="2400" b="1" smtClean="0">
                <a:solidFill>
                  <a:schemeClr val="bg1"/>
                </a:solidFill>
                <a:latin typeface="黑体" panose="02010609060101010101" charset="-122"/>
                <a:ea typeface="黑体" panose="02010609060101010101" charset="-122"/>
              </a:rPr>
              <a:t>前</a:t>
            </a:r>
            <a:r>
              <a:rPr lang="en-US" altLang="zh-CN" sz="2400" b="1">
                <a:solidFill>
                  <a:schemeClr val="bg1"/>
                </a:solidFill>
                <a:latin typeface="黑体" panose="02010609060101010101" charset="-122"/>
                <a:ea typeface="黑体" panose="02010609060101010101" charset="-122"/>
              </a:rPr>
              <a:t>338)</a:t>
            </a:r>
            <a:endParaRPr lang="zh-CN" altLang="en-US" sz="2400" b="1">
              <a:solidFill>
                <a:schemeClr val="bg1"/>
              </a:solidFill>
              <a:latin typeface="黑体" panose="02010609060101010101" charset="-122"/>
              <a:ea typeface="黑体"/>
            </a:endParaRPr>
          </a:p>
        </p:txBody>
      </p:sp>
      <p:sp>
        <p:nvSpPr>
          <p:cNvPr id="7" name="矩形 6"/>
          <p:cNvSpPr>
            <a:spLocks noChangeArrowheads="1"/>
          </p:cNvSpPr>
          <p:nvPr>
            <p:custDataLst>
              <p:tags r:id="rId5"/>
            </p:custDataLst>
          </p:nvPr>
        </p:nvSpPr>
        <p:spPr bwMode="auto">
          <a:xfrm>
            <a:off x="6702055" y="4689894"/>
            <a:ext cx="3177699" cy="48958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21877" tIns="60938" rIns="121877" bIns="60938">
            <a:spAutoFit/>
          </a:bodyPr>
          <a:lstStyle/>
          <a:p>
            <a:r>
              <a:rPr lang="zh-CN" altLang="en-US" sz="2400" b="1">
                <a:solidFill>
                  <a:schemeClr val="bg1"/>
                </a:solidFill>
                <a:latin typeface="黑体" panose="02010609060101010101" charset="-122"/>
                <a:ea typeface="黑体" panose="02010609060101010101" charset="-122"/>
              </a:rPr>
              <a:t>康有为</a:t>
            </a:r>
            <a:r>
              <a:rPr lang="en-US" altLang="zh-CN" sz="2400" b="1" smtClean="0">
                <a:solidFill>
                  <a:schemeClr val="bg1"/>
                </a:solidFill>
                <a:latin typeface="黑体" panose="02010609060101010101" charset="-122"/>
                <a:ea typeface="黑体" panose="02010609060101010101" charset="-122"/>
              </a:rPr>
              <a:t>(1858</a:t>
            </a:r>
            <a:r>
              <a:rPr lang="zh-CN" altLang="en-US" sz="2400" b="1" smtClean="0">
                <a:solidFill>
                  <a:schemeClr val="bg1"/>
                </a:solidFill>
                <a:latin typeface="黑体" panose="02010609060101010101" charset="-122"/>
                <a:ea typeface="黑体" panose="02010609060101010101" charset="-122"/>
              </a:rPr>
              <a:t>一</a:t>
            </a:r>
            <a:r>
              <a:rPr lang="en-US" altLang="zh-CN" sz="2400" b="1" smtClean="0">
                <a:solidFill>
                  <a:schemeClr val="bg1"/>
                </a:solidFill>
                <a:latin typeface="黑体" panose="02010609060101010101" charset="-122"/>
                <a:ea typeface="黑体" panose="02010609060101010101" charset="-122"/>
              </a:rPr>
              <a:t>1927 </a:t>
            </a:r>
            <a:r>
              <a:rPr lang="en-US" altLang="zh-CN" sz="2400" b="1">
                <a:solidFill>
                  <a:schemeClr val="bg1"/>
                </a:solidFill>
                <a:latin typeface="黑体" panose="02010609060101010101" charset="-122"/>
                <a:ea typeface="黑体" panose="02010609060101010101" charset="-122"/>
              </a:rPr>
              <a:t>)</a:t>
            </a:r>
            <a:endParaRPr lang="zh-CN" altLang="en-US" sz="2400" b="1">
              <a:solidFill>
                <a:schemeClr val="bg1"/>
              </a:solidFill>
              <a:latin typeface="黑体" panose="02010609060101010101" charset="-122"/>
              <a:ea typeface="黑体" panose="02010609060101010101" charset="-122"/>
            </a:endParaRPr>
          </a:p>
        </p:txBody>
      </p:sp>
      <p:pic>
        <p:nvPicPr>
          <p:cNvPr id="1026" name="Picture 2"/>
          <p:cNvPicPr>
            <a:picLocks noChangeAspect="1" noChangeArrowheads="1"/>
          </p:cNvPicPr>
          <p:nvPr>
            <p:custDataLst>
              <p:tags r:id="rId7"/>
            </p:custDataLst>
          </p:nvPr>
        </p:nvPicPr>
        <p:blipFill>
          <a:blip r:embed="rId6">
            <a:extLst>
              <a:ext uri="{28A0092B-C50C-407E-A947-70E740481C1C}">
                <a14:useLocalDpi xmlns:a14="http://schemas.microsoft.com/office/drawing/2010/main" val="0"/>
              </a:ext>
            </a:extLst>
          </a:blip>
          <a:stretch>
            <a:fillRect/>
          </a:stretch>
        </p:blipFill>
        <p:spPr bwMode="auto">
          <a:xfrm>
            <a:off x="1160780" y="772160"/>
            <a:ext cx="3917950" cy="3861435"/>
          </a:xfrm>
          <a:prstGeom prst="rect">
            <a:avLst/>
          </a:prstGeom>
          <a:ln w="19050">
            <a:solidFill>
              <a:srgbClr val="FF0000"/>
            </a:solidFill>
          </a:ln>
        </p:spPr>
        <p:style>
          <a:lnRef idx="2">
            <a:schemeClr val="dk1"/>
          </a:lnRef>
          <a:fillRef idx="1">
            <a:schemeClr val="lt1"/>
          </a:fillRef>
          <a:effectRef idx="0">
            <a:schemeClr val="dk1"/>
          </a:effectRef>
          <a:fontRef idx="minor">
            <a:schemeClr val="dk1"/>
          </a:fontRef>
        </p:style>
      </p:pic>
      <p:pic>
        <p:nvPicPr>
          <p:cNvPr id="1027" name="Picture 3"/>
          <p:cNvPicPr>
            <a:picLocks noChangeAspect="1" noChangeArrowheads="1"/>
          </p:cNvPicPr>
          <p:nvPr>
            <p:custDataLst>
              <p:tags r:id="rId9"/>
            </p:custDataLst>
          </p:nvPr>
        </p:nvPicPr>
        <p:blipFill>
          <a:blip r:embed="rId8">
            <a:extLst>
              <a:ext uri="{28A0092B-C50C-407E-A947-70E740481C1C}">
                <a14:useLocalDpi xmlns:a14="http://schemas.microsoft.com/office/drawing/2010/main" val="0"/>
              </a:ext>
            </a:extLst>
          </a:blip>
          <a:stretch>
            <a:fillRect/>
          </a:stretch>
        </p:blipFill>
        <p:spPr bwMode="auto">
          <a:xfrm>
            <a:off x="6229985" y="772160"/>
            <a:ext cx="4120515" cy="3862070"/>
          </a:xfrm>
          <a:prstGeom prst="rect">
            <a:avLst/>
          </a:prstGeom>
          <a:ln w="19050">
            <a:solidFill>
              <a:srgbClr val="FF0000"/>
            </a:solidFill>
          </a:ln>
        </p:spPr>
        <p:style>
          <a:lnRef idx="2">
            <a:schemeClr val="dk1"/>
          </a:lnRef>
          <a:fillRef idx="1">
            <a:schemeClr val="lt1"/>
          </a:fillRef>
          <a:effectRef idx="0">
            <a:schemeClr val="dk1"/>
          </a:effectRef>
          <a:fontRef idx="minor">
            <a:schemeClr val="dk1"/>
          </a:fontRef>
        </p:style>
      </p:pic>
      <p:sp>
        <p:nvSpPr>
          <p:cNvPr id="2" name="文本框 1"/>
          <p:cNvSpPr txBox="1"/>
          <p:nvPr>
            <p:custDataLst>
              <p:tags r:id="rId10"/>
            </p:custDataLst>
          </p:nvPr>
        </p:nvSpPr>
        <p:spPr>
          <a:xfrm>
            <a:off x="1047115" y="5530215"/>
            <a:ext cx="9484995" cy="583565"/>
          </a:xfrm>
          <a:prstGeom prst="rect">
            <a:avLst/>
          </a:prstGeom>
          <a:noFill/>
          <a:ln w="34925">
            <a:solidFill>
              <a:schemeClr val="accent1"/>
            </a:solidFill>
            <a:prstDash val="sysDash"/>
          </a:ln>
        </p:spPr>
        <p:txBody>
          <a:bodyPr wrap="square" rtlCol="0" anchor="t">
            <a:spAutoFit/>
          </a:bodyPr>
          <a:lstStyle/>
          <a:p>
            <a:r>
              <a:rPr sz="3200" b="1">
                <a:solidFill>
                  <a:srgbClr val="FF0000"/>
                </a:solidFill>
                <a:latin typeface="黑体" panose="02010609060101010101" charset="-122"/>
                <a:ea typeface="黑体" panose="02010609060101010101" charset="-122"/>
                <a:cs typeface="黑体" panose="02010609060101010101" charset="-122"/>
                <a:sym typeface="+mn-ea"/>
              </a:rPr>
              <a:t>穷则变，变则通，通则久。</a:t>
            </a:r>
            <a:r>
              <a:rPr lang="en-US" sz="3200" b="1">
                <a:solidFill>
                  <a:srgbClr val="FF0000"/>
                </a:solidFill>
                <a:latin typeface="黑体" panose="02010609060101010101" charset="-122"/>
                <a:ea typeface="黑体" panose="02010609060101010101" charset="-122"/>
                <a:cs typeface="黑体" panose="02010609060101010101" charset="-122"/>
                <a:sym typeface="+mn-ea"/>
              </a:rPr>
              <a:t> ——</a:t>
            </a:r>
            <a:r>
              <a:rPr sz="3200" b="1">
                <a:solidFill>
                  <a:srgbClr val="FF0000"/>
                </a:solidFill>
                <a:latin typeface="黑体" panose="02010609060101010101" charset="-122"/>
                <a:ea typeface="黑体" panose="02010609060101010101" charset="-122"/>
                <a:cs typeface="黑体" panose="02010609060101010101" charset="-122"/>
                <a:sym typeface="+mn-ea"/>
              </a:rPr>
              <a:t>《周易・系辞下》</a:t>
            </a:r>
            <a:endParaRPr lang="zh-CN" altLang="en-US" sz="3200" b="1">
              <a:solidFill>
                <a:srgbClr val="FF0000"/>
              </a:solidFill>
              <a:latin typeface="黑体" panose="02010609060101010101" charset="-122"/>
              <a:ea typeface="黑体"/>
              <a:cs typeface="黑体" panose="0201060906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7" grpId="1"/>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5" name="Rectangle 18"/>
          <p:cNvSpPr>
            <a:spLocks noChangeArrowheads="1"/>
          </p:cNvSpPr>
          <p:nvPr>
            <p:custDataLst>
              <p:tags r:id="rId3"/>
            </p:custDataLst>
          </p:nvPr>
        </p:nvSpPr>
        <p:spPr bwMode="auto">
          <a:xfrm>
            <a:off x="1056005" y="1353185"/>
            <a:ext cx="10079990" cy="819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defRPr/>
            </a:pPr>
            <a:r>
              <a:rPr lang="zh-CN" altLang="en-US" sz="5330" b="1">
                <a:solidFill>
                  <a:srgbClr val="0535F3"/>
                </a:solidFill>
                <a:latin typeface="微软雅黑" charset="-122"/>
                <a:ea typeface="微软雅黑" charset="-122"/>
                <a:sym typeface="微软雅黑" charset="-122"/>
              </a:rPr>
              <a:t>    </a:t>
            </a:r>
            <a:r>
              <a:rPr lang="zh-CN" altLang="en-US" sz="5330" b="1">
                <a:solidFill>
                  <a:srgbClr val="FF0000"/>
                </a:solidFill>
                <a:latin typeface="微软雅黑" charset="-122"/>
                <a:ea typeface="微软雅黑" charset="-122"/>
                <a:sym typeface="微软雅黑" charset="-122"/>
              </a:rPr>
              <a:t>第</a:t>
            </a:r>
            <a:r>
              <a:rPr lang="en-US" altLang="zh-CN" sz="5330" b="1">
                <a:solidFill>
                  <a:srgbClr val="FF0000"/>
                </a:solidFill>
                <a:latin typeface="微软雅黑" charset="-122"/>
                <a:ea typeface="微软雅黑" charset="-122"/>
                <a:sym typeface="微软雅黑" charset="-122"/>
              </a:rPr>
              <a:t>4</a:t>
            </a:r>
            <a:r>
              <a:rPr lang="zh-CN" altLang="en-US" sz="5330" b="1">
                <a:solidFill>
                  <a:srgbClr val="FF0000"/>
                </a:solidFill>
                <a:latin typeface="微软雅黑" charset="-122"/>
                <a:ea typeface="微软雅黑" charset="-122"/>
                <a:sym typeface="微软雅黑" charset="-122"/>
              </a:rPr>
              <a:t>课      中国历代变法与改革</a:t>
            </a:r>
          </a:p>
        </p:txBody>
      </p:sp>
      <p:sp>
        <p:nvSpPr>
          <p:cNvPr id="6" name="Rectangle 18"/>
          <p:cNvSpPr>
            <a:spLocks noChangeArrowheads="1"/>
          </p:cNvSpPr>
          <p:nvPr>
            <p:custDataLst>
              <p:tags r:id="rId4"/>
            </p:custDataLst>
          </p:nvPr>
        </p:nvSpPr>
        <p:spPr bwMode="auto">
          <a:xfrm>
            <a:off x="1632606" y="1797434"/>
            <a:ext cx="127000" cy="1230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fontAlgn="base">
              <a:spcBef>
                <a:spcPct val="0"/>
              </a:spcBef>
              <a:spcAft>
                <a:spcPct val="0"/>
              </a:spcAft>
            </a:pPr>
            <a:r>
              <a:rPr lang="zh-CN" altLang="en-US" sz="8000">
                <a:solidFill>
                  <a:schemeClr val="accent2"/>
                </a:solidFill>
                <a:latin typeface="Impact" panose="020b0806030902050204" pitchFamily="34" charset="0"/>
                <a:ea typeface="微软雅黑" charset="-122"/>
                <a:cs typeface="宋体" panose="02010600030101010101" pitchFamily="2" charset="-122"/>
              </a:rPr>
              <a:t> </a:t>
            </a:r>
            <a:endParaRPr lang="en-US" altLang="zh-CN" sz="8000">
              <a:solidFill>
                <a:srgbClr val="3DBFF1"/>
              </a:solidFill>
              <a:latin typeface="Impact" panose="020b0806030902050204" pitchFamily="34" charset="0"/>
              <a:ea typeface="微软雅黑" panose="020b0503020204020204" charset="-122"/>
              <a:cs typeface="宋体" panose="02010600030101010101" pitchFamily="2" charset="-122"/>
            </a:endParaRPr>
          </a:p>
        </p:txBody>
      </p:sp>
      <p:sp>
        <p:nvSpPr>
          <p:cNvPr id="20" name="文本框 19"/>
          <p:cNvSpPr txBox="1"/>
          <p:nvPr>
            <p:custDataLst>
              <p:tags r:id="rId5"/>
            </p:custDataLst>
          </p:nvPr>
        </p:nvSpPr>
        <p:spPr>
          <a:xfrm>
            <a:off x="-11430" y="127635"/>
            <a:ext cx="7926070" cy="460375"/>
          </a:xfrm>
          <a:prstGeom prst="rect">
            <a:avLst/>
          </a:prstGeom>
          <a:noFill/>
        </p:spPr>
        <p:txBody>
          <a:bodyPr wrap="square" rtlCol="0">
            <a:spAutoFit/>
          </a:bodyPr>
          <a:lstStyle/>
          <a:p>
            <a:r>
              <a:rPr lang="zh-CN" altLang="zh-CN" sz="2400">
                <a:solidFill>
                  <a:schemeClr val="tx1"/>
                </a:solidFill>
                <a:latin typeface="黑体" panose="02010609060101010101" charset="-122"/>
                <a:ea typeface="黑体" panose="02010609060101010101" charset="-122"/>
              </a:rPr>
              <a:t>《</a:t>
            </a:r>
            <a:r>
              <a:rPr lang="zh-CN" altLang="zh-CN" sz="2400">
                <a:solidFill>
                  <a:schemeClr val="tx1"/>
                </a:solidFill>
                <a:latin typeface="黑体" panose="02010609060101010101" charset="-122"/>
                <a:ea typeface="黑体" panose="02010609060101010101" charset="-122"/>
                <a:cs typeface="黑体" panose="02010609060101010101" charset="-122"/>
              </a:rPr>
              <a:t>国家制度与社会治理》  第一单元 政治制度 </a:t>
            </a:r>
            <a:endParaRPr lang="zh-CN" altLang="en-US" sz="2400">
              <a:solidFill>
                <a:schemeClr val="tx1"/>
              </a:solidFill>
              <a:latin typeface="黑体" panose="02010609060101010101" charset="-122"/>
              <a:ea typeface="黑体"/>
              <a:cs typeface="黑体" panose="02010609060101010101" charset="-122"/>
            </a:endParaRPr>
          </a:p>
        </p:txBody>
      </p:sp>
      <p:pic>
        <p:nvPicPr>
          <p:cNvPr id="21" name="图片 20" descr="132460958"/>
          <p:cNvPicPr>
            <a:picLocks noChangeAspect="1"/>
          </p:cNvPicPr>
          <p:nvPr>
            <p:custDataLst>
              <p:tags r:id="rId7"/>
            </p:custDataLst>
          </p:nvPr>
        </p:nvPicPr>
        <p:blipFill>
          <a:blip r:embed="rId6"/>
          <a:stretch>
            <a:fillRect/>
          </a:stretch>
        </p:blipFill>
        <p:spPr>
          <a:xfrm>
            <a:off x="1325880" y="3004185"/>
            <a:ext cx="2305050" cy="2146300"/>
          </a:xfrm>
          <a:prstGeom prst="rect">
            <a:avLst/>
          </a:prstGeom>
        </p:spPr>
      </p:pic>
      <p:pic>
        <p:nvPicPr>
          <p:cNvPr id="22" name="图片 21" descr="0"/>
          <p:cNvPicPr>
            <a:picLocks noChangeAspect="1"/>
          </p:cNvPicPr>
          <p:nvPr>
            <p:custDataLst>
              <p:tags r:id="rId9"/>
            </p:custDataLst>
          </p:nvPr>
        </p:nvPicPr>
        <p:blipFill>
          <a:blip r:embed="rId8"/>
          <a:stretch>
            <a:fillRect/>
          </a:stretch>
        </p:blipFill>
        <p:spPr>
          <a:xfrm>
            <a:off x="6257925" y="3004820"/>
            <a:ext cx="2711450" cy="2132330"/>
          </a:xfrm>
          <a:prstGeom prst="rect">
            <a:avLst/>
          </a:prstGeom>
        </p:spPr>
      </p:pic>
      <p:pic>
        <p:nvPicPr>
          <p:cNvPr id="23" name="图片 22" descr="2015112620022979412"/>
          <p:cNvPicPr>
            <a:picLocks noChangeAspect="1"/>
          </p:cNvPicPr>
          <p:nvPr>
            <p:custDataLst>
              <p:tags r:id="rId11"/>
            </p:custDataLst>
          </p:nvPr>
        </p:nvPicPr>
        <p:blipFill>
          <a:blip r:embed="rId10"/>
          <a:stretch>
            <a:fillRect/>
          </a:stretch>
        </p:blipFill>
        <p:spPr>
          <a:xfrm>
            <a:off x="8969375" y="3009900"/>
            <a:ext cx="2218055" cy="2140585"/>
          </a:xfrm>
          <a:prstGeom prst="rect">
            <a:avLst/>
          </a:prstGeom>
        </p:spPr>
      </p:pic>
      <p:pic>
        <p:nvPicPr>
          <p:cNvPr id="24" name="图片 23" descr="t0150663c740ea4d9e2"/>
          <p:cNvPicPr>
            <a:picLocks noChangeAspect="1"/>
          </p:cNvPicPr>
          <p:nvPr>
            <p:custDataLst>
              <p:tags r:id="rId13"/>
            </p:custDataLst>
          </p:nvPr>
        </p:nvPicPr>
        <p:blipFill>
          <a:blip r:embed="rId12"/>
          <a:stretch>
            <a:fillRect/>
          </a:stretch>
        </p:blipFill>
        <p:spPr>
          <a:xfrm>
            <a:off x="3630930" y="3009265"/>
            <a:ext cx="2626995" cy="212788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528" fill="hold" grpId="1"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 calcmode="lin" valueType="num">
                                      <p:cBhvr>
                                        <p:cTn id="9" dur="500" fill="hold"/>
                                        <p:tgtEl>
                                          <p:spTgt spid="6"/>
                                        </p:tgtEl>
                                        <p:attrNameLst>
                                          <p:attrName>ppt_x</p:attrName>
                                        </p:attrNameLst>
                                      </p:cBhvr>
                                      <p:tavLst>
                                        <p:tav tm="0">
                                          <p:val>
                                            <p:fltVal val="0.5"/>
                                          </p:val>
                                        </p:tav>
                                        <p:tav tm="100000">
                                          <p:val>
                                            <p:strVal val="#ppt_x"/>
                                          </p:val>
                                        </p:tav>
                                      </p:tavLst>
                                    </p:anim>
                                    <p:anim calcmode="lin" valueType="num">
                                      <p:cBhvr>
                                        <p:cTn id="10" dur="500" fill="hold"/>
                                        <p:tgtEl>
                                          <p:spTgt spid="6"/>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41" presetClass="entr" presetSubtype="0" fill="hold" grpId="0" nodeType="afterEffect">
                                  <p:stCondLst>
                                    <p:cond delay="50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
                                        </p:tgtEl>
                                        <p:attrNameLst>
                                          <p:attrName>ppt_y</p:attrName>
                                        </p:attrNameLst>
                                      </p:cBhvr>
                                      <p:tavLst>
                                        <p:tav tm="0">
                                          <p:val>
                                            <p:strVal val="#ppt_y"/>
                                          </p:val>
                                        </p:tav>
                                        <p:tav tm="100000">
                                          <p:val>
                                            <p:strVal val="#ppt_y"/>
                                          </p:val>
                                        </p:tav>
                                      </p:tavLst>
                                    </p:anim>
                                    <p:anim calcmode="lin" valueType="num">
                                      <p:cBhvr>
                                        <p:cTn id="1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1"/>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grpSp>
        <p:nvGrpSpPr>
          <p:cNvPr id="15" name="组合 14"/>
          <p:cNvGrpSpPr/>
          <p:nvPr>
            <p:custDataLst>
              <p:tags r:id="rId4"/>
            </p:custDataLst>
          </p:nvPr>
        </p:nvGrpSpPr>
        <p:grpSpPr>
          <a:xfrm>
            <a:off x="3010" y="493284"/>
            <a:ext cx="799705" cy="1850618"/>
            <a:chOff x="11571416" y="3959358"/>
            <a:chExt cx="620584" cy="1723139"/>
          </a:xfrm>
        </p:grpSpPr>
        <p:sp>
          <p:nvSpPr>
            <p:cNvPr id="13" name="矩形 12"/>
            <p:cNvSpPr/>
            <p:nvPr>
              <p:custDataLst>
                <p:tags r:id="rId5"/>
              </p:custDataLst>
            </p:nvPr>
          </p:nvSpPr>
          <p:spPr>
            <a:xfrm>
              <a:off x="11571416" y="3959358"/>
              <a:ext cx="620584" cy="1723137"/>
            </a:xfrm>
            <a:prstGeom prst="rect">
              <a:avLst/>
            </a:prstGeom>
            <a:solidFill>
              <a:srgbClr val="3E41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custDataLst>
                <p:tags r:id="rId6"/>
              </p:custDataLst>
            </p:nvPr>
          </p:nvSpPr>
          <p:spPr>
            <a:xfrm>
              <a:off x="11571416" y="5115169"/>
              <a:ext cx="620584" cy="567328"/>
            </a:xfrm>
            <a:prstGeom prst="rect">
              <a:avLst/>
            </a:prstGeom>
            <a:solidFill>
              <a:srgbClr val="CF01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6" name="TextBox 12"/>
          <p:cNvSpPr txBox="1"/>
          <p:nvPr>
            <p:custDataLst>
              <p:tags r:id="rId7"/>
            </p:custDataLst>
          </p:nvPr>
        </p:nvSpPr>
        <p:spPr>
          <a:xfrm>
            <a:off x="1033819" y="450214"/>
            <a:ext cx="618662" cy="1936750"/>
          </a:xfrm>
          <a:prstGeom prst="rect">
            <a:avLst/>
          </a:prstGeom>
          <a:noFill/>
        </p:spPr>
        <p:txBody>
          <a:bodyPr wrap="square" lIns="91425" tIns="45712" rIns="91425" bIns="45712"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itchFamily="34" charset="0"/>
                <a:ea typeface="微软雅黑" charset="-122"/>
                <a:cs typeface="Arial" pitchFamily="34" charset="0"/>
              </a:defRPr>
            </a:lvl1pPr>
          </a:lstStyle>
          <a:p>
            <a:pPr algn="r"/>
            <a:r>
              <a:rPr lang="zh-CN" altLang="en-US">
                <a:solidFill>
                  <a:schemeClr val="tx1"/>
                </a:solidFill>
              </a:rPr>
              <a:t>目录</a:t>
            </a:r>
          </a:p>
        </p:txBody>
      </p:sp>
      <p:sp>
        <p:nvSpPr>
          <p:cNvPr id="21" name="Oval 5"/>
          <p:cNvSpPr>
            <a:spLocks noChangeArrowheads="1"/>
          </p:cNvSpPr>
          <p:nvPr>
            <p:custDataLst>
              <p:tags r:id="rId8"/>
            </p:custDataLst>
          </p:nvPr>
        </p:nvSpPr>
        <p:spPr bwMode="auto">
          <a:xfrm>
            <a:off x="2864090" y="845593"/>
            <a:ext cx="886023" cy="889195"/>
          </a:xfrm>
          <a:prstGeom prst="ellipse">
            <a:avLst/>
          </a:prstGeom>
          <a:solidFill>
            <a:srgbClr val="3E4150"/>
          </a:solidFill>
          <a:ln w="9525">
            <a:noFill/>
            <a:round/>
          </a:ln>
        </p:spPr>
        <p:txBody>
          <a:bodyPr vert="horz" wrap="square" lIns="91414" tIns="45707" rIns="91414" bIns="45707" numCol="1" anchor="t" anchorCtr="0" compatLnSpc="1"/>
          <a:lstStyle/>
          <a:p>
            <a:endParaRPr lang="zh-CN" altLang="en-US"/>
          </a:p>
        </p:txBody>
      </p:sp>
      <p:sp>
        <p:nvSpPr>
          <p:cNvPr id="28" name="Oval 5"/>
          <p:cNvSpPr>
            <a:spLocks noChangeArrowheads="1"/>
          </p:cNvSpPr>
          <p:nvPr>
            <p:custDataLst>
              <p:tags r:id="rId9"/>
            </p:custDataLst>
          </p:nvPr>
        </p:nvSpPr>
        <p:spPr bwMode="auto">
          <a:xfrm>
            <a:off x="2863878" y="2396555"/>
            <a:ext cx="886023" cy="889195"/>
          </a:xfrm>
          <a:prstGeom prst="ellipse">
            <a:avLst/>
          </a:prstGeom>
          <a:solidFill>
            <a:srgbClr val="3E4150"/>
          </a:solidFill>
          <a:ln w="9525">
            <a:noFill/>
            <a:round/>
          </a:ln>
        </p:spPr>
        <p:txBody>
          <a:bodyPr vert="horz" wrap="square" lIns="91414" tIns="45707" rIns="91414" bIns="45707" numCol="1" anchor="t" anchorCtr="0" compatLnSpc="1"/>
          <a:lstStyle/>
          <a:p>
            <a:endParaRPr lang="zh-CN" altLang="en-US"/>
          </a:p>
        </p:txBody>
      </p:sp>
      <p:sp>
        <p:nvSpPr>
          <p:cNvPr id="31" name="标题 7"/>
          <p:cNvSpPr>
            <a:spLocks noGrp="1"/>
          </p:cNvSpPr>
          <p:nvPr>
            <p:custDataLst>
              <p:tags r:id="rId10"/>
            </p:custDataLst>
          </p:nvPr>
        </p:nvSpPr>
        <p:spPr>
          <a:xfrm>
            <a:off x="3759534" y="916706"/>
            <a:ext cx="6713256" cy="887934"/>
          </a:xfrm>
          <a:prstGeom prst="rect">
            <a:avLst/>
          </a:prstGeom>
        </p:spPr>
        <p:txBody>
          <a:bodyPr vert="horz" lIns="91393" tIns="45696" rIns="91393" bIns="45696"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3730" b="1">
                <a:latin typeface="微软雅黑" charset="-122"/>
                <a:ea typeface="微软雅黑" charset="-122"/>
                <a:sym typeface="+mn-ea"/>
              </a:rPr>
              <a:t>中国古代的重要变法与</a:t>
            </a:r>
            <a:r>
              <a:rPr lang="zh-CN" altLang="en-US" sz="3730" b="1">
                <a:solidFill>
                  <a:sysClr val="windowText" lastClr="000000"/>
                </a:solidFill>
                <a:latin typeface="微软雅黑" charset="-122"/>
                <a:ea typeface="微软雅黑" charset="-122"/>
                <a:sym typeface="+mn-ea"/>
              </a:rPr>
              <a:t>改革</a:t>
            </a:r>
            <a:endParaRPr lang="zh-CN" altLang="en-US" sz="3730" b="1">
              <a:solidFill>
                <a:schemeClr val="tx1"/>
              </a:solidFill>
              <a:latin typeface="微软雅黑" panose="020b0503020204020204" charset="-122"/>
              <a:ea typeface="微软雅黑" panose="020b0503020204020204" charset="-122"/>
            </a:endParaRPr>
          </a:p>
        </p:txBody>
      </p:sp>
      <p:sp>
        <p:nvSpPr>
          <p:cNvPr id="33" name="标题 1"/>
          <p:cNvSpPr>
            <a:spLocks noGrp="1"/>
          </p:cNvSpPr>
          <p:nvPr>
            <p:custDataLst>
              <p:tags r:id="rId11"/>
            </p:custDataLst>
          </p:nvPr>
        </p:nvSpPr>
        <p:spPr>
          <a:xfrm>
            <a:off x="3758870" y="2537292"/>
            <a:ext cx="6875853" cy="747662"/>
          </a:xfrm>
          <a:prstGeom prst="rect">
            <a:avLst/>
          </a:prstGeom>
        </p:spPr>
        <p:txBody>
          <a:bodyPr vert="horz" lIns="91393" tIns="45696" rIns="91393" bIns="45696"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a:lnSpc>
                <a:spcPct val="90000"/>
              </a:lnSpc>
            </a:pPr>
            <a:r>
              <a:rPr lang="zh-CN" altLang="en-US" sz="3730" b="1">
                <a:latin typeface="微软雅黑" charset="-122"/>
                <a:ea typeface="微软雅黑" charset="-122"/>
                <a:cs typeface="+mj-cs"/>
                <a:sym typeface="+mn-ea"/>
              </a:rPr>
              <a:t>中国近代的改革探索</a:t>
            </a:r>
            <a:endParaRPr lang="zh-CN" altLang="en-US" sz="3730" b="1">
              <a:solidFill>
                <a:schemeClr val="tx1"/>
              </a:solidFill>
              <a:latin typeface="微软雅黑" panose="020b0503020204020204" charset="-122"/>
              <a:ea typeface="微软雅黑" panose="020b0503020204020204" charset="-122"/>
              <a:cs typeface="+mj-cs"/>
            </a:endParaRPr>
          </a:p>
        </p:txBody>
      </p:sp>
      <p:sp>
        <p:nvSpPr>
          <p:cNvPr id="39" name="标题 1"/>
          <p:cNvSpPr>
            <a:spLocks noGrp="1"/>
          </p:cNvSpPr>
          <p:nvPr>
            <p:custDataLst>
              <p:tags r:id="rId12"/>
            </p:custDataLst>
          </p:nvPr>
        </p:nvSpPr>
        <p:spPr>
          <a:xfrm>
            <a:off x="3759111" y="3833811"/>
            <a:ext cx="7001051" cy="956075"/>
          </a:xfrm>
          <a:prstGeom prst="rect">
            <a:avLst/>
          </a:prstGeom>
        </p:spPr>
        <p:txBody>
          <a:bodyPr vert="horz" lIns="91393" tIns="45696" rIns="91393" bIns="45696" rtlCol="0" anchor="ctr">
            <a:noAutofit/>
          </a:bodyPr>
          <a:lstStyle>
            <a:lvl1pPr algn="ctr" defTabSz="964565" rtl="0" eaLnBrk="1" latinLnBrk="0" hangingPunct="1">
              <a:spcBef>
                <a:spcPct val="0"/>
              </a:spcBef>
              <a:buNone/>
              <a:defRPr sz="4640" kern="1200">
                <a:solidFill>
                  <a:sysClr val="windowText" lastClr="000000"/>
                </a:solidFill>
                <a:latin typeface="Calibri"/>
                <a:ea typeface="+mn-ea"/>
                <a:cs typeface="+mn-ea"/>
              </a:defRPr>
            </a:lvl1pPr>
          </a:lstStyle>
          <a:p>
            <a:pPr algn="l"/>
            <a:r>
              <a:rPr lang="zh-CN" altLang="en-US" sz="3600" b="1">
                <a:latin typeface="微软雅黑" charset="-122"/>
                <a:ea typeface="微软雅黑" charset="-122"/>
                <a:sym typeface="+mn-ea"/>
              </a:rPr>
              <a:t>新中国成立以来的重要改革</a:t>
            </a:r>
            <a:endParaRPr lang="zh-CN" altLang="en-US" sz="3600" b="1">
              <a:solidFill>
                <a:schemeClr val="tx1"/>
              </a:solidFill>
              <a:latin typeface="微软雅黑" panose="020b0503020204020204" charset="-122"/>
              <a:ea typeface="微软雅黑" panose="020b0503020204020204" charset="-122"/>
            </a:endParaRPr>
          </a:p>
        </p:txBody>
      </p:sp>
      <p:sp>
        <p:nvSpPr>
          <p:cNvPr id="4" name="文本框 3"/>
          <p:cNvSpPr txBox="1"/>
          <p:nvPr>
            <p:custDataLst>
              <p:tags r:id="rId13"/>
            </p:custDataLst>
          </p:nvPr>
        </p:nvSpPr>
        <p:spPr>
          <a:xfrm>
            <a:off x="2922639" y="900730"/>
            <a:ext cx="726440" cy="748030"/>
          </a:xfrm>
          <a:prstGeom prst="rect">
            <a:avLst/>
          </a:prstGeom>
          <a:noFill/>
        </p:spPr>
        <p:txBody>
          <a:bodyPr wrap="none" rtlCol="0">
            <a:spAutoFit/>
          </a:bodyPr>
          <a:lstStyle/>
          <a:p>
            <a:r>
              <a:rPr lang="en-US" altLang="zh-CN" sz="4265" b="1">
                <a:solidFill>
                  <a:schemeClr val="bg1"/>
                </a:solidFill>
                <a:latin typeface="Kristen ITC" panose="03050502040202030202" pitchFamily="66" charset="0"/>
              </a:rPr>
              <a:t>01</a:t>
            </a:r>
            <a:endParaRPr lang="zh-CN" altLang="en-US" sz="4265" b="1">
              <a:solidFill>
                <a:schemeClr val="bg1"/>
              </a:solidFill>
              <a:latin typeface="Kristen ITC" panose="03050502040202030202" pitchFamily="66" charset="0"/>
            </a:endParaRPr>
          </a:p>
        </p:txBody>
      </p:sp>
      <p:sp>
        <p:nvSpPr>
          <p:cNvPr id="24" name="文本框 23"/>
          <p:cNvSpPr txBox="1"/>
          <p:nvPr>
            <p:custDataLst>
              <p:tags r:id="rId14"/>
            </p:custDataLst>
          </p:nvPr>
        </p:nvSpPr>
        <p:spPr>
          <a:xfrm>
            <a:off x="2912880" y="2451088"/>
            <a:ext cx="726440" cy="748030"/>
          </a:xfrm>
          <a:prstGeom prst="rect">
            <a:avLst/>
          </a:prstGeom>
          <a:noFill/>
        </p:spPr>
        <p:txBody>
          <a:bodyPr wrap="none" rtlCol="0">
            <a:spAutoFit/>
          </a:bodyPr>
          <a:lstStyle/>
          <a:p>
            <a:r>
              <a:rPr lang="en-US" altLang="zh-CN" sz="4265" b="1">
                <a:solidFill>
                  <a:schemeClr val="bg1"/>
                </a:solidFill>
                <a:latin typeface="Kristen ITC" panose="03050502040202030202" pitchFamily="66" charset="0"/>
              </a:rPr>
              <a:t>02</a:t>
            </a:r>
            <a:endParaRPr lang="zh-CN" altLang="en-US" sz="4265" b="1">
              <a:solidFill>
                <a:schemeClr val="bg1"/>
              </a:solidFill>
              <a:latin typeface="Kristen ITC" panose="03050502040202030202" pitchFamily="66" charset="0"/>
            </a:endParaRPr>
          </a:p>
        </p:txBody>
      </p:sp>
      <p:sp>
        <p:nvSpPr>
          <p:cNvPr id="26" name="Oval 5"/>
          <p:cNvSpPr>
            <a:spLocks noChangeArrowheads="1"/>
          </p:cNvSpPr>
          <p:nvPr>
            <p:custDataLst>
              <p:tags r:id="rId15"/>
            </p:custDataLst>
          </p:nvPr>
        </p:nvSpPr>
        <p:spPr bwMode="auto">
          <a:xfrm>
            <a:off x="2872802" y="3833796"/>
            <a:ext cx="886023" cy="889195"/>
          </a:xfrm>
          <a:prstGeom prst="ellipse">
            <a:avLst/>
          </a:prstGeom>
          <a:solidFill>
            <a:srgbClr val="3E4150"/>
          </a:solidFill>
          <a:ln w="9525">
            <a:noFill/>
            <a:round/>
          </a:ln>
        </p:spPr>
        <p:txBody>
          <a:bodyPr vert="horz" wrap="square" lIns="91414" tIns="45707" rIns="91414" bIns="45707" numCol="1" anchor="t" anchorCtr="0" compatLnSpc="1"/>
          <a:lstStyle/>
          <a:p>
            <a:endParaRPr lang="zh-CN" altLang="en-US"/>
          </a:p>
        </p:txBody>
      </p:sp>
      <p:sp>
        <p:nvSpPr>
          <p:cNvPr id="35" name="文本框 34"/>
          <p:cNvSpPr txBox="1"/>
          <p:nvPr>
            <p:custDataLst>
              <p:tags r:id="rId16"/>
            </p:custDataLst>
          </p:nvPr>
        </p:nvSpPr>
        <p:spPr>
          <a:xfrm>
            <a:off x="2914067" y="3889053"/>
            <a:ext cx="726440" cy="748030"/>
          </a:xfrm>
          <a:prstGeom prst="rect">
            <a:avLst/>
          </a:prstGeom>
          <a:noFill/>
        </p:spPr>
        <p:txBody>
          <a:bodyPr wrap="none" rtlCol="0">
            <a:spAutoFit/>
          </a:bodyPr>
          <a:lstStyle/>
          <a:p>
            <a:r>
              <a:rPr lang="en-US" altLang="zh-CN" sz="4265" b="1">
                <a:solidFill>
                  <a:schemeClr val="bg1"/>
                </a:solidFill>
                <a:latin typeface="Kristen ITC" panose="03050502040202030202" pitchFamily="66" charset="0"/>
              </a:rPr>
              <a:t>03</a:t>
            </a:r>
            <a:endParaRPr lang="zh-CN" altLang="en-US" sz="4265" b="1">
              <a:solidFill>
                <a:schemeClr val="bg1"/>
              </a:solidFill>
              <a:latin typeface="Kristen ITC" panose="03050502040202030202" pitchFamily="66" charset="0"/>
            </a:endParaRPr>
          </a:p>
        </p:txBody>
      </p:sp>
      <p:sp useBgFill="1">
        <p:nvSpPr>
          <p:cNvPr id="100" name="文本框 99"/>
          <p:cNvSpPr txBox="1"/>
          <p:nvPr>
            <p:custDataLst>
              <p:tags r:id="rId17"/>
            </p:custDataLst>
          </p:nvPr>
        </p:nvSpPr>
        <p:spPr>
          <a:xfrm>
            <a:off x="949960" y="5459730"/>
            <a:ext cx="10291445" cy="1050290"/>
          </a:xfrm>
          <a:prstGeom prst="rect">
            <a:avLst/>
          </a:prstGeom>
          <a:ln w="31750" cmpd="sng">
            <a:solidFill>
              <a:srgbClr val="C00000"/>
            </a:solidFill>
            <a:prstDash val="dashDot"/>
          </a:ln>
        </p:spPr>
        <p:txBody>
          <a:bodyPr wrap="square">
            <a:spAutoFit/>
          </a:bodyPr>
          <a:lstStyle/>
          <a:p>
            <a:pPr indent="0" algn="just">
              <a:lnSpc>
                <a:spcPct val="130000"/>
              </a:lnSpc>
            </a:pPr>
            <a:r>
              <a:rPr lang="zh-CN" sz="2400" b="0">
                <a:solidFill>
                  <a:srgbClr val="FF0000"/>
                </a:solidFill>
                <a:latin typeface="黑体" panose="02010609060101010101" charset="-122"/>
                <a:ea typeface="黑体" panose="02010609060101010101" charset="-122"/>
              </a:rPr>
              <a:t>【课程标准】明确中国古代、近代、现代的一些重要改革</a:t>
            </a:r>
            <a:r>
              <a:rPr lang="en-US" altLang="zh-CN" sz="2400" b="0">
                <a:solidFill>
                  <a:srgbClr val="FF0000"/>
                </a:solidFill>
                <a:latin typeface="黑体" panose="02010609060101010101" charset="-122"/>
                <a:ea typeface="黑体" panose="02010609060101010101" charset="-122"/>
              </a:rPr>
              <a:t>,</a:t>
            </a:r>
            <a:r>
              <a:rPr lang="zh-CN" altLang="zh-CN" sz="2400" b="0">
                <a:solidFill>
                  <a:srgbClr val="FF0000"/>
                </a:solidFill>
                <a:latin typeface="黑体" panose="02010609060101010101" charset="-122"/>
                <a:ea typeface="黑体" panose="02010609060101010101" charset="-122"/>
              </a:rPr>
              <a:t>并在此基础上形成对改革的规律性认识</a:t>
            </a:r>
            <a:r>
              <a:rPr lang="zh-CN" sz="2400" b="0">
                <a:solidFill>
                  <a:srgbClr val="FF0000"/>
                </a:solidFill>
                <a:latin typeface="黑体" panose="02010609060101010101" charset="-122"/>
                <a:ea typeface="黑体" panose="02010609060101010101" charset="-122"/>
              </a:rPr>
              <a:t>。</a:t>
            </a:r>
          </a:p>
        </p:txBody>
      </p:sp>
    </p:spTree>
  </p:cSld>
  <p:clrMapOvr>
    <a:masterClrMapping/>
  </p:clrMapOvr>
  <mc:AlternateContent>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additive="base">
                                        <p:cTn id="7" dur="500" fill="hold"/>
                                        <p:tgtEl>
                                          <p:spTgt spid="100"/>
                                        </p:tgtEl>
                                        <p:attrNameLst>
                                          <p:attrName>ppt_x</p:attrName>
                                        </p:attrNameLst>
                                      </p:cBhvr>
                                      <p:tavLst>
                                        <p:tav tm="0">
                                          <p:val>
                                            <p:strVal val="#ppt_x"/>
                                          </p:val>
                                        </p:tav>
                                        <p:tav tm="100000">
                                          <p:val>
                                            <p:strVal val="#ppt_x"/>
                                          </p:val>
                                        </p:tav>
                                      </p:tavLst>
                                    </p:anim>
                                    <p:anim calcmode="lin" valueType="num">
                                      <p:cBhvr additive="base">
                                        <p:cTn id="8" dur="500" fill="hold"/>
                                        <p:tgtEl>
                                          <p:spTgt spid="10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0"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6" name="直线连接符 5"/>
          <p:cNvCxnSpPr/>
          <p:nvPr>
            <p:custDataLst>
              <p:tags r:id="rId3"/>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4"/>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5"/>
            </p:custDataLst>
          </p:nvPr>
        </p:nvSpPr>
        <p:spPr>
          <a:xfrm>
            <a:off x="271145" y="177800"/>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中国古代的重要变法和改革</a:t>
            </a:r>
          </a:p>
        </p:txBody>
      </p:sp>
      <p:sp>
        <p:nvSpPr>
          <p:cNvPr id="1048621" name="矩形 33"/>
          <p:cNvSpPr/>
          <p:nvPr>
            <p:custDataLst>
              <p:tags r:id="rId6"/>
            </p:custDataLst>
          </p:nvPr>
        </p:nvSpPr>
        <p:spPr>
          <a:xfrm>
            <a:off x="0" y="1143635"/>
            <a:ext cx="12261215" cy="4973320"/>
          </a:xfrm>
          <a:prstGeom prst="rect">
            <a:avLst/>
          </a:prstGeom>
          <a:solidFill>
            <a:srgbClr val="FCF9E8">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58" name="图片 46"/>
          <p:cNvPicPr>
            <a:picLocks noChangeAspect="1"/>
          </p:cNvPicPr>
          <p:nvPr>
            <p:custDataLst>
              <p:tags r:id="rId8"/>
            </p:custDataLst>
          </p:nvPr>
        </p:nvPicPr>
        <p:blipFill>
          <a:blip r:embed="rId7"/>
          <a:stretch>
            <a:fillRect/>
          </a:stretch>
        </p:blipFill>
        <p:spPr>
          <a:xfrm>
            <a:off x="9666340" y="5599262"/>
            <a:ext cx="2424361" cy="1220404"/>
          </a:xfrm>
          <a:prstGeom prst="rect">
            <a:avLst/>
          </a:prstGeom>
        </p:spPr>
      </p:pic>
      <p:sp>
        <p:nvSpPr>
          <p:cNvPr id="1048773" name="AutoShape 58"/>
          <p:cNvSpPr/>
          <p:nvPr>
            <p:custDataLst>
              <p:tags r:id="rId9"/>
            </p:custDataLst>
          </p:nvPr>
        </p:nvSpPr>
        <p:spPr>
          <a:xfrm>
            <a:off x="993140" y="2708275"/>
            <a:ext cx="10019665" cy="1844675"/>
          </a:xfrm>
          <a:prstGeom prst="rightArrow">
            <a:avLst>
              <a:gd name="adj1" fmla="val 46842"/>
              <a:gd name="adj2" fmla="val 58279"/>
            </a:avLst>
          </a:prstGeom>
          <a:gradFill rotWithShape="0">
            <a:gsLst>
              <a:gs pos="0">
                <a:schemeClr val="dk1">
                  <a:alpha val="75000"/>
                </a:schemeClr>
              </a:gs>
              <a:gs pos="0">
                <a:srgbClr val="000000">
                  <a:alpha val="75000"/>
                </a:srgbClr>
              </a:gs>
              <a:gs pos="81400">
                <a:srgbClr val="000000">
                  <a:alpha val="13950"/>
                </a:srgbClr>
              </a:gs>
              <a:gs pos="100000">
                <a:schemeClr val="dk1">
                  <a:alpha val="0"/>
                </a:schemeClr>
              </a:gs>
              <a:gs pos="100000">
                <a:srgbClr val="000000">
                  <a:alpha val="0"/>
                </a:srgbClr>
              </a:gs>
            </a:gsLst>
            <a:lin ang="0" scaled="0"/>
          </a:gradFill>
          <a:ln>
            <a:noFill/>
          </a:ln>
        </p:spPr>
        <p:txBody>
          <a:bodyPr vert="horz" wrap="none" lIns="91440" tIns="45720" rIns="91440" bIns="45720" anchor="ctr"/>
          <a:lstStyle>
            <a:lvl1pPr marL="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1pPr>
            <a:lvl2pPr marL="45720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2pPr>
            <a:lvl3pPr marL="91440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3pPr>
            <a:lvl4pPr marL="137160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4pPr>
            <a:lvl5pPr marL="182880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5pPr>
          </a:lstStyle>
          <a:p>
            <a:pPr lvl="0"/>
            <a:endParaRPr lang="ko-KR" altLang="en-US">
              <a:latin typeface="微软雅黑" panose="020b0503020204020204" charset="-122"/>
              <a:ea typeface="Malgun Gothic" panose="020b0503020000020004" pitchFamily="2" charset="-127"/>
            </a:endParaRPr>
          </a:p>
        </p:txBody>
      </p:sp>
      <p:sp>
        <p:nvSpPr>
          <p:cNvPr id="1048774" name="WordArt 75"/>
          <p:cNvSpPr/>
          <p:nvPr>
            <p:custDataLst>
              <p:tags r:id="rId10"/>
            </p:custDataLst>
          </p:nvPr>
        </p:nvSpPr>
        <p:spPr>
          <a:xfrm>
            <a:off x="2978150" y="3524250"/>
            <a:ext cx="1372870" cy="290195"/>
          </a:xfrm>
          <a:prstGeom prst="rect">
            <a:avLst/>
          </a:prstGeom>
        </p:spPr>
        <p:txBody>
          <a:bodyPr vert="horz" wrap="none" lIns="91440" tIns="45720" rIns="91440" bIns="45720" fromWordArt="1" anchor="t">
            <a:prstTxWarp prst="textPlain">
              <a:avLst>
                <a:gd name="adj" fmla="val 50004"/>
              </a:avLst>
            </a:prstTxWarp>
          </a:bodyPr>
          <a:lstStyle/>
          <a:p>
            <a:pPr algn="ctr"/>
            <a:r>
              <a:rPr lang="zh-CN" sz="2400" b="0" i="0" spc="-90" normalizeH="0">
                <a:ln>
                  <a:noFill/>
                </a:ln>
                <a:solidFill>
                  <a:schemeClr val="lt1"/>
                </a:solidFill>
                <a:latin typeface="文鼎粗行楷体" panose="03000800000000000000" charset="-122"/>
                <a:ea typeface="文鼎粗行楷体" panose="03000800000000000000" charset="-122"/>
              </a:rPr>
              <a:t>春秋战国</a:t>
            </a:r>
            <a:endParaRPr 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048775" name="WordArt 76"/>
          <p:cNvSpPr/>
          <p:nvPr>
            <p:custDataLst>
              <p:tags r:id="rId11"/>
            </p:custDataLst>
          </p:nvPr>
        </p:nvSpPr>
        <p:spPr>
          <a:xfrm>
            <a:off x="5347335" y="3524885"/>
            <a:ext cx="877570" cy="290195"/>
          </a:xfrm>
          <a:prstGeom prst="rect">
            <a:avLst/>
          </a:prstGeom>
        </p:spPr>
        <p:txBody>
          <a:bodyPr vert="horz" wrap="none" lIns="91440" tIns="45720" rIns="91440" bIns="45720" fromWordArt="1" anchor="t">
            <a:prstTxWarp prst="textPlain">
              <a:avLst>
                <a:gd name="adj" fmla="val 49194"/>
              </a:avLst>
            </a:prstTxWarp>
          </a:bodyPr>
          <a:lstStyle/>
          <a:p>
            <a:pPr algn="ctr"/>
            <a:r>
              <a:rPr lang="zh-CN" sz="2400" b="0" i="0" spc="-90" normalizeH="0">
                <a:ln>
                  <a:noFill/>
                </a:ln>
                <a:solidFill>
                  <a:schemeClr val="lt1"/>
                </a:solidFill>
                <a:latin typeface="文鼎粗行楷体" panose="03000800000000000000" charset="-122"/>
                <a:ea typeface="文鼎粗行楷体" panose="03000800000000000000" charset="-122"/>
              </a:rPr>
              <a:t>北朝</a:t>
            </a:r>
            <a:endParaRPr 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048776" name="WordArt 77"/>
          <p:cNvSpPr/>
          <p:nvPr>
            <p:custDataLst>
              <p:tags r:id="rId12"/>
            </p:custDataLst>
          </p:nvPr>
        </p:nvSpPr>
        <p:spPr>
          <a:xfrm>
            <a:off x="7209155" y="3524250"/>
            <a:ext cx="1461770" cy="290830"/>
          </a:xfrm>
          <a:prstGeom prst="rect">
            <a:avLst/>
          </a:prstGeom>
        </p:spPr>
        <p:txBody>
          <a:bodyPr vert="horz" wrap="none" lIns="91440" tIns="45720" rIns="91440" bIns="45720" fromWordArt="1" anchor="t">
            <a:prstTxWarp prst="textPlain">
              <a:avLst>
                <a:gd name="adj" fmla="val 50004"/>
              </a:avLst>
            </a:prstTxWarp>
          </a:bodyPr>
          <a:lstStyle/>
          <a:p>
            <a:pPr algn="ctr"/>
            <a:r>
              <a:rPr lang="zh-CN" sz="2400" b="0" i="0" spc="-90" normalizeH="0">
                <a:ln>
                  <a:noFill/>
                </a:ln>
                <a:solidFill>
                  <a:schemeClr val="lt1"/>
                </a:solidFill>
                <a:latin typeface="文鼎粗行楷体" panose="03000800000000000000" charset="-122"/>
                <a:ea typeface="文鼎粗行楷体" panose="03000800000000000000" charset="-122"/>
              </a:rPr>
              <a:t>北宋、明</a:t>
            </a:r>
            <a:endParaRPr 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048779" name="Line 80"/>
          <p:cNvSpPr/>
          <p:nvPr>
            <p:custDataLst>
              <p:tags r:id="rId13"/>
            </p:custDataLst>
          </p:nvPr>
        </p:nvSpPr>
        <p:spPr>
          <a:xfrm flipV="1">
            <a:off x="3789680" y="2286000"/>
            <a:ext cx="635" cy="1059180"/>
          </a:xfrm>
          <a:prstGeom prst="line">
            <a:avLst/>
          </a:prstGeom>
          <a:noFill/>
          <a:ln w="19050" cap="rnd" cmpd="sng">
            <a:solidFill>
              <a:srgbClr val="333333">
                <a:alpha val="100000"/>
              </a:srgbClr>
            </a:solidFill>
            <a:prstDash val="sysDot"/>
            <a:round/>
            <a:headEnd type="oval" w="med" len="med"/>
          </a:ln>
        </p:spPr>
        <p:txBody>
          <a:bodyPr/>
          <a:lstStyle/>
          <a:p/>
        </p:txBody>
      </p:sp>
      <p:sp>
        <p:nvSpPr>
          <p:cNvPr id="1048780" name="Line 81"/>
          <p:cNvSpPr/>
          <p:nvPr>
            <p:custDataLst>
              <p:tags r:id="rId14"/>
            </p:custDataLst>
          </p:nvPr>
        </p:nvSpPr>
        <p:spPr>
          <a:xfrm flipV="1">
            <a:off x="7423785" y="2286000"/>
            <a:ext cx="635" cy="1059180"/>
          </a:xfrm>
          <a:prstGeom prst="line">
            <a:avLst/>
          </a:prstGeom>
          <a:noFill/>
          <a:ln w="19050" cap="rnd" cmpd="sng">
            <a:solidFill>
              <a:srgbClr val="333333">
                <a:alpha val="100000"/>
              </a:srgbClr>
            </a:solidFill>
            <a:prstDash val="sysDot"/>
            <a:round/>
            <a:headEnd type="oval" w="med" len="med"/>
          </a:ln>
        </p:spPr>
        <p:txBody>
          <a:bodyPr/>
          <a:lstStyle/>
          <a:p/>
        </p:txBody>
      </p:sp>
      <p:sp>
        <p:nvSpPr>
          <p:cNvPr id="1048789" name="Line 99"/>
          <p:cNvSpPr/>
          <p:nvPr>
            <p:custDataLst>
              <p:tags r:id="rId15"/>
            </p:custDataLst>
          </p:nvPr>
        </p:nvSpPr>
        <p:spPr>
          <a:xfrm flipH="1" flipV="1">
            <a:off x="5558790" y="3959225"/>
            <a:ext cx="6985" cy="1144905"/>
          </a:xfrm>
          <a:prstGeom prst="line">
            <a:avLst/>
          </a:prstGeom>
          <a:noFill/>
          <a:ln w="19050" cap="rnd" cmpd="sng">
            <a:solidFill>
              <a:srgbClr val="333333">
                <a:alpha val="100000"/>
              </a:srgbClr>
            </a:solidFill>
            <a:prstDash val="sysDot"/>
            <a:round/>
            <a:tailEnd type="oval" w="med" len="med"/>
          </a:ln>
        </p:spPr>
        <p:txBody>
          <a:bodyPr/>
          <a:lstStyle/>
          <a:p/>
        </p:txBody>
      </p:sp>
      <p:sp>
        <p:nvSpPr>
          <p:cNvPr id="1048790" name="Text Box 29"/>
          <p:cNvSpPr txBox="1"/>
          <p:nvPr>
            <p:custDataLst>
              <p:tags r:id="rId16"/>
            </p:custDataLst>
          </p:nvPr>
        </p:nvSpPr>
        <p:spPr>
          <a:xfrm>
            <a:off x="1835785" y="3446145"/>
            <a:ext cx="1393190" cy="368300"/>
          </a:xfrm>
          <a:prstGeom prst="rect">
            <a:avLst/>
          </a:prstGeom>
          <a:noFill/>
          <a:ln>
            <a:noFill/>
          </a:ln>
        </p:spPr>
        <p:txBody>
          <a:bodyPr vert="horz" wrap="square" lIns="91440" tIns="45720" rIns="91440" bIns="45720" anchor="t">
            <a:spAutoFit/>
            <a:scene3d>
              <a:camera prst="orthographicFront"/>
              <a:lightRig rig="threePt" dir="t"/>
            </a:scene3d>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1800">
                <a:solidFill>
                  <a:schemeClr val="bg2"/>
                </a:solidFill>
                <a:effectLst>
                  <a:innerShdw blurRad="63500" dist="50800" dir="13500000">
                    <a:srgbClr val="000000">
                      <a:alpha val="50000"/>
                    </a:srgbClr>
                  </a:innerShdw>
                </a:effectLst>
                <a:latin typeface="微软雅黑" charset="-122"/>
                <a:ea typeface="微软雅黑" charset="-122"/>
              </a:rPr>
              <a:t>封建化</a:t>
            </a:r>
          </a:p>
        </p:txBody>
      </p:sp>
      <p:sp>
        <p:nvSpPr>
          <p:cNvPr id="1048791" name="Text Box 29"/>
          <p:cNvSpPr txBox="1"/>
          <p:nvPr>
            <p:custDataLst>
              <p:tags r:id="rId17"/>
            </p:custDataLst>
          </p:nvPr>
        </p:nvSpPr>
        <p:spPr>
          <a:xfrm>
            <a:off x="3088640" y="1649095"/>
            <a:ext cx="1671955"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rPr>
              <a:t>商鞅变法</a:t>
            </a:r>
          </a:p>
        </p:txBody>
      </p:sp>
      <p:sp>
        <p:nvSpPr>
          <p:cNvPr id="1048792" name="Text Box 29"/>
          <p:cNvSpPr txBox="1"/>
          <p:nvPr>
            <p:custDataLst>
              <p:tags r:id="rId18"/>
            </p:custDataLst>
          </p:nvPr>
        </p:nvSpPr>
        <p:spPr>
          <a:xfrm>
            <a:off x="3789680" y="2286000"/>
            <a:ext cx="1248410" cy="82994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b="1">
                <a:solidFill>
                  <a:srgbClr val="000000"/>
                </a:solidFill>
                <a:latin typeface="文鼎粗行楷体" panose="03000800000000000000" charset="-122"/>
                <a:ea typeface="文鼎粗行楷体" panose="03000800000000000000" charset="-122"/>
              </a:rPr>
              <a:t>立封建促统一</a:t>
            </a:r>
          </a:p>
        </p:txBody>
      </p:sp>
      <p:sp>
        <p:nvSpPr>
          <p:cNvPr id="1048795" name="Text Box 29"/>
          <p:cNvSpPr txBox="1"/>
          <p:nvPr>
            <p:custDataLst>
              <p:tags r:id="rId19"/>
            </p:custDataLst>
          </p:nvPr>
        </p:nvSpPr>
        <p:spPr>
          <a:xfrm>
            <a:off x="4810125" y="5198110"/>
            <a:ext cx="2385695" cy="30670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algn="l">
              <a:lnSpc>
                <a:spcPct val="100000"/>
              </a:lnSpc>
              <a:spcBef>
                <a:spcPct val="50000"/>
              </a:spcBef>
              <a:buClrTx/>
              <a:buSzTx/>
              <a:buFontTx/>
              <a:buNone/>
            </a:pPr>
            <a:r>
              <a:rPr lang="zh-CN" altLang="en-US" sz="2400">
                <a:solidFill>
                  <a:srgbClr val="000000"/>
                </a:solidFill>
                <a:latin typeface="汉仪楷体S" panose="00020600040101010101" charset="-122"/>
                <a:ea typeface="汉仪楷体S" panose="00020600040101010101" charset="-122"/>
              </a:rPr>
              <a:t>北魏孝文帝改革</a:t>
            </a:r>
          </a:p>
        </p:txBody>
      </p:sp>
      <p:sp>
        <p:nvSpPr>
          <p:cNvPr id="9" name="Text Box 29"/>
          <p:cNvSpPr txBox="1"/>
          <p:nvPr>
            <p:custDataLst>
              <p:tags r:id="rId20"/>
            </p:custDataLst>
          </p:nvPr>
        </p:nvSpPr>
        <p:spPr>
          <a:xfrm>
            <a:off x="5720080" y="4213225"/>
            <a:ext cx="1248410" cy="82994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b="1">
                <a:solidFill>
                  <a:srgbClr val="000000"/>
                </a:solidFill>
                <a:latin typeface="文鼎粗行楷体" panose="03000800000000000000" charset="-122"/>
                <a:ea typeface="文鼎粗行楷体" panose="03000800000000000000" charset="-122"/>
              </a:rPr>
              <a:t>行汉化促融合</a:t>
            </a:r>
          </a:p>
        </p:txBody>
      </p:sp>
      <p:sp>
        <p:nvSpPr>
          <p:cNvPr id="10" name="Text Box 29"/>
          <p:cNvSpPr txBox="1"/>
          <p:nvPr>
            <p:custDataLst>
              <p:tags r:id="rId21"/>
            </p:custDataLst>
          </p:nvPr>
        </p:nvSpPr>
        <p:spPr>
          <a:xfrm>
            <a:off x="7496175" y="2286000"/>
            <a:ext cx="1248410" cy="82994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b="1">
                <a:solidFill>
                  <a:srgbClr val="000000"/>
                </a:solidFill>
                <a:latin typeface="文鼎粗行楷体" panose="03000800000000000000" charset="-122"/>
                <a:ea typeface="文鼎粗行楷体" panose="03000800000000000000" charset="-122"/>
              </a:rPr>
              <a:t>固封建</a:t>
            </a:r>
            <a:r>
              <a:rPr lang="zh-CN" altLang="en-US" sz="2400" b="1">
                <a:solidFill>
                  <a:srgbClr val="000000"/>
                </a:solidFill>
                <a:latin typeface="文鼎粗行楷体" panose="03000800000000000000" charset="-122"/>
                <a:ea typeface="文鼎粗行楷体" panose="03000800000000000000" charset="-122"/>
                <a:sym typeface="+mn-ea"/>
              </a:rPr>
              <a:t>促富强</a:t>
            </a:r>
            <a:endParaRPr lang="zh-CN" altLang="en-US" sz="2400" b="1">
              <a:solidFill>
                <a:srgbClr val="000000"/>
              </a:solidFill>
              <a:latin typeface="文鼎粗行楷体" panose="03000800000000000000" charset="-122"/>
              <a:ea typeface="文鼎粗行楷体" panose="03000800000000000000" charset="-122"/>
            </a:endParaRPr>
          </a:p>
        </p:txBody>
      </p:sp>
      <p:sp>
        <p:nvSpPr>
          <p:cNvPr id="11" name="Text Box 29"/>
          <p:cNvSpPr txBox="1"/>
          <p:nvPr>
            <p:custDataLst>
              <p:tags r:id="rId22"/>
            </p:custDataLst>
          </p:nvPr>
        </p:nvSpPr>
        <p:spPr>
          <a:xfrm>
            <a:off x="6503670" y="1271270"/>
            <a:ext cx="1840865" cy="1014730"/>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cs typeface="汉仪楷体S" panose="00020600040101010101" charset="-122"/>
              </a:rPr>
              <a:t>王安石变法</a:t>
            </a:r>
          </a:p>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cs typeface="汉仪楷体S" panose="00020600040101010101" charset="-122"/>
              </a:rPr>
              <a:t>张居正改革</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nodeType="afterEffect">
                                  <p:stCondLst>
                                    <p:cond delay="0"/>
                                  </p:stCondLst>
                                  <p:childTnLst>
                                    <p:set>
                                      <p:cBhvr>
                                        <p:cTn id="6" dur="1" fill="hold">
                                          <p:stCondLst>
                                            <p:cond delay="0"/>
                                          </p:stCondLst>
                                        </p:cTn>
                                        <p:tgtEl>
                                          <p:spTgt spid="1048773"/>
                                        </p:tgtEl>
                                        <p:attrNameLst>
                                          <p:attrName>style.visibility</p:attrName>
                                        </p:attrNameLst>
                                      </p:cBhvr>
                                      <p:to>
                                        <p:strVal val="visible"/>
                                      </p:to>
                                    </p:set>
                                    <p:anim calcmode="lin" valueType="num">
                                      <p:cBhvr additive="base">
                                        <p:cTn id="7" dur="1000" fill="hold"/>
                                        <p:tgtEl>
                                          <p:spTgt spid="1048773"/>
                                        </p:tgtEl>
                                        <p:attrNameLst>
                                          <p:attrName>ppt_x</p:attrName>
                                        </p:attrNameLst>
                                      </p:cBhvr>
                                      <p:tavLst>
                                        <p:tav tm="0">
                                          <p:val>
                                            <p:strVal val="0-#ppt_w/2"/>
                                          </p:val>
                                        </p:tav>
                                        <p:tav tm="100000">
                                          <p:val>
                                            <p:strVal val="#ppt_x"/>
                                          </p:val>
                                        </p:tav>
                                      </p:tavLst>
                                    </p:anim>
                                    <p:anim calcmode="lin" valueType="num">
                                      <p:cBhvr additive="base">
                                        <p:cTn id="8" dur="1000" fill="hold"/>
                                        <p:tgtEl>
                                          <p:spTgt spid="104877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2" presetClass="entr" presetSubtype="8" fill="hold" nodeType="afterEffect">
                                  <p:stCondLst>
                                    <p:cond delay="1000"/>
                                  </p:stCondLst>
                                  <p:childTnLst>
                                    <p:set>
                                      <p:cBhvr>
                                        <p:cTn id="11" dur="1" fill="hold">
                                          <p:stCondLst>
                                            <p:cond delay="0"/>
                                          </p:stCondLst>
                                        </p:cTn>
                                        <p:tgtEl>
                                          <p:spTgt spid="1048774"/>
                                        </p:tgtEl>
                                        <p:attrNameLst>
                                          <p:attrName>style.visibility</p:attrName>
                                        </p:attrNameLst>
                                      </p:cBhvr>
                                      <p:to>
                                        <p:strVal val="visible"/>
                                      </p:to>
                                    </p:set>
                                    <p:anim calcmode="lin" valueType="num">
                                      <p:cBhvr additive="base">
                                        <p:cTn id="12" dur="500" fill="hold"/>
                                        <p:tgtEl>
                                          <p:spTgt spid="1048774"/>
                                        </p:tgtEl>
                                        <p:attrNameLst>
                                          <p:attrName>ppt_x</p:attrName>
                                        </p:attrNameLst>
                                      </p:cBhvr>
                                      <p:tavLst>
                                        <p:tav tm="0">
                                          <p:val>
                                            <p:strVal val="0-#ppt_w/2"/>
                                          </p:val>
                                        </p:tav>
                                        <p:tav tm="100000">
                                          <p:val>
                                            <p:strVal val="#ppt_x"/>
                                          </p:val>
                                        </p:tav>
                                      </p:tavLst>
                                    </p:anim>
                                    <p:anim calcmode="lin" valueType="num">
                                      <p:cBhvr additive="base">
                                        <p:cTn id="13" dur="500" fill="hold"/>
                                        <p:tgtEl>
                                          <p:spTgt spid="1048774"/>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2500"/>
                            </p:stCondLst>
                            <p:childTnLst>
                              <p:par>
                                <p:cTn id="15" presetID="2" presetClass="entr" presetSubtype="8" fill="hold" nodeType="afterEffect">
                                  <p:stCondLst>
                                    <p:cond delay="1500"/>
                                  </p:stCondLst>
                                  <p:childTnLst>
                                    <p:set>
                                      <p:cBhvr>
                                        <p:cTn id="16" dur="1" fill="hold">
                                          <p:stCondLst>
                                            <p:cond delay="0"/>
                                          </p:stCondLst>
                                        </p:cTn>
                                        <p:tgtEl>
                                          <p:spTgt spid="1048775"/>
                                        </p:tgtEl>
                                        <p:attrNameLst>
                                          <p:attrName>style.visibility</p:attrName>
                                        </p:attrNameLst>
                                      </p:cBhvr>
                                      <p:to>
                                        <p:strVal val="visible"/>
                                      </p:to>
                                    </p:set>
                                    <p:anim calcmode="lin" valueType="num">
                                      <p:cBhvr additive="base">
                                        <p:cTn id="17" dur="500" fill="hold"/>
                                        <p:tgtEl>
                                          <p:spTgt spid="1048775"/>
                                        </p:tgtEl>
                                        <p:attrNameLst>
                                          <p:attrName>ppt_x</p:attrName>
                                        </p:attrNameLst>
                                      </p:cBhvr>
                                      <p:tavLst>
                                        <p:tav tm="0">
                                          <p:val>
                                            <p:strVal val="0-#ppt_w/2"/>
                                          </p:val>
                                        </p:tav>
                                        <p:tav tm="100000">
                                          <p:val>
                                            <p:strVal val="#ppt_x"/>
                                          </p:val>
                                        </p:tav>
                                      </p:tavLst>
                                    </p:anim>
                                    <p:anim calcmode="lin" valueType="num">
                                      <p:cBhvr additive="base">
                                        <p:cTn id="18" dur="500" fill="hold"/>
                                        <p:tgtEl>
                                          <p:spTgt spid="1048775"/>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4500"/>
                            </p:stCondLst>
                            <p:childTnLst>
                              <p:par>
                                <p:cTn id="20" presetID="2" presetClass="entr" presetSubtype="8" fill="hold" nodeType="afterEffect">
                                  <p:stCondLst>
                                    <p:cond delay="2000"/>
                                  </p:stCondLst>
                                  <p:childTnLst>
                                    <p:set>
                                      <p:cBhvr>
                                        <p:cTn id="21" dur="1" fill="hold">
                                          <p:stCondLst>
                                            <p:cond delay="0"/>
                                          </p:stCondLst>
                                        </p:cTn>
                                        <p:tgtEl>
                                          <p:spTgt spid="1048776"/>
                                        </p:tgtEl>
                                        <p:attrNameLst>
                                          <p:attrName>style.visibility</p:attrName>
                                        </p:attrNameLst>
                                      </p:cBhvr>
                                      <p:to>
                                        <p:strVal val="visible"/>
                                      </p:to>
                                    </p:set>
                                    <p:anim calcmode="lin" valueType="num">
                                      <p:cBhvr additive="base">
                                        <p:cTn id="22" dur="500" fill="hold"/>
                                        <p:tgtEl>
                                          <p:spTgt spid="1048776"/>
                                        </p:tgtEl>
                                        <p:attrNameLst>
                                          <p:attrName>ppt_x</p:attrName>
                                        </p:attrNameLst>
                                      </p:cBhvr>
                                      <p:tavLst>
                                        <p:tav tm="0">
                                          <p:val>
                                            <p:strVal val="0-#ppt_w/2"/>
                                          </p:val>
                                        </p:tav>
                                        <p:tav tm="100000">
                                          <p:val>
                                            <p:strVal val="#ppt_x"/>
                                          </p:val>
                                        </p:tav>
                                      </p:tavLst>
                                    </p:anim>
                                    <p:anim calcmode="lin" valueType="num">
                                      <p:cBhvr additive="base">
                                        <p:cTn id="23" dur="500" fill="hold"/>
                                        <p:tgtEl>
                                          <p:spTgt spid="1048776"/>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7000"/>
                            </p:stCondLst>
                            <p:childTnLst>
                              <p:par>
                                <p:cTn id="25" presetID="2" presetClass="entr" presetSubtype="8" fill="hold" grpId="0" nodeType="afterEffect">
                                  <p:stCondLst>
                                    <p:cond delay="2500"/>
                                  </p:stCondLst>
                                  <p:childTnLst>
                                    <p:set>
                                      <p:cBhvr>
                                        <p:cTn id="26" dur="1" fill="hold">
                                          <p:stCondLst>
                                            <p:cond delay="0"/>
                                          </p:stCondLst>
                                        </p:cTn>
                                        <p:tgtEl>
                                          <p:spTgt spid="1048790"/>
                                        </p:tgtEl>
                                        <p:attrNameLst>
                                          <p:attrName>style.visibility</p:attrName>
                                        </p:attrNameLst>
                                      </p:cBhvr>
                                      <p:to>
                                        <p:strVal val="visible"/>
                                      </p:to>
                                    </p:set>
                                    <p:anim calcmode="lin" valueType="num">
                                      <p:cBhvr additive="base">
                                        <p:cTn id="27" dur="500" fill="hold"/>
                                        <p:tgtEl>
                                          <p:spTgt spid="1048790"/>
                                        </p:tgtEl>
                                        <p:attrNameLst>
                                          <p:attrName>ppt_x</p:attrName>
                                        </p:attrNameLst>
                                      </p:cBhvr>
                                      <p:tavLst>
                                        <p:tav tm="0">
                                          <p:val>
                                            <p:strVal val="0-#ppt_w/2"/>
                                          </p:val>
                                        </p:tav>
                                        <p:tav tm="100000">
                                          <p:val>
                                            <p:strVal val="#ppt_x"/>
                                          </p:val>
                                        </p:tav>
                                      </p:tavLst>
                                    </p:anim>
                                    <p:anim calcmode="lin" valueType="num">
                                      <p:cBhvr additive="base">
                                        <p:cTn id="28" dur="500" fill="hold"/>
                                        <p:tgtEl>
                                          <p:spTgt spid="1048790"/>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0000"/>
                            </p:stCondLst>
                            <p:childTnLst>
                              <p:par>
                                <p:cTn id="30" presetID="12" presetClass="entr" presetSubtype="4" fill="hold" nodeType="afterEffect">
                                  <p:stCondLst>
                                    <p:cond delay="3000"/>
                                  </p:stCondLst>
                                  <p:childTnLst>
                                    <p:set>
                                      <p:cBhvr>
                                        <p:cTn id="31" dur="1" fill="hold">
                                          <p:stCondLst>
                                            <p:cond delay="0"/>
                                          </p:stCondLst>
                                        </p:cTn>
                                        <p:tgtEl>
                                          <p:spTgt spid="1048779"/>
                                        </p:tgtEl>
                                        <p:attrNameLst>
                                          <p:attrName>style.visibility</p:attrName>
                                        </p:attrNameLst>
                                      </p:cBhvr>
                                      <p:to>
                                        <p:strVal val="visible"/>
                                      </p:to>
                                    </p:set>
                                    <p:animEffect transition="in" filter="slide(fromBottom)">
                                      <p:cBhvr>
                                        <p:cTn id="32" dur="500"/>
                                        <p:tgtEl>
                                          <p:spTgt spid="1048779"/>
                                        </p:tgtEl>
                                      </p:cBhvr>
                                    </p:animEffect>
                                  </p:childTnLst>
                                </p:cTn>
                              </p:par>
                            </p:childTnLst>
                          </p:cTn>
                        </p:par>
                        <p:par>
                          <p:cTn id="33" fill="hold" nodeType="afterGroup">
                            <p:stCondLst>
                              <p:cond delay="13500"/>
                            </p:stCondLst>
                            <p:childTnLst>
                              <p:par>
                                <p:cTn id="34" presetID="12" presetClass="entr" presetSubtype="8" fill="hold" grpId="2" nodeType="afterEffect">
                                  <p:stCondLst>
                                    <p:cond delay="3500"/>
                                  </p:stCondLst>
                                  <p:childTnLst>
                                    <p:set>
                                      <p:cBhvr>
                                        <p:cTn id="35" dur="1" fill="hold">
                                          <p:stCondLst>
                                            <p:cond delay="0"/>
                                          </p:stCondLst>
                                        </p:cTn>
                                        <p:tgtEl>
                                          <p:spTgt spid="1048792"/>
                                        </p:tgtEl>
                                        <p:attrNameLst>
                                          <p:attrName>style.visibility</p:attrName>
                                        </p:attrNameLst>
                                      </p:cBhvr>
                                      <p:to>
                                        <p:strVal val="visible"/>
                                      </p:to>
                                    </p:set>
                                    <p:animEffect transition="in" filter="slide(fromLeft)">
                                      <p:cBhvr>
                                        <p:cTn id="36" dur="500"/>
                                        <p:tgtEl>
                                          <p:spTgt spid="1048792"/>
                                        </p:tgtEl>
                                      </p:cBhvr>
                                    </p:animEffect>
                                  </p:childTnLst>
                                </p:cTn>
                              </p:par>
                            </p:childTnLst>
                          </p:cTn>
                        </p:par>
                        <p:par>
                          <p:cTn id="37" fill="hold" nodeType="afterGroup">
                            <p:stCondLst>
                              <p:cond delay="17500"/>
                            </p:stCondLst>
                            <p:childTnLst>
                              <p:par>
                                <p:cTn id="38" presetID="12" presetClass="entr" presetSubtype="8" fill="hold" grpId="1" nodeType="afterEffect">
                                  <p:stCondLst>
                                    <p:cond delay="4000"/>
                                  </p:stCondLst>
                                  <p:childTnLst>
                                    <p:set>
                                      <p:cBhvr>
                                        <p:cTn id="39" dur="1" fill="hold">
                                          <p:stCondLst>
                                            <p:cond delay="0"/>
                                          </p:stCondLst>
                                        </p:cTn>
                                        <p:tgtEl>
                                          <p:spTgt spid="1048791"/>
                                        </p:tgtEl>
                                        <p:attrNameLst>
                                          <p:attrName>style.visibility</p:attrName>
                                        </p:attrNameLst>
                                      </p:cBhvr>
                                      <p:to>
                                        <p:strVal val="visible"/>
                                      </p:to>
                                    </p:set>
                                    <p:animEffect transition="in" filter="slide(fromLeft)">
                                      <p:cBhvr>
                                        <p:cTn id="40" dur="500"/>
                                        <p:tgtEl>
                                          <p:spTgt spid="1048791"/>
                                        </p:tgtEl>
                                      </p:cBhvr>
                                    </p:animEffect>
                                  </p:childTnLst>
                                </p:cTn>
                              </p:par>
                            </p:childTnLst>
                          </p:cTn>
                        </p:par>
                        <p:par>
                          <p:cTn id="41" fill="hold" nodeType="afterGroup">
                            <p:stCondLst>
                              <p:cond delay="22000"/>
                            </p:stCondLst>
                            <p:childTnLst>
                              <p:par>
                                <p:cTn id="42" presetID="12" presetClass="entr" presetSubtype="4" fill="hold" nodeType="afterEffect">
                                  <p:stCondLst>
                                    <p:cond delay="4500"/>
                                  </p:stCondLst>
                                  <p:childTnLst>
                                    <p:set>
                                      <p:cBhvr>
                                        <p:cTn id="43" dur="1" fill="hold">
                                          <p:stCondLst>
                                            <p:cond delay="0"/>
                                          </p:stCondLst>
                                        </p:cTn>
                                        <p:tgtEl>
                                          <p:spTgt spid="1048780"/>
                                        </p:tgtEl>
                                        <p:attrNameLst>
                                          <p:attrName>style.visibility</p:attrName>
                                        </p:attrNameLst>
                                      </p:cBhvr>
                                      <p:to>
                                        <p:strVal val="visible"/>
                                      </p:to>
                                    </p:set>
                                    <p:animEffect transition="in" filter="slide(fromBottom)">
                                      <p:cBhvr>
                                        <p:cTn id="44" dur="500"/>
                                        <p:tgtEl>
                                          <p:spTgt spid="1048780"/>
                                        </p:tgtEl>
                                      </p:cBhvr>
                                    </p:animEffect>
                                  </p:childTnLst>
                                </p:cTn>
                              </p:par>
                            </p:childTnLst>
                          </p:cTn>
                        </p:par>
                        <p:par>
                          <p:cTn id="45" fill="hold" nodeType="afterGroup">
                            <p:stCondLst>
                              <p:cond delay="27000"/>
                            </p:stCondLst>
                            <p:childTnLst>
                              <p:par>
                                <p:cTn id="46" presetID="12" presetClass="entr" presetSubtype="1" fill="hold" nodeType="afterEffect">
                                  <p:stCondLst>
                                    <p:cond delay="5000"/>
                                  </p:stCondLst>
                                  <p:childTnLst>
                                    <p:set>
                                      <p:cBhvr>
                                        <p:cTn id="47" dur="1" fill="hold">
                                          <p:stCondLst>
                                            <p:cond delay="0"/>
                                          </p:stCondLst>
                                        </p:cTn>
                                        <p:tgtEl>
                                          <p:spTgt spid="1048789"/>
                                        </p:tgtEl>
                                        <p:attrNameLst>
                                          <p:attrName>style.visibility</p:attrName>
                                        </p:attrNameLst>
                                      </p:cBhvr>
                                      <p:to>
                                        <p:strVal val="visible"/>
                                      </p:to>
                                    </p:set>
                                    <p:animEffect transition="in" filter="slide(fromTop)">
                                      <p:cBhvr>
                                        <p:cTn id="48" dur="500"/>
                                        <p:tgtEl>
                                          <p:spTgt spid="1048789"/>
                                        </p:tgtEl>
                                      </p:cBhvr>
                                    </p:animEffect>
                                  </p:childTnLst>
                                </p:cTn>
                              </p:par>
                            </p:childTnLst>
                          </p:cTn>
                        </p:par>
                        <p:par>
                          <p:cTn id="49" fill="hold" nodeType="afterGroup">
                            <p:stCondLst>
                              <p:cond delay="32500"/>
                            </p:stCondLst>
                            <p:childTnLst>
                              <p:par>
                                <p:cTn id="50" presetID="12" presetClass="entr" presetSubtype="8" fill="hold" grpId="3" nodeType="afterEffect">
                                  <p:stCondLst>
                                    <p:cond delay="5500"/>
                                  </p:stCondLst>
                                  <p:childTnLst>
                                    <p:set>
                                      <p:cBhvr>
                                        <p:cTn id="51" dur="1" fill="hold">
                                          <p:stCondLst>
                                            <p:cond delay="0"/>
                                          </p:stCondLst>
                                        </p:cTn>
                                        <p:tgtEl>
                                          <p:spTgt spid="1048795"/>
                                        </p:tgtEl>
                                        <p:attrNameLst>
                                          <p:attrName>style.visibility</p:attrName>
                                        </p:attrNameLst>
                                      </p:cBhvr>
                                      <p:to>
                                        <p:strVal val="visible"/>
                                      </p:to>
                                    </p:set>
                                    <p:animEffect transition="in" filter="slide(fromLeft)">
                                      <p:cBhvr>
                                        <p:cTn id="52" dur="500"/>
                                        <p:tgtEl>
                                          <p:spTgt spid="1048795"/>
                                        </p:tgtEl>
                                      </p:cBhvr>
                                    </p:animEffect>
                                  </p:childTnLst>
                                </p:cTn>
                              </p:par>
                            </p:childTnLst>
                          </p:cTn>
                        </p:par>
                        <p:par>
                          <p:cTn id="53" fill="hold" nodeType="afterGroup">
                            <p:stCondLst>
                              <p:cond delay="38500"/>
                            </p:stCondLst>
                            <p:childTnLst>
                              <p:par>
                                <p:cTn id="54" presetID="12" presetClass="entr" presetSubtype="8" fill="hold" grpId="4" nodeType="afterEffect">
                                  <p:stCondLst>
                                    <p:cond delay="6000"/>
                                  </p:stCondLst>
                                  <p:childTnLst>
                                    <p:set>
                                      <p:cBhvr>
                                        <p:cTn id="55" dur="1" fill="hold">
                                          <p:stCondLst>
                                            <p:cond delay="0"/>
                                          </p:stCondLst>
                                        </p:cTn>
                                        <p:tgtEl>
                                          <p:spTgt spid="9"/>
                                        </p:tgtEl>
                                        <p:attrNameLst>
                                          <p:attrName>style.visibility</p:attrName>
                                        </p:attrNameLst>
                                      </p:cBhvr>
                                      <p:to>
                                        <p:strVal val="visible"/>
                                      </p:to>
                                    </p:set>
                                    <p:animEffect transition="in" filter="slide(fromLeft)">
                                      <p:cBhvr>
                                        <p:cTn id="56" dur="500"/>
                                        <p:tgtEl>
                                          <p:spTgt spid="9"/>
                                        </p:tgtEl>
                                      </p:cBhvr>
                                    </p:animEffect>
                                  </p:childTnLst>
                                </p:cTn>
                              </p:par>
                            </p:childTnLst>
                          </p:cTn>
                        </p:par>
                        <p:par>
                          <p:cTn id="57" fill="hold" nodeType="afterGroup">
                            <p:stCondLst>
                              <p:cond delay="45000"/>
                            </p:stCondLst>
                            <p:childTnLst>
                              <p:par>
                                <p:cTn id="58" presetID="12" presetClass="entr" presetSubtype="8" fill="hold" grpId="5" nodeType="afterEffect">
                                  <p:stCondLst>
                                    <p:cond delay="6500"/>
                                  </p:stCondLst>
                                  <p:childTnLst>
                                    <p:set>
                                      <p:cBhvr>
                                        <p:cTn id="59" dur="1" fill="hold">
                                          <p:stCondLst>
                                            <p:cond delay="0"/>
                                          </p:stCondLst>
                                        </p:cTn>
                                        <p:tgtEl>
                                          <p:spTgt spid="10"/>
                                        </p:tgtEl>
                                        <p:attrNameLst>
                                          <p:attrName>style.visibility</p:attrName>
                                        </p:attrNameLst>
                                      </p:cBhvr>
                                      <p:to>
                                        <p:strVal val="visible"/>
                                      </p:to>
                                    </p:set>
                                    <p:animEffect transition="in" filter="slide(fromLeft)">
                                      <p:cBhvr>
                                        <p:cTn id="60" dur="500"/>
                                        <p:tgtEl>
                                          <p:spTgt spid="10"/>
                                        </p:tgtEl>
                                      </p:cBhvr>
                                    </p:animEffect>
                                  </p:childTnLst>
                                </p:cTn>
                              </p:par>
                            </p:childTnLst>
                          </p:cTn>
                        </p:par>
                        <p:par>
                          <p:cTn id="61" fill="hold" nodeType="afterGroup">
                            <p:stCondLst>
                              <p:cond delay="52000"/>
                            </p:stCondLst>
                            <p:childTnLst>
                              <p:par>
                                <p:cTn id="62" presetID="12" presetClass="entr" presetSubtype="8" fill="hold" grpId="6" nodeType="afterEffect">
                                  <p:stCondLst>
                                    <p:cond delay="7000"/>
                                  </p:stCondLst>
                                  <p:childTnLst>
                                    <p:set>
                                      <p:cBhvr>
                                        <p:cTn id="63" dur="1" fill="hold">
                                          <p:stCondLst>
                                            <p:cond delay="0"/>
                                          </p:stCondLst>
                                        </p:cTn>
                                        <p:tgtEl>
                                          <p:spTgt spid="11"/>
                                        </p:tgtEl>
                                        <p:attrNameLst>
                                          <p:attrName>style.visibility</p:attrName>
                                        </p:attrNameLst>
                                      </p:cBhvr>
                                      <p:to>
                                        <p:strVal val="visible"/>
                                      </p:to>
                                    </p:set>
                                    <p:animEffect transition="in" filter="slide(fromLeft)">
                                      <p:cBhvr>
                                        <p:cTn id="6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90" grpId="0"/>
      <p:bldP spid="1048791" grpId="1"/>
      <p:bldP spid="1048792" grpId="2"/>
      <p:bldP spid="1048795" grpId="3"/>
      <p:bldP spid="9" grpId="4"/>
      <p:bldP spid="10" grpId="5"/>
      <p:bldP spid="11" grpId="6"/>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303530"/>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1.</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春秋战国商鞅变法</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271145" y="177800"/>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中国古代的重要变法和改革</a:t>
            </a:r>
          </a:p>
        </p:txBody>
      </p:sp>
      <p:pic>
        <p:nvPicPr>
          <p:cNvPr id="5" name="Picture 2" descr="商鞅论战图2"/>
          <p:cNvPicPr>
            <a:picLocks noChangeAspect="1" noChangeArrowheads="1"/>
          </p:cNvPicPr>
          <p:nvPr>
            <p:custDataLst>
              <p:tags r:id="rId10"/>
            </p:custDataLst>
          </p:nvPr>
        </p:nvPicPr>
        <p:blipFill>
          <a:blip r:embed="rId9">
            <a:extLst>
              <a:ext uri="{28A0092B-C50C-407E-A947-70E740481C1C}">
                <a14:useLocalDpi xmlns:a14="http://schemas.microsoft.com/office/drawing/2010/main" val="0"/>
              </a:ext>
            </a:extLst>
          </a:blip>
          <a:stretch>
            <a:fillRect/>
          </a:stretch>
        </p:blipFill>
        <p:spPr bwMode="auto">
          <a:xfrm>
            <a:off x="8260874" y="3094048"/>
            <a:ext cx="3957542" cy="3777591"/>
          </a:xfrm>
          <a:prstGeom prst="rect">
            <a:avLst/>
          </a:prstGeom>
          <a:noFill/>
          <a:ln>
            <a:noFill/>
          </a:ln>
          <a:effectLst>
            <a:softEdge rad="3175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文本框 6"/>
          <p:cNvSpPr txBox="1"/>
          <p:nvPr>
            <p:custDataLst>
              <p:tags r:id="rId11"/>
            </p:custDataLst>
          </p:nvPr>
        </p:nvSpPr>
        <p:spPr>
          <a:xfrm>
            <a:off x="755650" y="848995"/>
            <a:ext cx="10179050" cy="2245360"/>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1</a:t>
            </a:r>
            <a:r>
              <a:rPr lang="zh-CN" altLang="en-US" sz="2800" b="1">
                <a:latin typeface="DFKai-SB" panose="03000509000000000000" charset="-120"/>
                <a:ea typeface="DFKai-SB" panose="03000509000000000000" charset="-120"/>
                <a:cs typeface="DFKai-SB" panose="03000509000000000000" charset="-120"/>
              </a:rPr>
              <a:t>）背景：</a:t>
            </a:r>
          </a:p>
          <a:p>
            <a:r>
              <a:rPr lang="zh-CN" altLang="en-US" sz="2800">
                <a:latin typeface="宋体" pitchFamily="2" charset="-122"/>
                <a:ea typeface="宋体" pitchFamily="2" charset="-122"/>
                <a:cs typeface="DFKai-SB" panose="03000509000000000000" charset="-120"/>
              </a:rPr>
              <a:t>政治：分、宗、礼乐制度破坏，出现兼并战争</a:t>
            </a:r>
          </a:p>
          <a:p>
            <a:r>
              <a:rPr lang="zh-CN" altLang="en-US" sz="2800">
                <a:latin typeface="宋体" pitchFamily="2" charset="-122"/>
                <a:ea typeface="宋体" pitchFamily="2" charset="-122"/>
                <a:cs typeface="DFKai-SB" panose="03000509000000000000" charset="-120"/>
              </a:rPr>
              <a:t>经济：铁器的使用和牛耕的推广，井田制瓦解，土地私有制出现</a:t>
            </a:r>
          </a:p>
          <a:p>
            <a:r>
              <a:rPr lang="zh-CN" altLang="en-US" sz="2800">
                <a:latin typeface="宋体" pitchFamily="2" charset="-122"/>
                <a:ea typeface="宋体" pitchFamily="2" charset="-122"/>
                <a:cs typeface="DFKai-SB" panose="03000509000000000000" charset="-120"/>
              </a:rPr>
              <a:t>社会阶层：贵族制遭到破坏，士阶层出现</a:t>
            </a:r>
          </a:p>
          <a:p>
            <a:r>
              <a:rPr lang="zh-CN" altLang="en-US" sz="2800">
                <a:latin typeface="宋体" pitchFamily="2" charset="-122"/>
                <a:ea typeface="宋体" pitchFamily="2" charset="-122"/>
                <a:cs typeface="DFKai-SB" panose="03000509000000000000" charset="-120"/>
              </a:rPr>
              <a:t>文化：学术下移，出现私学，出现百家争鸣</a:t>
            </a:r>
            <a:r>
              <a:rPr lang="zh-CN" altLang="en-US" sz="2800" b="1">
                <a:latin typeface="DFKai-SB" panose="03000509000000000000" charset="-120"/>
                <a:ea typeface="DFKai-SB" panose="03000509000000000000" charset="-120"/>
                <a:cs typeface="DFKai-SB" panose="03000509000000000000" charset="-120"/>
              </a:rPr>
              <a:t> </a:t>
            </a:r>
          </a:p>
        </p:txBody>
      </p:sp>
      <p:sp>
        <p:nvSpPr>
          <p:cNvPr id="8" name="文本框 7"/>
          <p:cNvSpPr txBox="1"/>
          <p:nvPr>
            <p:custDataLst>
              <p:tags r:id="rId12"/>
            </p:custDataLst>
          </p:nvPr>
        </p:nvSpPr>
        <p:spPr>
          <a:xfrm>
            <a:off x="699135" y="3307715"/>
            <a:ext cx="6654165" cy="2183765"/>
          </a:xfrm>
          <a:prstGeom prst="rect">
            <a:avLst/>
          </a:prstGeom>
          <a:noFill/>
        </p:spPr>
        <p:txBody>
          <a:bodyPr wrap="square" rtlCol="0">
            <a:spAutoFit/>
          </a:bodyPr>
          <a:lstStyle/>
          <a:p>
            <a:pPr algn="l">
              <a:buClrTx/>
              <a:buSzTx/>
              <a:buNone/>
            </a:pPr>
            <a:r>
              <a:rPr lang="zh-CN" altLang="en-US" sz="2800" b="1">
                <a:latin typeface="DFKai-SB" panose="03000509000000000000" charset="-120"/>
                <a:ea typeface="DFKai-SB" panose="03000509000000000000" charset="-120"/>
                <a:cs typeface="DFKai-SB" panose="03000509000000000000" charset="-120"/>
              </a:rPr>
              <a:t>（2）措施：</a:t>
            </a:r>
          </a:p>
          <a:p>
            <a:pPr algn="l">
              <a:buClrTx/>
              <a:buSzTx/>
              <a:buNone/>
            </a:pPr>
            <a:r>
              <a:rPr lang="zh-CN" altLang="en-US" sz="2800" b="1">
                <a:latin typeface="DFKai-SB" panose="03000509000000000000" charset="-120"/>
                <a:ea typeface="DFKai-SB" panose="03000509000000000000" charset="-120"/>
                <a:cs typeface="DFKai-SB" panose="03000509000000000000" charset="-120"/>
              </a:rPr>
              <a:t>  经济——</a:t>
            </a:r>
            <a:r>
              <a:rPr lang="zh-CN" altLang="en-US" sz="2400">
                <a:latin typeface="楷体" panose="02010609060101010101" charset="-122"/>
                <a:ea typeface="楷体" panose="02010609060101010101" charset="-122"/>
                <a:cs typeface="DFKai-SB" panose="03000509000000000000" charset="-120"/>
              </a:rPr>
              <a:t>激发积极性，促进经济发展</a:t>
            </a:r>
            <a:endParaRPr lang="zh-CN" altLang="en-US" sz="2800" b="1">
              <a:latin typeface="DFKai-SB" panose="03000509000000000000" charset="-120"/>
              <a:ea typeface="DFKai-SB" panose="03000509000000000000" charset="-120"/>
              <a:cs typeface="DFKai-SB" panose="03000509000000000000" charset="-120"/>
            </a:endParaRPr>
          </a:p>
          <a:p>
            <a:pPr algn="l">
              <a:buClrTx/>
              <a:buSzTx/>
              <a:buFontTx/>
              <a:buNone/>
            </a:pPr>
            <a:r>
              <a:rPr lang="zh-CN" altLang="en-US" sz="2800" b="1">
                <a:latin typeface="DFKai-SB" panose="03000509000000000000" charset="-120"/>
                <a:ea typeface="DFKai-SB" panose="03000509000000000000" charset="-120"/>
                <a:cs typeface="DFKai-SB" panose="03000509000000000000" charset="-120"/>
              </a:rPr>
              <a:t>  军事——</a:t>
            </a:r>
            <a:r>
              <a:rPr lang="zh-CN" altLang="en-US" sz="2400">
                <a:latin typeface="楷体" panose="02010609060101010101" charset="-122"/>
                <a:ea typeface="楷体" panose="02010609060101010101" charset="-122"/>
                <a:cs typeface="DFKai-SB" panose="03000509000000000000" charset="-120"/>
              </a:rPr>
              <a:t>打击贵族政治，增强军队战斗力</a:t>
            </a:r>
          </a:p>
          <a:p>
            <a:pPr algn="l">
              <a:buClrTx/>
              <a:buSzTx/>
              <a:buNone/>
            </a:pPr>
            <a:r>
              <a:rPr lang="zh-CN" altLang="en-US" sz="2800" b="1">
                <a:latin typeface="DFKai-SB" panose="03000509000000000000" charset="-120"/>
                <a:ea typeface="DFKai-SB" panose="03000509000000000000" charset="-120"/>
                <a:cs typeface="DFKai-SB" panose="03000509000000000000" charset="-120"/>
              </a:rPr>
              <a:t>  政治</a:t>
            </a:r>
            <a:r>
              <a:rPr lang="en-US" altLang="zh-CN" sz="2800" b="1">
                <a:latin typeface="DFKai-SB" panose="03000509000000000000" charset="-120"/>
                <a:ea typeface="DFKai-SB" panose="03000509000000000000" charset="-120"/>
                <a:cs typeface="DFKai-SB" panose="03000509000000000000" charset="-120"/>
              </a:rPr>
              <a:t>——</a:t>
            </a:r>
            <a:r>
              <a:rPr lang="zh-CN" altLang="en-US" sz="2400">
                <a:latin typeface="楷体" panose="02010609060101010101" charset="-122"/>
                <a:ea typeface="楷体" panose="02010609060101010101" charset="-122"/>
                <a:cs typeface="DFKai-SB" panose="03000509000000000000" charset="-120"/>
              </a:rPr>
              <a:t>打击血缘宗法制度，健全封建国家机器，开始中央集权制度的建设</a:t>
            </a:r>
          </a:p>
        </p:txBody>
      </p:sp>
      <p:sp>
        <p:nvSpPr>
          <p:cNvPr id="13" name="文本框 12"/>
          <p:cNvSpPr txBox="1"/>
          <p:nvPr>
            <p:custDataLst>
              <p:tags r:id="rId13"/>
            </p:custDataLst>
          </p:nvPr>
        </p:nvSpPr>
        <p:spPr>
          <a:xfrm>
            <a:off x="755650" y="5728970"/>
            <a:ext cx="6540500" cy="95313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3</a:t>
            </a:r>
            <a:r>
              <a:rPr lang="zh-CN" altLang="en-US" sz="2800" b="1">
                <a:latin typeface="DFKai-SB" panose="03000509000000000000" charset="-120"/>
                <a:ea typeface="DFKai-SB" panose="03000509000000000000" charset="-120"/>
                <a:cs typeface="DFKai-SB" panose="03000509000000000000" charset="-120"/>
              </a:rPr>
              <a:t>）结果</a:t>
            </a:r>
          </a:p>
          <a:p>
            <a:r>
              <a:rPr lang="zh-CN" altLang="en-US" sz="2800" b="1">
                <a:latin typeface="DFKai-SB" panose="03000509000000000000" charset="-120"/>
                <a:ea typeface="DFKai-SB" panose="03000509000000000000" charset="-120"/>
              </a:rPr>
              <a:t>（</a:t>
            </a:r>
            <a:r>
              <a:rPr lang="en-US" altLang="zh-CN" sz="2800" b="1">
                <a:latin typeface="DFKai-SB" panose="03000509000000000000" charset="-120"/>
                <a:ea typeface="DFKai-SB" panose="03000509000000000000" charset="-120"/>
              </a:rPr>
              <a:t>4</a:t>
            </a:r>
            <a:r>
              <a:rPr lang="zh-CN" altLang="en-US" sz="2800" b="1">
                <a:latin typeface="DFKai-SB" panose="03000509000000000000" charset="-120"/>
                <a:ea typeface="DFKai-SB" panose="03000509000000000000" charset="-120"/>
              </a:rPr>
              <a:t>）意义</a:t>
            </a:r>
          </a:p>
        </p:txBody>
      </p:sp>
    </p:spTree>
    <p:custDataLst>
      <p:tags r:id="rId1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nodeType="clickPar">
                      <p:stCondLst>
                        <p:cond delay="indefinite"/>
                        <p:cond evt="onBegin" delay="0">
                          <p:tn val="7"/>
                        </p:cond>
                      </p:stCondLst>
                      <p:childTnLst>
                        <p:par>
                          <p:cTn id="9" fill="hold" nodeType="afterGroup">
                            <p:stCondLst>
                              <p:cond delay="0"/>
                            </p:stCondLst>
                            <p:childTnLst>
                              <p:par>
                                <p:cTn id="10" presetID="40" presetClass="entr" presetSubtype="0" fill="hold" grpId="0" nodeType="clickEffect">
                                  <p:stCondLst>
                                    <p:cond delay="0"/>
                                  </p:stCondLst>
                                  <p:iterate type="lt">
                                    <p:tmPct val="10000"/>
                                  </p:iterate>
                                  <p:childTnLst>
                                    <p:set>
                                      <p:cBhvr>
                                        <p:cTn id="11" dur="500" fill="hold">
                                          <p:stCondLst>
                                            <p:cond delay="0"/>
                                          </p:stCondLst>
                                        </p:cTn>
                                        <p:tgtEl>
                                          <p:spTgt spid="7"/>
                                        </p:tgtEl>
                                        <p:attrNameLst>
                                          <p:attrName>style.visibility</p:attrName>
                                        </p:attrNameLst>
                                      </p:cBhvr>
                                      <p:to>
                                        <p:strVal val="visible"/>
                                      </p:to>
                                    </p:set>
                                    <p:animEffect transition="in" filter="fade">
                                      <p:cBhvr>
                                        <p:cTn id="12" dur="500"/>
                                        <p:tgtEl>
                                          <p:spTgt spid="7"/>
                                        </p:tgtEl>
                                      </p:cBhvr>
                                    </p:animEffect>
                                    <p:anim calcmode="lin" valueType="num">
                                      <p:cBhvr>
                                        <p:cTn id="13" dur="500" fill="hold"/>
                                        <p:tgtEl>
                                          <p:spTgt spid="7"/>
                                        </p:tgtEl>
                                        <p:attrNameLst>
                                          <p:attrName>ppt_x</p:attrName>
                                        </p:attrNameLst>
                                      </p:cBhvr>
                                      <p:tavLst>
                                        <p:tav tm="0">
                                          <p:val>
                                            <p:strVal val="#ppt_x-.1"/>
                                          </p:val>
                                        </p:tav>
                                        <p:tav tm="100000">
                                          <p:val>
                                            <p:strVal val="#ppt_x"/>
                                          </p:val>
                                        </p:tav>
                                      </p:tavLst>
                                    </p:anim>
                                    <p:anim calcmode="lin" valueType="num">
                                      <p:cBhvr>
                                        <p:cTn id="14"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cond evt="onBegin" delay="0">
                          <p:tn val="14"/>
                        </p:cond>
                      </p:stCondLst>
                      <p:childTnLst>
                        <p:par>
                          <p:cTn id="16" fill="hold" nodeType="afterGroup">
                            <p:stCondLst>
                              <p:cond delay="0"/>
                            </p:stCondLst>
                            <p:childTnLst>
                              <p:par>
                                <p:cTn id="17" presetID="40" presetClass="entr" presetSubtype="0" fill="hold" grpId="1" nodeType="clickEffect">
                                  <p:stCondLst>
                                    <p:cond delay="0"/>
                                  </p:stCondLst>
                                  <p:iterate type="lt">
                                    <p:tmPct val="10000"/>
                                  </p:iterate>
                                  <p:childTnLst>
                                    <p:set>
                                      <p:cBhvr>
                                        <p:cTn id="18" dur="500"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anim calcmode="lin" valueType="num">
                                      <p:cBhvr>
                                        <p:cTn id="20" dur="500" fill="hold"/>
                                        <p:tgtEl>
                                          <p:spTgt spid="8"/>
                                        </p:tgtEl>
                                        <p:attrNameLst>
                                          <p:attrName>ppt_x</p:attrName>
                                        </p:attrNameLst>
                                      </p:cBhvr>
                                      <p:tavLst>
                                        <p:tav tm="0">
                                          <p:val>
                                            <p:strVal val="#ppt_x-.1"/>
                                          </p:val>
                                        </p:tav>
                                        <p:tav tm="100000">
                                          <p:val>
                                            <p:strVal val="#ppt_x"/>
                                          </p:val>
                                        </p:tav>
                                      </p:tavLst>
                                    </p:anim>
                                    <p:anim calcmode="lin" valueType="num">
                                      <p:cBhvr>
                                        <p:cTn id="21"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2" fill="hold" nodeType="clickPar">
                      <p:stCondLst>
                        <p:cond delay="indefinite"/>
                        <p:cond evt="onBegin" delay="0">
                          <p:tn val="21"/>
                        </p:cond>
                      </p:stCondLst>
                      <p:childTnLst>
                        <p:par>
                          <p:cTn id="23" fill="hold" nodeType="afterGroup">
                            <p:stCondLst>
                              <p:cond delay="0"/>
                            </p:stCondLst>
                            <p:childTnLst>
                              <p:par>
                                <p:cTn id="24" presetID="40" presetClass="entr" presetSubtype="0" fill="hold" grpId="2" nodeType="clickEffect">
                                  <p:stCondLst>
                                    <p:cond delay="0"/>
                                  </p:stCondLst>
                                  <p:iterate type="lt">
                                    <p:tmPct val="10000"/>
                                  </p:iterate>
                                  <p:childTnLst>
                                    <p:set>
                                      <p:cBhvr>
                                        <p:cTn id="25" dur="500"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anim calcmode="lin" valueType="num">
                                      <p:cBhvr>
                                        <p:cTn id="27" dur="500" fill="hold"/>
                                        <p:tgtEl>
                                          <p:spTgt spid="13"/>
                                        </p:tgtEl>
                                        <p:attrNameLst>
                                          <p:attrName>ppt_x</p:attrName>
                                        </p:attrNameLst>
                                      </p:cBhvr>
                                      <p:tavLst>
                                        <p:tav tm="0">
                                          <p:val>
                                            <p:strVal val="#ppt_x-.1"/>
                                          </p:val>
                                        </p:tav>
                                        <p:tav tm="100000">
                                          <p:val>
                                            <p:strVal val="#ppt_x"/>
                                          </p:val>
                                        </p:tav>
                                      </p:tavLst>
                                    </p:anim>
                                    <p:anim calcmode="lin" valueType="num">
                                      <p:cBhvr>
                                        <p:cTn id="28"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1"/>
      <p:bldP spid="13" grpId="2"/>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303530"/>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1.</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春秋战国商鞅变法</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00355" y="317500"/>
            <a:ext cx="277368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68605" y="163830"/>
            <a:ext cx="2963545" cy="495300"/>
          </a:xfrm>
          <a:prstGeom prst="parallelogram">
            <a:avLst>
              <a:gd name="adj" fmla="val 30611"/>
            </a:avLst>
          </a:prstGeom>
          <a:solidFill>
            <a:srgbClr val="FF0000"/>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402590" y="247015"/>
            <a:ext cx="2828925" cy="460375"/>
          </a:xfrm>
          <a:prstGeom prst="rect">
            <a:avLst/>
          </a:prstGeom>
          <a:noFill/>
        </p:spPr>
        <p:txBody>
          <a:bodyPr wrap="square" rtlCol="0">
            <a:spAutoFit/>
          </a:bodyPr>
          <a:lstStyle/>
          <a:p>
            <a:r>
              <a:rPr lang="zh-CN" altLang="en-US" sz="2400" b="1">
                <a:solidFill>
                  <a:schemeClr val="bg1"/>
                </a:solidFill>
                <a:latin typeface="微软雅黑" charset="-122"/>
                <a:ea typeface="微软雅黑" charset="-122"/>
                <a:cs typeface="微软雅黑" panose="020b0503020204020204" charset="-122"/>
              </a:rPr>
              <a:t>重   难  拓   展</a:t>
            </a:r>
          </a:p>
        </p:txBody>
      </p:sp>
      <p:sp>
        <p:nvSpPr>
          <p:cNvPr id="100" name="文本框 99"/>
          <p:cNvSpPr txBox="1"/>
          <p:nvPr>
            <p:custDataLst>
              <p:tags r:id="rId9"/>
            </p:custDataLst>
          </p:nvPr>
        </p:nvSpPr>
        <p:spPr>
          <a:xfrm>
            <a:off x="300355" y="1026160"/>
            <a:ext cx="11284585" cy="521970"/>
          </a:xfrm>
          <a:prstGeom prst="rect">
            <a:avLst/>
          </a:prstGeom>
          <a:noFill/>
          <a:ln w="9525">
            <a:noFill/>
          </a:ln>
        </p:spPr>
        <p:txBody>
          <a:bodyPr wrap="square">
            <a:spAutoFit/>
          </a:bodyPr>
          <a:lstStyle/>
          <a:p>
            <a:pPr indent="0"/>
            <a:r>
              <a:rPr lang="zh-CN" sz="2800" b="1">
                <a:latin typeface="楷体" panose="02010609060101010101" charset="-122"/>
                <a:ea typeface="楷体" panose="02010609060101010101" charset="-122"/>
                <a:cs typeface="楷体" panose="02010609060101010101" charset="-122"/>
              </a:rPr>
              <a:t>从政治、经济和军事三个方面看商鞅变法与封建制确立的关系</a:t>
            </a:r>
            <a:endParaRPr lang="zh-CN" altLang="en-US" sz="2800" b="1">
              <a:latin typeface="楷体" panose="02010609060101010101" charset="-122"/>
              <a:ea typeface="楷体" panose="02010609060101010101" charset="-122"/>
              <a:cs typeface="楷体" panose="02010609060101010101" charset="-122"/>
            </a:endParaRPr>
          </a:p>
        </p:txBody>
      </p:sp>
      <p:pic>
        <p:nvPicPr>
          <p:cNvPr id="9" name="图片 1"/>
          <p:cNvPicPr>
            <a:picLocks noChangeAspect="1"/>
          </p:cNvPicPr>
          <p:nvPr>
            <p:custDataLst>
              <p:tags r:id="rId11"/>
            </p:custDataLst>
          </p:nvPr>
        </p:nvPicPr>
        <p:blipFill>
          <a:blip r:embed="rId10"/>
          <a:stretch>
            <a:fillRect/>
          </a:stretch>
        </p:blipFill>
        <p:spPr>
          <a:xfrm>
            <a:off x="1090930" y="1597660"/>
            <a:ext cx="10113645" cy="2337435"/>
          </a:xfrm>
          <a:prstGeom prst="rect">
            <a:avLst/>
          </a:prstGeom>
          <a:noFill/>
          <a:ln w="9525">
            <a:noFill/>
          </a:ln>
        </p:spPr>
      </p:pic>
      <p:sp>
        <p:nvSpPr>
          <p:cNvPr id="10" name="文本框 9"/>
          <p:cNvSpPr txBox="1"/>
          <p:nvPr>
            <p:custDataLst>
              <p:tags r:id="rId12"/>
            </p:custDataLst>
          </p:nvPr>
        </p:nvSpPr>
        <p:spPr>
          <a:xfrm>
            <a:off x="974090" y="4297045"/>
            <a:ext cx="4885055" cy="521970"/>
          </a:xfrm>
          <a:prstGeom prst="rect">
            <a:avLst/>
          </a:prstGeom>
          <a:gradFill>
            <a:gsLst>
              <a:gs pos="0">
                <a:srgbClr val="FECF40"/>
              </a:gs>
              <a:gs pos="100000">
                <a:srgbClr val="846C21"/>
              </a:gs>
            </a:gsLst>
            <a:lin scaled="0"/>
          </a:gradFill>
        </p:spPr>
        <p:txBody>
          <a:bodyPr wrap="square" rtlCol="0" anchor="t">
            <a:spAutoFit/>
          </a:bodyPr>
          <a:lstStyle/>
          <a:p>
            <a:r>
              <a:rPr lang="zh-CN" altLang="en-US" sz="2800" b="1">
                <a:latin typeface="DFKai-SB" panose="03000509000000000000" charset="-120"/>
                <a:ea typeface="DFKai-SB" panose="03000509000000000000" charset="-120"/>
                <a:sym typeface="+mn-ea"/>
              </a:rPr>
              <a:t>打击旧贵族，加强中央集权</a:t>
            </a:r>
            <a:endParaRPr lang="zh-CN" altLang="en-US"/>
          </a:p>
        </p:txBody>
      </p:sp>
      <p:sp>
        <p:nvSpPr>
          <p:cNvPr id="11" name="文本框 10"/>
          <p:cNvSpPr txBox="1"/>
          <p:nvPr>
            <p:custDataLst>
              <p:tags r:id="rId13"/>
            </p:custDataLst>
          </p:nvPr>
        </p:nvSpPr>
        <p:spPr>
          <a:xfrm>
            <a:off x="929640" y="5694680"/>
            <a:ext cx="4901565" cy="521970"/>
          </a:xfrm>
          <a:prstGeom prst="rect">
            <a:avLst/>
          </a:prstGeom>
          <a:gradFill>
            <a:gsLst>
              <a:gs pos="0">
                <a:srgbClr val="FECF40"/>
              </a:gs>
              <a:gs pos="100000">
                <a:srgbClr val="846C21"/>
              </a:gs>
            </a:gsLst>
            <a:lin scaled="0"/>
          </a:gradFill>
        </p:spPr>
        <p:txBody>
          <a:bodyPr wrap="square" rtlCol="0" anchor="t">
            <a:spAutoFit/>
          </a:bodyPr>
          <a:lstStyle/>
          <a:p>
            <a:r>
              <a:rPr lang="zh-CN" altLang="en-US" sz="2800" b="1">
                <a:latin typeface="DFKai-SB" panose="03000509000000000000" charset="-120"/>
                <a:ea typeface="DFKai-SB" panose="03000509000000000000" charset="-120"/>
                <a:sym typeface="+mn-ea"/>
              </a:rPr>
              <a:t>发展封建经济，增强国力</a:t>
            </a:r>
            <a:endParaRPr lang="zh-CN" altLang="en-US"/>
          </a:p>
        </p:txBody>
      </p:sp>
      <p:sp>
        <p:nvSpPr>
          <p:cNvPr id="16" name="右大括号 15"/>
          <p:cNvSpPr/>
          <p:nvPr>
            <p:custDataLst>
              <p:tags r:id="rId14"/>
            </p:custDataLst>
          </p:nvPr>
        </p:nvSpPr>
        <p:spPr>
          <a:xfrm>
            <a:off x="6009005" y="4486910"/>
            <a:ext cx="576580" cy="1612900"/>
          </a:xfrm>
          <a:prstGeom prst="rightBrace">
            <a:avLst/>
          </a:prstGeom>
          <a:ln>
            <a:solidFill>
              <a:schemeClr val="accent5">
                <a:lumMod val="50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文本框 16"/>
          <p:cNvSpPr txBox="1"/>
          <p:nvPr>
            <p:custDataLst>
              <p:tags r:id="rId15"/>
            </p:custDataLst>
          </p:nvPr>
        </p:nvSpPr>
        <p:spPr>
          <a:xfrm>
            <a:off x="6944995" y="4975860"/>
            <a:ext cx="2363470" cy="521970"/>
          </a:xfrm>
          <a:prstGeom prst="rect">
            <a:avLst/>
          </a:prstGeom>
          <a:gradFill>
            <a:gsLst>
              <a:gs pos="0">
                <a:srgbClr val="FECF40"/>
              </a:gs>
              <a:gs pos="100000">
                <a:srgbClr val="846C21"/>
              </a:gs>
            </a:gsLst>
            <a:lin scaled="0"/>
          </a:gradFill>
        </p:spPr>
        <p:txBody>
          <a:bodyPr wrap="square" rtlCol="0">
            <a:spAutoFit/>
          </a:bodyPr>
          <a:lstStyle/>
          <a:p>
            <a:r>
              <a:rPr lang="en-US" altLang="zh-CN"/>
              <a:t>      </a:t>
            </a:r>
            <a:r>
              <a:rPr lang="zh-CN" altLang="en-US" sz="2800" b="1">
                <a:latin typeface="DFKai-SB" panose="03000509000000000000" charset="-120"/>
                <a:ea typeface="DFKai-SB" panose="03000509000000000000" charset="-120"/>
              </a:rPr>
              <a:t>社会转型</a:t>
            </a:r>
          </a:p>
        </p:txBody>
      </p:sp>
    </p:spTree>
    <p:custDataLst>
      <p:tags r:id="rId1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40" presetClass="entr" presetSubtype="0" fill="hold" grpId="0" nodeType="clickEffect">
                                  <p:stCondLst>
                                    <p:cond delay="0"/>
                                  </p:stCondLst>
                                  <p:iterate type="lt">
                                    <p:tmPct val="10000"/>
                                  </p:iterate>
                                  <p:childTnLst>
                                    <p:set>
                                      <p:cBhvr>
                                        <p:cTn id="10" dur="500" fill="hold">
                                          <p:stCondLst>
                                            <p:cond delay="0"/>
                                          </p:stCondLst>
                                        </p:cTn>
                                        <p:tgtEl>
                                          <p:spTgt spid="10"/>
                                        </p:tgtEl>
                                        <p:attrNameLst>
                                          <p:attrName>style.visibility</p:attrName>
                                        </p:attrNameLst>
                                      </p:cBhvr>
                                      <p:to>
                                        <p:strVal val="visible"/>
                                      </p:to>
                                    </p:set>
                                    <p:animEffect transition="in" filter="fade">
                                      <p:cBhvr>
                                        <p:cTn id="11" dur="500"/>
                                        <p:tgtEl>
                                          <p:spTgt spid="10"/>
                                        </p:tgtEl>
                                      </p:cBhvr>
                                    </p:animEffect>
                                    <p:anim calcmode="lin" valueType="num">
                                      <p:cBhvr>
                                        <p:cTn id="12" dur="500" fill="hold"/>
                                        <p:tgtEl>
                                          <p:spTgt spid="10"/>
                                        </p:tgtEl>
                                        <p:attrNameLst>
                                          <p:attrName>ppt_x</p:attrName>
                                        </p:attrNameLst>
                                      </p:cBhvr>
                                      <p:tavLst>
                                        <p:tav tm="0">
                                          <p:val>
                                            <p:strVal val="#ppt_x-.1"/>
                                          </p:val>
                                        </p:tav>
                                        <p:tav tm="100000">
                                          <p:val>
                                            <p:strVal val="#ppt_x"/>
                                          </p:val>
                                        </p:tav>
                                      </p:tavLst>
                                    </p:anim>
                                    <p:anim calcmode="lin" valueType="num">
                                      <p:cBhvr>
                                        <p:cTn id="13"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40" presetClass="entr" presetSubtype="0" fill="hold" grpId="1" nodeType="clickEffect">
                                  <p:stCondLst>
                                    <p:cond delay="0"/>
                                  </p:stCondLst>
                                  <p:iterate type="lt">
                                    <p:tmPct val="10000"/>
                                  </p:iterate>
                                  <p:childTnLst>
                                    <p:set>
                                      <p:cBhvr>
                                        <p:cTn id="17" dur="500"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anim calcmode="lin" valueType="num">
                                      <p:cBhvr>
                                        <p:cTn id="19" dur="500" fill="hold"/>
                                        <p:tgtEl>
                                          <p:spTgt spid="11"/>
                                        </p:tgtEl>
                                        <p:attrNameLst>
                                          <p:attrName>ppt_x</p:attrName>
                                        </p:attrNameLst>
                                      </p:cBhvr>
                                      <p:tavLst>
                                        <p:tav tm="0">
                                          <p:val>
                                            <p:strVal val="#ppt_x-.1"/>
                                          </p:val>
                                        </p:tav>
                                        <p:tav tm="100000">
                                          <p:val>
                                            <p:strVal val="#ppt_x"/>
                                          </p:val>
                                        </p:tav>
                                      </p:tavLst>
                                    </p:anim>
                                    <p:anim calcmode="lin" valueType="num">
                                      <p:cBhvr>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1" presetClass="entr" presetSubtype="0" fill="hold" grpId="2" nodeType="click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afterGroup">
                            <p:stCondLst>
                              <p:cond delay="0"/>
                            </p:stCondLst>
                            <p:childTnLst>
                              <p:par>
                                <p:cTn id="27" presetID="40" presetClass="entr" presetSubtype="0" fill="hold" grpId="3" nodeType="clickEffect">
                                  <p:stCondLst>
                                    <p:cond delay="0"/>
                                  </p:stCondLst>
                                  <p:iterate type="lt">
                                    <p:tmPct val="10000"/>
                                  </p:iterate>
                                  <p:childTnLst>
                                    <p:set>
                                      <p:cBhvr>
                                        <p:cTn id="28" dur="500"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anim calcmode="lin" valueType="num">
                                      <p:cBhvr>
                                        <p:cTn id="30" dur="500" fill="hold"/>
                                        <p:tgtEl>
                                          <p:spTgt spid="17"/>
                                        </p:tgtEl>
                                        <p:attrNameLst>
                                          <p:attrName>ppt_x</p:attrName>
                                        </p:attrNameLst>
                                      </p:cBhvr>
                                      <p:tavLst>
                                        <p:tav tm="0">
                                          <p:val>
                                            <p:strVal val="#ppt_x-.1"/>
                                          </p:val>
                                        </p:tav>
                                        <p:tav tm="100000">
                                          <p:val>
                                            <p:strVal val="#ppt_x"/>
                                          </p:val>
                                        </p:tav>
                                      </p:tavLst>
                                    </p:anim>
                                    <p:anim calcmode="lin" valueType="num">
                                      <p:cBhvr>
                                        <p:cTn id="31" dur="5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1"/>
      <p:bldP spid="16" grpId="2"/>
      <p:bldP spid="17" grpId="3"/>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pic>
        <p:nvPicPr>
          <p:cNvPr id="3" name="图片 2" descr="时间图"/>
          <p:cNvPicPr>
            <a:picLocks noChangeAspect="1"/>
          </p:cNvPicPr>
          <p:nvPr>
            <p:custDataLst>
              <p:tags r:id="rId5"/>
            </p:custDataLst>
          </p:nvPr>
        </p:nvPicPr>
        <p:blipFill>
          <a:blip r:embed="rId4"/>
          <a:srcRect l="5720" t="11037" b="16285"/>
          <a:stretch>
            <a:fillRect/>
          </a:stretch>
        </p:blipFill>
        <p:spPr>
          <a:xfrm>
            <a:off x="487045" y="2523490"/>
            <a:ext cx="9665970" cy="3674110"/>
          </a:xfrm>
          <a:prstGeom prst="rect">
            <a:avLst/>
          </a:prstGeom>
        </p:spPr>
      </p:pic>
      <p:sp>
        <p:nvSpPr>
          <p:cNvPr id="2" name="标题 1"/>
          <p:cNvSpPr>
            <a:spLocks noGrp="1"/>
          </p:cNvSpPr>
          <p:nvPr>
            <p:ph type="title"/>
            <p:custDataLst>
              <p:tags r:id="rId6"/>
            </p:custDataLst>
          </p:nvPr>
        </p:nvSpPr>
        <p:spPr>
          <a:xfrm>
            <a:off x="10793095" y="689610"/>
            <a:ext cx="865505" cy="5857240"/>
          </a:xfrm>
        </p:spPr>
        <p:txBody>
          <a:bodyPr/>
          <a:lstStyle/>
          <a:p>
            <a:pPr algn="ctr"/>
            <a:r>
              <a:rPr lang="zh-CN" altLang="en-US" sz="6600" b="0">
                <a:latin typeface="汉仪醒示体简" panose="02010600000101010101" charset="-122"/>
                <a:ea typeface="汉仪醒示体简" panose="02010600000101010101" charset="-122"/>
              </a:rPr>
              <a:t>锁定历史时空</a:t>
            </a:r>
          </a:p>
        </p:txBody>
      </p:sp>
      <p:cxnSp>
        <p:nvCxnSpPr>
          <p:cNvPr id="5" name="直接连接符 4"/>
          <p:cNvCxnSpPr/>
          <p:nvPr>
            <p:custDataLst>
              <p:tags r:id="rId7"/>
            </p:custDataLst>
          </p:nvPr>
        </p:nvCxnSpPr>
        <p:spPr>
          <a:xfrm flipV="1">
            <a:off x="486410" y="2373630"/>
            <a:ext cx="9665970" cy="5715"/>
          </a:xfrm>
          <a:prstGeom prst="line">
            <a:avLst/>
          </a:prstGeom>
          <a:ln w="25400" cmpd="sng">
            <a:solidFill>
              <a:schemeClr val="accent4"/>
            </a:solidFill>
            <a:prstDash val="solid"/>
          </a:ln>
        </p:spPr>
        <p:style>
          <a:lnRef idx="1">
            <a:schemeClr val="accent1"/>
          </a:lnRef>
          <a:fillRef idx="0">
            <a:schemeClr val="accent1"/>
          </a:fillRef>
          <a:effectRef idx="0">
            <a:schemeClr val="accent1"/>
          </a:effectRef>
          <a:fontRef idx="minor">
            <a:schemeClr val="tx1"/>
          </a:fontRef>
        </p:style>
      </p:cxnSp>
      <p:graphicFrame>
        <p:nvGraphicFramePr>
          <p:cNvPr id="8" name="表格 7"/>
          <p:cNvGraphicFramePr>
            <a:graphicFrameLocks noGrp="1"/>
          </p:cNvGraphicFramePr>
          <p:nvPr>
            <p:custDataLst>
              <p:tags r:id="rId8"/>
            </p:custDataLst>
          </p:nvPr>
        </p:nvGraphicFramePr>
        <p:xfrm>
          <a:off x="824230" y="1644015"/>
          <a:ext cx="1504315" cy="652780"/>
        </p:xfrm>
        <a:graphic>
          <a:graphicData uri="http://schemas.openxmlformats.org/drawingml/2006/table">
            <a:tbl>
              <a:tblPr firstRow="1" bandRow="1">
                <a:tableStyleId>{5C22544A-7EE6-4342-B048-85BDC9FD1C3A}</a:tableStyleId>
              </a:tblPr>
              <a:tblGrid>
                <a:gridCol w="1504315"/>
              </a:tblGrid>
              <a:tr h="652780">
                <a:tc>
                  <a:txBody>
                    <a:bodyPr vert="horz" wrap="square"/>
                    <a:lstStyle/>
                    <a:p>
                      <a:pPr algn="ctr">
                        <a:buNone/>
                      </a:pPr>
                      <a:r>
                        <a:rPr lang="zh-CN" altLang="en-US" sz="3600">
                          <a:solidFill>
                            <a:schemeClr val="tx1"/>
                          </a:solidFill>
                          <a:latin typeface="田英章毛笔楷书" panose="03000509000000000000" charset="-122"/>
                          <a:ea typeface="田英章毛笔楷书" panose="03000509000000000000" charset="-122"/>
                        </a:rPr>
                        <a:t>秦汉</a:t>
                      </a:r>
                    </a:p>
                  </a:txBody>
                  <a:tcPr anchor="b">
                    <a:lnL>
                      <a:noFill/>
                    </a:lnL>
                    <a:lnR>
                      <a:noFill/>
                    </a:lnR>
                    <a:lnT>
                      <a:noFill/>
                    </a:lnT>
                    <a:lnB>
                      <a:noFill/>
                    </a:lnB>
                    <a:lnTlToBr>
                      <a:noFill/>
                    </a:lnTlToBr>
                    <a:lnBlToTr>
                      <a:noFill/>
                    </a:lnBlToTr>
                    <a:gradFill>
                      <a:gsLst>
                        <a:gs pos="19000">
                          <a:schemeClr val="bg1"/>
                        </a:gs>
                        <a:gs pos="77000">
                          <a:schemeClr val="accent4"/>
                        </a:gs>
                        <a:gs pos="100000">
                          <a:schemeClr val="accent4"/>
                        </a:gs>
                        <a:gs pos="100000">
                          <a:schemeClr val="accent1">
                            <a:lumMod val="30000"/>
                            <a:lumOff val="70000"/>
                          </a:schemeClr>
                        </a:gs>
                      </a:gsLst>
                      <a:lin ang="0" scaled="0"/>
                    </a:gradFill>
                  </a:tcPr>
                </a:tc>
              </a:tr>
            </a:tbl>
          </a:graphicData>
        </a:graphic>
      </p:graphicFrame>
      <p:graphicFrame>
        <p:nvGraphicFramePr>
          <p:cNvPr id="9" name="表格 8"/>
          <p:cNvGraphicFramePr>
            <a:graphicFrameLocks noGrp="1"/>
          </p:cNvGraphicFramePr>
          <p:nvPr>
            <p:custDataLst>
              <p:tags r:id="rId9"/>
            </p:custDataLst>
          </p:nvPr>
        </p:nvGraphicFramePr>
        <p:xfrm>
          <a:off x="2327910" y="1644015"/>
          <a:ext cx="5908040" cy="640715"/>
        </p:xfrm>
        <a:graphic>
          <a:graphicData uri="http://schemas.openxmlformats.org/drawingml/2006/table">
            <a:tbl>
              <a:tblPr firstRow="1" bandRow="1">
                <a:tableStyleId>{5C22544A-7EE6-4342-B048-85BDC9FD1C3A}</a:tableStyleId>
              </a:tblPr>
              <a:tblGrid>
                <a:gridCol w="5908040"/>
              </a:tblGrid>
              <a:tr h="640715">
                <a:tc>
                  <a:txBody>
                    <a:bodyPr vert="horz" wrap="square"/>
                    <a:lstStyle/>
                    <a:p>
                      <a:pPr algn="ctr">
                        <a:buNone/>
                      </a:pPr>
                      <a:r>
                        <a:rPr lang="zh-CN" altLang="en-US" sz="3600">
                          <a:solidFill>
                            <a:schemeClr val="tx1"/>
                          </a:solidFill>
                          <a:latin typeface="田英章毛笔楷书" panose="03000509000000000000" charset="-122"/>
                          <a:ea typeface="田英章毛笔楷书" panose="03000509000000000000" charset="-122"/>
                        </a:rPr>
                        <a:t>三国两晋南北朝</a:t>
                      </a:r>
                    </a:p>
                  </a:txBody>
                  <a:tcPr anchor="b">
                    <a:lnL>
                      <a:noFill/>
                    </a:lnL>
                    <a:lnR>
                      <a:noFill/>
                    </a:lnR>
                    <a:lnT>
                      <a:noFill/>
                    </a:lnT>
                    <a:lnB>
                      <a:noFill/>
                    </a:lnB>
                    <a:lnTlToBr>
                      <a:noFill/>
                    </a:lnTlToBr>
                    <a:lnBlToTr>
                      <a:noFill/>
                    </a:lnBlToTr>
                    <a:solidFill>
                      <a:schemeClr val="accent4"/>
                    </a:solidFill>
                  </a:tcPr>
                </a:tc>
              </a:tr>
            </a:tbl>
          </a:graphicData>
        </a:graphic>
      </p:graphicFrame>
      <p:graphicFrame>
        <p:nvGraphicFramePr>
          <p:cNvPr id="13" name="表格 12"/>
          <p:cNvGraphicFramePr>
            <a:graphicFrameLocks noGrp="1"/>
          </p:cNvGraphicFramePr>
          <p:nvPr>
            <p:custDataLst>
              <p:tags r:id="rId10"/>
            </p:custDataLst>
          </p:nvPr>
        </p:nvGraphicFramePr>
        <p:xfrm>
          <a:off x="8236585" y="1644015"/>
          <a:ext cx="1778000" cy="640715"/>
        </p:xfrm>
        <a:graphic>
          <a:graphicData uri="http://schemas.openxmlformats.org/drawingml/2006/table">
            <a:tbl>
              <a:tblPr firstRow="1" bandRow="1">
                <a:tableStyleId>{5C22544A-7EE6-4342-B048-85BDC9FD1C3A}</a:tableStyleId>
              </a:tblPr>
              <a:tblGrid>
                <a:gridCol w="1778000"/>
              </a:tblGrid>
              <a:tr h="640715">
                <a:tc>
                  <a:txBody>
                    <a:bodyPr vert="horz" wrap="square"/>
                    <a:lstStyle/>
                    <a:p>
                      <a:pPr algn="ctr">
                        <a:buNone/>
                      </a:pPr>
                      <a:r>
                        <a:rPr lang="zh-CN" altLang="en-US" sz="3600">
                          <a:solidFill>
                            <a:schemeClr val="tx1"/>
                          </a:solidFill>
                          <a:latin typeface="田英章毛笔楷书" panose="03000509000000000000" charset="-122"/>
                          <a:ea typeface="田英章毛笔楷书" panose="03000509000000000000" charset="-122"/>
                        </a:rPr>
                        <a:t>隋唐</a:t>
                      </a:r>
                    </a:p>
                  </a:txBody>
                  <a:tcPr anchor="b">
                    <a:lnL>
                      <a:noFill/>
                    </a:lnL>
                    <a:lnR>
                      <a:noFill/>
                    </a:lnR>
                    <a:lnT>
                      <a:noFill/>
                    </a:lnT>
                    <a:lnB>
                      <a:noFill/>
                    </a:lnB>
                    <a:lnTlToBr>
                      <a:noFill/>
                    </a:lnTlToBr>
                    <a:lnBlToTr>
                      <a:noFill/>
                    </a:lnBlToTr>
                    <a:gradFill>
                      <a:gsLst>
                        <a:gs pos="100000">
                          <a:schemeClr val="bg1"/>
                        </a:gs>
                        <a:gs pos="0">
                          <a:schemeClr val="accent1">
                            <a:lumMod val="45000"/>
                            <a:lumOff val="55000"/>
                          </a:schemeClr>
                        </a:gs>
                        <a:gs pos="0">
                          <a:schemeClr val="accent4"/>
                        </a:gs>
                        <a:gs pos="100000">
                          <a:schemeClr val="accent1">
                            <a:lumMod val="30000"/>
                            <a:lumOff val="70000"/>
                          </a:schemeClr>
                        </a:gs>
                      </a:gsLst>
                      <a:lin ang="0" scaled="0"/>
                    </a:gradFill>
                  </a:tcPr>
                </a:tc>
              </a:tr>
            </a:tbl>
          </a:graphicData>
        </a:graphic>
      </p:graphicFrame>
      <p:cxnSp>
        <p:nvCxnSpPr>
          <p:cNvPr id="4" name="直接连接符 3"/>
          <p:cNvCxnSpPr/>
          <p:nvPr>
            <p:custDataLst>
              <p:tags r:id="rId11"/>
            </p:custDataLst>
          </p:nvPr>
        </p:nvCxnSpPr>
        <p:spPr>
          <a:xfrm>
            <a:off x="487680" y="1512570"/>
            <a:ext cx="9665335" cy="3175"/>
          </a:xfrm>
          <a:prstGeom prst="line">
            <a:avLst/>
          </a:prstGeom>
          <a:ln w="25400">
            <a:solidFill>
              <a:schemeClr val="accent4"/>
            </a:solidFill>
          </a:ln>
        </p:spPr>
        <p:style>
          <a:lnRef idx="2">
            <a:schemeClr val="dk1">
              <a:shade val="50000"/>
            </a:schemeClr>
          </a:lnRef>
          <a:fillRef idx="1">
            <a:schemeClr val="dk1"/>
          </a:fillRef>
          <a:effectRef idx="0">
            <a:schemeClr val="dk1"/>
          </a:effectRef>
          <a:fontRef idx="minor">
            <a:schemeClr val="lt1"/>
          </a:fontRef>
        </p:style>
      </p:cxnSp>
      <p:sp>
        <p:nvSpPr>
          <p:cNvPr id="34" name="椭圆 33"/>
          <p:cNvSpPr/>
          <p:nvPr>
            <p:custDataLst>
              <p:tags r:id="rId12"/>
            </p:custDataLst>
          </p:nvPr>
        </p:nvSpPr>
        <p:spPr>
          <a:xfrm>
            <a:off x="766445" y="1398905"/>
            <a:ext cx="120650" cy="12255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35" name="椭圆 34"/>
          <p:cNvSpPr/>
          <p:nvPr>
            <p:custDataLst>
              <p:tags r:id="rId13"/>
            </p:custDataLst>
          </p:nvPr>
        </p:nvSpPr>
        <p:spPr>
          <a:xfrm>
            <a:off x="2081530" y="1452880"/>
            <a:ext cx="120650" cy="12255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39" name="椭圆 38"/>
          <p:cNvSpPr/>
          <p:nvPr>
            <p:custDataLst>
              <p:tags r:id="rId14"/>
            </p:custDataLst>
          </p:nvPr>
        </p:nvSpPr>
        <p:spPr>
          <a:xfrm>
            <a:off x="8488680" y="1390015"/>
            <a:ext cx="120650" cy="122555"/>
          </a:xfrm>
          <a:prstGeom prst="ellips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zh-CN" altLang="en-US"/>
          </a:p>
        </p:txBody>
      </p:sp>
      <p:sp>
        <p:nvSpPr>
          <p:cNvPr id="40" name="文本框 39"/>
          <p:cNvSpPr txBox="1"/>
          <p:nvPr>
            <p:custDataLst>
              <p:tags r:id="rId15"/>
            </p:custDataLst>
          </p:nvPr>
        </p:nvSpPr>
        <p:spPr>
          <a:xfrm>
            <a:off x="99060" y="892810"/>
            <a:ext cx="1454785" cy="460375"/>
          </a:xfrm>
          <a:prstGeom prst="rect">
            <a:avLst/>
          </a:prstGeom>
          <a:noFill/>
        </p:spPr>
        <p:txBody>
          <a:bodyPr wrap="square" rtlCol="0">
            <a:spAutoFit/>
          </a:bodyPr>
          <a:lstStyle/>
          <a:p>
            <a:pPr algn="ctr"/>
            <a:r>
              <a:rPr lang="en-US" altLang="zh-CN" sz="2400" b="1">
                <a:latin typeface="经典楷体简" panose="02010609000101010101" charset="-122"/>
                <a:ea typeface="经典楷体简" panose="02010609000101010101" charset="-122"/>
              </a:rPr>
              <a:t>221BC</a:t>
            </a:r>
          </a:p>
        </p:txBody>
      </p:sp>
      <p:sp>
        <p:nvSpPr>
          <p:cNvPr id="41" name="文本框 40"/>
          <p:cNvSpPr txBox="1"/>
          <p:nvPr>
            <p:custDataLst>
              <p:tags r:id="rId16"/>
            </p:custDataLst>
          </p:nvPr>
        </p:nvSpPr>
        <p:spPr>
          <a:xfrm>
            <a:off x="1645920" y="929640"/>
            <a:ext cx="1454785" cy="460375"/>
          </a:xfrm>
          <a:prstGeom prst="rect">
            <a:avLst/>
          </a:prstGeom>
          <a:noFill/>
        </p:spPr>
        <p:txBody>
          <a:bodyPr wrap="square" rtlCol="0">
            <a:spAutoFit/>
          </a:bodyPr>
          <a:lstStyle/>
          <a:p>
            <a:pPr algn="ctr"/>
            <a:r>
              <a:rPr lang="en-US" altLang="zh-CN" sz="2400" b="1">
                <a:solidFill>
                  <a:srgbClr val="FF0000"/>
                </a:solidFill>
                <a:latin typeface="经典楷体简" panose="02010609000101010101" charset="-122"/>
                <a:ea typeface="经典楷体简" panose="02010609000101010101" charset="-122"/>
              </a:rPr>
              <a:t>220AD</a:t>
            </a:r>
          </a:p>
        </p:txBody>
      </p:sp>
      <p:sp>
        <p:nvSpPr>
          <p:cNvPr id="15" name="文本框 14"/>
          <p:cNvSpPr txBox="1"/>
          <p:nvPr>
            <p:custDataLst>
              <p:tags r:id="rId17"/>
            </p:custDataLst>
          </p:nvPr>
        </p:nvSpPr>
        <p:spPr>
          <a:xfrm>
            <a:off x="7607300" y="892810"/>
            <a:ext cx="1454785" cy="460375"/>
          </a:xfrm>
          <a:prstGeom prst="rect">
            <a:avLst/>
          </a:prstGeom>
          <a:noFill/>
        </p:spPr>
        <p:txBody>
          <a:bodyPr wrap="square" rtlCol="0">
            <a:spAutoFit/>
          </a:bodyPr>
          <a:lstStyle/>
          <a:p>
            <a:pPr algn="ctr"/>
            <a:r>
              <a:rPr lang="en-US" altLang="zh-CN" sz="2400" b="1">
                <a:solidFill>
                  <a:schemeClr val="tx1">
                    <a:lumMod val="95000"/>
                    <a:lumOff val="5000"/>
                  </a:schemeClr>
                </a:solidFill>
                <a:latin typeface="经典楷体简" panose="02010609000101010101" charset="-122"/>
                <a:ea typeface="经典楷体简" panose="02010609000101010101" charset="-122"/>
              </a:rPr>
              <a:t>589AD</a:t>
            </a:r>
          </a:p>
        </p:txBody>
      </p:sp>
      <p:sp>
        <p:nvSpPr>
          <p:cNvPr id="16" name="文本框 15"/>
          <p:cNvSpPr txBox="1"/>
          <p:nvPr>
            <p:custDataLst>
              <p:tags r:id="rId18"/>
            </p:custDataLst>
          </p:nvPr>
        </p:nvSpPr>
        <p:spPr>
          <a:xfrm>
            <a:off x="8885555" y="815340"/>
            <a:ext cx="1129030" cy="583565"/>
          </a:xfrm>
          <a:prstGeom prst="rect">
            <a:avLst/>
          </a:prstGeom>
          <a:noFill/>
        </p:spPr>
        <p:txBody>
          <a:bodyPr wrap="square" rtlCol="0">
            <a:spAutoFit/>
          </a:bodyPr>
          <a:lstStyle/>
          <a:p>
            <a:pPr algn="ctr"/>
            <a:r>
              <a:rPr lang="en-US" altLang="zh-CN" sz="3200" b="1">
                <a:latin typeface="经典楷体简" panose="02010609000101010101" charset="-122"/>
                <a:ea typeface="经典楷体简" panose="02010609000101010101" charset="-122"/>
              </a:rPr>
              <a:t>……</a:t>
            </a:r>
          </a:p>
        </p:txBody>
      </p:sp>
      <p:sp>
        <p:nvSpPr>
          <p:cNvPr id="50" name="椭圆形标注 49"/>
          <p:cNvSpPr/>
          <p:nvPr>
            <p:custDataLst>
              <p:tags r:id="rId19"/>
            </p:custDataLst>
          </p:nvPr>
        </p:nvSpPr>
        <p:spPr>
          <a:xfrm>
            <a:off x="486410" y="2439670"/>
            <a:ext cx="4372610" cy="741045"/>
          </a:xfrm>
          <a:prstGeom prst="wedgeEllipseCallout">
            <a:avLst>
              <a:gd name="adj1" fmla="val 93537"/>
              <a:gd name="adj2" fmla="val 138688"/>
            </a:avLst>
          </a:prstGeom>
          <a:solidFill>
            <a:schemeClr val="bg1">
              <a:alpha val="67000"/>
            </a:schemeClr>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3200">
                <a:solidFill>
                  <a:schemeClr val="tx1">
                    <a:lumMod val="95000"/>
                    <a:lumOff val="5000"/>
                  </a:schemeClr>
                </a:solidFill>
                <a:effectLst>
                  <a:outerShdw blurRad="38100" dist="38100" dir="2700000" algn="tl">
                    <a:srgbClr val="000000">
                      <a:alpha val="43137"/>
                    </a:srgbClr>
                  </a:outerShdw>
                </a:effectLst>
                <a:latin typeface="经典楷体简" panose="02010609000101010101" charset="-122"/>
                <a:ea typeface="经典楷体简" panose="02010609000101010101" charset="-122"/>
                <a:sym typeface="+mn-ea"/>
              </a:rPr>
              <a:t>北魏孝文帝时期</a:t>
            </a:r>
          </a:p>
        </p:txBody>
      </p:sp>
      <p:sp>
        <p:nvSpPr>
          <p:cNvPr id="12" name="标题 1"/>
          <p:cNvSpPr>
            <a:spLocks noGrp="1"/>
          </p:cNvSpPr>
          <p:nvPr>
            <p:custDataLst>
              <p:tags r:id="rId20"/>
            </p:custDataLst>
          </p:nvPr>
        </p:nvSpPr>
        <p:spPr>
          <a:xfrm>
            <a:off x="486410" y="6270625"/>
            <a:ext cx="9666605" cy="648335"/>
          </a:xfrm>
          <a:prstGeom prst="rect">
            <a:avLst/>
          </a:prstGeom>
          <a:solidFill>
            <a:schemeClr val="accent2">
              <a:lumMod val="20000"/>
              <a:lumOff val="80000"/>
              <a:alpha val="85000"/>
            </a:schemeClr>
          </a:solidFill>
        </p:spPr>
        <p:txBody>
          <a:bodyPr vert="horz" lIns="101600" tIns="38100" rIns="76200" bIns="38100" rtlCol="0" anchor="ctr" anchorCtr="0">
            <a:noAutofit/>
          </a:bodyPr>
          <a:lstStyle>
            <a:lvl1pPr marL="0" marR="0" algn="l" defTabSz="914400" rtl="0" eaLnBrk="1" fontAlgn="auto" latinLnBrk="0" hangingPunct="1">
              <a:lnSpc>
                <a:spcPct val="100000"/>
              </a:lnSpc>
              <a:spcBef>
                <a:spcPct val="0"/>
              </a:spcBef>
              <a:buNone/>
              <a:defRPr kumimoji="0" lang="zh-CN" altLang="en-US" sz="2800" b="1" i="0" u="none" strike="noStrike" kern="1200" cap="none" spc="200" normalizeH="0" baseline="0" noProof="1">
                <a:solidFill>
                  <a:schemeClr val="tx1"/>
                </a:solidFill>
                <a:uFillTx/>
                <a:latin typeface="+mj-lt"/>
                <a:ea typeface="+mj-ea"/>
                <a:cs typeface="+mj-cs"/>
                <a:sym typeface="+mn-ea"/>
              </a:defRPr>
            </a:lvl1pPr>
          </a:lstStyle>
          <a:p>
            <a:pPr algn="ctr">
              <a:lnSpc>
                <a:spcPct val="120000"/>
              </a:lnSpc>
            </a:pPr>
            <a:r>
              <a:rPr lang="zh-CN" altLang="en-US" sz="3600">
                <a:latin typeface="米开飘逸行楷" panose="02000000000000000000" charset="-122"/>
                <a:ea typeface="米开飘逸行楷" panose="02000000000000000000" charset="-122"/>
              </a:rPr>
              <a:t>国家分裂、政权纷争、民族交融、走向统一</a:t>
            </a:r>
          </a:p>
        </p:txBody>
      </p:sp>
      <p:cxnSp>
        <p:nvCxnSpPr>
          <p:cNvPr id="11" name="直线连接符 5"/>
          <p:cNvCxnSpPr/>
          <p:nvPr>
            <p:custDataLst>
              <p:tags r:id="rId21"/>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14" name="平行四边形 13"/>
          <p:cNvSpPr/>
          <p:nvPr>
            <p:custDataLst>
              <p:tags r:id="rId22"/>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7" name="文本框 16"/>
          <p:cNvSpPr txBox="1"/>
          <p:nvPr>
            <p:custDataLst>
              <p:tags r:id="rId23"/>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中国古代的重要变法和改革</a:t>
            </a:r>
          </a:p>
        </p:txBody>
      </p:sp>
      <p:sp>
        <p:nvSpPr>
          <p:cNvPr id="49" name="文本框 48"/>
          <p:cNvSpPr txBox="1"/>
          <p:nvPr>
            <p:custDataLst>
              <p:tags r:id="rId24"/>
            </p:custDataLst>
          </p:nvPr>
        </p:nvSpPr>
        <p:spPr>
          <a:xfrm>
            <a:off x="4370070" y="303530"/>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2.</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北魏孝文帝改革</a:t>
            </a:r>
          </a:p>
        </p:txBody>
      </p:sp>
    </p:spTree>
    <p:custDataLst>
      <p:tags r:id="rId25"/>
    </p:custDataLst>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blinds(horizontal)">
                                      <p:cBhvr>
                                        <p:cTn id="7" dur="500"/>
                                        <p:tgtEl>
                                          <p:spTgt spid="5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grpId="1"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dissolv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p:bldP spid="12" grpId="1"/>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303530"/>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800" b="1" spc="0">
                <a:solidFill>
                  <a:srgbClr val="FF0000"/>
                </a:solidFill>
                <a:uFillTx/>
                <a:latin typeface="黑体" panose="02010609060101010101" charset="-122"/>
                <a:ea typeface="黑体" panose="02010609060101010101" charset="-122"/>
                <a:cs typeface="黑体" panose="02010609060101010101" charset="-122"/>
              </a:rPr>
              <a:t>2.</a:t>
            </a:r>
            <a:r>
              <a:rPr lang="zh-CN" altLang="en-US" sz="2800" b="1" spc="0">
                <a:solidFill>
                  <a:srgbClr val="FF0000"/>
                </a:solidFill>
                <a:uFillTx/>
                <a:latin typeface="黑体" panose="02010609060101010101" charset="-122"/>
                <a:ea typeface="黑体" panose="02010609060101010101" charset="-122"/>
                <a:cs typeface="黑体" panose="02010609060101010101" charset="-122"/>
              </a:rPr>
              <a:t>北魏孝文帝改革</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中国古代的重要变法和改革</a:t>
            </a:r>
          </a:p>
        </p:txBody>
      </p:sp>
      <p:sp>
        <p:nvSpPr>
          <p:cNvPr id="2" name="文本框 1"/>
          <p:cNvSpPr txBox="1"/>
          <p:nvPr>
            <p:custDataLst>
              <p:tags r:id="rId9"/>
            </p:custDataLst>
          </p:nvPr>
        </p:nvSpPr>
        <p:spPr>
          <a:xfrm>
            <a:off x="43180" y="1032510"/>
            <a:ext cx="11438890" cy="521970"/>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1</a:t>
            </a:r>
            <a:r>
              <a:rPr lang="zh-CN" altLang="en-US" sz="2800" b="1">
                <a:latin typeface="DFKai-SB" panose="03000509000000000000" charset="-120"/>
                <a:ea typeface="DFKai-SB" panose="03000509000000000000" charset="-120"/>
                <a:cs typeface="DFKai-SB" panose="03000509000000000000" charset="-120"/>
              </a:rPr>
              <a:t>）背景：政权纷争——北方统一——民族交融</a:t>
            </a:r>
          </a:p>
        </p:txBody>
      </p:sp>
      <p:pic>
        <p:nvPicPr>
          <p:cNvPr id="17" name="图片 16" descr="C:/Users/ASUS/AppData/Local/Temp/kaimatting_20190905133408/output_20190905133432..pngoutput_20190905133432."/>
          <p:cNvPicPr>
            <a:picLocks noChangeAspect="1"/>
          </p:cNvPicPr>
          <p:nvPr>
            <p:custDataLst>
              <p:tags r:id="rId11"/>
            </p:custDataLst>
          </p:nvPr>
        </p:nvPicPr>
        <p:blipFill>
          <a:blip r:embed="rId10">
            <a:lum bright="-12000" contrast="30000"/>
          </a:blip>
          <a:srcRect r="39029"/>
          <a:stretch>
            <a:fillRect/>
          </a:stretch>
        </p:blipFill>
        <p:spPr>
          <a:xfrm flipH="1">
            <a:off x="9740900" y="1998345"/>
            <a:ext cx="2463165" cy="4833620"/>
          </a:xfrm>
          <a:prstGeom prst="rect">
            <a:avLst/>
          </a:prstGeom>
          <a:effectLst>
            <a:softEdge rad="12700"/>
          </a:effectLst>
        </p:spPr>
      </p:pic>
      <p:sp>
        <p:nvSpPr>
          <p:cNvPr id="5" name="文本框 4"/>
          <p:cNvSpPr txBox="1"/>
          <p:nvPr>
            <p:custDataLst>
              <p:tags r:id="rId12"/>
            </p:custDataLst>
          </p:nvPr>
        </p:nvSpPr>
        <p:spPr>
          <a:xfrm>
            <a:off x="34290" y="2142490"/>
            <a:ext cx="9204325" cy="1383665"/>
          </a:xfrm>
          <a:prstGeom prst="rect">
            <a:avLst/>
          </a:prstGeom>
          <a:noFill/>
        </p:spPr>
        <p:txBody>
          <a:bodyPr wrap="square" rtlCol="0">
            <a:spAutoFit/>
          </a:bodyPr>
          <a:lstStyle/>
          <a:p>
            <a:pPr algn="l">
              <a:buClrTx/>
              <a:buSzTx/>
              <a:buFontTx/>
            </a:pPr>
            <a:r>
              <a:rPr lang="zh-CN" altLang="en-US" sz="2800" b="1">
                <a:latin typeface="DFKai-SB" panose="03000509000000000000" charset="-120"/>
                <a:ea typeface="DFKai-SB" panose="03000509000000000000" charset="-120"/>
                <a:cs typeface="DFKai-SB" panose="03000509000000000000" charset="-120"/>
              </a:rPr>
              <a:t>（2）内容：</a:t>
            </a:r>
          </a:p>
          <a:p>
            <a:pPr algn="l">
              <a:buClrTx/>
              <a:buSzTx/>
              <a:buFontTx/>
            </a:pPr>
            <a:r>
              <a:rPr lang="zh-CN" altLang="en-US" sz="2800" b="1">
                <a:latin typeface="DFKai-SB" panose="03000509000000000000" charset="-120"/>
                <a:ea typeface="DFKai-SB" panose="03000509000000000000" charset="-120"/>
                <a:cs typeface="DFKai-SB" panose="03000509000000000000" charset="-120"/>
              </a:rPr>
              <a:t>前期——实行俸禄制；推行均田制、三长制；</a:t>
            </a:r>
          </a:p>
          <a:p>
            <a:pPr algn="l">
              <a:buClrTx/>
              <a:buSzTx/>
              <a:buFontTx/>
            </a:pPr>
            <a:r>
              <a:rPr lang="zh-CN" altLang="en-US" sz="2800" b="1">
                <a:latin typeface="DFKai-SB" panose="03000509000000000000" charset="-120"/>
                <a:ea typeface="DFKai-SB" panose="03000509000000000000" charset="-120"/>
                <a:cs typeface="DFKai-SB" panose="03000509000000000000" charset="-120"/>
              </a:rPr>
              <a:t>后期——迁都洛阳；易服装、改汉姓、说汉话、通婚姻；</a:t>
            </a:r>
          </a:p>
        </p:txBody>
      </p:sp>
      <p:sp>
        <p:nvSpPr>
          <p:cNvPr id="7" name="文本框 6"/>
          <p:cNvSpPr txBox="1"/>
          <p:nvPr>
            <p:custDataLst>
              <p:tags r:id="rId13"/>
            </p:custDataLst>
          </p:nvPr>
        </p:nvSpPr>
        <p:spPr>
          <a:xfrm>
            <a:off x="43180" y="4177665"/>
            <a:ext cx="9594850" cy="126047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（3）影响：有效巩固了北魏政权，促进了北方社会经济的发展；加快了北方的民族交融,缓和了民族矛盾,缩小了南北差距,为中国统一多民族国家的发展作出了重要贡献</a:t>
            </a:r>
          </a:p>
        </p:txBody>
      </p:sp>
    </p:spTree>
    <p:custDataLst>
      <p:tags r:id="rId1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2"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1"/>
      <p:bldP spid="7" grpId="2"/>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288925"/>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2.</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北魏孝文帝改革</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2774315"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2918460" cy="495300"/>
          </a:xfrm>
          <a:prstGeom prst="parallelogram">
            <a:avLst>
              <a:gd name="adj" fmla="val 30611"/>
            </a:avLst>
          </a:prstGeom>
          <a:solidFill>
            <a:srgbClr val="FF0000"/>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189230"/>
            <a:ext cx="2212340" cy="460375"/>
          </a:xfrm>
          <a:prstGeom prst="rect">
            <a:avLst/>
          </a:prstGeom>
          <a:noFill/>
        </p:spPr>
        <p:txBody>
          <a:bodyPr wrap="square" rtlCol="0">
            <a:spAutoFit/>
          </a:bodyPr>
          <a:lstStyle/>
          <a:p>
            <a:r>
              <a:rPr lang="en-US" altLang="zh-CN" sz="2400" b="1">
                <a:solidFill>
                  <a:schemeClr val="bg1"/>
                </a:solidFill>
                <a:latin typeface="方正兰亭超细黑简体" panose="02000000000000000000" charset="-122"/>
                <a:ea typeface="方正兰亭超细黑简体" panose="02000000000000000000" charset="-122"/>
              </a:rPr>
              <a:t>     </a:t>
            </a:r>
            <a:r>
              <a:rPr lang="zh-CN" altLang="en-US" sz="2400" b="1">
                <a:solidFill>
                  <a:schemeClr val="bg1"/>
                </a:solidFill>
                <a:latin typeface="方正兰亭超细黑简体" panose="02000000000000000000" charset="-122"/>
                <a:ea typeface="方正兰亭超细黑简体" panose="02000000000000000000" charset="-122"/>
              </a:rPr>
              <a:t>重难拓展</a:t>
            </a:r>
          </a:p>
        </p:txBody>
      </p:sp>
      <p:sp>
        <p:nvSpPr>
          <p:cNvPr id="2" name="文本框 1"/>
          <p:cNvSpPr txBox="1"/>
          <p:nvPr>
            <p:custDataLst>
              <p:tags r:id="rId9"/>
            </p:custDataLst>
          </p:nvPr>
        </p:nvSpPr>
        <p:spPr>
          <a:xfrm>
            <a:off x="202565" y="844550"/>
            <a:ext cx="7203440" cy="521970"/>
          </a:xfrm>
          <a:prstGeom prst="rect">
            <a:avLst/>
          </a:prstGeom>
          <a:noFill/>
        </p:spPr>
        <p:txBody>
          <a:bodyPr wrap="square" rtlCol="0">
            <a:spAutoFit/>
          </a:bodyPr>
          <a:lstStyle/>
          <a:p>
            <a:r>
              <a:rPr lang="zh-CN" sz="2800" b="1">
                <a:latin typeface="楷体" panose="02010609060101010101" charset="-122"/>
                <a:ea typeface="楷体" panose="02010609060101010101" charset="-122"/>
                <a:cs typeface="楷体" panose="02010609060101010101" charset="-122"/>
              </a:rPr>
              <a:t>从改革内容看孝文帝改革成功的原因</a:t>
            </a:r>
          </a:p>
        </p:txBody>
      </p:sp>
      <p:sp>
        <p:nvSpPr>
          <p:cNvPr id="5" name="文本框 4"/>
          <p:cNvSpPr txBox="1"/>
          <p:nvPr>
            <p:custDataLst>
              <p:tags r:id="rId10"/>
            </p:custDataLst>
          </p:nvPr>
        </p:nvSpPr>
        <p:spPr>
          <a:xfrm>
            <a:off x="187960" y="1306830"/>
            <a:ext cx="9868535" cy="460375"/>
          </a:xfrm>
          <a:prstGeom prst="rect">
            <a:avLst/>
          </a:prstGeom>
          <a:noFill/>
        </p:spPr>
        <p:txBody>
          <a:bodyPr wrap="square" rtlCol="0">
            <a:spAutoFit/>
          </a:bodyPr>
          <a:lstStyle/>
          <a:p>
            <a:pPr eaLnBrk="1" fontAlgn="base" hangingPunct="1">
              <a:spcBef>
                <a:spcPct val="0"/>
              </a:spcBef>
              <a:spcAft>
                <a:spcPct val="0"/>
              </a:spcAft>
            </a:pPr>
            <a:r>
              <a:rPr lang="zh-CN" altLang="en-US" sz="2400" b="1">
                <a:latin typeface="DFKai-SB" panose="03000509000000000000" charset="-120"/>
                <a:ea typeface="DFKai-SB" panose="03000509000000000000" charset="-120"/>
                <a:cs typeface="DFKai-SB" panose="03000509000000000000" charset="-120"/>
                <a:sym typeface="+mn-ea"/>
              </a:rPr>
              <a:t>（1）俸禄制：官吏俸禄由国家筹集发放，严惩贪污。</a:t>
            </a:r>
          </a:p>
        </p:txBody>
      </p:sp>
      <p:grpSp>
        <p:nvGrpSpPr>
          <p:cNvPr id="11" name="组合 10"/>
          <p:cNvGrpSpPr/>
          <p:nvPr>
            <p:custDataLst>
              <p:tags r:id="rId11"/>
            </p:custDataLst>
          </p:nvPr>
        </p:nvGrpSpPr>
        <p:grpSpPr>
          <a:xfrm>
            <a:off x="234950" y="1709420"/>
            <a:ext cx="10928350" cy="2275840"/>
            <a:chOff x="370" y="2692"/>
            <a:chExt cx="17210" cy="3584"/>
          </a:xfrm>
        </p:grpSpPr>
        <p:sp>
          <p:nvSpPr>
            <p:cNvPr id="7" name="文本框 6"/>
            <p:cNvSpPr txBox="1"/>
            <p:nvPr>
              <p:custDataLst>
                <p:tags r:id="rId12"/>
              </p:custDataLst>
            </p:nvPr>
          </p:nvSpPr>
          <p:spPr>
            <a:xfrm>
              <a:off x="370" y="2692"/>
              <a:ext cx="3993" cy="725"/>
            </a:xfrm>
            <a:prstGeom prst="rect">
              <a:avLst/>
            </a:prstGeom>
            <a:noFill/>
          </p:spPr>
          <p:txBody>
            <a:bodyPr wrap="square" rtlCol="0">
              <a:spAutoFit/>
            </a:bodyPr>
            <a:lstStyle/>
            <a:p>
              <a:r>
                <a:rPr lang="zh-CN" altLang="en-US" sz="2400" b="1">
                  <a:latin typeface="DFKai-SB" panose="03000509000000000000" charset="-120"/>
                  <a:ea typeface="DFKai-SB" panose="03000509000000000000" charset="-120"/>
                  <a:cs typeface="DFKai-SB" panose="03000509000000000000" charset="-120"/>
                </a:rPr>
                <a:t>（2）均田制：</a:t>
              </a:r>
            </a:p>
          </p:txBody>
        </p:sp>
        <p:sp>
          <p:nvSpPr>
            <p:cNvPr id="8" name="剪去单角的矩形 7"/>
            <p:cNvSpPr/>
            <p:nvPr>
              <p:custDataLst>
                <p:tags r:id="rId13"/>
              </p:custDataLst>
            </p:nvPr>
          </p:nvSpPr>
          <p:spPr>
            <a:xfrm>
              <a:off x="614" y="3304"/>
              <a:ext cx="16697" cy="2972"/>
            </a:xfrm>
            <a:prstGeom prst="snip1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628" name="Rectangle 32"/>
            <p:cNvSpPr>
              <a:spLocks noChangeArrowheads="1"/>
            </p:cNvSpPr>
            <p:nvPr>
              <p:custDataLst>
                <p:tags r:id="rId14"/>
              </p:custDataLst>
            </p:nvPr>
          </p:nvSpPr>
          <p:spPr bwMode="auto">
            <a:xfrm>
              <a:off x="706" y="3371"/>
              <a:ext cx="16874" cy="24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itchFamily="34" charset="0"/>
                  <a:ea typeface="宋体" pitchFamily="2" charset="-122"/>
                </a:defRPr>
              </a:lvl9pPr>
            </a:lstStyle>
            <a:p>
              <a:pPr eaLnBrk="1" fontAlgn="base" hangingPunct="1">
                <a:lnSpc>
                  <a:spcPct val="90000"/>
                </a:lnSpc>
                <a:spcBef>
                  <a:spcPct val="20000"/>
                </a:spcBef>
                <a:spcAft>
                  <a:spcPct val="0"/>
                </a:spcAft>
              </a:pPr>
              <a:r>
                <a:rPr lang="zh-CN" altLang="en-US" sz="2400">
                  <a:solidFill>
                    <a:schemeClr val="bg1"/>
                  </a:solidFill>
                  <a:latin typeface="楷体" panose="02010609060101010101" charset="-122"/>
                  <a:ea typeface="楷体" panose="02010609060101010101" charset="-122"/>
                  <a:cs typeface="楷体" panose="02010609060101010101" charset="-122"/>
                </a:rPr>
                <a:t>材料一</a:t>
              </a:r>
              <a:r>
                <a:rPr lang="zh-CN" altLang="en-US" sz="2400">
                  <a:solidFill>
                    <a:schemeClr val="bg1"/>
                  </a:solidFill>
                  <a:latin typeface="楷体" panose="02010609060101010101" charset="-122"/>
                  <a:ea typeface="楷体" panose="02010609060101010101" charset="-122"/>
                  <a:cs typeface="楷体" panose="02010609060101010101" charset="-122"/>
                  <a:sym typeface="Wingdings" panose="05000000000000000000" pitchFamily="2" charset="2"/>
                </a:rPr>
                <a:t>（北魏孝文帝下诏）“富强者并兼山泽</a:t>
              </a:r>
              <a:r>
                <a:rPr lang="en-US" altLang="zh-CN" sz="2400">
                  <a:solidFill>
                    <a:schemeClr val="bg1"/>
                  </a:solidFill>
                  <a:latin typeface="楷体" panose="02010609060101010101" charset="-122"/>
                  <a:ea typeface="楷体" panose="02010609060101010101" charset="-122"/>
                  <a:cs typeface="楷体" panose="02010609060101010101" charset="-122"/>
                  <a:sym typeface="Wingdings" panose="05000000000000000000" pitchFamily="2" charset="2"/>
                </a:rPr>
                <a:t>……</a:t>
              </a:r>
              <a:r>
                <a:rPr lang="zh-CN" altLang="en-US" sz="2400">
                  <a:solidFill>
                    <a:schemeClr val="bg1"/>
                  </a:solidFill>
                  <a:latin typeface="楷体" panose="02010609060101010101" charset="-122"/>
                  <a:ea typeface="楷体" panose="02010609060101010101" charset="-122"/>
                  <a:cs typeface="楷体" panose="02010609060101010101" charset="-122"/>
                  <a:sym typeface="Wingdings" panose="05000000000000000000" pitchFamily="2" charset="2"/>
                </a:rPr>
                <a:t>而欲天下太平，百姓丰足，安可得哉？”</a:t>
              </a:r>
              <a:r>
                <a:rPr lang="zh-CN" altLang="en-US" sz="2400">
                  <a:solidFill>
                    <a:schemeClr val="bg1"/>
                  </a:solidFill>
                  <a:latin typeface="楷体" panose="02010609060101010101" charset="-122"/>
                  <a:ea typeface="楷体" panose="02010609060101010101" charset="-122"/>
                  <a:cs typeface="楷体" panose="02010609060101010101" charset="-122"/>
                </a:rPr>
                <a:t>。</a:t>
              </a:r>
            </a:p>
            <a:p>
              <a:pPr eaLnBrk="1" fontAlgn="base" hangingPunct="1">
                <a:lnSpc>
                  <a:spcPct val="90000"/>
                </a:lnSpc>
                <a:spcBef>
                  <a:spcPct val="20000"/>
                </a:spcBef>
                <a:spcAft>
                  <a:spcPct val="0"/>
                </a:spcAft>
              </a:pPr>
              <a:r>
                <a:rPr lang="zh-CN" altLang="en-US" sz="2400">
                  <a:solidFill>
                    <a:schemeClr val="bg1"/>
                  </a:solidFill>
                  <a:latin typeface="楷体" panose="02010609060101010101" charset="-122"/>
                  <a:ea typeface="楷体" panose="02010609060101010101" charset="-122"/>
                  <a:cs typeface="楷体" panose="02010609060101010101" charset="-122"/>
                </a:rPr>
                <a:t>材料二：诸男夫十五（岁）以上，受露田四十亩，妇人</a:t>
              </a:r>
              <a:r>
                <a:rPr lang="en-US" altLang="zh-CN" sz="2400">
                  <a:solidFill>
                    <a:schemeClr val="bg1"/>
                  </a:solidFill>
                  <a:latin typeface="楷体" panose="02010609060101010101" charset="-122"/>
                  <a:ea typeface="楷体" panose="02010609060101010101" charset="-122"/>
                  <a:cs typeface="楷体" panose="02010609060101010101" charset="-122"/>
                </a:rPr>
                <a:t>20</a:t>
              </a:r>
              <a:r>
                <a:rPr lang="zh-CN" altLang="en-US" sz="2400">
                  <a:solidFill>
                    <a:schemeClr val="bg1"/>
                  </a:solidFill>
                  <a:latin typeface="楷体" panose="02010609060101010101" charset="-122"/>
                  <a:ea typeface="楷体" panose="02010609060101010101" charset="-122"/>
                  <a:cs typeface="楷体" panose="02010609060101010101" charset="-122"/>
                </a:rPr>
                <a:t>亩</a:t>
              </a:r>
              <a:r>
                <a:rPr lang="en-US" altLang="zh-CN" sz="2400">
                  <a:solidFill>
                    <a:schemeClr val="bg1"/>
                  </a:solidFill>
                  <a:latin typeface="楷体" panose="02010609060101010101" charset="-122"/>
                  <a:ea typeface="楷体" panose="02010609060101010101" charset="-122"/>
                  <a:cs typeface="楷体" panose="02010609060101010101" charset="-122"/>
                </a:rPr>
                <a:t>…</a:t>
              </a:r>
              <a:r>
                <a:rPr lang="en-US" altLang="zh-CN" sz="2400">
                  <a:solidFill>
                    <a:schemeClr val="bg1"/>
                  </a:solidFill>
                  <a:latin typeface="楷体" panose="02010609060101010101" charset="-122"/>
                  <a:ea typeface="楷体" panose="02010609060101010101" charset="-122"/>
                  <a:cs typeface="楷体" panose="02010609060101010101" charset="-122"/>
                  <a:sym typeface="+mn-ea"/>
                </a:rPr>
                <a:t>田地缺乏地区，允许农民“逐空荒”，迁往他郡。</a:t>
              </a:r>
              <a:r>
                <a:rPr lang="en-US" altLang="zh-CN" sz="2400">
                  <a:solidFill>
                    <a:schemeClr val="bg1"/>
                  </a:solidFill>
                  <a:latin typeface="楷体" panose="02010609060101010101" charset="-122"/>
                  <a:ea typeface="楷体" panose="02010609060101010101" charset="-122"/>
                  <a:cs typeface="楷体" panose="02010609060101010101" charset="-122"/>
                </a:rPr>
                <a:t>…</a:t>
              </a:r>
              <a:r>
                <a:rPr lang="zh-CN" altLang="en-US" sz="2400">
                  <a:solidFill>
                    <a:schemeClr val="bg1"/>
                  </a:solidFill>
                  <a:latin typeface="楷体" panose="02010609060101010101" charset="-122"/>
                  <a:ea typeface="楷体" panose="02010609060101010101" charset="-122"/>
                  <a:cs typeface="楷体" panose="02010609060101010101" charset="-122"/>
                </a:rPr>
                <a:t>卖者坐</a:t>
              </a:r>
              <a:r>
                <a:rPr lang="en-US" altLang="zh-CN" sz="2400">
                  <a:solidFill>
                    <a:schemeClr val="bg1"/>
                  </a:solidFill>
                  <a:latin typeface="楷体" panose="02010609060101010101" charset="-122"/>
                  <a:ea typeface="楷体" panose="02010609060101010101" charset="-122"/>
                  <a:cs typeface="楷体" panose="02010609060101010101" charset="-122"/>
                </a:rPr>
                <a:t>(</a:t>
              </a:r>
              <a:r>
                <a:rPr lang="zh-CN" altLang="en-US" sz="2400">
                  <a:solidFill>
                    <a:schemeClr val="bg1"/>
                  </a:solidFill>
                  <a:latin typeface="楷体" panose="02010609060101010101" charset="-122"/>
                  <a:ea typeface="楷体" panose="02010609060101010101" charset="-122"/>
                  <a:cs typeface="楷体" panose="02010609060101010101" charset="-122"/>
                </a:rPr>
                <a:t>处罚</a:t>
              </a:r>
              <a:r>
                <a:rPr lang="en-US" altLang="zh-CN" sz="2400">
                  <a:solidFill>
                    <a:schemeClr val="bg1"/>
                  </a:solidFill>
                  <a:latin typeface="楷体" panose="02010609060101010101" charset="-122"/>
                  <a:ea typeface="楷体" panose="02010609060101010101" charset="-122"/>
                  <a:cs typeface="楷体" panose="02010609060101010101" charset="-122"/>
                </a:rPr>
                <a:t>)</a:t>
              </a:r>
              <a:r>
                <a:rPr lang="zh-CN" altLang="en-US" sz="2400">
                  <a:solidFill>
                    <a:schemeClr val="bg1"/>
                  </a:solidFill>
                  <a:latin typeface="楷体" panose="02010609060101010101" charset="-122"/>
                  <a:ea typeface="楷体" panose="02010609060101010101" charset="-122"/>
                  <a:cs typeface="楷体" panose="02010609060101010101" charset="-122"/>
                </a:rPr>
                <a:t>如律。</a:t>
              </a:r>
              <a:endParaRPr lang="zh-CN" altLang="en-US" sz="2400">
                <a:solidFill>
                  <a:prstClr val="black"/>
                </a:solidFill>
                <a:latin typeface="楷体" panose="02010609060101010101" charset="-122"/>
                <a:ea typeface="楷体" panose="02010609060101010101" charset="-122"/>
                <a:cs typeface="楷体" panose="02010609060101010101" charset="-122"/>
              </a:endParaRPr>
            </a:p>
            <a:p>
              <a:pPr eaLnBrk="1" fontAlgn="base" hangingPunct="1">
                <a:lnSpc>
                  <a:spcPct val="90000"/>
                </a:lnSpc>
                <a:spcBef>
                  <a:spcPct val="20000"/>
                </a:spcBef>
                <a:spcAft>
                  <a:spcPct val="0"/>
                </a:spcAft>
              </a:pPr>
              <a:endParaRPr lang="zh-CN" altLang="en-US" sz="2800" b="1">
                <a:solidFill>
                  <a:prstClr val="black"/>
                </a:solidFill>
                <a:latin typeface="楷体_GB2312" pitchFamily="49" charset="-122"/>
                <a:ea typeface="楷体_GB2312" pitchFamily="49" charset="-122"/>
              </a:endParaRPr>
            </a:p>
            <a:p>
              <a:pPr eaLnBrk="1" fontAlgn="base" hangingPunct="1">
                <a:lnSpc>
                  <a:spcPct val="90000"/>
                </a:lnSpc>
                <a:spcBef>
                  <a:spcPct val="20000"/>
                </a:spcBef>
                <a:spcAft>
                  <a:spcPct val="0"/>
                </a:spcAft>
              </a:pPr>
              <a:r>
                <a:rPr lang="zh-CN" altLang="en-US" sz="2800" b="1">
                  <a:solidFill>
                    <a:prstClr val="black"/>
                  </a:solidFill>
                  <a:latin typeface="楷体_GB2312" pitchFamily="49" charset="-122"/>
                  <a:ea typeface="楷体_GB2312" pitchFamily="49" charset="-122"/>
                </a:rPr>
                <a:t>    </a:t>
              </a:r>
              <a:endParaRPr lang="zh-CN" altLang="en-US" sz="2800" b="1">
                <a:solidFill>
                  <a:srgbClr val="0000FF"/>
                </a:solidFill>
                <a:latin typeface="楷体_GB2312" pitchFamily="49" charset="-122"/>
                <a:ea typeface="楷体_GB2312" pitchFamily="49" charset="-122"/>
              </a:endParaRPr>
            </a:p>
          </p:txBody>
        </p:sp>
      </p:grpSp>
      <p:sp>
        <p:nvSpPr>
          <p:cNvPr id="9" name="文本框 8"/>
          <p:cNvSpPr txBox="1"/>
          <p:nvPr>
            <p:custDataLst>
              <p:tags r:id="rId15"/>
            </p:custDataLst>
          </p:nvPr>
        </p:nvSpPr>
        <p:spPr>
          <a:xfrm>
            <a:off x="259080" y="4115435"/>
            <a:ext cx="11699240" cy="755650"/>
          </a:xfrm>
          <a:prstGeom prst="rect">
            <a:avLst/>
          </a:prstGeom>
          <a:noFill/>
        </p:spPr>
        <p:txBody>
          <a:bodyPr wrap="square" rtlCol="0">
            <a:spAutoFit/>
          </a:bodyPr>
          <a:lstStyle/>
          <a:p>
            <a:pPr eaLnBrk="1" fontAlgn="base" hangingPunct="1">
              <a:lnSpc>
                <a:spcPct val="90000"/>
              </a:lnSpc>
              <a:spcBef>
                <a:spcPct val="20000"/>
              </a:spcBef>
              <a:spcAft>
                <a:spcPct val="0"/>
              </a:spcAft>
            </a:pPr>
            <a:r>
              <a:rPr lang="zh-CN" altLang="en-US" sz="2400" b="1">
                <a:latin typeface="黑体" panose="02010609060101010101" charset="-122"/>
                <a:ea typeface="黑体" panose="02010609060101010101" charset="-122"/>
                <a:cs typeface="黑体" panose="02010609060101010101" charset="-122"/>
              </a:rPr>
              <a:t>【课堂探究】</a:t>
            </a:r>
            <a:r>
              <a:rPr lang="zh-CN" altLang="en-US" sz="2400" b="1">
                <a:latin typeface="黑体" panose="02010609060101010101" charset="-122"/>
                <a:ea typeface="黑体" panose="02010609060101010101" charset="-122"/>
                <a:cs typeface="黑体" panose="02010609060101010101" charset="-122"/>
                <a:sym typeface="+mn-ea"/>
              </a:rPr>
              <a:t>据上述材料分析归纳均田制推行的原因、内容及影响？它能抑制“</a:t>
            </a:r>
            <a:r>
              <a:rPr lang="zh-CN" altLang="en-US" sz="2400" b="1">
                <a:latin typeface="黑体" panose="02010609060101010101" charset="-122"/>
                <a:ea typeface="黑体" panose="02010609060101010101" charset="-122"/>
                <a:cs typeface="黑体" panose="02010609060101010101" charset="-122"/>
                <a:sym typeface="Wingdings" panose="05000000000000000000" pitchFamily="2" charset="2"/>
              </a:rPr>
              <a:t>富强者并兼山泽</a:t>
            </a:r>
            <a:r>
              <a:rPr lang="zh-CN" altLang="en-US" sz="2400" b="1">
                <a:latin typeface="黑体" panose="02010609060101010101" charset="-122"/>
                <a:ea typeface="黑体" panose="02010609060101010101" charset="-122"/>
                <a:cs typeface="黑体" panose="02010609060101010101" charset="-122"/>
                <a:sym typeface="+mn-ea"/>
              </a:rPr>
              <a:t>”吗？为什么？</a:t>
            </a:r>
            <a:endParaRPr lang="zh-CN" altLang="en-US" sz="2400" b="1">
              <a:latin typeface="黑体" panose="02010609060101010101" charset="-122"/>
              <a:ea typeface="黑体"/>
              <a:cs typeface="黑体" panose="02010609060101010101" charset="-122"/>
            </a:endParaRPr>
          </a:p>
        </p:txBody>
      </p:sp>
      <p:sp>
        <p:nvSpPr>
          <p:cNvPr id="10" name="文本框 9"/>
          <p:cNvSpPr txBox="1"/>
          <p:nvPr>
            <p:custDataLst>
              <p:tags r:id="rId16"/>
            </p:custDataLst>
          </p:nvPr>
        </p:nvSpPr>
        <p:spPr>
          <a:xfrm>
            <a:off x="143510" y="4836795"/>
            <a:ext cx="11611610" cy="1938020"/>
          </a:xfrm>
          <a:prstGeom prst="rect">
            <a:avLst/>
          </a:prstGeom>
          <a:gradFill>
            <a:gsLst>
              <a:gs pos="0">
                <a:srgbClr val="FE4444"/>
              </a:gs>
              <a:gs pos="100000">
                <a:srgbClr val="832B2B"/>
              </a:gs>
            </a:gsLst>
            <a:lin scaled="0"/>
          </a:gradFill>
        </p:spPr>
        <p:txBody>
          <a:bodyPr wrap="square" rtlCol="0">
            <a:spAutoFit/>
          </a:bodyPr>
          <a:lstStyle/>
          <a:p>
            <a:r>
              <a:rPr lang="zh-CN" altLang="en-US" sz="2400" b="1">
                <a:solidFill>
                  <a:schemeClr val="bg1"/>
                </a:solidFill>
                <a:latin typeface="DFKai-SB" panose="03000509000000000000" charset="-120"/>
                <a:ea typeface="DFKai-SB" panose="03000509000000000000" charset="-120"/>
              </a:rPr>
              <a:t>原因：土地兼并严重，影响国家赋税收入，引起社会动荡；</a:t>
            </a:r>
          </a:p>
          <a:p>
            <a:r>
              <a:rPr lang="zh-CN" altLang="en-US" sz="2400" b="1">
                <a:solidFill>
                  <a:schemeClr val="bg1"/>
                </a:solidFill>
                <a:latin typeface="DFKai-SB" panose="03000509000000000000" charset="-120"/>
                <a:ea typeface="DFKai-SB" panose="03000509000000000000" charset="-120"/>
              </a:rPr>
              <a:t>内容：</a:t>
            </a:r>
            <a:r>
              <a:rPr lang="zh-CN" altLang="en-US" sz="2400" b="1">
                <a:solidFill>
                  <a:schemeClr val="bg1"/>
                </a:solidFill>
                <a:latin typeface="DFKai-SB" panose="03000509000000000000" charset="-120"/>
                <a:ea typeface="DFKai-SB" panose="03000509000000000000" charset="-120"/>
                <a:sym typeface="+mn-ea"/>
              </a:rPr>
              <a:t>政府把控制的土地分配给农民，农民向政府承担一定的徭役和兵役；</a:t>
            </a:r>
          </a:p>
          <a:p>
            <a:r>
              <a:rPr lang="zh-CN" altLang="en-US" sz="2400" b="1">
                <a:solidFill>
                  <a:schemeClr val="bg1"/>
                </a:solidFill>
                <a:latin typeface="DFKai-SB" panose="03000509000000000000" charset="-120"/>
                <a:ea typeface="DFKai-SB" panose="03000509000000000000" charset="-120"/>
                <a:sym typeface="+mn-ea"/>
              </a:rPr>
              <a:t>影响：提高农民生产积极性；遏制土地兼并；有利于国家征收赋税徭役</a:t>
            </a:r>
            <a:r>
              <a:rPr lang="en-US" altLang="zh-CN" sz="2400" b="1">
                <a:solidFill>
                  <a:schemeClr val="bg1"/>
                </a:solidFill>
                <a:latin typeface="DFKai-SB" panose="03000509000000000000" charset="-120"/>
                <a:ea typeface="DFKai-SB" panose="03000509000000000000" charset="-120"/>
                <a:sym typeface="+mn-ea"/>
              </a:rPr>
              <a:t>(</a:t>
            </a:r>
            <a:r>
              <a:rPr lang="zh-CN" altLang="en-US" sz="2400" b="1">
                <a:solidFill>
                  <a:schemeClr val="bg1"/>
                </a:solidFill>
                <a:latin typeface="DFKai-SB" panose="03000509000000000000" charset="-120"/>
                <a:ea typeface="宋体" pitchFamily="2" charset="-122"/>
                <a:sym typeface="+mn-ea"/>
              </a:rPr>
              <a:t>租调制</a:t>
            </a:r>
            <a:r>
              <a:rPr lang="en-US" altLang="zh-CN" sz="2400" b="1">
                <a:solidFill>
                  <a:schemeClr val="bg1"/>
                </a:solidFill>
                <a:latin typeface="DFKai-SB" panose="03000509000000000000" charset="-120"/>
                <a:ea typeface="DFKai-SB" panose="03000509000000000000" charset="-120"/>
                <a:sym typeface="+mn-ea"/>
              </a:rPr>
              <a:t>)</a:t>
            </a:r>
            <a:r>
              <a:rPr lang="zh-CN" altLang="en-US" sz="2400" b="1">
                <a:solidFill>
                  <a:schemeClr val="bg1"/>
                </a:solidFill>
                <a:latin typeface="DFKai-SB" panose="03000509000000000000" charset="-120"/>
                <a:ea typeface="DFKai-SB" panose="03000509000000000000" charset="-120"/>
                <a:sym typeface="+mn-ea"/>
              </a:rPr>
              <a:t>；北方经济恢复发展；</a:t>
            </a:r>
          </a:p>
          <a:p>
            <a:r>
              <a:rPr lang="zh-CN" altLang="en-US" sz="2400" b="1">
                <a:solidFill>
                  <a:schemeClr val="bg1"/>
                </a:solidFill>
                <a:latin typeface="DFKai-SB" panose="03000509000000000000" charset="-120"/>
                <a:ea typeface="DFKai-SB" panose="03000509000000000000" charset="-120"/>
              </a:rPr>
              <a:t>不能，土地兼并的根源是土地私有制的存在，没有触及土地私有制；</a:t>
            </a:r>
          </a:p>
        </p:txBody>
      </p:sp>
    </p:spTree>
    <p:custDataLst>
      <p:tags r:id="rId1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afterGroup">
                            <p:stCondLst>
                              <p:cond delay="0"/>
                            </p:stCondLst>
                            <p:childTnLst>
                              <p:par>
                                <p:cTn id="17" presetID="3" presetClass="entr" presetSubtype="10" fill="hold" nodeType="clickEffect">
                                  <p:stCondLst>
                                    <p:cond delay="0"/>
                                  </p:stCondLst>
                                  <p:childTnLst>
                                    <p:set>
                                      <p:cBhvr>
                                        <p:cTn id="18" dur="1" fill="hold">
                                          <p:stCondLst>
                                            <p:cond delay="0"/>
                                          </p:stCondLst>
                                        </p:cTn>
                                        <p:tgtEl>
                                          <p:spTgt spid="10">
                                            <p:txEl>
                                              <p:pRg st="0" end="0"/>
                                            </p:txEl>
                                          </p:spTgt>
                                        </p:tgtEl>
                                        <p:attrNameLst>
                                          <p:attrName>style.visibility</p:attrName>
                                        </p:attrNameLst>
                                      </p:cBhvr>
                                      <p:to>
                                        <p:strVal val="visible"/>
                                      </p:to>
                                    </p:set>
                                    <p:animEffect transition="in" filter="blinds(horizontal)">
                                      <p:cBhvr>
                                        <p:cTn id="19" dur="500"/>
                                        <p:tgtEl>
                                          <p:spTgt spid="10">
                                            <p:txEl>
                                              <p:pRg st="0" end="0"/>
                                            </p:txEl>
                                          </p:spTgt>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3" presetClass="entr" presetSubtype="10" fill="hold" nodeType="clickEffect">
                                  <p:stCondLst>
                                    <p:cond delay="0"/>
                                  </p:stCondLst>
                                  <p:childTnLst>
                                    <p:set>
                                      <p:cBhvr>
                                        <p:cTn id="23" dur="1" fill="hold">
                                          <p:stCondLst>
                                            <p:cond delay="0"/>
                                          </p:stCondLst>
                                        </p:cTn>
                                        <p:tgtEl>
                                          <p:spTgt spid="10">
                                            <p:txEl>
                                              <p:pRg st="1" end="1"/>
                                            </p:txEl>
                                          </p:spTgt>
                                        </p:tgtEl>
                                        <p:attrNameLst>
                                          <p:attrName>style.visibility</p:attrName>
                                        </p:attrNameLst>
                                      </p:cBhvr>
                                      <p:to>
                                        <p:strVal val="visible"/>
                                      </p:to>
                                    </p:set>
                                    <p:animEffect transition="in" filter="blinds(horizontal)">
                                      <p:cBhvr>
                                        <p:cTn id="24" dur="500"/>
                                        <p:tgtEl>
                                          <p:spTgt spid="10">
                                            <p:txEl>
                                              <p:pRg st="1" end="1"/>
                                            </p:txEl>
                                          </p:spTgt>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3" presetClass="entr" presetSubtype="10" fill="hold" nodeType="clickEffect">
                                  <p:stCondLst>
                                    <p:cond delay="0"/>
                                  </p:stCondLst>
                                  <p:childTnLst>
                                    <p:set>
                                      <p:cBhvr>
                                        <p:cTn id="28" dur="1" fill="hold">
                                          <p:stCondLst>
                                            <p:cond delay="0"/>
                                          </p:stCondLst>
                                        </p:cTn>
                                        <p:tgtEl>
                                          <p:spTgt spid="10">
                                            <p:txEl>
                                              <p:pRg st="2" end="2"/>
                                            </p:txEl>
                                          </p:spTgt>
                                        </p:tgtEl>
                                        <p:attrNameLst>
                                          <p:attrName>style.visibility</p:attrName>
                                        </p:attrNameLst>
                                      </p:cBhvr>
                                      <p:to>
                                        <p:strVal val="visible"/>
                                      </p:to>
                                    </p:set>
                                    <p:animEffect transition="in" filter="blinds(horizontal)">
                                      <p:cBhvr>
                                        <p:cTn id="29" dur="500"/>
                                        <p:tgtEl>
                                          <p:spTgt spid="10">
                                            <p:txEl>
                                              <p:pRg st="2" end="2"/>
                                            </p:txEl>
                                          </p:spTgt>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10">
                                            <p:txEl>
                                              <p:pRg st="3" end="3"/>
                                            </p:txEl>
                                          </p:spTgt>
                                        </p:tgtEl>
                                        <p:attrNameLst>
                                          <p:attrName>style.visibility</p:attrName>
                                        </p:attrNameLst>
                                      </p:cBhvr>
                                      <p:to>
                                        <p:strVal val="visible"/>
                                      </p:to>
                                    </p:set>
                                    <p:animEffect transition="in" filter="blinds(horizontal)">
                                      <p:cBhvr>
                                        <p:cTn id="34"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1"/>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288925"/>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2.</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北魏孝文帝改革</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2774315"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2918460" cy="495300"/>
          </a:xfrm>
          <a:prstGeom prst="parallelogram">
            <a:avLst>
              <a:gd name="adj" fmla="val 30611"/>
            </a:avLst>
          </a:prstGeom>
          <a:solidFill>
            <a:srgbClr val="FF0000"/>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189230"/>
            <a:ext cx="2212340" cy="460375"/>
          </a:xfrm>
          <a:prstGeom prst="rect">
            <a:avLst/>
          </a:prstGeom>
          <a:noFill/>
        </p:spPr>
        <p:txBody>
          <a:bodyPr wrap="square" rtlCol="0">
            <a:spAutoFit/>
          </a:bodyPr>
          <a:lstStyle/>
          <a:p>
            <a:r>
              <a:rPr lang="en-US" altLang="zh-CN" sz="2400" b="1">
                <a:solidFill>
                  <a:schemeClr val="bg1"/>
                </a:solidFill>
                <a:latin typeface="微软雅黑" charset="-122"/>
                <a:ea typeface="微软雅黑" charset="-122"/>
                <a:cs typeface="微软雅黑" panose="020b0503020204020204" charset="-122"/>
              </a:rPr>
              <a:t>     </a:t>
            </a:r>
            <a:r>
              <a:rPr lang="zh-CN" altLang="en-US" sz="2400" b="1">
                <a:solidFill>
                  <a:schemeClr val="bg1"/>
                </a:solidFill>
                <a:latin typeface="微软雅黑" charset="-122"/>
                <a:ea typeface="微软雅黑" charset="-122"/>
                <a:cs typeface="微软雅黑" panose="020b0503020204020204" charset="-122"/>
              </a:rPr>
              <a:t>重难拓展</a:t>
            </a:r>
          </a:p>
        </p:txBody>
      </p:sp>
      <p:sp>
        <p:nvSpPr>
          <p:cNvPr id="2" name="文本框 1"/>
          <p:cNvSpPr txBox="1"/>
          <p:nvPr>
            <p:custDataLst>
              <p:tags r:id="rId9"/>
            </p:custDataLst>
          </p:nvPr>
        </p:nvSpPr>
        <p:spPr>
          <a:xfrm>
            <a:off x="187960" y="812800"/>
            <a:ext cx="7203440" cy="521970"/>
          </a:xfrm>
          <a:prstGeom prst="rect">
            <a:avLst/>
          </a:prstGeom>
          <a:noFill/>
        </p:spPr>
        <p:txBody>
          <a:bodyPr wrap="square" rtlCol="0">
            <a:spAutoFit/>
          </a:bodyPr>
          <a:lstStyle/>
          <a:p>
            <a:r>
              <a:rPr lang="zh-CN" sz="2800" b="1">
                <a:solidFill>
                  <a:srgbClr val="FF0000"/>
                </a:solidFill>
                <a:latin typeface="楷体" panose="02010609060101010101" charset="-122"/>
                <a:ea typeface="楷体" panose="02010609060101010101" charset="-122"/>
                <a:cs typeface="楷体" panose="02010609060101010101" charset="-122"/>
              </a:rPr>
              <a:t>从改革内容看孝文帝改革成功的原因</a:t>
            </a:r>
          </a:p>
        </p:txBody>
      </p:sp>
      <p:sp>
        <p:nvSpPr>
          <p:cNvPr id="5" name="文本框 4"/>
          <p:cNvSpPr txBox="1"/>
          <p:nvPr>
            <p:custDataLst>
              <p:tags r:id="rId10"/>
            </p:custDataLst>
          </p:nvPr>
        </p:nvSpPr>
        <p:spPr>
          <a:xfrm>
            <a:off x="175260" y="1271905"/>
            <a:ext cx="2552065" cy="460375"/>
          </a:xfrm>
          <a:prstGeom prst="rect">
            <a:avLst/>
          </a:prstGeom>
          <a:noFill/>
        </p:spPr>
        <p:txBody>
          <a:bodyPr wrap="square" rtlCol="0">
            <a:spAutoFit/>
          </a:bodyPr>
          <a:lstStyle/>
          <a:p>
            <a:pPr eaLnBrk="1" fontAlgn="base" hangingPunct="1">
              <a:spcBef>
                <a:spcPct val="0"/>
              </a:spcBef>
              <a:spcAft>
                <a:spcPct val="0"/>
              </a:spcAft>
            </a:pPr>
            <a:r>
              <a:rPr lang="zh-CN" altLang="en-US" sz="2400" b="1">
                <a:latin typeface="DFKai-SB" panose="03000509000000000000" charset="-120"/>
                <a:ea typeface="DFKai-SB" panose="03000509000000000000" charset="-120"/>
                <a:cs typeface="DFKai-SB" panose="03000509000000000000" charset="-120"/>
                <a:sym typeface="+mn-ea"/>
              </a:rPr>
              <a:t>（</a:t>
            </a:r>
            <a:r>
              <a:rPr lang="en-US" altLang="zh-CN" sz="2400" b="1">
                <a:latin typeface="DFKai-SB" panose="03000509000000000000" charset="-120"/>
                <a:ea typeface="DFKai-SB" panose="03000509000000000000" charset="-120"/>
                <a:cs typeface="DFKai-SB" panose="03000509000000000000" charset="-120"/>
                <a:sym typeface="+mn-ea"/>
              </a:rPr>
              <a:t>3</a:t>
            </a:r>
            <a:r>
              <a:rPr lang="zh-CN" altLang="en-US" sz="2400" b="1">
                <a:latin typeface="DFKai-SB" panose="03000509000000000000" charset="-120"/>
                <a:ea typeface="DFKai-SB" panose="03000509000000000000" charset="-120"/>
                <a:cs typeface="DFKai-SB" panose="03000509000000000000" charset="-120"/>
                <a:sym typeface="+mn-ea"/>
              </a:rPr>
              <a:t>）三长制：</a:t>
            </a:r>
          </a:p>
        </p:txBody>
      </p:sp>
      <p:sp>
        <p:nvSpPr>
          <p:cNvPr id="14" name="任意多边形: 形状 49"/>
          <p:cNvSpPr/>
          <p:nvPr>
            <p:custDataLst>
              <p:tags r:id="rId11"/>
            </p:custDataLst>
          </p:nvPr>
        </p:nvSpPr>
        <p:spPr>
          <a:xfrm rot="10800000">
            <a:off x="-8255" y="1776730"/>
            <a:ext cx="6268085" cy="4009390"/>
          </a:xfrm>
          <a:custGeom>
            <a:gdLst>
              <a:gd name="connsiteX0" fmla="*/ 0 w 7449642"/>
              <a:gd name="connsiteY0" fmla="*/ 0 h 4225704"/>
              <a:gd name="connsiteX1" fmla="*/ 198821 w 7449642"/>
              <a:gd name="connsiteY1" fmla="*/ 0 h 4225704"/>
              <a:gd name="connsiteX2" fmla="*/ 3676719 w 7449642"/>
              <a:gd name="connsiteY2" fmla="*/ 0 h 4225704"/>
              <a:gd name="connsiteX3" fmla="*/ 3875540 w 7449642"/>
              <a:gd name="connsiteY3" fmla="*/ 0 h 4225704"/>
              <a:gd name="connsiteX4" fmla="*/ 6348626 w 7449642"/>
              <a:gd name="connsiteY4" fmla="*/ 0 h 4225704"/>
              <a:gd name="connsiteX5" fmla="*/ 6547447 w 7449642"/>
              <a:gd name="connsiteY5" fmla="*/ 0 h 4225704"/>
              <a:gd name="connsiteX6" fmla="*/ 7449642 w 7449642"/>
              <a:gd name="connsiteY6" fmla="*/ 0 h 4225704"/>
              <a:gd name="connsiteX7" fmla="*/ 7449642 w 7449642"/>
              <a:gd name="connsiteY7" fmla="*/ 4225704 h 4225704"/>
              <a:gd name="connsiteX8" fmla="*/ 7197412 w 7449642"/>
              <a:gd name="connsiteY8" fmla="*/ 4225704 h 4225704"/>
              <a:gd name="connsiteX9" fmla="*/ 6998591 w 7449642"/>
              <a:gd name="connsiteY9" fmla="*/ 4225704 h 4225704"/>
              <a:gd name="connsiteX10" fmla="*/ 3875540 w 7449642"/>
              <a:gd name="connsiteY10" fmla="*/ 4225704 h 4225704"/>
              <a:gd name="connsiteX11" fmla="*/ 3676719 w 7449642"/>
              <a:gd name="connsiteY11" fmla="*/ 4225704 h 4225704"/>
              <a:gd name="connsiteX12" fmla="*/ 848785 w 7449642"/>
              <a:gd name="connsiteY12" fmla="*/ 4225704 h 4225704"/>
              <a:gd name="connsiteX13" fmla="*/ 649965 w 7449642"/>
              <a:gd name="connsiteY13" fmla="*/ 4225704 h 42257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49642" h="4225704">
                <a:moveTo>
                  <a:pt x="0" y="0"/>
                </a:moveTo>
                <a:lnTo>
                  <a:pt x="198821" y="0"/>
                </a:lnTo>
                <a:lnTo>
                  <a:pt x="3676719" y="0"/>
                </a:lnTo>
                <a:lnTo>
                  <a:pt x="3875540" y="0"/>
                </a:lnTo>
                <a:lnTo>
                  <a:pt x="6348626" y="0"/>
                </a:lnTo>
                <a:lnTo>
                  <a:pt x="6547447" y="0"/>
                </a:lnTo>
                <a:lnTo>
                  <a:pt x="7449642" y="0"/>
                </a:lnTo>
                <a:lnTo>
                  <a:pt x="7449642" y="4225704"/>
                </a:lnTo>
                <a:lnTo>
                  <a:pt x="7197412" y="4225704"/>
                </a:lnTo>
                <a:lnTo>
                  <a:pt x="6998591" y="4225704"/>
                </a:lnTo>
                <a:lnTo>
                  <a:pt x="3875540" y="4225704"/>
                </a:lnTo>
                <a:lnTo>
                  <a:pt x="3676719" y="4225704"/>
                </a:lnTo>
                <a:lnTo>
                  <a:pt x="848785" y="4225704"/>
                </a:lnTo>
                <a:lnTo>
                  <a:pt x="649965" y="4225704"/>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1600" b="1">
              <a:solidFill>
                <a:schemeClr val="bg1"/>
              </a:solidFill>
              <a:latin typeface="+mn-ea"/>
            </a:endParaRPr>
          </a:p>
        </p:txBody>
      </p:sp>
      <p:sp>
        <p:nvSpPr>
          <p:cNvPr id="50" name="任意多边形: 形状 49"/>
          <p:cNvSpPr/>
          <p:nvPr>
            <p:custDataLst>
              <p:tags r:id="rId12"/>
            </p:custDataLst>
          </p:nvPr>
        </p:nvSpPr>
        <p:spPr>
          <a:xfrm>
            <a:off x="6113145" y="1732280"/>
            <a:ext cx="6107430" cy="4066540"/>
          </a:xfrm>
          <a:custGeom>
            <a:gdLst>
              <a:gd name="connsiteX0" fmla="*/ 0 w 7449642"/>
              <a:gd name="connsiteY0" fmla="*/ 0 h 4225704"/>
              <a:gd name="connsiteX1" fmla="*/ 198821 w 7449642"/>
              <a:gd name="connsiteY1" fmla="*/ 0 h 4225704"/>
              <a:gd name="connsiteX2" fmla="*/ 3676719 w 7449642"/>
              <a:gd name="connsiteY2" fmla="*/ 0 h 4225704"/>
              <a:gd name="connsiteX3" fmla="*/ 3875540 w 7449642"/>
              <a:gd name="connsiteY3" fmla="*/ 0 h 4225704"/>
              <a:gd name="connsiteX4" fmla="*/ 6348626 w 7449642"/>
              <a:gd name="connsiteY4" fmla="*/ 0 h 4225704"/>
              <a:gd name="connsiteX5" fmla="*/ 6547447 w 7449642"/>
              <a:gd name="connsiteY5" fmla="*/ 0 h 4225704"/>
              <a:gd name="connsiteX6" fmla="*/ 7449642 w 7449642"/>
              <a:gd name="connsiteY6" fmla="*/ 0 h 4225704"/>
              <a:gd name="connsiteX7" fmla="*/ 7449642 w 7449642"/>
              <a:gd name="connsiteY7" fmla="*/ 4225704 h 4225704"/>
              <a:gd name="connsiteX8" fmla="*/ 7197412 w 7449642"/>
              <a:gd name="connsiteY8" fmla="*/ 4225704 h 4225704"/>
              <a:gd name="connsiteX9" fmla="*/ 6998591 w 7449642"/>
              <a:gd name="connsiteY9" fmla="*/ 4225704 h 4225704"/>
              <a:gd name="connsiteX10" fmla="*/ 3875540 w 7449642"/>
              <a:gd name="connsiteY10" fmla="*/ 4225704 h 4225704"/>
              <a:gd name="connsiteX11" fmla="*/ 3676719 w 7449642"/>
              <a:gd name="connsiteY11" fmla="*/ 4225704 h 4225704"/>
              <a:gd name="connsiteX12" fmla="*/ 848785 w 7449642"/>
              <a:gd name="connsiteY12" fmla="*/ 4225704 h 4225704"/>
              <a:gd name="connsiteX13" fmla="*/ 649965 w 7449642"/>
              <a:gd name="connsiteY13" fmla="*/ 4225704 h 42257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49642" h="4225704">
                <a:moveTo>
                  <a:pt x="0" y="0"/>
                </a:moveTo>
                <a:lnTo>
                  <a:pt x="198821" y="0"/>
                </a:lnTo>
                <a:lnTo>
                  <a:pt x="3676719" y="0"/>
                </a:lnTo>
                <a:lnTo>
                  <a:pt x="3875540" y="0"/>
                </a:lnTo>
                <a:lnTo>
                  <a:pt x="6348626" y="0"/>
                </a:lnTo>
                <a:lnTo>
                  <a:pt x="6547447" y="0"/>
                </a:lnTo>
                <a:lnTo>
                  <a:pt x="7449642" y="0"/>
                </a:lnTo>
                <a:lnTo>
                  <a:pt x="7449642" y="4225704"/>
                </a:lnTo>
                <a:lnTo>
                  <a:pt x="7197412" y="4225704"/>
                </a:lnTo>
                <a:lnTo>
                  <a:pt x="6998591" y="4225704"/>
                </a:lnTo>
                <a:lnTo>
                  <a:pt x="3875540" y="4225704"/>
                </a:lnTo>
                <a:lnTo>
                  <a:pt x="3676719" y="4225704"/>
                </a:lnTo>
                <a:lnTo>
                  <a:pt x="848785" y="4225704"/>
                </a:lnTo>
                <a:lnTo>
                  <a:pt x="649965" y="4225704"/>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1600" b="1">
              <a:solidFill>
                <a:schemeClr val="bg1"/>
              </a:solidFill>
              <a:latin typeface="+mn-ea"/>
            </a:endParaRPr>
          </a:p>
        </p:txBody>
      </p:sp>
      <p:sp>
        <p:nvSpPr>
          <p:cNvPr id="45060" name="文本框 45059"/>
          <p:cNvSpPr txBox="1"/>
          <p:nvPr>
            <p:custDataLst>
              <p:tags r:id="rId13"/>
            </p:custDataLst>
          </p:nvPr>
        </p:nvSpPr>
        <p:spPr>
          <a:xfrm>
            <a:off x="137795" y="1637665"/>
            <a:ext cx="5621020" cy="4154170"/>
          </a:xfrm>
          <a:prstGeom prst="rect">
            <a:avLst/>
          </a:prstGeom>
          <a:noFill/>
          <a:ln w="9525">
            <a:noFill/>
          </a:ln>
        </p:spPr>
        <p:txBody>
          <a:bodyPr wrap="square" anchor="t">
            <a:spAutoFit/>
          </a:bodyPr>
          <a:lstStyle/>
          <a:p>
            <a:pPr algn="l" fontAlgn="auto">
              <a:lnSpc>
                <a:spcPct val="150000"/>
              </a:lnSpc>
              <a:buClr>
                <a:schemeClr val="bg1"/>
              </a:buClr>
            </a:pPr>
            <a:r>
              <a:rPr lang="en-US" altLang="zh-CN" sz="3200" b="1" noProof="1">
                <a:effectLst>
                  <a:outerShdw blurRad="38100" dist="38100" dir="2700000">
                    <a:srgbClr val="C0C0C0"/>
                  </a:outerShdw>
                </a:effectLst>
                <a:latin typeface="黑体" panose="02010609060101010101" charset="-122"/>
                <a:ea typeface="黑体" panose="02010609060101010101" charset="-122"/>
                <a:cs typeface="+mn-cs"/>
              </a:rPr>
              <a:t>    </a:t>
            </a:r>
            <a:r>
              <a:rPr lang="zh-CN" altLang="en-US" sz="2400" b="1">
                <a:solidFill>
                  <a:schemeClr val="bg1"/>
                </a:solidFill>
                <a:effectLst>
                  <a:outerShdw blurRad="38100" dist="38100" dir="2700000">
                    <a:srgbClr val="C0C0C0"/>
                  </a:outerShdw>
                </a:effectLst>
                <a:latin typeface="DFKai-SB" panose="03000509000000000000" charset="-120"/>
                <a:ea typeface="DFKai-SB" panose="03000509000000000000" charset="-120"/>
                <a:sym typeface="+mn-ea"/>
              </a:rPr>
              <a:t>宗主督护制</a:t>
            </a:r>
            <a:endParaRPr lang="en-US" altLang="zh-CN" sz="3200" b="1" noProof="1">
              <a:effectLst>
                <a:outerShdw blurRad="38100" dist="38100" dir="2700000">
                  <a:srgbClr val="C0C0C0"/>
                </a:outerShdw>
              </a:effectLst>
              <a:latin typeface="黑体" panose="02010609060101010101" charset="-122"/>
              <a:ea typeface="黑体"/>
              <a:cs typeface="+mn-cs"/>
            </a:endParaRPr>
          </a:p>
          <a:p>
            <a:pPr algn="l" fontAlgn="auto">
              <a:lnSpc>
                <a:spcPct val="150000"/>
              </a:lnSpc>
              <a:buClr>
                <a:schemeClr val="bg1"/>
              </a:buClr>
            </a:pPr>
            <a:r>
              <a:rPr lang="zh-CN" altLang="en-US" sz="2400" b="1" noProof="1">
                <a:solidFill>
                  <a:schemeClr val="bg1"/>
                </a:solidFill>
                <a:effectLst/>
                <a:latin typeface="楷体" panose="02010609060101010101" charset="-122"/>
                <a:ea typeface="楷体" panose="02010609060101010101" charset="-122"/>
                <a:cs typeface="+mn-cs"/>
              </a:rPr>
              <a:t>北魏初期，在地方上实行宗主督护制。地主豪强把宗族、佃户组织起来，修筑坞堡，割据一方。政府由于无力消灭豪强势力，被迫承认其合法性，地方的赋税、徭役也由他们代管、征收。他们往往隐瞒户籍，借机逃避赋税。</a:t>
            </a:r>
          </a:p>
        </p:txBody>
      </p:sp>
      <p:sp>
        <p:nvSpPr>
          <p:cNvPr id="47119" name="Rectangle 15"/>
          <p:cNvSpPr>
            <a:spLocks noChangeArrowheads="1"/>
          </p:cNvSpPr>
          <p:nvPr>
            <p:custDataLst>
              <p:tags r:id="rId14"/>
            </p:custDataLst>
          </p:nvPr>
        </p:nvSpPr>
        <p:spPr bwMode="auto">
          <a:xfrm>
            <a:off x="6914515" y="2101850"/>
            <a:ext cx="5147945" cy="2676525"/>
          </a:xfrm>
          <a:prstGeom prst="rect">
            <a:avLst/>
          </a:prstGeom>
          <a:noFill/>
          <a:ln w="9525">
            <a:noFill/>
            <a:miter lim="800000"/>
          </a:ln>
          <a:effectLst/>
        </p:spPr>
        <p:txBody>
          <a:bodyPr wrap="square">
            <a:spAutoFit/>
          </a:bodyPr>
          <a:lstStyle/>
          <a:p>
            <a:pPr fontAlgn="base">
              <a:spcBef>
                <a:spcPct val="0"/>
              </a:spcBef>
              <a:spcAft>
                <a:spcPct val="0"/>
              </a:spcAft>
              <a:defRPr/>
            </a:pPr>
            <a:r>
              <a:rPr lang="en-US" altLang="zh-CN" sz="2400">
                <a:solidFill>
                  <a:schemeClr val="bg1"/>
                </a:solidFill>
                <a:effectLst>
                  <a:outerShdw blurRad="38100" dist="38100" dir="2700000">
                    <a:srgbClr val="C0C0C0"/>
                  </a:outerShdw>
                </a:effectLst>
                <a:latin typeface="DFKai-SB" panose="03000509000000000000" charset="-120"/>
                <a:ea typeface="DFKai-SB" panose="03000509000000000000" charset="-120"/>
              </a:rPr>
              <a:t>    </a:t>
            </a:r>
            <a:r>
              <a:rPr lang="en-US" altLang="zh-CN" sz="2400" b="1">
                <a:solidFill>
                  <a:schemeClr val="bg1"/>
                </a:solidFill>
                <a:effectLst>
                  <a:outerShdw blurRad="38100" dist="38100" dir="2700000">
                    <a:srgbClr val="C0C0C0"/>
                  </a:outerShdw>
                </a:effectLst>
                <a:latin typeface="DFKai-SB" panose="03000509000000000000" charset="-120"/>
                <a:ea typeface="DFKai-SB" panose="03000509000000000000" charset="-120"/>
              </a:rPr>
              <a:t>       </a:t>
            </a:r>
            <a:r>
              <a:rPr lang="zh-CN" altLang="en-US" sz="2400" b="1">
                <a:solidFill>
                  <a:schemeClr val="bg1"/>
                </a:solidFill>
                <a:effectLst>
                  <a:outerShdw blurRad="38100" dist="38100" dir="2700000">
                    <a:srgbClr val="C0C0C0"/>
                  </a:outerShdw>
                </a:effectLst>
                <a:latin typeface="DFKai-SB" panose="03000509000000000000" charset="-120"/>
                <a:ea typeface="DFKai-SB" panose="03000509000000000000" charset="-120"/>
              </a:rPr>
              <a:t>三长制</a:t>
            </a:r>
          </a:p>
          <a:p>
            <a:pPr fontAlgn="base">
              <a:spcBef>
                <a:spcPct val="0"/>
              </a:spcBef>
              <a:spcAft>
                <a:spcPct val="0"/>
              </a:spcAft>
              <a:defRPr/>
            </a:pPr>
            <a:endParaRPr lang="zh-CN" altLang="en-US" sz="2400" b="1">
              <a:solidFill>
                <a:schemeClr val="bg1"/>
              </a:solidFill>
              <a:effectLst>
                <a:outerShdw blurRad="38100" dist="38100" dir="2700000">
                  <a:srgbClr val="C0C0C0"/>
                </a:outerShdw>
              </a:effectLst>
              <a:latin typeface="DFKai-SB" panose="03000509000000000000" charset="-120"/>
              <a:ea typeface="DFKai-SB" panose="03000509000000000000" charset="-120"/>
            </a:endParaRPr>
          </a:p>
          <a:p>
            <a:pPr fontAlgn="base">
              <a:spcBef>
                <a:spcPct val="0"/>
              </a:spcBef>
              <a:spcAft>
                <a:spcPct val="0"/>
              </a:spcAft>
              <a:defRPr/>
            </a:pPr>
            <a:r>
              <a:rPr lang="zh-CN" altLang="en-US" sz="2400" b="1">
                <a:solidFill>
                  <a:schemeClr val="bg1"/>
                </a:solidFill>
                <a:effectLst/>
                <a:latin typeface="楷体" panose="02010609060101010101" charset="-122"/>
                <a:ea typeface="楷体" panose="02010609060101010101" charset="-122"/>
              </a:rPr>
              <a:t>设邻长、里长、党长三长，直属州郡，</a:t>
            </a:r>
          </a:p>
          <a:p>
            <a:pPr fontAlgn="base">
              <a:spcBef>
                <a:spcPct val="0"/>
              </a:spcBef>
              <a:spcAft>
                <a:spcPct val="0"/>
              </a:spcAft>
              <a:defRPr/>
            </a:pPr>
            <a:r>
              <a:rPr lang="zh-CN" altLang="en-US" sz="2400" b="1">
                <a:solidFill>
                  <a:schemeClr val="bg1"/>
                </a:solidFill>
                <a:effectLst/>
                <a:latin typeface="楷体" panose="02010609060101010101" charset="-122"/>
                <a:ea typeface="楷体" panose="02010609060101010101" charset="-122"/>
              </a:rPr>
              <a:t> 负责清理户口和田亩，征发徭役和兵役。（五家为一邻，设邻长；五邻为一里，设里长；五里为一党，设党长。）</a:t>
            </a:r>
          </a:p>
        </p:txBody>
      </p:sp>
      <p:grpSp>
        <p:nvGrpSpPr>
          <p:cNvPr id="15" name="组合 14"/>
          <p:cNvGrpSpPr/>
          <p:nvPr>
            <p:custDataLst>
              <p:tags r:id="rId15"/>
            </p:custDataLst>
          </p:nvPr>
        </p:nvGrpSpPr>
        <p:grpSpPr>
          <a:xfrm>
            <a:off x="5574030" y="2980055"/>
            <a:ext cx="1233170" cy="2099310"/>
            <a:chOff x="8288" y="3970"/>
            <a:chExt cx="1942" cy="3306"/>
          </a:xfrm>
        </p:grpSpPr>
        <p:sp>
          <p:nvSpPr>
            <p:cNvPr id="16" name="椭圆 15"/>
            <p:cNvSpPr/>
            <p:nvPr>
              <p:custDataLst>
                <p:tags r:id="rId16"/>
              </p:custDataLst>
            </p:nvPr>
          </p:nvSpPr>
          <p:spPr>
            <a:xfrm>
              <a:off x="8354" y="3970"/>
              <a:ext cx="1877" cy="3306"/>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17" name="矩形 16"/>
            <p:cNvSpPr/>
            <p:nvPr>
              <p:custDataLst>
                <p:tags r:id="rId17"/>
              </p:custDataLst>
            </p:nvPr>
          </p:nvSpPr>
          <p:spPr>
            <a:xfrm>
              <a:off x="8288" y="4664"/>
              <a:ext cx="1888" cy="1598"/>
            </a:xfrm>
            <a:prstGeom prst="rect">
              <a:avLst/>
            </a:prstGeom>
            <a:noFill/>
            <a:ln>
              <a:noFill/>
            </a:ln>
          </p:spPr>
          <p:txBody>
            <a:bodyPr wrap="none" rtlCol="0" anchor="t">
              <a:spAutoFit/>
              <a:scene3d>
                <a:camera prst="orthographicFront"/>
                <a:lightRig rig="threePt" dir="t"/>
              </a:scene3d>
            </a:bodyPr>
            <a:lstStyle/>
            <a:p>
              <a:pPr algn="ctr"/>
              <a:r>
                <a:rPr lang="en-US" altLang="zh-CN" sz="6000" b="1">
                  <a:ln w="9525" cmpd="sng">
                    <a:solidFill>
                      <a:schemeClr val="accent1"/>
                    </a:solidFill>
                    <a:prstDash val="solid"/>
                  </a:ln>
                  <a:solidFill>
                    <a:srgbClr val="70AD47">
                      <a:tint val="1000"/>
                    </a:srgbClr>
                  </a:solidFill>
                  <a:effectLst>
                    <a:glow rad="38100">
                      <a:schemeClr val="accent1">
                        <a:alpha val="40000"/>
                      </a:schemeClr>
                    </a:glow>
                  </a:effectLst>
                </a:rPr>
                <a:t>VS</a:t>
              </a:r>
              <a:endParaRPr lang="en-US" altLang="zh-CN" sz="6000" b="1">
                <a:ln w="9525" cmpd="sng">
                  <a:solidFill>
                    <a:schemeClr val="accent1"/>
                  </a:solidFill>
                  <a:prstDash val="solid"/>
                </a:ln>
                <a:solidFill>
                  <a:srgbClr val="70AD47">
                    <a:tint val="1000"/>
                  </a:srgbClr>
                </a:solidFill>
                <a:effectLst>
                  <a:glow rad="38100">
                    <a:schemeClr val="accent1">
                      <a:alpha val="40000"/>
                    </a:schemeClr>
                  </a:glow>
                </a:effectLst>
              </a:endParaRPr>
            </a:p>
          </p:txBody>
        </p:sp>
      </p:grpSp>
      <p:sp>
        <p:nvSpPr>
          <p:cNvPr id="18" name="文本框 17"/>
          <p:cNvSpPr txBox="1"/>
          <p:nvPr>
            <p:custDataLst>
              <p:tags r:id="rId18"/>
            </p:custDataLst>
          </p:nvPr>
        </p:nvSpPr>
        <p:spPr>
          <a:xfrm>
            <a:off x="610870" y="6131560"/>
            <a:ext cx="8249285" cy="460375"/>
          </a:xfrm>
          <a:prstGeom prst="rect">
            <a:avLst/>
          </a:prstGeom>
          <a:noFill/>
        </p:spPr>
        <p:txBody>
          <a:bodyPr wrap="square" rtlCol="0">
            <a:spAutoFit/>
          </a:bodyPr>
          <a:lstStyle/>
          <a:p>
            <a:r>
              <a:rPr lang="zh-CN" altLang="en-US" sz="2400" b="1">
                <a:latin typeface="黑体" panose="02010609060101010101" charset="-122"/>
                <a:ea typeface="黑体" panose="02010609060101010101" charset="-122"/>
                <a:cs typeface="黑体" panose="02010609060101010101" charset="-122"/>
              </a:rPr>
              <a:t>【课堂探究】对比两则材料，思考三长制实行的意义？</a:t>
            </a:r>
          </a:p>
        </p:txBody>
      </p:sp>
      <p:sp>
        <p:nvSpPr>
          <p:cNvPr id="19" name="文本框 18"/>
          <p:cNvSpPr txBox="1"/>
          <p:nvPr>
            <p:custDataLst>
              <p:tags r:id="rId19"/>
            </p:custDataLst>
          </p:nvPr>
        </p:nvSpPr>
        <p:spPr>
          <a:xfrm>
            <a:off x="6981190" y="842010"/>
            <a:ext cx="4825365" cy="829945"/>
          </a:xfrm>
          <a:prstGeom prst="rect">
            <a:avLst/>
          </a:prstGeom>
          <a:gradFill>
            <a:gsLst>
              <a:gs pos="0">
                <a:srgbClr val="FE4444"/>
              </a:gs>
              <a:gs pos="100000">
                <a:srgbClr val="832B2B"/>
              </a:gs>
            </a:gsLst>
            <a:lin scaled="0"/>
          </a:gradFill>
        </p:spPr>
        <p:txBody>
          <a:bodyPr wrap="square" rtlCol="0">
            <a:spAutoFit/>
          </a:bodyPr>
          <a:lstStyle/>
          <a:p>
            <a:r>
              <a:rPr lang="zh-CN" altLang="en-US" sz="2400" b="1">
                <a:solidFill>
                  <a:schemeClr val="bg1"/>
                </a:solidFill>
                <a:latin typeface="DFKai-SB" panose="03000509000000000000" charset="-120"/>
                <a:ea typeface="DFKai-SB" panose="03000509000000000000" charset="-120"/>
                <a:sym typeface="+mn-ea"/>
              </a:rPr>
              <a:t>地方政权掌握在国家手中，有利于中央集权；</a:t>
            </a:r>
          </a:p>
        </p:txBody>
      </p:sp>
    </p:spTree>
    <p:custDataLst>
      <p:tags r:id="rId20"/>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40" presetClass="entr" presetSubtype="0" fill="hold" grpId="1" nodeType="clickEffect">
                                  <p:stCondLst>
                                    <p:cond delay="0"/>
                                  </p:stCondLst>
                                  <p:iterate type="lt">
                                    <p:tmPct val="10000"/>
                                  </p:iterate>
                                  <p:childTnLst>
                                    <p:set>
                                      <p:cBhvr>
                                        <p:cTn id="10" dur="500"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anim calcmode="lin" valueType="num">
                                      <p:cBhvr>
                                        <p:cTn id="12" dur="500" fill="hold"/>
                                        <p:tgtEl>
                                          <p:spTgt spid="19"/>
                                        </p:tgtEl>
                                        <p:attrNameLst>
                                          <p:attrName>ppt_x</p:attrName>
                                        </p:attrNameLst>
                                      </p:cBhvr>
                                      <p:tavLst>
                                        <p:tav tm="0">
                                          <p:val>
                                            <p:strVal val="#ppt_x-.1"/>
                                          </p:val>
                                        </p:tav>
                                        <p:tav tm="100000">
                                          <p:val>
                                            <p:strVal val="#ppt_x"/>
                                          </p:val>
                                        </p:tav>
                                      </p:tavLst>
                                    </p:anim>
                                    <p:anim calcmode="lin" valueType="num">
                                      <p:cBhvr>
                                        <p:cTn id="1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1"/>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288925"/>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2.</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北魏孝文帝改革</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2774315"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2918460" cy="495300"/>
          </a:xfrm>
          <a:prstGeom prst="parallelogram">
            <a:avLst>
              <a:gd name="adj" fmla="val 30611"/>
            </a:avLst>
          </a:prstGeom>
          <a:solidFill>
            <a:srgbClr val="FF0000"/>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189230"/>
            <a:ext cx="2212340" cy="460375"/>
          </a:xfrm>
          <a:prstGeom prst="rect">
            <a:avLst/>
          </a:prstGeom>
          <a:noFill/>
        </p:spPr>
        <p:txBody>
          <a:bodyPr wrap="square" rtlCol="0">
            <a:spAutoFit/>
          </a:bodyPr>
          <a:lstStyle/>
          <a:p>
            <a:r>
              <a:rPr lang="en-US" altLang="zh-CN" sz="2400" b="1">
                <a:solidFill>
                  <a:schemeClr val="bg1"/>
                </a:solidFill>
                <a:latin typeface="微软雅黑" charset="-122"/>
                <a:ea typeface="微软雅黑" charset="-122"/>
                <a:cs typeface="微软雅黑" panose="020b0503020204020204" charset="-122"/>
              </a:rPr>
              <a:t>     </a:t>
            </a:r>
            <a:r>
              <a:rPr lang="zh-CN" altLang="en-US" sz="2400" b="1">
                <a:solidFill>
                  <a:schemeClr val="bg1"/>
                </a:solidFill>
                <a:latin typeface="微软雅黑" charset="-122"/>
                <a:ea typeface="微软雅黑" charset="-122"/>
                <a:cs typeface="微软雅黑" panose="020b0503020204020204" charset="-122"/>
              </a:rPr>
              <a:t>重难拓展</a:t>
            </a:r>
          </a:p>
        </p:txBody>
      </p:sp>
      <p:sp>
        <p:nvSpPr>
          <p:cNvPr id="2" name="文本框 1"/>
          <p:cNvSpPr txBox="1"/>
          <p:nvPr>
            <p:custDataLst>
              <p:tags r:id="rId9"/>
            </p:custDataLst>
          </p:nvPr>
        </p:nvSpPr>
        <p:spPr>
          <a:xfrm>
            <a:off x="202565" y="844550"/>
            <a:ext cx="7203440" cy="521970"/>
          </a:xfrm>
          <a:prstGeom prst="rect">
            <a:avLst/>
          </a:prstGeom>
          <a:noFill/>
        </p:spPr>
        <p:txBody>
          <a:bodyPr wrap="square" rtlCol="0">
            <a:spAutoFit/>
          </a:bodyPr>
          <a:lstStyle/>
          <a:p>
            <a:r>
              <a:rPr lang="zh-CN" sz="2800" b="1">
                <a:latin typeface="楷体" panose="02010609060101010101" charset="-122"/>
                <a:ea typeface="楷体" panose="02010609060101010101" charset="-122"/>
                <a:cs typeface="楷体" panose="02010609060101010101" charset="-122"/>
              </a:rPr>
              <a:t>从改革内容看孝文帝改革成功的原因</a:t>
            </a:r>
          </a:p>
        </p:txBody>
      </p:sp>
      <p:sp>
        <p:nvSpPr>
          <p:cNvPr id="5" name="文本框 4"/>
          <p:cNvSpPr txBox="1"/>
          <p:nvPr>
            <p:custDataLst>
              <p:tags r:id="rId10"/>
            </p:custDataLst>
          </p:nvPr>
        </p:nvSpPr>
        <p:spPr>
          <a:xfrm>
            <a:off x="202565" y="1503680"/>
            <a:ext cx="4034155" cy="460375"/>
          </a:xfrm>
          <a:prstGeom prst="rect">
            <a:avLst/>
          </a:prstGeom>
          <a:noFill/>
        </p:spPr>
        <p:txBody>
          <a:bodyPr wrap="square" rtlCol="0">
            <a:spAutoFit/>
          </a:bodyPr>
          <a:lstStyle/>
          <a:p>
            <a:pPr eaLnBrk="1" fontAlgn="base" hangingPunct="1">
              <a:spcBef>
                <a:spcPct val="0"/>
              </a:spcBef>
              <a:spcAft>
                <a:spcPct val="0"/>
              </a:spcAft>
            </a:pPr>
            <a:r>
              <a:rPr lang="zh-CN" altLang="en-US" sz="2400" b="1">
                <a:latin typeface="DFKai-SB" panose="03000509000000000000" charset="-120"/>
                <a:ea typeface="DFKai-SB" panose="03000509000000000000" charset="-120"/>
                <a:cs typeface="DFKai-SB" panose="03000509000000000000" charset="-120"/>
                <a:sym typeface="+mn-ea"/>
              </a:rPr>
              <a:t>（</a:t>
            </a:r>
            <a:r>
              <a:rPr lang="en-US" altLang="zh-CN" sz="2400" b="1">
                <a:latin typeface="DFKai-SB" panose="03000509000000000000" charset="-120"/>
                <a:ea typeface="DFKai-SB" panose="03000509000000000000" charset="-120"/>
                <a:cs typeface="DFKai-SB" panose="03000509000000000000" charset="-120"/>
                <a:sym typeface="+mn-ea"/>
              </a:rPr>
              <a:t>4</a:t>
            </a:r>
            <a:r>
              <a:rPr lang="zh-CN" altLang="en-US" sz="2400" b="1">
                <a:latin typeface="DFKai-SB" panose="03000509000000000000" charset="-120"/>
                <a:ea typeface="DFKai-SB" panose="03000509000000000000" charset="-120"/>
                <a:cs typeface="DFKai-SB" panose="03000509000000000000" charset="-120"/>
                <a:sym typeface="+mn-ea"/>
              </a:rPr>
              <a:t>）移风易俗，汉化措施：</a:t>
            </a:r>
          </a:p>
        </p:txBody>
      </p:sp>
      <p:sp>
        <p:nvSpPr>
          <p:cNvPr id="60418" name="矩形 60417"/>
          <p:cNvSpPr/>
          <p:nvPr>
            <p:custDataLst>
              <p:tags r:id="rId11"/>
            </p:custDataLst>
          </p:nvPr>
        </p:nvSpPr>
        <p:spPr>
          <a:xfrm>
            <a:off x="717550" y="2151380"/>
            <a:ext cx="7620000" cy="3322955"/>
          </a:xfrm>
          <a:prstGeom prst="rect">
            <a:avLst/>
          </a:prstGeom>
          <a:noFill/>
          <a:ln w="9525">
            <a:noFill/>
          </a:ln>
        </p:spPr>
        <p:txBody>
          <a:bodyPr>
            <a:spAutoFit/>
          </a:bodyPr>
          <a:lstStyle/>
          <a:p>
            <a:pPr fontAlgn="base">
              <a:lnSpc>
                <a:spcPct val="250000"/>
              </a:lnSpc>
              <a:spcBef>
                <a:spcPct val="0"/>
              </a:spcBef>
            </a:pPr>
            <a:r>
              <a:rPr lang="zh-CN" altLang="en-US" sz="2800" b="1" strike="noStrike" noProof="1">
                <a:solidFill>
                  <a:srgbClr val="000000"/>
                </a:solidFill>
                <a:effectLst/>
                <a:latin typeface="DFKai-SB" panose="03000509000000000000" charset="-120"/>
                <a:ea typeface="DFKai-SB" panose="03000509000000000000" charset="-120"/>
                <a:cs typeface="+mn-cs"/>
              </a:rPr>
              <a:t>经济：</a:t>
            </a:r>
            <a:r>
              <a:rPr lang="zh-CN" altLang="en-US" sz="2400" b="1" strike="noStrike" noProof="1">
                <a:solidFill>
                  <a:schemeClr val="tx1"/>
                </a:solidFill>
                <a:effectLst/>
                <a:latin typeface="DFKai-SB" panose="03000509000000000000" charset="-120"/>
                <a:ea typeface="DFKai-SB" panose="03000509000000000000" charset="-120"/>
                <a:cs typeface="+mn-cs"/>
              </a:rPr>
              <a:t>促进了北方社会经济的发展</a:t>
            </a:r>
            <a:endParaRPr lang="zh-CN" altLang="en-US" sz="2400" b="1" strike="noStrike" noProof="1">
              <a:solidFill>
                <a:srgbClr val="0000FF"/>
              </a:solidFill>
              <a:effectLst/>
              <a:latin typeface="黑体" panose="02010609060101010101" charset="-122"/>
              <a:ea typeface="黑体"/>
              <a:cs typeface="+mn-cs"/>
            </a:endParaRPr>
          </a:p>
          <a:p>
            <a:pPr fontAlgn="base">
              <a:lnSpc>
                <a:spcPct val="250000"/>
              </a:lnSpc>
              <a:spcBef>
                <a:spcPct val="0"/>
              </a:spcBef>
            </a:pPr>
            <a:r>
              <a:rPr lang="zh-CN" altLang="en-US" sz="2800" b="1" strike="noStrike" noProof="1">
                <a:solidFill>
                  <a:srgbClr val="000000"/>
                </a:solidFill>
                <a:effectLst/>
                <a:latin typeface="DFKai-SB" panose="03000509000000000000" charset="-120"/>
                <a:ea typeface="DFKai-SB" panose="03000509000000000000" charset="-120"/>
                <a:cs typeface="+mn-cs"/>
              </a:rPr>
              <a:t>政治：</a:t>
            </a:r>
            <a:r>
              <a:rPr lang="zh-CN" altLang="en-US" sz="2400" b="1" strike="noStrike" noProof="1">
                <a:effectLst/>
                <a:latin typeface="DFKai-SB" panose="03000509000000000000" charset="-120"/>
                <a:ea typeface="DFKai-SB" panose="03000509000000000000" charset="-120"/>
                <a:cs typeface="+mn-cs"/>
              </a:rPr>
              <a:t>加速少数民族政权封建化。 </a:t>
            </a:r>
          </a:p>
          <a:p>
            <a:pPr fontAlgn="base">
              <a:lnSpc>
                <a:spcPct val="250000"/>
              </a:lnSpc>
              <a:spcBef>
                <a:spcPct val="0"/>
              </a:spcBef>
            </a:pPr>
            <a:r>
              <a:rPr lang="zh-CN" altLang="en-US" sz="2800" b="1" strike="noStrike" noProof="1">
                <a:solidFill>
                  <a:srgbClr val="000000"/>
                </a:solidFill>
                <a:effectLst/>
                <a:latin typeface="DFKai-SB" panose="03000509000000000000" charset="-120"/>
                <a:ea typeface="DFKai-SB" panose="03000509000000000000" charset="-120"/>
                <a:cs typeface="+mn-cs"/>
              </a:rPr>
              <a:t>民族关系：</a:t>
            </a:r>
            <a:r>
              <a:rPr lang="zh-CN" altLang="en-US" sz="2400" b="1" strike="noStrike" noProof="1">
                <a:effectLst/>
                <a:latin typeface="DFKai-SB" panose="03000509000000000000" charset="-120"/>
                <a:ea typeface="DFKai-SB" panose="03000509000000000000" charset="-120"/>
                <a:cs typeface="+mn-cs"/>
              </a:rPr>
              <a:t>促进民族的交流与融合</a:t>
            </a:r>
            <a:r>
              <a:rPr lang="zh-CN" altLang="en-US" sz="2400" b="1" strike="noStrike" noProof="1">
                <a:effectLst>
                  <a:outerShdw blurRad="38100" dist="38100" dir="2700000">
                    <a:srgbClr val="C0C0C0"/>
                  </a:outerShdw>
                </a:effectLst>
                <a:latin typeface="黑体" panose="02010609060101010101" charset="-122"/>
                <a:ea typeface="黑体" panose="02010609060101010101" charset="-122"/>
                <a:cs typeface="+mn-cs"/>
              </a:rPr>
              <a:t> </a:t>
            </a:r>
            <a:endParaRPr lang="zh-CN" altLang="en-US" sz="2400" b="1" strike="noStrike" noProof="1">
              <a:effectLst>
                <a:outerShdw blurRad="38100" dist="38100" dir="2700000">
                  <a:srgbClr val="C0C0C0"/>
                </a:outerShdw>
              </a:effectLst>
              <a:latin typeface="黑体" panose="02010609060101010101" charset="-122"/>
              <a:ea typeface="黑体"/>
            </a:endParaRPr>
          </a:p>
        </p:txBody>
      </p:sp>
      <p:sp>
        <p:nvSpPr>
          <p:cNvPr id="60425" name="文本框 60424"/>
          <p:cNvSpPr txBox="1"/>
          <p:nvPr>
            <p:custDataLst>
              <p:tags r:id="rId12"/>
            </p:custDataLst>
          </p:nvPr>
        </p:nvSpPr>
        <p:spPr>
          <a:xfrm>
            <a:off x="3132455" y="3150870"/>
            <a:ext cx="3322320" cy="460375"/>
          </a:xfrm>
          <a:prstGeom prst="rect">
            <a:avLst/>
          </a:prstGeom>
          <a:gradFill>
            <a:gsLst>
              <a:gs pos="0">
                <a:srgbClr val="FECF40"/>
              </a:gs>
              <a:gs pos="100000">
                <a:srgbClr val="846C21"/>
              </a:gs>
            </a:gsLst>
            <a:lin scaled="0"/>
          </a:gradFill>
          <a:ln w="9525">
            <a:noFill/>
          </a:ln>
        </p:spPr>
        <p:txBody>
          <a:bodyPr wrap="square" anchor="t">
            <a:spAutoFit/>
          </a:bodyPr>
          <a:lstStyle/>
          <a:p>
            <a:r>
              <a:rPr lang="en-US" altLang="zh-CN" sz="2400" b="1">
                <a:solidFill>
                  <a:schemeClr val="tx1"/>
                </a:solidFill>
                <a:latin typeface="DFKai-SB" panose="03000509000000000000" charset="-120"/>
                <a:ea typeface="DFKai-SB" panose="03000509000000000000" charset="-120"/>
                <a:cs typeface="DFKai-SB" panose="03000509000000000000" charset="-120"/>
              </a:rPr>
              <a:t>——</a:t>
            </a:r>
            <a:r>
              <a:rPr lang="zh-CN" altLang="en-US" sz="2400" b="1">
                <a:solidFill>
                  <a:schemeClr val="tx1"/>
                </a:solidFill>
                <a:latin typeface="DFKai-SB" panose="03000509000000000000" charset="-120"/>
                <a:ea typeface="DFKai-SB" panose="03000509000000000000" charset="-120"/>
                <a:cs typeface="DFKai-SB" panose="03000509000000000000" charset="-120"/>
              </a:rPr>
              <a:t>生产方式农耕化</a:t>
            </a:r>
          </a:p>
        </p:txBody>
      </p:sp>
      <p:sp>
        <p:nvSpPr>
          <p:cNvPr id="60426" name="文本框 60425"/>
          <p:cNvSpPr txBox="1"/>
          <p:nvPr>
            <p:custDataLst>
              <p:tags r:id="rId13"/>
            </p:custDataLst>
          </p:nvPr>
        </p:nvSpPr>
        <p:spPr>
          <a:xfrm>
            <a:off x="3118485" y="4322445"/>
            <a:ext cx="3302635" cy="460375"/>
          </a:xfrm>
          <a:prstGeom prst="rect">
            <a:avLst/>
          </a:prstGeom>
          <a:gradFill>
            <a:gsLst>
              <a:gs pos="0">
                <a:srgbClr val="FECF40"/>
              </a:gs>
              <a:gs pos="100000">
                <a:srgbClr val="846C21"/>
              </a:gs>
            </a:gsLst>
            <a:lin scaled="0"/>
          </a:gradFill>
          <a:ln w="9525">
            <a:noFill/>
          </a:ln>
        </p:spPr>
        <p:txBody>
          <a:bodyPr wrap="square" anchor="t">
            <a:spAutoFit/>
          </a:bodyPr>
          <a:lstStyle/>
          <a:p>
            <a:r>
              <a:rPr lang="zh-CN" altLang="en-US" sz="2400" b="1">
                <a:latin typeface="DFKai-SB" panose="03000509000000000000" charset="-120"/>
                <a:ea typeface="DFKai-SB" panose="03000509000000000000" charset="-120"/>
                <a:cs typeface="DFKai-SB" panose="03000509000000000000" charset="-120"/>
              </a:rPr>
              <a:t>——社会制度封建</a:t>
            </a:r>
            <a:r>
              <a:rPr lang="zh-CN" altLang="en-US" sz="2400">
                <a:latin typeface="DFKai-SB" panose="03000509000000000000" charset="-120"/>
                <a:ea typeface="DFKai-SB" panose="03000509000000000000" charset="-120"/>
                <a:cs typeface="DFKai-SB" panose="03000509000000000000" charset="-120"/>
              </a:rPr>
              <a:t>化</a:t>
            </a:r>
            <a:endParaRPr lang="zh-CN" altLang="en-US" sz="2400">
              <a:solidFill>
                <a:srgbClr val="FC0000"/>
              </a:solidFill>
              <a:latin typeface="Arial" panose="020b0604020202020204" pitchFamily="34" charset="0"/>
              <a:ea typeface="黑体"/>
            </a:endParaRPr>
          </a:p>
        </p:txBody>
      </p:sp>
      <p:sp>
        <p:nvSpPr>
          <p:cNvPr id="60427" name="文本框 60426"/>
          <p:cNvSpPr txBox="1"/>
          <p:nvPr>
            <p:custDataLst>
              <p:tags r:id="rId14"/>
            </p:custDataLst>
          </p:nvPr>
        </p:nvSpPr>
        <p:spPr>
          <a:xfrm>
            <a:off x="3118485" y="5391785"/>
            <a:ext cx="3376930" cy="460375"/>
          </a:xfrm>
          <a:prstGeom prst="rect">
            <a:avLst/>
          </a:prstGeom>
          <a:gradFill>
            <a:gsLst>
              <a:gs pos="0">
                <a:srgbClr val="FECF40"/>
              </a:gs>
              <a:gs pos="100000">
                <a:srgbClr val="846C21"/>
              </a:gs>
            </a:gsLst>
            <a:lin scaled="0"/>
          </a:gradFill>
          <a:ln w="9525">
            <a:noFill/>
          </a:ln>
        </p:spPr>
        <p:txBody>
          <a:bodyPr wrap="square" anchor="t">
            <a:spAutoFit/>
          </a:bodyPr>
          <a:lstStyle/>
          <a:p>
            <a:r>
              <a:rPr lang="zh-CN" altLang="en-US" sz="2400" b="1">
                <a:latin typeface="DFKai-SB" panose="03000509000000000000" charset="-120"/>
                <a:ea typeface="DFKai-SB" panose="03000509000000000000" charset="-120"/>
                <a:cs typeface="DFKai-SB" panose="03000509000000000000" charset="-120"/>
              </a:rPr>
              <a:t>—— 生活方式汉族化</a:t>
            </a:r>
            <a:endParaRPr lang="zh-CN" altLang="en-US" sz="2400" b="1">
              <a:solidFill>
                <a:srgbClr val="FC0000"/>
              </a:solidFill>
              <a:latin typeface="Arial" panose="020b0604020202020204" pitchFamily="34" charset="0"/>
              <a:ea typeface="黑体"/>
            </a:endParaRPr>
          </a:p>
        </p:txBody>
      </p:sp>
      <p:sp>
        <p:nvSpPr>
          <p:cNvPr id="45088" name="Text Box 32"/>
          <p:cNvSpPr txBox="1"/>
          <p:nvPr>
            <p:custDataLst>
              <p:tags r:id="rId15"/>
            </p:custDataLst>
          </p:nvPr>
        </p:nvSpPr>
        <p:spPr>
          <a:xfrm>
            <a:off x="7484745" y="4244340"/>
            <a:ext cx="4216400" cy="460375"/>
          </a:xfrm>
          <a:prstGeom prst="rect">
            <a:avLst/>
          </a:prstGeom>
          <a:gradFill>
            <a:gsLst>
              <a:gs pos="0">
                <a:srgbClr val="FECF40"/>
              </a:gs>
              <a:gs pos="100000">
                <a:srgbClr val="846C21"/>
              </a:gs>
            </a:gsLst>
            <a:lin scaled="0"/>
          </a:gradFill>
          <a:ln w="9525">
            <a:noFill/>
          </a:ln>
        </p:spPr>
        <p:txBody>
          <a:bodyPr wrap="square">
            <a:spAutoFit/>
          </a:bodyPr>
          <a:lstStyle/>
          <a:p>
            <a:pPr algn="l">
              <a:spcBef>
                <a:spcPct val="50000"/>
              </a:spcBef>
              <a:buClrTx/>
              <a:buSzTx/>
              <a:buFontTx/>
            </a:pPr>
            <a:r>
              <a:rPr lang="zh-CN" altLang="en-US" sz="2400" b="1">
                <a:latin typeface="DFKai-SB" panose="03000509000000000000" charset="-120"/>
                <a:ea typeface="DFKai-SB" panose="03000509000000000000" charset="-120"/>
                <a:cs typeface="DFKai-SB" panose="03000509000000000000" charset="-120"/>
              </a:rPr>
              <a:t>为隋唐统一和繁荣奠定基础</a:t>
            </a:r>
          </a:p>
        </p:txBody>
      </p:sp>
      <p:sp>
        <p:nvSpPr>
          <p:cNvPr id="45089" name="AutoShape 33"/>
          <p:cNvSpPr/>
          <p:nvPr>
            <p:custDataLst>
              <p:tags r:id="rId16"/>
            </p:custDataLst>
          </p:nvPr>
        </p:nvSpPr>
        <p:spPr>
          <a:xfrm>
            <a:off x="7032625" y="3343275"/>
            <a:ext cx="284480" cy="2512695"/>
          </a:xfrm>
          <a:prstGeom prst="rightBrace">
            <a:avLst>
              <a:gd name="adj1" fmla="val 170238"/>
              <a:gd name="adj2" fmla="val 50000"/>
            </a:avLst>
          </a:prstGeom>
          <a:noFill/>
          <a:ln w="9525" cap="flat" cmpd="sng">
            <a:solidFill>
              <a:schemeClr val="tx1"/>
            </a:solidFill>
            <a:prstDash val="solid"/>
            <a:headEnd type="none" w="med" len="med"/>
            <a:tailEnd type="none" w="med" len="med"/>
          </a:ln>
        </p:spPr>
        <p:txBody>
          <a:bodyPr wrap="none" anchor="ctr"/>
          <a:lstStyle/>
          <a:p>
            <a:endParaRPr lang="zh-CN" altLang="en-US">
              <a:latin typeface="Arial" panose="020b0604020202020204" pitchFamily="34" charset="0"/>
            </a:endParaRPr>
          </a:p>
        </p:txBody>
      </p:sp>
    </p:spTree>
    <p:custDataLst>
      <p:tags r:id="rId1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41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40" presetClass="entr" presetSubtype="0" fill="hold" grpId="1" nodeType="clickEffect">
                                  <p:stCondLst>
                                    <p:cond delay="0"/>
                                  </p:stCondLst>
                                  <p:iterate type="lt">
                                    <p:tmPct val="10000"/>
                                  </p:iterate>
                                  <p:childTnLst>
                                    <p:set>
                                      <p:cBhvr>
                                        <p:cTn id="10" dur="500" fill="hold">
                                          <p:stCondLst>
                                            <p:cond delay="0"/>
                                          </p:stCondLst>
                                        </p:cTn>
                                        <p:tgtEl>
                                          <p:spTgt spid="60425"/>
                                        </p:tgtEl>
                                        <p:attrNameLst>
                                          <p:attrName>style.visibility</p:attrName>
                                        </p:attrNameLst>
                                      </p:cBhvr>
                                      <p:to>
                                        <p:strVal val="visible"/>
                                      </p:to>
                                    </p:set>
                                    <p:animEffect transition="in" filter="fade">
                                      <p:cBhvr>
                                        <p:cTn id="11" dur="500"/>
                                        <p:tgtEl>
                                          <p:spTgt spid="60425"/>
                                        </p:tgtEl>
                                      </p:cBhvr>
                                    </p:animEffect>
                                    <p:anim calcmode="lin" valueType="num">
                                      <p:cBhvr>
                                        <p:cTn id="12" dur="500" fill="hold"/>
                                        <p:tgtEl>
                                          <p:spTgt spid="60425"/>
                                        </p:tgtEl>
                                        <p:attrNameLst>
                                          <p:attrName>ppt_x</p:attrName>
                                        </p:attrNameLst>
                                      </p:cBhvr>
                                      <p:tavLst>
                                        <p:tav tm="0">
                                          <p:val>
                                            <p:strVal val="#ppt_x-.1"/>
                                          </p:val>
                                        </p:tav>
                                        <p:tav tm="100000">
                                          <p:val>
                                            <p:strVal val="#ppt_x"/>
                                          </p:val>
                                        </p:tav>
                                      </p:tavLst>
                                    </p:anim>
                                    <p:anim calcmode="lin" valueType="num">
                                      <p:cBhvr>
                                        <p:cTn id="13" dur="500" fill="hold"/>
                                        <p:tgtEl>
                                          <p:spTgt spid="60425"/>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afterGroup">
                            <p:stCondLst>
                              <p:cond delay="0"/>
                            </p:stCondLst>
                            <p:childTnLst>
                              <p:par>
                                <p:cTn id="16" presetID="40" presetClass="entr" presetSubtype="0" fill="hold" grpId="2" nodeType="clickEffect">
                                  <p:stCondLst>
                                    <p:cond delay="0"/>
                                  </p:stCondLst>
                                  <p:iterate type="lt">
                                    <p:tmPct val="10000"/>
                                  </p:iterate>
                                  <p:childTnLst>
                                    <p:set>
                                      <p:cBhvr>
                                        <p:cTn id="17" dur="500" fill="hold">
                                          <p:stCondLst>
                                            <p:cond delay="0"/>
                                          </p:stCondLst>
                                        </p:cTn>
                                        <p:tgtEl>
                                          <p:spTgt spid="60426"/>
                                        </p:tgtEl>
                                        <p:attrNameLst>
                                          <p:attrName>style.visibility</p:attrName>
                                        </p:attrNameLst>
                                      </p:cBhvr>
                                      <p:to>
                                        <p:strVal val="visible"/>
                                      </p:to>
                                    </p:set>
                                    <p:animEffect transition="in" filter="fade">
                                      <p:cBhvr>
                                        <p:cTn id="18" dur="500"/>
                                        <p:tgtEl>
                                          <p:spTgt spid="60426"/>
                                        </p:tgtEl>
                                      </p:cBhvr>
                                    </p:animEffect>
                                    <p:anim calcmode="lin" valueType="num">
                                      <p:cBhvr>
                                        <p:cTn id="19" dur="500" fill="hold"/>
                                        <p:tgtEl>
                                          <p:spTgt spid="60426"/>
                                        </p:tgtEl>
                                        <p:attrNameLst>
                                          <p:attrName>ppt_x</p:attrName>
                                        </p:attrNameLst>
                                      </p:cBhvr>
                                      <p:tavLst>
                                        <p:tav tm="0">
                                          <p:val>
                                            <p:strVal val="#ppt_x-.1"/>
                                          </p:val>
                                        </p:tav>
                                        <p:tav tm="100000">
                                          <p:val>
                                            <p:strVal val="#ppt_x"/>
                                          </p:val>
                                        </p:tav>
                                      </p:tavLst>
                                    </p:anim>
                                    <p:anim calcmode="lin" valueType="num">
                                      <p:cBhvr>
                                        <p:cTn id="20" dur="500" fill="hold"/>
                                        <p:tgtEl>
                                          <p:spTgt spid="60426"/>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40" presetClass="entr" presetSubtype="0" fill="hold" grpId="3" nodeType="clickEffect">
                                  <p:stCondLst>
                                    <p:cond delay="0"/>
                                  </p:stCondLst>
                                  <p:iterate type="lt">
                                    <p:tmPct val="10000"/>
                                  </p:iterate>
                                  <p:childTnLst>
                                    <p:set>
                                      <p:cBhvr>
                                        <p:cTn id="24" dur="500" fill="hold">
                                          <p:stCondLst>
                                            <p:cond delay="0"/>
                                          </p:stCondLst>
                                        </p:cTn>
                                        <p:tgtEl>
                                          <p:spTgt spid="60427"/>
                                        </p:tgtEl>
                                        <p:attrNameLst>
                                          <p:attrName>style.visibility</p:attrName>
                                        </p:attrNameLst>
                                      </p:cBhvr>
                                      <p:to>
                                        <p:strVal val="visible"/>
                                      </p:to>
                                    </p:set>
                                    <p:animEffect transition="in" filter="fade">
                                      <p:cBhvr>
                                        <p:cTn id="25" dur="500"/>
                                        <p:tgtEl>
                                          <p:spTgt spid="60427"/>
                                        </p:tgtEl>
                                      </p:cBhvr>
                                    </p:animEffect>
                                    <p:anim calcmode="lin" valueType="num">
                                      <p:cBhvr>
                                        <p:cTn id="26" dur="500" fill="hold"/>
                                        <p:tgtEl>
                                          <p:spTgt spid="60427"/>
                                        </p:tgtEl>
                                        <p:attrNameLst>
                                          <p:attrName>ppt_x</p:attrName>
                                        </p:attrNameLst>
                                      </p:cBhvr>
                                      <p:tavLst>
                                        <p:tav tm="0">
                                          <p:val>
                                            <p:strVal val="#ppt_x-.1"/>
                                          </p:val>
                                        </p:tav>
                                        <p:tav tm="100000">
                                          <p:val>
                                            <p:strVal val="#ppt_x"/>
                                          </p:val>
                                        </p:tav>
                                      </p:tavLst>
                                    </p:anim>
                                    <p:anim calcmode="lin" valueType="num">
                                      <p:cBhvr>
                                        <p:cTn id="27" dur="500" fill="hold"/>
                                        <p:tgtEl>
                                          <p:spTgt spid="60427"/>
                                        </p:tgtEl>
                                        <p:attrNameLst>
                                          <p:attrName>ppt_y</p:attrName>
                                        </p:attrNameLst>
                                      </p:cBhvr>
                                      <p:tavLst>
                                        <p:tav tm="0">
                                          <p:val>
                                            <p:strVal val="#ppt_y"/>
                                          </p:val>
                                        </p:tav>
                                        <p:tav tm="100000">
                                          <p:val>
                                            <p:strVal val="#ppt_y"/>
                                          </p:val>
                                        </p:tav>
                                      </p:tavLst>
                                    </p:anim>
                                  </p:childTnLst>
                                </p:cTn>
                              </p:par>
                            </p:childTnLst>
                          </p:cTn>
                        </p:par>
                      </p:childTnLst>
                    </p:cTn>
                  </p:par>
                  <p:par>
                    <p:cTn id="28" fill="hold" nodeType="clickPar">
                      <p:stCondLst>
                        <p:cond delay="indefinite"/>
                      </p:stCondLst>
                      <p:childTnLst>
                        <p:par>
                          <p:cTn id="29" fill="hold" nodeType="afterGroup">
                            <p:stCondLst>
                              <p:cond delay="0"/>
                            </p:stCondLst>
                            <p:childTnLst>
                              <p:par>
                                <p:cTn id="30" presetID="1" presetClass="entr" presetSubtype="0" fill="hold" grpId="4" nodeType="clickEffect">
                                  <p:stCondLst>
                                    <p:cond delay="0"/>
                                  </p:stCondLst>
                                  <p:childTnLst>
                                    <p:set>
                                      <p:cBhvr>
                                        <p:cTn id="31" dur="1" fill="hold">
                                          <p:stCondLst>
                                            <p:cond delay="0"/>
                                          </p:stCondLst>
                                        </p:cTn>
                                        <p:tgtEl>
                                          <p:spTgt spid="45089"/>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afterGroup">
                            <p:stCondLst>
                              <p:cond delay="0"/>
                            </p:stCondLst>
                            <p:childTnLst>
                              <p:par>
                                <p:cTn id="34" presetID="40" presetClass="entr" presetSubtype="0" fill="hold" grpId="5" nodeType="clickEffect">
                                  <p:stCondLst>
                                    <p:cond delay="0"/>
                                  </p:stCondLst>
                                  <p:iterate type="lt">
                                    <p:tmPct val="10000"/>
                                  </p:iterate>
                                  <p:childTnLst>
                                    <p:set>
                                      <p:cBhvr>
                                        <p:cTn id="35" dur="500" fill="hold">
                                          <p:stCondLst>
                                            <p:cond delay="0"/>
                                          </p:stCondLst>
                                        </p:cTn>
                                        <p:tgtEl>
                                          <p:spTgt spid="45088"/>
                                        </p:tgtEl>
                                        <p:attrNameLst>
                                          <p:attrName>style.visibility</p:attrName>
                                        </p:attrNameLst>
                                      </p:cBhvr>
                                      <p:to>
                                        <p:strVal val="visible"/>
                                      </p:to>
                                    </p:set>
                                    <p:animEffect transition="in" filter="fade">
                                      <p:cBhvr>
                                        <p:cTn id="36" dur="500"/>
                                        <p:tgtEl>
                                          <p:spTgt spid="45088"/>
                                        </p:tgtEl>
                                      </p:cBhvr>
                                    </p:animEffect>
                                    <p:anim calcmode="lin" valueType="num">
                                      <p:cBhvr>
                                        <p:cTn id="37" dur="500" fill="hold"/>
                                        <p:tgtEl>
                                          <p:spTgt spid="45088"/>
                                        </p:tgtEl>
                                        <p:attrNameLst>
                                          <p:attrName>ppt_x</p:attrName>
                                        </p:attrNameLst>
                                      </p:cBhvr>
                                      <p:tavLst>
                                        <p:tav tm="0">
                                          <p:val>
                                            <p:strVal val="#ppt_x-.1"/>
                                          </p:val>
                                        </p:tav>
                                        <p:tav tm="100000">
                                          <p:val>
                                            <p:strVal val="#ppt_x"/>
                                          </p:val>
                                        </p:tav>
                                      </p:tavLst>
                                    </p:anim>
                                    <p:anim calcmode="lin" valueType="num">
                                      <p:cBhvr>
                                        <p:cTn id="38" dur="500" fill="hold"/>
                                        <p:tgtEl>
                                          <p:spTgt spid="450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p:bldP spid="60425" grpId="1"/>
      <p:bldP spid="60426" grpId="2"/>
      <p:bldP spid="60427" grpId="3"/>
      <p:bldP spid="45089" grpId="4"/>
      <p:bldP spid="45088" grpId="5"/>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288925"/>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2.</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北魏孝文帝改革</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2774315"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2918460" cy="495300"/>
          </a:xfrm>
          <a:prstGeom prst="parallelogram">
            <a:avLst>
              <a:gd name="adj" fmla="val 30611"/>
            </a:avLst>
          </a:prstGeom>
          <a:solidFill>
            <a:srgbClr val="FF0000"/>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189230"/>
            <a:ext cx="2212340" cy="460375"/>
          </a:xfrm>
          <a:prstGeom prst="rect">
            <a:avLst/>
          </a:prstGeom>
          <a:noFill/>
        </p:spPr>
        <p:txBody>
          <a:bodyPr wrap="square" rtlCol="0">
            <a:spAutoFit/>
          </a:bodyPr>
          <a:lstStyle/>
          <a:p>
            <a:r>
              <a:rPr lang="en-US" altLang="zh-CN" sz="2400" b="1">
                <a:solidFill>
                  <a:schemeClr val="bg1"/>
                </a:solidFill>
                <a:latin typeface="微软雅黑" charset="-122"/>
                <a:ea typeface="微软雅黑" charset="-122"/>
                <a:cs typeface="微软雅黑" panose="020b0503020204020204" charset="-122"/>
              </a:rPr>
              <a:t>     </a:t>
            </a:r>
            <a:r>
              <a:rPr lang="zh-CN" altLang="en-US" sz="2400" b="1">
                <a:solidFill>
                  <a:schemeClr val="bg1"/>
                </a:solidFill>
                <a:latin typeface="微软雅黑" charset="-122"/>
                <a:ea typeface="微软雅黑" charset="-122"/>
                <a:cs typeface="微软雅黑" panose="020b0503020204020204" charset="-122"/>
              </a:rPr>
              <a:t>重难拓展</a:t>
            </a:r>
          </a:p>
        </p:txBody>
      </p:sp>
      <p:sp>
        <p:nvSpPr>
          <p:cNvPr id="2" name="文本框 1"/>
          <p:cNvSpPr txBox="1"/>
          <p:nvPr>
            <p:custDataLst>
              <p:tags r:id="rId9"/>
            </p:custDataLst>
          </p:nvPr>
        </p:nvSpPr>
        <p:spPr>
          <a:xfrm>
            <a:off x="254000" y="958850"/>
            <a:ext cx="7203440" cy="521970"/>
          </a:xfrm>
          <a:prstGeom prst="rect">
            <a:avLst/>
          </a:prstGeom>
          <a:noFill/>
        </p:spPr>
        <p:txBody>
          <a:bodyPr wrap="square" rtlCol="0">
            <a:spAutoFit/>
          </a:bodyPr>
          <a:lstStyle/>
          <a:p>
            <a:r>
              <a:rPr lang="zh-CN" sz="2800" b="1">
                <a:latin typeface="楷体" panose="02010609060101010101" charset="-122"/>
                <a:ea typeface="楷体" panose="02010609060101010101" charset="-122"/>
                <a:cs typeface="楷体" panose="02010609060101010101" charset="-122"/>
              </a:rPr>
              <a:t>从改革内容看孝文帝改革成功的原因</a:t>
            </a:r>
          </a:p>
        </p:txBody>
      </p:sp>
      <p:sp>
        <p:nvSpPr>
          <p:cNvPr id="8" name="文本框 7"/>
          <p:cNvSpPr txBox="1"/>
          <p:nvPr>
            <p:custDataLst>
              <p:tags r:id="rId10"/>
            </p:custDataLst>
          </p:nvPr>
        </p:nvSpPr>
        <p:spPr>
          <a:xfrm>
            <a:off x="659130" y="1480820"/>
            <a:ext cx="10573385" cy="2245360"/>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（5）归纳概括孝文帝改革成功的原因</a:t>
            </a:r>
          </a:p>
          <a:p>
            <a:r>
              <a:rPr lang="zh-CN" altLang="en-US" sz="2800" b="1">
                <a:latin typeface="DFKai-SB" panose="03000509000000000000" charset="-120"/>
                <a:ea typeface="DFKai-SB" panose="03000509000000000000" charset="-120"/>
                <a:cs typeface="DFKai-SB" panose="03000509000000000000" charset="-120"/>
              </a:rPr>
              <a:t>①根本原因：顺应当时历史发展的潮流；</a:t>
            </a:r>
          </a:p>
          <a:p>
            <a:r>
              <a:rPr lang="zh-CN" altLang="en-US" sz="2800" b="1">
                <a:latin typeface="DFKai-SB" panose="03000509000000000000" charset="-120"/>
                <a:ea typeface="DFKai-SB" panose="03000509000000000000" charset="-120"/>
                <a:cs typeface="DFKai-SB" panose="03000509000000000000" charset="-120"/>
              </a:rPr>
              <a:t>②民族融合趋势的推动；</a:t>
            </a:r>
          </a:p>
          <a:p>
            <a:r>
              <a:rPr lang="zh-CN" altLang="en-US" sz="2800" b="1">
                <a:latin typeface="DFKai-SB" panose="03000509000000000000" charset="-120"/>
                <a:ea typeface="DFKai-SB" panose="03000509000000000000" charset="-120"/>
                <a:cs typeface="DFKai-SB" panose="03000509000000000000" charset="-120"/>
              </a:rPr>
              <a:t>③改革从实际出发，内容全面，措施得当，符合人民群众的愿望；</a:t>
            </a:r>
          </a:p>
          <a:p>
            <a:r>
              <a:rPr lang="zh-CN" altLang="en-US" sz="2800" b="1">
                <a:latin typeface="DFKai-SB" panose="03000509000000000000" charset="-120"/>
                <a:ea typeface="DFKai-SB" panose="03000509000000000000" charset="-120"/>
                <a:cs typeface="DFKai-SB" panose="03000509000000000000" charset="-120"/>
              </a:rPr>
              <a:t>④冯太后的支持和孝文帝本人的改革决心；</a:t>
            </a:r>
          </a:p>
        </p:txBody>
      </p:sp>
      <p:sp>
        <p:nvSpPr>
          <p:cNvPr id="9" name="文本框 8"/>
          <p:cNvSpPr txBox="1"/>
          <p:nvPr>
            <p:custDataLst>
              <p:tags r:id="rId11"/>
            </p:custDataLst>
          </p:nvPr>
        </p:nvSpPr>
        <p:spPr>
          <a:xfrm>
            <a:off x="362585" y="4040505"/>
            <a:ext cx="9138920" cy="460375"/>
          </a:xfrm>
          <a:prstGeom prst="rect">
            <a:avLst/>
          </a:prstGeom>
          <a:noFill/>
        </p:spPr>
        <p:txBody>
          <a:bodyPr wrap="square" rtlCol="0">
            <a:spAutoFit/>
          </a:bodyPr>
          <a:lstStyle/>
          <a:p>
            <a:r>
              <a:rPr lang="zh-CN" altLang="en-US" sz="2400" b="1">
                <a:latin typeface="黑体" panose="02010609060101010101" charset="-122"/>
                <a:ea typeface="黑体" panose="02010609060101010101" charset="-122"/>
                <a:cs typeface="黑体" panose="02010609060101010101" charset="-122"/>
                <a:sym typeface="+mn-ea"/>
              </a:rPr>
              <a:t>【课堂探究】思考影响改革成败的主要因素有哪些</a:t>
            </a:r>
          </a:p>
        </p:txBody>
      </p:sp>
      <p:sp>
        <p:nvSpPr>
          <p:cNvPr id="10" name="文本框 9"/>
          <p:cNvSpPr txBox="1"/>
          <p:nvPr>
            <p:custDataLst>
              <p:tags r:id="rId12"/>
            </p:custDataLst>
          </p:nvPr>
        </p:nvSpPr>
        <p:spPr>
          <a:xfrm>
            <a:off x="924560" y="4375785"/>
            <a:ext cx="9880600" cy="2676525"/>
          </a:xfrm>
          <a:prstGeom prst="rect">
            <a:avLst/>
          </a:prstGeom>
          <a:noFill/>
        </p:spPr>
        <p:txBody>
          <a:bodyPr wrap="square" rtlCol="0">
            <a:spAutoFit/>
          </a:bodyPr>
          <a:lstStyle/>
          <a:p>
            <a:r>
              <a:rPr lang="zh-CN" altLang="en-US" sz="2800" b="1">
                <a:solidFill>
                  <a:srgbClr val="FF0000"/>
                </a:solidFill>
                <a:latin typeface="华文中宋" panose="02010600040101010101" charset="-122"/>
                <a:ea typeface="华文中宋" panose="02010600040101010101" charset="-122"/>
                <a:cs typeface="华文中宋" panose="02010600040101010101" charset="-122"/>
                <a:sym typeface="+mn-ea"/>
              </a:rPr>
              <a:t>是否顺应历史发展的潮流（根本原因）；</a:t>
            </a:r>
          </a:p>
          <a:p>
            <a:r>
              <a:rPr lang="zh-CN" altLang="en-US" sz="2800" b="1">
                <a:solidFill>
                  <a:srgbClr val="FF0000"/>
                </a:solidFill>
                <a:latin typeface="华文中宋" panose="02010600040101010101" charset="-122"/>
                <a:ea typeface="华文中宋" panose="02010600040101010101" charset="-122"/>
                <a:cs typeface="华文中宋" panose="02010600040101010101" charset="-122"/>
                <a:sym typeface="+mn-ea"/>
              </a:rPr>
              <a:t>改革者的策略和措施是否合理</a:t>
            </a:r>
          </a:p>
          <a:p>
            <a:r>
              <a:rPr lang="zh-CN" altLang="en-US" sz="2800" b="1">
                <a:solidFill>
                  <a:srgbClr val="FF0000"/>
                </a:solidFill>
                <a:latin typeface="华文中宋" panose="02010600040101010101" charset="-122"/>
                <a:ea typeface="华文中宋" panose="02010600040101010101" charset="-122"/>
                <a:cs typeface="华文中宋" panose="02010600040101010101" charset="-122"/>
                <a:sym typeface="+mn-ea"/>
              </a:rPr>
              <a:t>改革者的个人品质与能力</a:t>
            </a:r>
          </a:p>
          <a:p>
            <a:pPr algn="l" defTabSz="608965"/>
            <a:r>
              <a:rPr lang="zh-CN" altLang="en-US" sz="2800" b="1">
                <a:solidFill>
                  <a:srgbClr val="FF0000"/>
                </a:solidFill>
                <a:latin typeface="华文中宋" panose="02010600040101010101" charset="-122"/>
                <a:ea typeface="华文中宋" panose="02010600040101010101" charset="-122"/>
                <a:cs typeface="华文中宋" panose="02010600040101010101" charset="-122"/>
                <a:sym typeface="+mn-ea"/>
              </a:rPr>
              <a:t>改革派与保守派之间的力量对比</a:t>
            </a:r>
          </a:p>
          <a:p>
            <a:pPr algn="l" defTabSz="608965"/>
            <a:r>
              <a:rPr lang="zh-CN" altLang="en-US" sz="2800" b="1">
                <a:solidFill>
                  <a:srgbClr val="FF0000"/>
                </a:solidFill>
                <a:latin typeface="华文中宋" panose="02010600040101010101" charset="-122"/>
                <a:ea typeface="华文中宋" panose="02010600040101010101" charset="-122"/>
                <a:cs typeface="华文中宋" panose="02010600040101010101" charset="-122"/>
                <a:sym typeface="+mn-ea"/>
              </a:rPr>
              <a:t>统治者的支持</a:t>
            </a:r>
          </a:p>
          <a:p>
            <a:r>
              <a:rPr lang="en-US" altLang="zh-CN" sz="2800" b="1">
                <a:gradFill>
                  <a:gsLst>
                    <a:gs pos="0">
                      <a:srgbClr val="FE4444"/>
                    </a:gs>
                    <a:gs pos="100000">
                      <a:srgbClr val="832B2B"/>
                    </a:gs>
                  </a:gsLst>
                  <a:lin scaled="0"/>
                </a:gradFill>
                <a:latin typeface="华文中宋" panose="02010600040101010101" charset="-122"/>
                <a:ea typeface="华文中宋" panose="02010600040101010101" charset="-122"/>
                <a:cs typeface="华文中宋" panose="02010600040101010101" charset="-122"/>
                <a:sym typeface="+mn-ea"/>
              </a:rPr>
              <a:t>......</a:t>
            </a:r>
            <a:endParaRPr lang="en-US" altLang="zh-CN" sz="2800" b="1">
              <a:gradFill>
                <a:gsLst>
                  <a:gs pos="0">
                    <a:srgbClr val="FE4444"/>
                  </a:gs>
                  <a:gs pos="100000">
                    <a:srgbClr val="832B2B"/>
                  </a:gs>
                </a:gsLst>
                <a:lin scaled="0"/>
              </a:gradFill>
              <a:latin typeface="华文中宋" charset="-122"/>
              <a:ea typeface="华文中宋"/>
              <a:cs typeface="华文中宋" panose="02010600040101010101" charset="-122"/>
              <a:sym typeface="+mn-ea"/>
            </a:endParaRPr>
          </a:p>
        </p:txBody>
      </p:sp>
    </p:spTree>
    <p:custDataLst>
      <p:tags r:id="rId1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blinds(horizontal)">
                                      <p:cBhvr>
                                        <p:cTn id="12" dur="500"/>
                                        <p:tgtEl>
                                          <p:spTgt spid="8">
                                            <p:txEl>
                                              <p:pRg st="1" end="1"/>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blinds(horizontal)">
                                      <p:cBhvr>
                                        <p:cTn id="17" dur="500"/>
                                        <p:tgtEl>
                                          <p:spTgt spid="8">
                                            <p:txEl>
                                              <p:pRg st="2" end="2"/>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blinds(horizontal)">
                                      <p:cBhvr>
                                        <p:cTn id="22" dur="500"/>
                                        <p:tgtEl>
                                          <p:spTgt spid="8">
                                            <p:txEl>
                                              <p:pRg st="3" end="3"/>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blinds(horizontal)">
                                      <p:cBhvr>
                                        <p:cTn id="27" dur="500"/>
                                        <p:tgtEl>
                                          <p:spTgt spid="8">
                                            <p:txEl>
                                              <p:pRg st="4" end="4"/>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Effect transition="in" filter="blinds(horizontal)">
                                      <p:cBhvr>
                                        <p:cTn id="37" dur="500"/>
                                        <p:tgtEl>
                                          <p:spTgt spid="10">
                                            <p:txEl>
                                              <p:pRg st="0" end="0"/>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0">
                                            <p:txEl>
                                              <p:pRg st="1" end="1"/>
                                            </p:txEl>
                                          </p:spTgt>
                                        </p:tgtEl>
                                        <p:attrNameLst>
                                          <p:attrName>style.visibility</p:attrName>
                                        </p:attrNameLst>
                                      </p:cBhvr>
                                      <p:to>
                                        <p:strVal val="visible"/>
                                      </p:to>
                                    </p:set>
                                    <p:animEffect transition="in" filter="blinds(horizontal)">
                                      <p:cBhvr>
                                        <p:cTn id="42" dur="500"/>
                                        <p:tgtEl>
                                          <p:spTgt spid="10">
                                            <p:txEl>
                                              <p:pRg st="1" end="1"/>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10">
                                            <p:txEl>
                                              <p:pRg st="2" end="2"/>
                                            </p:txEl>
                                          </p:spTgt>
                                        </p:tgtEl>
                                        <p:attrNameLst>
                                          <p:attrName>style.visibility</p:attrName>
                                        </p:attrNameLst>
                                      </p:cBhvr>
                                      <p:to>
                                        <p:strVal val="visible"/>
                                      </p:to>
                                    </p:set>
                                    <p:animEffect transition="in" filter="blinds(horizontal)">
                                      <p:cBhvr>
                                        <p:cTn id="47" dur="500"/>
                                        <p:tgtEl>
                                          <p:spTgt spid="10">
                                            <p:txEl>
                                              <p:pRg st="2" end="2"/>
                                            </p:txEl>
                                          </p:spTgt>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10">
                                            <p:txEl>
                                              <p:pRg st="3" end="3"/>
                                            </p:txEl>
                                          </p:spTgt>
                                        </p:tgtEl>
                                        <p:attrNameLst>
                                          <p:attrName>style.visibility</p:attrName>
                                        </p:attrNameLst>
                                      </p:cBhvr>
                                      <p:to>
                                        <p:strVal val="visible"/>
                                      </p:to>
                                    </p:set>
                                    <p:animEffect transition="in" filter="blinds(horizontal)">
                                      <p:cBhvr>
                                        <p:cTn id="52" dur="500"/>
                                        <p:tgtEl>
                                          <p:spTgt spid="10">
                                            <p:txEl>
                                              <p:pRg st="3" end="3"/>
                                            </p:txEl>
                                          </p:spTgt>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nodeType="clickEffect">
                                  <p:stCondLst>
                                    <p:cond delay="0"/>
                                  </p:stCondLst>
                                  <p:childTnLst>
                                    <p:set>
                                      <p:cBhvr>
                                        <p:cTn id="56" dur="1" fill="hold">
                                          <p:stCondLst>
                                            <p:cond delay="0"/>
                                          </p:stCondLst>
                                        </p:cTn>
                                        <p:tgtEl>
                                          <p:spTgt spid="10">
                                            <p:txEl>
                                              <p:pRg st="4" end="4"/>
                                            </p:txEl>
                                          </p:spTgt>
                                        </p:tgtEl>
                                        <p:attrNameLst>
                                          <p:attrName>style.visibility</p:attrName>
                                        </p:attrNameLst>
                                      </p:cBhvr>
                                      <p:to>
                                        <p:strVal val="visible"/>
                                      </p:to>
                                    </p:set>
                                    <p:animEffect transition="in" filter="blinds(horizontal)">
                                      <p:cBhvr>
                                        <p:cTn id="5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303530"/>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3</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、北宋王安石变法</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2900" y="21272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中国古代的重要变法和改革</a:t>
            </a:r>
          </a:p>
        </p:txBody>
      </p:sp>
      <p:pic>
        <p:nvPicPr>
          <p:cNvPr id="32775" name="图片 1" descr="C:/Users/ASUS/AppData/Local/Temp/kaimatting_20190910130145/output_20190910130155..pngoutput_20190910130155."/>
          <p:cNvPicPr>
            <a:picLocks noChangeAspect="1"/>
          </p:cNvPicPr>
          <p:nvPr>
            <p:custDataLst>
              <p:tags r:id="rId10"/>
            </p:custDataLst>
          </p:nvPr>
        </p:nvPicPr>
        <p:blipFill>
          <a:blip r:embed="rId9"/>
          <a:stretch>
            <a:fillRect/>
          </a:stretch>
        </p:blipFill>
        <p:spPr>
          <a:xfrm>
            <a:off x="9286875" y="3777615"/>
            <a:ext cx="2887663" cy="3060700"/>
          </a:xfrm>
          <a:prstGeom prst="rect">
            <a:avLst/>
          </a:prstGeom>
          <a:noFill/>
          <a:ln w="9525">
            <a:noFill/>
          </a:ln>
        </p:spPr>
      </p:pic>
      <p:sp>
        <p:nvSpPr>
          <p:cNvPr id="5" name="文本框 4"/>
          <p:cNvSpPr txBox="1"/>
          <p:nvPr>
            <p:custDataLst>
              <p:tags r:id="rId11"/>
            </p:custDataLst>
          </p:nvPr>
        </p:nvSpPr>
        <p:spPr>
          <a:xfrm>
            <a:off x="341630" y="966470"/>
            <a:ext cx="10843260" cy="1814830"/>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（1）背景：</a:t>
            </a:r>
          </a:p>
          <a:p>
            <a:r>
              <a:rPr lang="en-US" altLang="zh-CN" sz="2800" b="1">
                <a:latin typeface="DFKai-SB" panose="03000509000000000000" charset="-120"/>
                <a:ea typeface="DFKai-SB" panose="03000509000000000000" charset="-120"/>
                <a:cs typeface="DFKai-SB" panose="03000509000000000000" charset="-120"/>
              </a:rPr>
              <a:t>A.</a:t>
            </a:r>
            <a:r>
              <a:rPr lang="zh-CN" altLang="en-US" sz="2800" b="1">
                <a:latin typeface="DFKai-SB" panose="03000509000000000000" charset="-120"/>
                <a:ea typeface="DFKai-SB" panose="03000509000000000000" charset="-120"/>
                <a:cs typeface="DFKai-SB" panose="03000509000000000000" charset="-120"/>
              </a:rPr>
              <a:t>必要性：“三冗二积”导致北宋中期出现严重的统治危机</a:t>
            </a:r>
          </a:p>
          <a:p>
            <a:r>
              <a:rPr lang="en-US" altLang="zh-CN" sz="2800" b="1">
                <a:latin typeface="DFKai-SB" panose="03000509000000000000" charset="-120"/>
                <a:ea typeface="DFKai-SB" panose="03000509000000000000" charset="-120"/>
                <a:cs typeface="DFKai-SB" panose="03000509000000000000" charset="-120"/>
              </a:rPr>
              <a:t>B.</a:t>
            </a:r>
            <a:r>
              <a:rPr lang="zh-CN" altLang="en-US" sz="2800" b="1">
                <a:latin typeface="DFKai-SB" panose="03000509000000000000" charset="-120"/>
                <a:ea typeface="DFKai-SB" panose="03000509000000000000" charset="-120"/>
                <a:cs typeface="DFKai-SB" panose="03000509000000000000" charset="-120"/>
              </a:rPr>
              <a:t>可能性：范仲淹的改革（“庆历新政”）为王安石变法提供了经验教训</a:t>
            </a:r>
          </a:p>
        </p:txBody>
      </p:sp>
      <p:sp>
        <p:nvSpPr>
          <p:cNvPr id="7" name="文本框 6"/>
          <p:cNvSpPr txBox="1"/>
          <p:nvPr>
            <p:custDataLst>
              <p:tags r:id="rId12"/>
            </p:custDataLst>
          </p:nvPr>
        </p:nvSpPr>
        <p:spPr>
          <a:xfrm>
            <a:off x="142240" y="2898775"/>
            <a:ext cx="10830560" cy="95313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（2）内容（富国强兵）：对官僚机构、财政制度、军事体制等方面的弊端，制定和推行了一系列政策和措施。</a:t>
            </a:r>
          </a:p>
        </p:txBody>
      </p:sp>
      <p:sp>
        <p:nvSpPr>
          <p:cNvPr id="8" name="文本框 7"/>
          <p:cNvSpPr txBox="1"/>
          <p:nvPr>
            <p:custDataLst>
              <p:tags r:id="rId13"/>
            </p:custDataLst>
          </p:nvPr>
        </p:nvSpPr>
        <p:spPr>
          <a:xfrm>
            <a:off x="96520" y="4509135"/>
            <a:ext cx="10233025" cy="95313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（3）结果：初期取得了显著成效，但涉及面广、阻力大，有些措施欠妥当，后被废止。</a:t>
            </a:r>
          </a:p>
        </p:txBody>
      </p:sp>
      <p:sp>
        <p:nvSpPr>
          <p:cNvPr id="2" name="圆角矩形 1"/>
          <p:cNvSpPr/>
          <p:nvPr>
            <p:custDataLst>
              <p:tags r:id="rId14"/>
            </p:custDataLst>
          </p:nvPr>
        </p:nvSpPr>
        <p:spPr>
          <a:xfrm>
            <a:off x="196850" y="1360805"/>
            <a:ext cx="10772775" cy="490918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fontAlgn="auto"/>
            <a:r>
              <a:rPr lang="zh-CN" altLang="en-US" sz="2800" b="1">
                <a:latin typeface="楷体" panose="02010609060101010101" charset="-122"/>
                <a:ea typeface="楷体" panose="02010609060101010101" charset="-122"/>
                <a:cs typeface="楷体" panose="02010609060101010101" charset="-122"/>
              </a:rPr>
              <a:t>庆历新政内容：以整顿吏治为中心，意在限制冗官，提高效率，并藉以达到节省钱财的改革主张。</a:t>
            </a:r>
          </a:p>
          <a:p>
            <a:pPr algn="l" fontAlgn="auto"/>
            <a:r>
              <a:rPr lang="zh-CN" altLang="en-US" sz="2800" b="1">
                <a:latin typeface="楷体" panose="02010609060101010101" charset="-122"/>
                <a:ea typeface="楷体" panose="02010609060101010101" charset="-122"/>
                <a:cs typeface="楷体" panose="02010609060101010101" charset="-122"/>
              </a:rPr>
              <a:t>欧阳修等人也纷纷上疏言事。仁宗采纳了大部分意见，施行新政。</a:t>
            </a:r>
          </a:p>
          <a:p>
            <a:pPr marL="457200" indent="-457200" algn="l" fontAlgn="auto">
              <a:buFont typeface="Arial" pitchFamily="34" charset="0"/>
              <a:buChar char="•"/>
            </a:pPr>
            <a:r>
              <a:rPr lang="zh-CN" altLang="en-US" sz="2800" b="1">
                <a:latin typeface="楷体" panose="02010609060101010101" charset="-122"/>
                <a:ea typeface="楷体" panose="02010609060101010101" charset="-122"/>
                <a:cs typeface="楷体" panose="02010609060101010101" charset="-122"/>
              </a:rPr>
              <a:t>诏中书、枢密院同选诸路转运使和提点刑狱；规定官员必须按时考核政绩，以其政绩好坏分别升降。更荫补法，规定除长子外，其余子孙须年满15岁、弟侄年满20岁才得恩荫，而恩荫出身必须经过一定的考试，才得补官。又规定地方官职田之数。庆历四年（1044年），更定科举法。另外，还颁布减徭役、废并县、减役人等诏令。</a:t>
            </a:r>
          </a:p>
          <a:p>
            <a:pPr algn="l" fontAlgn="auto"/>
            <a:r>
              <a:rPr lang="zh-CN" altLang="en-US" sz="2800" b="1">
                <a:latin typeface="楷体" panose="02010609060101010101" charset="-122"/>
                <a:ea typeface="楷体" panose="02010609060101010101" charset="-122"/>
                <a:cs typeface="楷体" panose="02010609060101010101" charset="-122"/>
              </a:rPr>
              <a:t>由于新政触犯了贵族官僚的利益，因而遭到他们的阻挠。</a:t>
            </a:r>
          </a:p>
        </p:txBody>
      </p:sp>
    </p:spTree>
    <p:custDataLst>
      <p:tags r:id="rId1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 presetClass="entr" presetSubtype="4" fill="hold" grpId="3"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xit" presetSubtype="4" fill="hold" grpId="4" nodeType="clickEffect">
                                  <p:stCondLst>
                                    <p:cond delay="0"/>
                                  </p:stCondLst>
                                  <p:childTnLst>
                                    <p:anim calcmode="lin" valueType="num">
                                      <p:cBhvr additive="base">
                                        <p:cTn id="16" dur="500"/>
                                        <p:tgtEl>
                                          <p:spTgt spid="2"/>
                                        </p:tgtEl>
                                        <p:attrNameLst>
                                          <p:attrName>ppt_x</p:attrName>
                                        </p:attrNameLst>
                                      </p:cBhvr>
                                      <p:tavLst>
                                        <p:tav tm="0">
                                          <p:val>
                                            <p:strVal val="ppt_x"/>
                                          </p:val>
                                        </p:tav>
                                        <p:tav tm="100000">
                                          <p:val>
                                            <p:strVal val="ppt_x"/>
                                          </p:val>
                                        </p:tav>
                                      </p:tavLst>
                                    </p:anim>
                                    <p:anim calcmode="lin" valueType="num">
                                      <p:cBhvr additive="base">
                                        <p:cTn id="17" dur="500"/>
                                        <p:tgtEl>
                                          <p:spTgt spid="2"/>
                                        </p:tgtEl>
                                        <p:attrNameLst>
                                          <p:attrName>ppt_y</p:attrName>
                                        </p:attrNameLst>
                                      </p:cBhvr>
                                      <p:tavLst>
                                        <p:tav tm="0">
                                          <p:val>
                                            <p:strVal val="ppt_y"/>
                                          </p:val>
                                        </p:tav>
                                        <p:tav tm="100000">
                                          <p:val>
                                            <p:strVal val="1+ppt_h/2"/>
                                          </p:val>
                                        </p:tav>
                                      </p:tavLst>
                                    </p:anim>
                                    <p:set>
                                      <p:cBhvr>
                                        <p:cTn id="18" dur="1" fill="hold">
                                          <p:stCondLst>
                                            <p:cond delay="499"/>
                                          </p:stCondLst>
                                        </p:cTn>
                                        <p:tgtEl>
                                          <p:spTgt spid="2"/>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afterGroup">
                            <p:stCondLst>
                              <p:cond delay="0"/>
                            </p:stCondLst>
                            <p:childTnLst>
                              <p:par>
                                <p:cTn id="21" presetID="1" presetClass="entr" presetSubtype="0" fill="hold" grpId="1"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2"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1"/>
      <p:bldP spid="8" grpId="2"/>
      <p:bldP spid="2" grpId="3"/>
      <p:bldP spid="2" grpId="4"/>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14690" name="Rectangle 2"/>
          <p:cNvSpPr>
            <a:spLocks noChangeArrowheads="1"/>
          </p:cNvSpPr>
          <p:nvPr>
            <p:custDataLst>
              <p:tags r:id="rId3"/>
            </p:custDataLst>
          </p:nvPr>
        </p:nvSpPr>
        <p:spPr bwMode="auto">
          <a:xfrm>
            <a:off x="3688080" y="198127"/>
            <a:ext cx="2327910" cy="521970"/>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scene3d>
              <a:camera prst="orthographicFront"/>
              <a:lightRig rig="threePt" dir="t"/>
            </a:scene3d>
          </a:bodyPr>
          <a:lstStyle/>
          <a:p>
            <a:pPr fontAlgn="base">
              <a:spcBef>
                <a:spcPct val="0"/>
              </a:spcBef>
              <a:spcAft>
                <a:spcPct val="0"/>
              </a:spcAft>
            </a:pPr>
            <a:r>
              <a:rPr lang="zh-CN" sz="2800" b="1">
                <a:solidFill>
                  <a:schemeClr val="accent1"/>
                </a:solidFill>
                <a:effectLst>
                  <a:outerShdw blurRad="38100" dist="25400" dir="5400000" algn="ctr" rotWithShape="0">
                    <a:srgbClr val="6E747A">
                      <a:alpha val="43000"/>
                    </a:srgbClr>
                  </a:outerShdw>
                </a:effectLst>
                <a:latin typeface="宋体" pitchFamily="2" charset="-122"/>
                <a:ea typeface="宋体" pitchFamily="2" charset="-122"/>
              </a:rPr>
              <a:t>富国（经济）</a:t>
            </a:r>
          </a:p>
        </p:txBody>
      </p:sp>
      <p:sp>
        <p:nvSpPr>
          <p:cNvPr id="114717" name="Text Box 29"/>
          <p:cNvSpPr txBox="1">
            <a:spLocks noChangeArrowheads="1"/>
          </p:cNvSpPr>
          <p:nvPr>
            <p:custDataLst>
              <p:tags r:id="rId4"/>
            </p:custDataLst>
          </p:nvPr>
        </p:nvSpPr>
        <p:spPr bwMode="auto">
          <a:xfrm>
            <a:off x="2057401" y="1125863"/>
            <a:ext cx="7914640" cy="460375"/>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2400" b="1">
                <a:solidFill>
                  <a:srgbClr val="000000"/>
                </a:solidFill>
                <a:latin typeface="楷体_GB2312" pitchFamily="49" charset="-122"/>
                <a:ea typeface="楷体_GB2312" pitchFamily="49" charset="-122"/>
              </a:rPr>
              <a:t>①</a:t>
            </a:r>
            <a:r>
              <a:rPr lang="zh-CN" altLang="en-US" sz="2400" b="1">
                <a:solidFill>
                  <a:srgbClr val="000000"/>
                </a:solidFill>
                <a:latin typeface="楷体_GB2312" pitchFamily="49" charset="-122"/>
                <a:ea typeface="楷体_GB2312" pitchFamily="49" charset="-122"/>
              </a:rPr>
              <a:t>青苗法</a:t>
            </a:r>
            <a:r>
              <a:rPr lang="en-US" altLang="zh-CN" sz="2400" b="1">
                <a:solidFill>
                  <a:srgbClr val="000000"/>
                </a:solidFill>
                <a:latin typeface="楷体_GB2312" pitchFamily="49" charset="-122"/>
                <a:ea typeface="楷体_GB2312" pitchFamily="49" charset="-122"/>
              </a:rPr>
              <a:t>:</a:t>
            </a:r>
            <a:r>
              <a:rPr lang="zh-CN" altLang="en-US" sz="2400" b="1">
                <a:solidFill>
                  <a:srgbClr val="0000FF"/>
                </a:solidFill>
                <a:latin typeface="楷体_GB2312" pitchFamily="49" charset="-122"/>
                <a:ea typeface="楷体_GB2312" pitchFamily="49" charset="-122"/>
              </a:rPr>
              <a:t>政府在青黄不接时向农民提供</a:t>
            </a:r>
            <a:r>
              <a:rPr lang="zh-CN" altLang="en-US" sz="2400" b="1">
                <a:solidFill>
                  <a:srgbClr val="FF0000"/>
                </a:solidFill>
                <a:latin typeface="楷体_GB2312" pitchFamily="49" charset="-122"/>
                <a:ea typeface="楷体_GB2312" pitchFamily="49" charset="-122"/>
              </a:rPr>
              <a:t>低息贷借</a:t>
            </a:r>
            <a:r>
              <a:rPr lang="en-US" altLang="zh-CN" b="1">
                <a:solidFill>
                  <a:srgbClr val="FF0000"/>
                </a:solidFill>
                <a:latin typeface="楷体_GB2312" pitchFamily="49" charset="-122"/>
                <a:ea typeface="楷体_GB2312" pitchFamily="49" charset="-122"/>
              </a:rPr>
              <a:t>(</a:t>
            </a:r>
            <a:r>
              <a:rPr lang="zh-CN" altLang="en-US" b="1">
                <a:solidFill>
                  <a:srgbClr val="FF0000"/>
                </a:solidFill>
                <a:latin typeface="楷体_GB2312" pitchFamily="49" charset="-122"/>
                <a:ea typeface="楷体_GB2312" pitchFamily="49" charset="-122"/>
              </a:rPr>
              <a:t>钱或粮食</a:t>
            </a:r>
            <a:r>
              <a:rPr lang="en-US" altLang="zh-CN" b="1">
                <a:solidFill>
                  <a:srgbClr val="FF0000"/>
                </a:solidFill>
                <a:latin typeface="楷体_GB2312" pitchFamily="49" charset="-122"/>
                <a:ea typeface="楷体_GB2312" pitchFamily="49" charset="-122"/>
              </a:rPr>
              <a:t>)</a:t>
            </a:r>
          </a:p>
        </p:txBody>
      </p:sp>
      <p:sp>
        <p:nvSpPr>
          <p:cNvPr id="114720" name="Text Box 32"/>
          <p:cNvSpPr txBox="1">
            <a:spLocks noChangeArrowheads="1"/>
          </p:cNvSpPr>
          <p:nvPr>
            <p:custDataLst>
              <p:tags r:id="rId5"/>
            </p:custDataLst>
          </p:nvPr>
        </p:nvSpPr>
        <p:spPr bwMode="auto">
          <a:xfrm>
            <a:off x="2057400" y="4561213"/>
            <a:ext cx="5486400" cy="460375"/>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400" b="1">
                <a:solidFill>
                  <a:srgbClr val="000000"/>
                </a:solidFill>
                <a:latin typeface="楷体_GB2312" pitchFamily="49" charset="-122"/>
                <a:ea typeface="楷体_GB2312" pitchFamily="49" charset="-122"/>
              </a:rPr>
              <a:t>③</a:t>
            </a:r>
            <a:r>
              <a:rPr lang="zh-CN" altLang="en-US" sz="2400" b="1">
                <a:solidFill>
                  <a:srgbClr val="000000"/>
                </a:solidFill>
                <a:latin typeface="楷体_GB2312" pitchFamily="49" charset="-122"/>
                <a:ea typeface="楷体_GB2312" pitchFamily="49" charset="-122"/>
              </a:rPr>
              <a:t>农田水利法</a:t>
            </a:r>
            <a:r>
              <a:rPr lang="en-US" altLang="zh-CN" sz="2400" b="1">
                <a:solidFill>
                  <a:srgbClr val="000000"/>
                </a:solidFill>
                <a:effectLst>
                  <a:outerShdw blurRad="38100" dist="38100" dir="2700000" algn="tl">
                    <a:srgbClr val="FFFFFF"/>
                  </a:outerShdw>
                </a:effectLst>
                <a:latin typeface="楷体_GB2312" pitchFamily="49" charset="-122"/>
                <a:ea typeface="楷体_GB2312" pitchFamily="49" charset="-122"/>
              </a:rPr>
              <a:t>:</a:t>
            </a:r>
            <a:r>
              <a:rPr kumimoji="1" lang="zh-CN" altLang="en-US" sz="2400" b="1">
                <a:solidFill>
                  <a:srgbClr val="0000FF"/>
                </a:solidFill>
                <a:ea typeface="楷体_GB2312" pitchFamily="49" charset="-122"/>
              </a:rPr>
              <a:t>鼓励垦荒和兴修水利</a:t>
            </a:r>
            <a:endParaRPr lang="zh-CN" altLang="en-US" sz="2400" b="1">
              <a:solidFill>
                <a:srgbClr val="0000FF"/>
              </a:solidFill>
              <a:latin typeface="楷体_GB2312" pitchFamily="49" charset="-122"/>
              <a:ea typeface="楷体_GB2312" pitchFamily="49" charset="-122"/>
            </a:endParaRPr>
          </a:p>
        </p:txBody>
      </p:sp>
      <p:sp>
        <p:nvSpPr>
          <p:cNvPr id="114726" name="Line 38"/>
          <p:cNvSpPr>
            <a:spLocks noChangeShapeType="1"/>
          </p:cNvSpPr>
          <p:nvPr>
            <p:custDataLst>
              <p:tags r:id="rId6"/>
            </p:custDataLst>
          </p:nvPr>
        </p:nvSpPr>
        <p:spPr bwMode="auto">
          <a:xfrm>
            <a:off x="1524000" y="792480"/>
            <a:ext cx="9144000" cy="0"/>
          </a:xfrm>
          <a:prstGeom prst="line">
            <a:avLst/>
          </a:prstGeom>
          <a:noFill/>
          <a:ln w="28575">
            <a:solidFill>
              <a:srgbClr val="FF66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a typeface="黑体"/>
            </a:endParaRPr>
          </a:p>
        </p:txBody>
      </p:sp>
      <p:sp>
        <p:nvSpPr>
          <p:cNvPr id="114728" name="Text Box 40"/>
          <p:cNvSpPr txBox="1">
            <a:spLocks noChangeArrowheads="1"/>
          </p:cNvSpPr>
          <p:nvPr>
            <p:custDataLst>
              <p:tags r:id="rId7"/>
            </p:custDataLst>
          </p:nvPr>
        </p:nvSpPr>
        <p:spPr bwMode="auto">
          <a:xfrm>
            <a:off x="1981484" y="2609858"/>
            <a:ext cx="7481570" cy="460375"/>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2400" b="1">
                <a:solidFill>
                  <a:srgbClr val="000000"/>
                </a:solidFill>
                <a:latin typeface="楷体_GB2312" pitchFamily="49" charset="-122"/>
                <a:ea typeface="楷体_GB2312" pitchFamily="49" charset="-122"/>
              </a:rPr>
              <a:t>②</a:t>
            </a:r>
            <a:r>
              <a:rPr lang="zh-CN" altLang="en-US" sz="2400" b="1">
                <a:solidFill>
                  <a:srgbClr val="000000"/>
                </a:solidFill>
                <a:latin typeface="楷体_GB2312" pitchFamily="49" charset="-122"/>
                <a:ea typeface="楷体_GB2312" pitchFamily="49" charset="-122"/>
              </a:rPr>
              <a:t>募役法</a:t>
            </a:r>
            <a:r>
              <a:rPr lang="en-US" altLang="zh-CN" sz="2400" b="1">
                <a:solidFill>
                  <a:srgbClr val="000000"/>
                </a:solidFill>
                <a:latin typeface="楷体_GB2312" pitchFamily="49" charset="-122"/>
                <a:ea typeface="楷体_GB2312" pitchFamily="49" charset="-122"/>
              </a:rPr>
              <a:t>:</a:t>
            </a:r>
            <a:r>
              <a:rPr lang="zh-CN" altLang="en-US" sz="2400" b="1">
                <a:solidFill>
                  <a:srgbClr val="0000FF"/>
                </a:solidFill>
                <a:latin typeface="楷体_GB2312" pitchFamily="49" charset="-122"/>
                <a:ea typeface="楷体_GB2312" pitchFamily="49" charset="-122"/>
              </a:rPr>
              <a:t>政府征收</a:t>
            </a:r>
            <a:r>
              <a:rPr lang="zh-CN" altLang="en-US" sz="2400" b="1">
                <a:solidFill>
                  <a:srgbClr val="FF0000"/>
                </a:solidFill>
                <a:latin typeface="楷体_GB2312" pitchFamily="49" charset="-122"/>
                <a:ea typeface="楷体_GB2312" pitchFamily="49" charset="-122"/>
              </a:rPr>
              <a:t>免役钱雇人服役</a:t>
            </a:r>
            <a:r>
              <a:rPr lang="en-US" altLang="zh-CN" sz="2000" b="1">
                <a:solidFill>
                  <a:srgbClr val="000000"/>
                </a:solidFill>
                <a:latin typeface="楷体_GB2312" pitchFamily="49" charset="-122"/>
                <a:ea typeface="楷体_GB2312" pitchFamily="49" charset="-122"/>
              </a:rPr>
              <a:t>(</a:t>
            </a:r>
            <a:r>
              <a:rPr kumimoji="1" lang="zh-CN" altLang="en-US" sz="2000" b="1">
                <a:solidFill>
                  <a:srgbClr val="000000"/>
                </a:solidFill>
                <a:latin typeface="楷体_GB2312" pitchFamily="49" charset="-122"/>
                <a:ea typeface="楷体_GB2312" pitchFamily="49" charset="-122"/>
              </a:rPr>
              <a:t>官僚、地主也要出钱</a:t>
            </a:r>
            <a:r>
              <a:rPr kumimoji="1" lang="en-US" altLang="zh-CN" sz="2000" b="1">
                <a:solidFill>
                  <a:srgbClr val="000000"/>
                </a:solidFill>
                <a:latin typeface="楷体_GB2312" pitchFamily="49" charset="-122"/>
                <a:ea typeface="楷体_GB2312" pitchFamily="49" charset="-122"/>
              </a:rPr>
              <a:t>)</a:t>
            </a:r>
          </a:p>
        </p:txBody>
      </p:sp>
      <p:sp>
        <p:nvSpPr>
          <p:cNvPr id="114736" name="Rectangle 48"/>
          <p:cNvSpPr>
            <a:spLocks noChangeArrowheads="1"/>
          </p:cNvSpPr>
          <p:nvPr>
            <p:custDataLst>
              <p:tags r:id="rId8"/>
            </p:custDataLst>
          </p:nvPr>
        </p:nvSpPr>
        <p:spPr bwMode="auto">
          <a:xfrm>
            <a:off x="1826272" y="1899293"/>
            <a:ext cx="860298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altLang="zh-CN" sz="2400" b="1">
                <a:solidFill>
                  <a:srgbClr val="0000FF"/>
                </a:solidFill>
                <a:latin typeface="Adobe 黑体 Std R" pitchFamily="34" charset="-122"/>
                <a:ea typeface="Adobe 黑体 Std R" pitchFamily="34" charset="-122"/>
              </a:rPr>
              <a:t>A.</a:t>
            </a:r>
            <a:r>
              <a:rPr kumimoji="1" lang="en-US" altLang="zh-CN" sz="2400" b="1">
                <a:solidFill>
                  <a:srgbClr val="0000FF"/>
                </a:solidFill>
                <a:effectLst>
                  <a:outerShdw blurRad="38100" dist="38100" dir="2700000" algn="tl">
                    <a:srgbClr val="C0C0C0"/>
                  </a:outerShdw>
                </a:effectLst>
                <a:latin typeface="Adobe 黑体 Std R" pitchFamily="34" charset="-122"/>
                <a:ea typeface="Adobe 黑体 Std R" pitchFamily="34" charset="-122"/>
              </a:rPr>
              <a:t> </a:t>
            </a:r>
            <a:r>
              <a:rPr kumimoji="1" lang="zh-CN" altLang="en-US" sz="2400" b="1">
                <a:solidFill>
                  <a:srgbClr val="0000FF"/>
                </a:solidFill>
                <a:effectLst>
                  <a:outerShdw blurRad="38100" dist="38100" dir="2700000" algn="tl">
                    <a:srgbClr val="C0C0C0"/>
                  </a:outerShdw>
                </a:effectLst>
                <a:latin typeface="Adobe 黑体 Std R" pitchFamily="34" charset="-122"/>
                <a:ea typeface="Adobe 黑体 Std R" pitchFamily="34" charset="-122"/>
              </a:rPr>
              <a:t>积极</a:t>
            </a:r>
            <a:r>
              <a:rPr kumimoji="1" lang="en-US" altLang="zh-CN" sz="2400" b="1">
                <a:solidFill>
                  <a:srgbClr val="0000FF"/>
                </a:solidFill>
                <a:effectLst>
                  <a:outerShdw blurRad="38100" dist="38100" dir="2700000" algn="tl">
                    <a:srgbClr val="C0C0C0"/>
                  </a:outerShdw>
                </a:effectLst>
                <a:latin typeface="Adobe 黑体 Std R" pitchFamily="34" charset="-122"/>
                <a:ea typeface="Adobe 黑体 Std R" pitchFamily="34" charset="-122"/>
              </a:rPr>
              <a:t>:</a:t>
            </a:r>
            <a:r>
              <a:rPr lang="zh-CN" altLang="en-US" sz="2400" b="1">
                <a:solidFill>
                  <a:srgbClr val="000000"/>
                </a:solidFill>
                <a:latin typeface="Adobe 黑体 Std R" pitchFamily="34" charset="-122"/>
                <a:ea typeface="Adobe 黑体 Std R" pitchFamily="34" charset="-122"/>
              </a:rPr>
              <a:t>限制了高利贷者对农民的剥削，增加了政府财政收入</a:t>
            </a:r>
            <a:r>
              <a:rPr lang="en-US" altLang="zh-CN" sz="2400" b="1">
                <a:solidFill>
                  <a:srgbClr val="000000"/>
                </a:solidFill>
                <a:latin typeface="Adobe 黑体 Std R" pitchFamily="34" charset="-122"/>
                <a:ea typeface="Adobe 黑体 Std R" pitchFamily="34" charset="-122"/>
              </a:rPr>
              <a:t>.</a:t>
            </a:r>
          </a:p>
        </p:txBody>
      </p:sp>
      <p:sp>
        <p:nvSpPr>
          <p:cNvPr id="114741" name="Rectangle 53"/>
          <p:cNvSpPr>
            <a:spLocks noChangeArrowheads="1"/>
          </p:cNvSpPr>
          <p:nvPr>
            <p:custDataLst>
              <p:tags r:id="rId9"/>
            </p:custDataLst>
          </p:nvPr>
        </p:nvSpPr>
        <p:spPr bwMode="auto">
          <a:xfrm>
            <a:off x="1981200" y="3353479"/>
            <a:ext cx="6762750" cy="829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fontAlgn="base">
              <a:spcBef>
                <a:spcPct val="0"/>
              </a:spcBef>
              <a:spcAft>
                <a:spcPct val="0"/>
              </a:spcAft>
              <a:buFontTx/>
              <a:buAutoNum type="alphaUcPeriod"/>
            </a:pPr>
            <a:r>
              <a:rPr kumimoji="1" lang="zh-CN" altLang="en-US" sz="2400" b="1">
                <a:solidFill>
                  <a:srgbClr val="0000FF"/>
                </a:solidFill>
                <a:effectLst>
                  <a:outerShdw blurRad="38100" dist="38100" dir="2700000" algn="tl">
                    <a:srgbClr val="C0C0C0"/>
                  </a:outerShdw>
                </a:effectLst>
                <a:latin typeface="Adobe 黑体 Std R" pitchFamily="34" charset="-122"/>
                <a:ea typeface="Adobe 黑体 Std R" pitchFamily="34" charset="-122"/>
              </a:rPr>
              <a:t>积极</a:t>
            </a:r>
            <a:r>
              <a:rPr kumimoji="1" lang="en-US" altLang="zh-CN" sz="2400" b="1">
                <a:solidFill>
                  <a:srgbClr val="0000FF"/>
                </a:solidFill>
                <a:effectLst>
                  <a:outerShdw blurRad="38100" dist="38100" dir="2700000" algn="tl">
                    <a:srgbClr val="C0C0C0"/>
                  </a:outerShdw>
                </a:effectLst>
                <a:latin typeface="Adobe 黑体 Std R" pitchFamily="34" charset="-122"/>
                <a:ea typeface="Adobe 黑体 Std R" pitchFamily="34" charset="-122"/>
              </a:rPr>
              <a:t>:</a:t>
            </a:r>
            <a:r>
              <a:rPr kumimoji="1" lang="zh-CN" altLang="en-US" sz="2400" b="1">
                <a:solidFill>
                  <a:srgbClr val="000000"/>
                </a:solidFill>
                <a:effectLst>
                  <a:outerShdw blurRad="38100" dist="38100" dir="2700000" algn="tl">
                    <a:srgbClr val="C0C0C0"/>
                  </a:outerShdw>
                </a:effectLst>
                <a:latin typeface="Adobe 黑体 Std R" pitchFamily="34" charset="-122"/>
                <a:ea typeface="Adobe 黑体 Std R" pitchFamily="34" charset="-122"/>
              </a:rPr>
              <a:t>保证农民生产时间</a:t>
            </a:r>
            <a:r>
              <a:rPr kumimoji="1" lang="en-US" altLang="zh-CN" sz="2400" b="1">
                <a:solidFill>
                  <a:srgbClr val="000000"/>
                </a:solidFill>
                <a:effectLst>
                  <a:outerShdw blurRad="38100" dist="38100" dir="2700000" algn="tl">
                    <a:srgbClr val="C0C0C0"/>
                  </a:outerShdw>
                </a:effectLst>
                <a:latin typeface="Adobe 黑体 Std R" pitchFamily="34" charset="-122"/>
                <a:ea typeface="Adobe 黑体 Std R" pitchFamily="34" charset="-122"/>
              </a:rPr>
              <a:t>,</a:t>
            </a:r>
            <a:r>
              <a:rPr kumimoji="1" lang="zh-CN" altLang="en-US" sz="2400" b="1">
                <a:solidFill>
                  <a:srgbClr val="000000"/>
                </a:solidFill>
                <a:effectLst>
                  <a:outerShdw blurRad="38100" dist="38100" dir="2700000" algn="tl">
                    <a:srgbClr val="C0C0C0"/>
                  </a:outerShdw>
                </a:effectLst>
                <a:latin typeface="Adobe 黑体 Std R" pitchFamily="34" charset="-122"/>
                <a:ea typeface="Adobe 黑体 Std R" pitchFamily="34" charset="-122"/>
              </a:rPr>
              <a:t>保障农业生产发展；</a:t>
            </a:r>
            <a:endParaRPr kumimoji="1" lang="en-US" altLang="zh-CN" sz="2400" b="1">
              <a:solidFill>
                <a:srgbClr val="000000"/>
              </a:solidFill>
              <a:effectLst>
                <a:outerShdw blurRad="38100" dist="38100" dir="2700000" algn="tl">
                  <a:srgbClr val="C0C0C0"/>
                </a:outerShdw>
              </a:effectLst>
              <a:latin typeface="Adobe 黑体 Std R" pitchFamily="34" charset="-122"/>
              <a:ea typeface="Adobe 黑体 Std R" pitchFamily="34" charset="-122"/>
            </a:endParaRPr>
          </a:p>
          <a:p>
            <a:pPr marL="457200" indent="-457200" fontAlgn="base">
              <a:spcBef>
                <a:spcPct val="0"/>
              </a:spcBef>
              <a:spcAft>
                <a:spcPct val="0"/>
              </a:spcAft>
              <a:buFontTx/>
              <a:buAutoNum type="alphaUcPeriod"/>
            </a:pPr>
            <a:r>
              <a:rPr kumimoji="1" lang="zh-CN" altLang="en-US" sz="2400" b="1">
                <a:solidFill>
                  <a:srgbClr val="000000"/>
                </a:solidFill>
                <a:effectLst>
                  <a:outerShdw blurRad="38100" dist="38100" dir="2700000" algn="tl">
                    <a:srgbClr val="C0C0C0"/>
                  </a:outerShdw>
                </a:effectLst>
                <a:latin typeface="Adobe 黑体 Std R" pitchFamily="34" charset="-122"/>
                <a:ea typeface="Adobe 黑体 Std R" pitchFamily="34" charset="-122"/>
              </a:rPr>
              <a:t>限制官僚地主特权，增加政府收入</a:t>
            </a:r>
          </a:p>
        </p:txBody>
      </p:sp>
      <p:sp>
        <p:nvSpPr>
          <p:cNvPr id="114745" name="Rectangle 57"/>
          <p:cNvSpPr>
            <a:spLocks noChangeArrowheads="1"/>
          </p:cNvSpPr>
          <p:nvPr>
            <p:custDataLst>
              <p:tags r:id="rId10"/>
            </p:custDataLst>
          </p:nvPr>
        </p:nvSpPr>
        <p:spPr bwMode="auto">
          <a:xfrm>
            <a:off x="1981211" y="5364488"/>
            <a:ext cx="8448040"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50000"/>
              </a:spcBef>
              <a:spcAft>
                <a:spcPct val="0"/>
              </a:spcAft>
            </a:pPr>
            <a:r>
              <a:rPr lang="zh-CN" altLang="en-US" sz="2400" b="1">
                <a:solidFill>
                  <a:srgbClr val="0000FF"/>
                </a:solidFill>
                <a:latin typeface="Adobe 黑体 Std R" pitchFamily="34" charset="-122"/>
                <a:ea typeface="Adobe 黑体 Std R" pitchFamily="34" charset="-122"/>
              </a:rPr>
              <a:t>积极</a:t>
            </a:r>
            <a:r>
              <a:rPr lang="en-US" altLang="zh-CN" sz="2400" b="1">
                <a:solidFill>
                  <a:srgbClr val="0000FF"/>
                </a:solidFill>
                <a:latin typeface="Adobe 黑体 Std R" pitchFamily="34" charset="-122"/>
                <a:ea typeface="Adobe 黑体 Std R" pitchFamily="34" charset="-122"/>
              </a:rPr>
              <a:t>:</a:t>
            </a:r>
            <a:r>
              <a:rPr lang="zh-CN" altLang="en-US" sz="2400" b="1">
                <a:solidFill>
                  <a:srgbClr val="FF0000"/>
                </a:solidFill>
                <a:latin typeface="Adobe 黑体 Std R" pitchFamily="34" charset="-122"/>
                <a:ea typeface="Adobe 黑体 Std R" pitchFamily="34" charset="-122"/>
              </a:rPr>
              <a:t>耕地</a:t>
            </a:r>
            <a:r>
              <a:rPr lang="zh-CN" altLang="en-US" sz="2400" b="1">
                <a:solidFill>
                  <a:srgbClr val="000000"/>
                </a:solidFill>
                <a:latin typeface="Adobe 黑体 Std R" pitchFamily="34" charset="-122"/>
                <a:ea typeface="Adobe 黑体 Std R" pitchFamily="34" charset="-122"/>
              </a:rPr>
              <a:t>面积</a:t>
            </a:r>
            <a:r>
              <a:rPr lang="zh-CN" altLang="en-US" sz="2400" b="1">
                <a:solidFill>
                  <a:srgbClr val="FF0000"/>
                </a:solidFill>
                <a:latin typeface="Adobe 黑体 Std R" pitchFamily="34" charset="-122"/>
                <a:ea typeface="Adobe 黑体 Std R" pitchFamily="34" charset="-122"/>
              </a:rPr>
              <a:t>增加</a:t>
            </a:r>
            <a:r>
              <a:rPr lang="zh-CN" altLang="en-US" sz="2400" b="1">
                <a:solidFill>
                  <a:srgbClr val="000000"/>
                </a:solidFill>
                <a:latin typeface="Adobe 黑体 Std R" pitchFamily="34" charset="-122"/>
                <a:ea typeface="Adobe 黑体 Std R" pitchFamily="34" charset="-122"/>
              </a:rPr>
              <a:t>，</a:t>
            </a:r>
            <a:r>
              <a:rPr kumimoji="1" lang="zh-CN" altLang="en-US" sz="2400" b="1">
                <a:solidFill>
                  <a:srgbClr val="FF0000"/>
                </a:solidFill>
                <a:effectLst>
                  <a:outerShdw blurRad="38100" dist="38100" dir="2700000" algn="tl">
                    <a:srgbClr val="C0C0C0"/>
                  </a:outerShdw>
                </a:effectLst>
                <a:latin typeface="Adobe 黑体 Std R" pitchFamily="34" charset="-122"/>
                <a:ea typeface="Adobe 黑体 Std R" pitchFamily="34" charset="-122"/>
              </a:rPr>
              <a:t>促进了农业生产的发展</a:t>
            </a:r>
            <a:r>
              <a:rPr kumimoji="1" lang="en-US" altLang="zh-CN" sz="2400" b="1">
                <a:solidFill>
                  <a:srgbClr val="000000"/>
                </a:solidFill>
                <a:effectLst>
                  <a:outerShdw blurRad="38100" dist="38100" dir="2700000" algn="tl">
                    <a:srgbClr val="C0C0C0"/>
                  </a:outerShdw>
                </a:effectLst>
                <a:latin typeface="Adobe 黑体 Std R" pitchFamily="34" charset="-122"/>
                <a:ea typeface="Adobe 黑体 Std R" pitchFamily="34" charset="-122"/>
              </a:rPr>
              <a:t>,</a:t>
            </a:r>
            <a:r>
              <a:rPr lang="zh-CN" altLang="en-US" sz="2400" b="1">
                <a:solidFill>
                  <a:srgbClr val="000000"/>
                </a:solidFill>
                <a:latin typeface="Adobe 黑体 Std R" pitchFamily="34" charset="-122"/>
                <a:ea typeface="Adobe 黑体 Std R" pitchFamily="34" charset="-122"/>
              </a:rPr>
              <a:t>政府税收增加。</a:t>
            </a:r>
          </a:p>
        </p:txBody>
      </p:sp>
      <p:sp>
        <p:nvSpPr>
          <p:cNvPr id="3" name="平行四边形 2"/>
          <p:cNvSpPr/>
          <p:nvPr>
            <p:custDataLst>
              <p:tags r:id="rId11"/>
            </p:custDataLst>
          </p:nvPr>
        </p:nvSpPr>
        <p:spPr>
          <a:xfrm>
            <a:off x="254000" y="177800"/>
            <a:ext cx="27476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4" name="平行四边形 3"/>
          <p:cNvSpPr/>
          <p:nvPr>
            <p:custDataLst>
              <p:tags r:id="rId12"/>
            </p:custDataLst>
          </p:nvPr>
        </p:nvSpPr>
        <p:spPr>
          <a:xfrm>
            <a:off x="342900" y="317500"/>
            <a:ext cx="2715895"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13"/>
            </p:custDataLst>
          </p:nvPr>
        </p:nvSpPr>
        <p:spPr>
          <a:xfrm>
            <a:off x="344805" y="203835"/>
            <a:ext cx="2776220" cy="521970"/>
          </a:xfrm>
          <a:prstGeom prst="rect">
            <a:avLst/>
          </a:prstGeom>
          <a:solidFill>
            <a:srgbClr val="FF0000"/>
          </a:solidFill>
        </p:spPr>
        <p:txBody>
          <a:bodyPr wrap="square" rtlCol="0">
            <a:spAutoFit/>
          </a:bodyPr>
          <a:lstStyle/>
          <a:p>
            <a:r>
              <a:rPr lang="en-US" altLang="zh-CN" sz="2800" b="1">
                <a:solidFill>
                  <a:schemeClr val="bg1"/>
                </a:solidFill>
                <a:latin typeface="微软雅黑" charset="-122"/>
                <a:ea typeface="微软雅黑" charset="-122"/>
                <a:cs typeface="微软雅黑" panose="020b0503020204020204" charset="-122"/>
              </a:rPr>
              <a:t>     </a:t>
            </a:r>
            <a:r>
              <a:rPr lang="zh-CN" altLang="en-US" sz="2800" b="1">
                <a:solidFill>
                  <a:schemeClr val="bg1"/>
                </a:solidFill>
                <a:latin typeface="微软雅黑" charset="-122"/>
                <a:ea typeface="微软雅黑" charset="-122"/>
                <a:cs typeface="微软雅黑" panose="020b0503020204020204" charset="-122"/>
              </a:rPr>
              <a:t>重难拓展</a:t>
            </a: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00707" name="Text Box 3"/>
          <p:cNvSpPr txBox="1">
            <a:spLocks noChangeArrowheads="1"/>
          </p:cNvSpPr>
          <p:nvPr>
            <p:custDataLst>
              <p:tags r:id="rId3"/>
            </p:custDataLst>
          </p:nvPr>
        </p:nvSpPr>
        <p:spPr bwMode="auto">
          <a:xfrm>
            <a:off x="1922780" y="1066800"/>
            <a:ext cx="7467600" cy="521970"/>
          </a:xfrm>
          <a:prstGeom prst="rect">
            <a:avLst/>
          </a:prstGeom>
          <a:solidFill>
            <a:srgbClr val="FFFF00"/>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800" b="1">
                <a:solidFill>
                  <a:srgbClr val="000000"/>
                </a:solidFill>
                <a:latin typeface="楷体_GB2312" pitchFamily="49" charset="-122"/>
                <a:ea typeface="楷体_GB2312" pitchFamily="49" charset="-122"/>
              </a:rPr>
              <a:t>④</a:t>
            </a:r>
            <a:r>
              <a:rPr lang="zh-CN" altLang="en-US" sz="2800" b="1">
                <a:solidFill>
                  <a:srgbClr val="000000"/>
                </a:solidFill>
                <a:latin typeface="楷体_GB2312" pitchFamily="49" charset="-122"/>
                <a:ea typeface="楷体_GB2312" pitchFamily="49" charset="-122"/>
              </a:rPr>
              <a:t>方田均税法</a:t>
            </a:r>
            <a:r>
              <a:rPr lang="en-US" altLang="zh-CN" sz="2800" b="1">
                <a:solidFill>
                  <a:srgbClr val="000000"/>
                </a:solidFill>
                <a:latin typeface="楷体_GB2312" pitchFamily="49" charset="-122"/>
                <a:ea typeface="楷体_GB2312" pitchFamily="49" charset="-122"/>
              </a:rPr>
              <a:t>:</a:t>
            </a:r>
            <a:r>
              <a:rPr kumimoji="1" lang="zh-CN" altLang="en-US" sz="2800" b="1">
                <a:solidFill>
                  <a:srgbClr val="0000FF"/>
                </a:solidFill>
                <a:effectLst>
                  <a:outerShdw blurRad="38100" dist="38100" dir="2700000" algn="tl">
                    <a:srgbClr val="000000"/>
                  </a:outerShdw>
                </a:effectLst>
                <a:latin typeface="楷体_GB2312" pitchFamily="49" charset="-122"/>
                <a:ea typeface="楷体_GB2312" pitchFamily="49" charset="-122"/>
              </a:rPr>
              <a:t>清查土地，按多少、好坏</a:t>
            </a:r>
            <a:r>
              <a:rPr lang="zh-CN" altLang="en-US" sz="2800" b="1">
                <a:solidFill>
                  <a:srgbClr val="0000FF"/>
                </a:solidFill>
                <a:latin typeface="楷体_GB2312" pitchFamily="49" charset="-122"/>
                <a:ea typeface="楷体_GB2312" pitchFamily="49" charset="-122"/>
              </a:rPr>
              <a:t>收税</a:t>
            </a:r>
          </a:p>
        </p:txBody>
      </p:sp>
      <p:sp>
        <p:nvSpPr>
          <p:cNvPr id="200709" name="Line 5"/>
          <p:cNvSpPr>
            <a:spLocks noChangeShapeType="1"/>
          </p:cNvSpPr>
          <p:nvPr>
            <p:custDataLst>
              <p:tags r:id="rId4"/>
            </p:custDataLst>
          </p:nvPr>
        </p:nvSpPr>
        <p:spPr bwMode="auto">
          <a:xfrm>
            <a:off x="1524000" y="832485"/>
            <a:ext cx="9144000" cy="0"/>
          </a:xfrm>
          <a:prstGeom prst="line">
            <a:avLst/>
          </a:prstGeom>
          <a:noFill/>
          <a:ln w="28575">
            <a:solidFill>
              <a:srgbClr val="FF66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a typeface="黑体" panose="02010609060101010101" charset="-122"/>
            </a:endParaRPr>
          </a:p>
        </p:txBody>
      </p:sp>
      <p:sp>
        <p:nvSpPr>
          <p:cNvPr id="200710" name="Text Box 6"/>
          <p:cNvSpPr txBox="1">
            <a:spLocks noChangeArrowheads="1"/>
          </p:cNvSpPr>
          <p:nvPr>
            <p:custDataLst>
              <p:tags r:id="rId5"/>
            </p:custDataLst>
          </p:nvPr>
        </p:nvSpPr>
        <p:spPr bwMode="auto">
          <a:xfrm>
            <a:off x="1905000" y="2743200"/>
            <a:ext cx="8229600" cy="521970"/>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800" b="1">
                <a:solidFill>
                  <a:srgbClr val="000000"/>
                </a:solidFill>
                <a:latin typeface="楷体_GB2312" pitchFamily="49" charset="-122"/>
                <a:ea typeface="楷体_GB2312" pitchFamily="49" charset="-122"/>
              </a:rPr>
              <a:t>⑤</a:t>
            </a:r>
            <a:r>
              <a:rPr lang="zh-CN" altLang="en-US" sz="2800" b="1">
                <a:solidFill>
                  <a:srgbClr val="000000"/>
                </a:solidFill>
                <a:latin typeface="楷体_GB2312" pitchFamily="49" charset="-122"/>
                <a:ea typeface="楷体_GB2312" pitchFamily="49" charset="-122"/>
              </a:rPr>
              <a:t>市易法</a:t>
            </a:r>
            <a:r>
              <a:rPr lang="en-US" altLang="zh-CN" sz="2800" b="1">
                <a:solidFill>
                  <a:srgbClr val="000000"/>
                </a:solidFill>
                <a:latin typeface="楷体_GB2312" pitchFamily="49" charset="-122"/>
                <a:ea typeface="楷体_GB2312" pitchFamily="49" charset="-122"/>
              </a:rPr>
              <a:t>:</a:t>
            </a:r>
            <a:r>
              <a:rPr kumimoji="1" lang="zh-CN" altLang="en-US" sz="2800" b="1">
                <a:solidFill>
                  <a:srgbClr val="0000FF"/>
                </a:solidFill>
                <a:latin typeface="楷体_GB2312" pitchFamily="49" charset="-122"/>
                <a:ea typeface="楷体_GB2312" pitchFamily="49" charset="-122"/>
              </a:rPr>
              <a:t>设</a:t>
            </a:r>
            <a:r>
              <a:rPr kumimoji="1" lang="zh-CN" altLang="en-US" sz="2800" b="1">
                <a:solidFill>
                  <a:srgbClr val="FF0000"/>
                </a:solidFill>
                <a:latin typeface="楷体_GB2312" pitchFamily="49" charset="-122"/>
                <a:ea typeface="楷体_GB2312" pitchFamily="49" charset="-122"/>
              </a:rPr>
              <a:t>市易务</a:t>
            </a:r>
            <a:r>
              <a:rPr kumimoji="1" lang="zh-CN" altLang="en-US" sz="2800" b="1">
                <a:solidFill>
                  <a:srgbClr val="0000FF"/>
                </a:solidFill>
                <a:latin typeface="楷体_GB2312" pitchFamily="49" charset="-122"/>
                <a:ea typeface="楷体_GB2312" pitchFamily="49" charset="-122"/>
              </a:rPr>
              <a:t>，收滞销货，短缺时卖出</a:t>
            </a:r>
            <a:endParaRPr lang="zh-CN" altLang="en-US" sz="2800" b="1">
              <a:solidFill>
                <a:srgbClr val="0000FF"/>
              </a:solidFill>
              <a:latin typeface="楷体_GB2312" pitchFamily="49" charset="-122"/>
              <a:ea typeface="楷体_GB2312" pitchFamily="49" charset="-122"/>
            </a:endParaRPr>
          </a:p>
        </p:txBody>
      </p:sp>
      <p:sp>
        <p:nvSpPr>
          <p:cNvPr id="200711" name="Rectangle 7"/>
          <p:cNvSpPr>
            <a:spLocks noChangeArrowheads="1"/>
          </p:cNvSpPr>
          <p:nvPr>
            <p:custDataLst>
              <p:tags r:id="rId6"/>
            </p:custDataLst>
          </p:nvPr>
        </p:nvSpPr>
        <p:spPr bwMode="auto">
          <a:xfrm>
            <a:off x="1922780" y="1772285"/>
            <a:ext cx="6668770" cy="829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400" b="1">
                <a:solidFill>
                  <a:srgbClr val="0000FF"/>
                </a:solidFill>
                <a:latin typeface="Adobe 黑体 Std R" pitchFamily="34" charset="-122"/>
                <a:ea typeface="Adobe 黑体 Std R" pitchFamily="34" charset="-122"/>
              </a:rPr>
              <a:t>积极</a:t>
            </a:r>
            <a:r>
              <a:rPr lang="en-US" altLang="zh-CN" sz="2400" b="1">
                <a:solidFill>
                  <a:srgbClr val="0000FF"/>
                </a:solidFill>
                <a:latin typeface="Adobe 黑体 Std R" pitchFamily="34" charset="-122"/>
                <a:ea typeface="Adobe 黑体 Std R" pitchFamily="34" charset="-122"/>
              </a:rPr>
              <a:t>:</a:t>
            </a:r>
            <a:r>
              <a:rPr lang="zh-CN" altLang="en-US" sz="2400" b="1">
                <a:solidFill>
                  <a:srgbClr val="000000"/>
                </a:solidFill>
                <a:latin typeface="Adobe 黑体 Std R" pitchFamily="34" charset="-122"/>
                <a:ea typeface="Adobe 黑体 Std R" pitchFamily="34" charset="-122"/>
              </a:rPr>
              <a:t>一定程度抑制兼并</a:t>
            </a:r>
            <a:r>
              <a:rPr lang="en-US" altLang="zh-CN" sz="2400" b="1">
                <a:solidFill>
                  <a:srgbClr val="000000"/>
                </a:solidFill>
                <a:latin typeface="Adobe 黑体 Std R" pitchFamily="34" charset="-122"/>
                <a:ea typeface="Adobe 黑体 Std R" pitchFamily="34" charset="-122"/>
              </a:rPr>
              <a:t>,</a:t>
            </a:r>
            <a:r>
              <a:rPr kumimoji="1" lang="en-US" altLang="zh-CN" sz="2400" b="1">
                <a:solidFill>
                  <a:srgbClr val="000000"/>
                </a:solidFill>
                <a:effectLst>
                  <a:outerShdw blurRad="38100" dist="38100" dir="2700000" algn="tl">
                    <a:srgbClr val="C0C0C0"/>
                  </a:outerShdw>
                </a:effectLst>
                <a:latin typeface="Adobe 黑体 Std R" pitchFamily="34" charset="-122"/>
                <a:ea typeface="Adobe 黑体 Std R" pitchFamily="34" charset="-122"/>
              </a:rPr>
              <a:t> </a:t>
            </a:r>
            <a:r>
              <a:rPr lang="zh-CN" altLang="en-US" sz="2400" b="1">
                <a:solidFill>
                  <a:srgbClr val="000000"/>
                </a:solidFill>
                <a:latin typeface="Adobe 黑体 Std R" pitchFamily="34" charset="-122"/>
                <a:ea typeface="Adobe 黑体 Std R" pitchFamily="34" charset="-122"/>
              </a:rPr>
              <a:t>增加了政府收入；</a:t>
            </a:r>
          </a:p>
          <a:p>
            <a:pPr fontAlgn="base">
              <a:spcBef>
                <a:spcPct val="0"/>
              </a:spcBef>
              <a:spcAft>
                <a:spcPct val="0"/>
              </a:spcAft>
            </a:pPr>
            <a:r>
              <a:rPr lang="zh-CN" altLang="en-US" sz="2400" b="1">
                <a:solidFill>
                  <a:srgbClr val="000000"/>
                </a:solidFill>
                <a:latin typeface="Adobe 黑体 Std R" pitchFamily="34" charset="-122"/>
                <a:ea typeface="Adobe 黑体 Std R" pitchFamily="34" charset="-122"/>
              </a:rPr>
              <a:t>部分减轻农民赋税负担。</a:t>
            </a:r>
          </a:p>
        </p:txBody>
      </p:sp>
      <p:sp>
        <p:nvSpPr>
          <p:cNvPr id="200712" name="Rectangle 8"/>
          <p:cNvSpPr>
            <a:spLocks noChangeArrowheads="1"/>
          </p:cNvSpPr>
          <p:nvPr>
            <p:custDataLst>
              <p:tags r:id="rId7"/>
            </p:custDataLst>
          </p:nvPr>
        </p:nvSpPr>
        <p:spPr bwMode="auto">
          <a:xfrm>
            <a:off x="1948827" y="3733807"/>
            <a:ext cx="8294370" cy="829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zh-CN" altLang="en-US" sz="2400" b="1">
                <a:solidFill>
                  <a:srgbClr val="0000FF"/>
                </a:solidFill>
                <a:latin typeface="Adobe 黑体 Std R" pitchFamily="34" charset="-122"/>
                <a:ea typeface="Adobe 黑体 Std R" pitchFamily="34" charset="-122"/>
              </a:rPr>
              <a:t>积极</a:t>
            </a:r>
            <a:r>
              <a:rPr lang="en-US" altLang="zh-CN" sz="2400" b="1">
                <a:solidFill>
                  <a:srgbClr val="0000FF"/>
                </a:solidFill>
                <a:latin typeface="Adobe 黑体 Std R" pitchFamily="34" charset="-122"/>
                <a:ea typeface="Adobe 黑体 Std R" pitchFamily="34" charset="-122"/>
              </a:rPr>
              <a:t>:</a:t>
            </a:r>
            <a:r>
              <a:rPr lang="zh-CN" altLang="en-US" sz="2400" b="1">
                <a:solidFill>
                  <a:srgbClr val="000000"/>
                </a:solidFill>
                <a:latin typeface="Adobe 黑体 Std R" pitchFamily="34" charset="-122"/>
                <a:ea typeface="Adobe 黑体 Std R" pitchFamily="34" charset="-122"/>
              </a:rPr>
              <a:t>限制大商人对市场的垄断，利于稳定物价和商品交流；</a:t>
            </a:r>
          </a:p>
          <a:p>
            <a:pPr fontAlgn="base">
              <a:spcBef>
                <a:spcPct val="0"/>
              </a:spcBef>
              <a:spcAft>
                <a:spcPct val="0"/>
              </a:spcAft>
            </a:pPr>
            <a:r>
              <a:rPr lang="zh-CN" altLang="en-US" sz="2400" b="1">
                <a:solidFill>
                  <a:srgbClr val="000000"/>
                </a:solidFill>
                <a:latin typeface="Adobe 黑体 Std R" pitchFamily="34" charset="-122"/>
                <a:ea typeface="Adobe 黑体 Std R" pitchFamily="34" charset="-122"/>
              </a:rPr>
              <a:t>增加了政府的财政收入</a:t>
            </a:r>
          </a:p>
        </p:txBody>
      </p:sp>
      <p:sp>
        <p:nvSpPr>
          <p:cNvPr id="200713" name="Text Box 9"/>
          <p:cNvSpPr txBox="1">
            <a:spLocks noChangeArrowheads="1"/>
          </p:cNvSpPr>
          <p:nvPr>
            <p:custDataLst>
              <p:tags r:id="rId8"/>
            </p:custDataLst>
          </p:nvPr>
        </p:nvSpPr>
        <p:spPr bwMode="auto">
          <a:xfrm>
            <a:off x="1951990" y="4844424"/>
            <a:ext cx="8305800" cy="953135"/>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800" b="1">
                <a:solidFill>
                  <a:srgbClr val="000000"/>
                </a:solidFill>
                <a:latin typeface="楷体_GB2312" pitchFamily="49" charset="-122"/>
                <a:ea typeface="楷体_GB2312" pitchFamily="49" charset="-122"/>
              </a:rPr>
              <a:t>⑥</a:t>
            </a:r>
            <a:r>
              <a:rPr lang="zh-CN" altLang="en-US" sz="2800" b="1">
                <a:solidFill>
                  <a:srgbClr val="000000"/>
                </a:solidFill>
                <a:latin typeface="楷体_GB2312" pitchFamily="49" charset="-122"/>
                <a:ea typeface="楷体_GB2312" pitchFamily="49" charset="-122"/>
              </a:rPr>
              <a:t>均输法</a:t>
            </a:r>
            <a:r>
              <a:rPr lang="en-US" altLang="zh-CN" sz="2800" b="1">
                <a:solidFill>
                  <a:srgbClr val="000000"/>
                </a:solidFill>
                <a:latin typeface="楷体_GB2312" pitchFamily="49" charset="-122"/>
                <a:ea typeface="楷体_GB2312" pitchFamily="49" charset="-122"/>
              </a:rPr>
              <a:t>:</a:t>
            </a:r>
            <a:r>
              <a:rPr kumimoji="1" lang="zh-CN" altLang="en-US" sz="2800" b="1">
                <a:solidFill>
                  <a:srgbClr val="0000FF"/>
                </a:solidFill>
                <a:latin typeface="楷体_GB2312" pitchFamily="49" charset="-122"/>
                <a:ea typeface="楷体_GB2312" pitchFamily="49" charset="-122"/>
              </a:rPr>
              <a:t>政府采购物资实行</a:t>
            </a:r>
            <a:r>
              <a:rPr lang="zh-CN" altLang="en-US" sz="2800" b="1">
                <a:solidFill>
                  <a:srgbClr val="0000FF"/>
                </a:solidFill>
                <a:latin typeface="楷体_GB2312" pitchFamily="49" charset="-122"/>
                <a:ea typeface="楷体_GB2312" pitchFamily="49" charset="-122"/>
              </a:rPr>
              <a:t>就近采购，节省货款等原则</a:t>
            </a:r>
          </a:p>
        </p:txBody>
      </p:sp>
      <p:sp>
        <p:nvSpPr>
          <p:cNvPr id="200714" name="Text Box 10"/>
          <p:cNvSpPr txBox="1">
            <a:spLocks noChangeArrowheads="1"/>
          </p:cNvSpPr>
          <p:nvPr>
            <p:custDataLst>
              <p:tags r:id="rId9"/>
            </p:custDataLst>
          </p:nvPr>
        </p:nvSpPr>
        <p:spPr bwMode="auto">
          <a:xfrm>
            <a:off x="1828800" y="6077347"/>
            <a:ext cx="4953000"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50000"/>
              </a:spcBef>
              <a:spcAft>
                <a:spcPct val="0"/>
              </a:spcAft>
            </a:pPr>
            <a:r>
              <a:rPr lang="zh-CN" altLang="en-US" sz="2400" b="1">
                <a:solidFill>
                  <a:srgbClr val="000000"/>
                </a:solidFill>
                <a:latin typeface="Adobe 黑体 Std R" pitchFamily="34" charset="-122"/>
                <a:ea typeface="Adobe 黑体 Std R" pitchFamily="34" charset="-122"/>
              </a:rPr>
              <a:t>节省开支</a:t>
            </a:r>
            <a:r>
              <a:rPr lang="zh-CN" altLang="en-US" sz="2800" b="1">
                <a:solidFill>
                  <a:srgbClr val="000000"/>
                </a:solidFill>
                <a:ea typeface="黑体" panose="02010609060101010101" charset="-122"/>
              </a:rPr>
              <a:t>。</a:t>
            </a:r>
          </a:p>
        </p:txBody>
      </p:sp>
      <p:sp>
        <p:nvSpPr>
          <p:cNvPr id="2" name="圆角矩形标注 1"/>
          <p:cNvSpPr/>
          <p:nvPr>
            <p:custDataLst>
              <p:tags r:id="rId10"/>
            </p:custDataLst>
          </p:nvPr>
        </p:nvSpPr>
        <p:spPr>
          <a:xfrm>
            <a:off x="3719830" y="5510530"/>
            <a:ext cx="6529705" cy="1238250"/>
          </a:xfrm>
          <a:prstGeom prst="wedgeRoundRectCallout">
            <a:avLst>
              <a:gd name="adj1" fmla="val -58588"/>
              <a:gd name="adj2" fmla="val -67817"/>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rgbClr val="FF0000"/>
                </a:solidFill>
                <a:latin typeface="Adobe 黑体 Std R" pitchFamily="34" charset="-122"/>
                <a:ea typeface="Adobe 黑体 Std R" pitchFamily="34" charset="-122"/>
              </a:rPr>
              <a:t>“徙贵就贱，用近易远”</a:t>
            </a:r>
          </a:p>
          <a:p>
            <a:pPr algn="ctr"/>
            <a:r>
              <a:rPr lang="zh-CN" altLang="en-US" sz="2400" b="1">
                <a:solidFill>
                  <a:srgbClr val="FF0000"/>
                </a:solidFill>
                <a:latin typeface="Adobe 黑体 Std R" pitchFamily="34" charset="-122"/>
                <a:ea typeface="Adobe 黑体 Std R" pitchFamily="34" charset="-122"/>
              </a:rPr>
              <a:t>转移贵的（商品）到便宜的（地方），用本处的（丰富物产）去换取远处的（匮乏的物资）。</a:t>
            </a:r>
          </a:p>
        </p:txBody>
      </p:sp>
      <p:sp>
        <p:nvSpPr>
          <p:cNvPr id="114690" name="Rectangle 2"/>
          <p:cNvSpPr>
            <a:spLocks noChangeArrowheads="1"/>
          </p:cNvSpPr>
          <p:nvPr>
            <p:custDataLst>
              <p:tags r:id="rId11"/>
            </p:custDataLst>
          </p:nvPr>
        </p:nvSpPr>
        <p:spPr bwMode="auto">
          <a:xfrm>
            <a:off x="1951990" y="310522"/>
            <a:ext cx="2327910" cy="521970"/>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scene3d>
              <a:camera prst="orthographicFront"/>
              <a:lightRig rig="threePt" dir="t"/>
            </a:scene3d>
          </a:bodyPr>
          <a:lstStyle/>
          <a:p>
            <a:pPr fontAlgn="base">
              <a:spcBef>
                <a:spcPct val="0"/>
              </a:spcBef>
              <a:spcAft>
                <a:spcPct val="0"/>
              </a:spcAft>
            </a:pPr>
            <a:r>
              <a:rPr lang="zh-CN" sz="2800" b="1">
                <a:solidFill>
                  <a:schemeClr val="accent1"/>
                </a:solidFill>
                <a:effectLst>
                  <a:outerShdw blurRad="38100" dist="25400" dir="5400000" algn="ctr" rotWithShape="0">
                    <a:srgbClr val="6E747A">
                      <a:alpha val="43000"/>
                    </a:srgbClr>
                  </a:outerShdw>
                </a:effectLst>
                <a:latin typeface="宋体" pitchFamily="2" charset="-122"/>
                <a:ea typeface="宋体" pitchFamily="2" charset="-122"/>
              </a:rPr>
              <a:t>富国（经济）</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204814" name="Picture 14" descr="1141134249_242613121">
            <a:hlinkClick r:id="rId5"/>
          </p:cNvPr>
          <p:cNvPicPr>
            <a:picLocks noChangeAspect="1" noChangeArrowheads="1"/>
          </p:cNvPicPr>
          <p:nvPr>
            <p:custDataLst>
              <p:tags r:id="rId4"/>
            </p:custDataLst>
          </p:nvPr>
        </p:nvPicPr>
        <p:blipFill>
          <a:blip r:embed="rId3">
            <a:extLst>
              <a:ext uri="{28A0092B-C50C-407E-A947-70E740481C1C}">
                <a14:useLocalDpi xmlns:a14="http://schemas.microsoft.com/office/drawing/2010/main" val="0"/>
              </a:ext>
            </a:extLst>
          </a:blip>
          <a:stretch>
            <a:fillRect/>
          </a:stretch>
        </p:blipFill>
        <p:spPr bwMode="auto">
          <a:xfrm>
            <a:off x="7239000" y="4835525"/>
            <a:ext cx="3182938" cy="2022475"/>
          </a:xfrm>
          <a:prstGeom prst="rect">
            <a:avLst/>
          </a:prstGeom>
          <a:noFill/>
          <a:extLst>
            <a:ext uri="{909E8E84-426E-40DD-AFC4-6F175D3DCCD1}">
              <a14:hiddenFill xmlns:a14="http://schemas.microsoft.com/office/drawing/2010/main">
                <a:solidFill>
                  <a:srgbClr val="FFFFFF"/>
                </a:solidFill>
              </a14:hiddenFill>
            </a:ext>
          </a:extLst>
        </p:spPr>
      </p:pic>
      <p:sp>
        <p:nvSpPr>
          <p:cNvPr id="204803" name="Text Box 3"/>
          <p:cNvSpPr txBox="1">
            <a:spLocks noChangeArrowheads="1"/>
          </p:cNvSpPr>
          <p:nvPr>
            <p:custDataLst>
              <p:tags r:id="rId6"/>
            </p:custDataLst>
          </p:nvPr>
        </p:nvSpPr>
        <p:spPr bwMode="auto">
          <a:xfrm>
            <a:off x="2057400" y="633413"/>
            <a:ext cx="7239000" cy="521970"/>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800" b="1">
                <a:solidFill>
                  <a:srgbClr val="000000"/>
                </a:solidFill>
                <a:latin typeface="楷体_GB2312" pitchFamily="49" charset="-122"/>
                <a:ea typeface="楷体_GB2312" pitchFamily="49" charset="-122"/>
              </a:rPr>
              <a:t>①</a:t>
            </a:r>
            <a:r>
              <a:rPr lang="zh-CN" altLang="en-US" sz="2800" b="1">
                <a:solidFill>
                  <a:srgbClr val="000000"/>
                </a:solidFill>
                <a:latin typeface="楷体_GB2312" pitchFamily="49" charset="-122"/>
                <a:ea typeface="楷体_GB2312" pitchFamily="49" charset="-122"/>
              </a:rPr>
              <a:t>省兵</a:t>
            </a:r>
            <a:r>
              <a:rPr lang="en-US" altLang="zh-CN" sz="2800" b="1">
                <a:solidFill>
                  <a:srgbClr val="000000"/>
                </a:solidFill>
                <a:latin typeface="楷体_GB2312" pitchFamily="49" charset="-122"/>
                <a:ea typeface="楷体_GB2312" pitchFamily="49" charset="-122"/>
              </a:rPr>
              <a:t>:</a:t>
            </a:r>
            <a:r>
              <a:rPr lang="zh-CN" altLang="en-US" sz="2800" b="1">
                <a:solidFill>
                  <a:srgbClr val="0000FF"/>
                </a:solidFill>
                <a:latin typeface="楷体_GB2312" pitchFamily="49" charset="-122"/>
                <a:ea typeface="楷体_GB2312" pitchFamily="49" charset="-122"/>
              </a:rPr>
              <a:t>精减军队</a:t>
            </a:r>
            <a:r>
              <a:rPr lang="en-US" altLang="zh-CN" sz="2800" b="1">
                <a:solidFill>
                  <a:srgbClr val="0000FF"/>
                </a:solidFill>
                <a:latin typeface="楷体_GB2312" pitchFamily="49" charset="-122"/>
                <a:ea typeface="楷体_GB2312" pitchFamily="49" charset="-122"/>
              </a:rPr>
              <a:t>,</a:t>
            </a:r>
            <a:r>
              <a:rPr lang="zh-CN" altLang="en-US" sz="2800" b="1">
                <a:solidFill>
                  <a:srgbClr val="0000FF"/>
                </a:solidFill>
                <a:latin typeface="楷体_GB2312" pitchFamily="49" charset="-122"/>
                <a:ea typeface="楷体_GB2312" pitchFamily="49" charset="-122"/>
              </a:rPr>
              <a:t>减少军队数量和军费开支</a:t>
            </a:r>
            <a:endParaRPr lang="zh-CN" altLang="en-US" sz="2800" b="1">
              <a:solidFill>
                <a:srgbClr val="FF0000"/>
              </a:solidFill>
              <a:latin typeface="楷体_GB2312" pitchFamily="49" charset="-122"/>
              <a:ea typeface="楷体_GB2312" pitchFamily="49" charset="-122"/>
            </a:endParaRPr>
          </a:p>
        </p:txBody>
      </p:sp>
      <p:sp>
        <p:nvSpPr>
          <p:cNvPr id="204804" name="Rectangle 4"/>
          <p:cNvSpPr>
            <a:spLocks noChangeArrowheads="1"/>
          </p:cNvSpPr>
          <p:nvPr>
            <p:custDataLst>
              <p:tags r:id="rId7"/>
            </p:custDataLst>
          </p:nvPr>
        </p:nvSpPr>
        <p:spPr bwMode="auto">
          <a:xfrm>
            <a:off x="1659023" y="30849"/>
            <a:ext cx="2327910" cy="521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scene3d>
              <a:camera prst="orthographicFront"/>
              <a:lightRig rig="threePt" dir="t"/>
            </a:scene3d>
          </a:bodyPr>
          <a:lstStyle/>
          <a:p>
            <a:pPr marL="342900" indent="-342900" fontAlgn="base">
              <a:spcBef>
                <a:spcPct val="20000"/>
              </a:spcBef>
              <a:spcAft>
                <a:spcPct val="0"/>
              </a:spcAft>
            </a:pPr>
            <a:r>
              <a:rPr lang="zh-CN" altLang="en-US" sz="2800" b="1" kern="0">
                <a:solidFill>
                  <a:schemeClr val="accent1"/>
                </a:solidFill>
                <a:effectLst>
                  <a:outerShdw blurRad="38100" dist="25400" dir="5400000" algn="ctr" rotWithShape="0">
                    <a:srgbClr val="6E747A">
                      <a:alpha val="43000"/>
                    </a:srgbClr>
                  </a:outerShdw>
                </a:effectLst>
                <a:latin typeface="宋体" pitchFamily="2" charset="-122"/>
                <a:ea typeface="宋体" pitchFamily="2" charset="-122"/>
              </a:rPr>
              <a:t>强兵（军事）</a:t>
            </a:r>
          </a:p>
        </p:txBody>
      </p:sp>
      <p:sp>
        <p:nvSpPr>
          <p:cNvPr id="204805" name="Line 5"/>
          <p:cNvSpPr>
            <a:spLocks noChangeShapeType="1"/>
          </p:cNvSpPr>
          <p:nvPr>
            <p:custDataLst>
              <p:tags r:id="rId8"/>
            </p:custDataLst>
          </p:nvPr>
        </p:nvSpPr>
        <p:spPr bwMode="auto">
          <a:xfrm>
            <a:off x="1524000" y="533400"/>
            <a:ext cx="9144000" cy="0"/>
          </a:xfrm>
          <a:prstGeom prst="line">
            <a:avLst/>
          </a:prstGeom>
          <a:noFill/>
          <a:ln w="28575">
            <a:solidFill>
              <a:srgbClr val="FF66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a typeface="黑体" panose="02010609060101010101" charset="-122"/>
            </a:endParaRPr>
          </a:p>
        </p:txBody>
      </p:sp>
      <p:sp>
        <p:nvSpPr>
          <p:cNvPr id="204806" name="Text Box 6"/>
          <p:cNvSpPr txBox="1">
            <a:spLocks noChangeArrowheads="1"/>
          </p:cNvSpPr>
          <p:nvPr>
            <p:custDataLst>
              <p:tags r:id="rId9"/>
            </p:custDataLst>
          </p:nvPr>
        </p:nvSpPr>
        <p:spPr bwMode="auto">
          <a:xfrm>
            <a:off x="2057400" y="1447800"/>
            <a:ext cx="6096000" cy="521970"/>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en-US" sz="2800" b="1">
                <a:solidFill>
                  <a:srgbClr val="000000"/>
                </a:solidFill>
                <a:ea typeface="仿宋_GB2312" pitchFamily="49" charset="-122"/>
              </a:rPr>
              <a:t>②</a:t>
            </a:r>
            <a:r>
              <a:rPr lang="zh-CN" altLang="en-US" sz="2800" b="1">
                <a:solidFill>
                  <a:srgbClr val="000000"/>
                </a:solidFill>
                <a:ea typeface="仿宋_GB2312" pitchFamily="49" charset="-122"/>
              </a:rPr>
              <a:t>强兵</a:t>
            </a:r>
            <a:r>
              <a:rPr lang="en-US" altLang="zh-CN" sz="2800" b="1">
                <a:solidFill>
                  <a:srgbClr val="000000"/>
                </a:solidFill>
                <a:ea typeface="仿宋_GB2312" pitchFamily="49" charset="-122"/>
              </a:rPr>
              <a:t>:</a:t>
            </a:r>
            <a:r>
              <a:rPr lang="zh-CN" altLang="en-US" sz="2800" b="1">
                <a:solidFill>
                  <a:srgbClr val="0000FF"/>
                </a:solidFill>
                <a:ea typeface="仿宋_GB2312" pitchFamily="49" charset="-122"/>
              </a:rPr>
              <a:t>保甲法、保马法、将兵法</a:t>
            </a:r>
          </a:p>
        </p:txBody>
      </p:sp>
      <p:sp>
        <p:nvSpPr>
          <p:cNvPr id="204807" name="Rectangle 7"/>
          <p:cNvSpPr>
            <a:spLocks noChangeArrowheads="1"/>
          </p:cNvSpPr>
          <p:nvPr>
            <p:custDataLst>
              <p:tags r:id="rId10"/>
            </p:custDataLst>
          </p:nvPr>
        </p:nvSpPr>
        <p:spPr bwMode="auto">
          <a:xfrm>
            <a:off x="2209800" y="2286001"/>
            <a:ext cx="7848600" cy="398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000" b="1">
                <a:solidFill>
                  <a:srgbClr val="0000FF"/>
                </a:solidFill>
                <a:latin typeface="楷体_GB2312" pitchFamily="49" charset="-122"/>
                <a:ea typeface="楷体_GB2312" pitchFamily="49" charset="-122"/>
              </a:rPr>
              <a:t>A.</a:t>
            </a:r>
            <a:r>
              <a:rPr lang="zh-CN" altLang="en-US" sz="2000" b="1">
                <a:solidFill>
                  <a:srgbClr val="0000FF"/>
                </a:solidFill>
                <a:latin typeface="楷体_GB2312" pitchFamily="49" charset="-122"/>
                <a:ea typeface="楷体_GB2312" pitchFamily="49" charset="-122"/>
              </a:rPr>
              <a:t>保甲法</a:t>
            </a:r>
            <a:r>
              <a:rPr lang="en-US" altLang="zh-CN" sz="2000" b="1">
                <a:solidFill>
                  <a:srgbClr val="0000FF"/>
                </a:solidFill>
                <a:latin typeface="楷体_GB2312" pitchFamily="49" charset="-122"/>
                <a:ea typeface="楷体_GB2312" pitchFamily="49" charset="-122"/>
              </a:rPr>
              <a:t>:</a:t>
            </a:r>
            <a:r>
              <a:rPr kumimoji="1" lang="zh-CN" altLang="en-US" sz="2000" b="1">
                <a:solidFill>
                  <a:srgbClr val="000000"/>
                </a:solidFill>
                <a:latin typeface="楷体_GB2312" pitchFamily="49" charset="-122"/>
                <a:ea typeface="楷体_GB2312" pitchFamily="49" charset="-122"/>
              </a:rPr>
              <a:t>政府把农民编为保甲。</a:t>
            </a:r>
            <a:r>
              <a:rPr lang="zh-CN" altLang="en-US" sz="2000" b="1">
                <a:solidFill>
                  <a:srgbClr val="000000"/>
                </a:solidFill>
                <a:latin typeface="楷体_GB2312" pitchFamily="49" charset="-122"/>
                <a:ea typeface="楷体_GB2312" pitchFamily="49" charset="-122"/>
              </a:rPr>
              <a:t>农户十家一保闲时练兵战时入军</a:t>
            </a:r>
          </a:p>
        </p:txBody>
      </p:sp>
      <p:sp>
        <p:nvSpPr>
          <p:cNvPr id="204808" name="Rectangle 8">
            <a:hlinkClick action="ppaction://noaction"/>
          </p:cNvPr>
          <p:cNvSpPr>
            <a:spLocks noChangeArrowheads="1"/>
          </p:cNvSpPr>
          <p:nvPr>
            <p:custDataLst>
              <p:tags r:id="rId11"/>
            </p:custDataLst>
          </p:nvPr>
        </p:nvSpPr>
        <p:spPr bwMode="auto">
          <a:xfrm>
            <a:off x="2209800" y="4006850"/>
            <a:ext cx="3352800" cy="398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000" b="1">
                <a:solidFill>
                  <a:srgbClr val="0000FF"/>
                </a:solidFill>
                <a:latin typeface="楷体_GB2312" pitchFamily="49" charset="-122"/>
                <a:ea typeface="楷体_GB2312" pitchFamily="49" charset="-122"/>
              </a:rPr>
              <a:t>B.</a:t>
            </a:r>
            <a:r>
              <a:rPr lang="zh-CN" altLang="en-US" sz="2000" b="1">
                <a:solidFill>
                  <a:srgbClr val="FF0000"/>
                </a:solidFill>
                <a:latin typeface="楷体_GB2312" pitchFamily="49" charset="-122"/>
                <a:ea typeface="楷体_GB2312" pitchFamily="49" charset="-122"/>
              </a:rPr>
              <a:t>保马法</a:t>
            </a:r>
            <a:r>
              <a:rPr lang="en-US" altLang="zh-CN" sz="2000" b="1">
                <a:solidFill>
                  <a:srgbClr val="0000FF"/>
                </a:solidFill>
                <a:latin typeface="楷体_GB2312" pitchFamily="49" charset="-122"/>
                <a:ea typeface="楷体_GB2312" pitchFamily="49" charset="-122"/>
              </a:rPr>
              <a:t>:</a:t>
            </a:r>
            <a:r>
              <a:rPr lang="zh-CN" altLang="en-US" sz="2000" b="1">
                <a:solidFill>
                  <a:srgbClr val="0000FF"/>
                </a:solidFill>
                <a:latin typeface="楷体_GB2312" pitchFamily="49" charset="-122"/>
                <a:ea typeface="楷体_GB2312" pitchFamily="49" charset="-122"/>
              </a:rPr>
              <a:t>官马由农户保养</a:t>
            </a:r>
          </a:p>
        </p:txBody>
      </p:sp>
      <p:sp>
        <p:nvSpPr>
          <p:cNvPr id="204809" name="Rectangle 9"/>
          <p:cNvSpPr>
            <a:spLocks noChangeArrowheads="1"/>
          </p:cNvSpPr>
          <p:nvPr>
            <p:custDataLst>
              <p:tags r:id="rId12"/>
            </p:custDataLst>
          </p:nvPr>
        </p:nvSpPr>
        <p:spPr bwMode="auto">
          <a:xfrm>
            <a:off x="5791201" y="3886200"/>
            <a:ext cx="2287270" cy="398780"/>
          </a:xfrm>
          <a:prstGeom prst="rect">
            <a:avLst/>
          </a:prstGeom>
          <a:solidFill>
            <a:schemeClr val="accent1">
              <a:lumMod val="20000"/>
              <a:lumOff val="80000"/>
            </a:schemeClr>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zh-CN" altLang="en-US" sz="2000" b="1">
                <a:solidFill>
                  <a:srgbClr val="0000FF"/>
                </a:solidFill>
                <a:latin typeface="华文隶书" pitchFamily="2" charset="-122"/>
                <a:ea typeface="华文隶书" pitchFamily="2" charset="-122"/>
              </a:rPr>
              <a:t>作用</a:t>
            </a:r>
            <a:r>
              <a:rPr lang="en-US" altLang="zh-CN" sz="2000" b="1">
                <a:solidFill>
                  <a:srgbClr val="0000FF"/>
                </a:solidFill>
                <a:latin typeface="华文隶书" pitchFamily="2" charset="-122"/>
                <a:ea typeface="华文隶书" pitchFamily="2" charset="-122"/>
              </a:rPr>
              <a:t>:</a:t>
            </a:r>
            <a:r>
              <a:rPr lang="zh-CN" altLang="en-US" sz="2000" b="1">
                <a:solidFill>
                  <a:srgbClr val="000000"/>
                </a:solidFill>
                <a:latin typeface="华文隶书" pitchFamily="2" charset="-122"/>
                <a:ea typeface="华文隶书" pitchFamily="2" charset="-122"/>
              </a:rPr>
              <a:t>减少政府支出</a:t>
            </a:r>
          </a:p>
        </p:txBody>
      </p:sp>
      <p:sp>
        <p:nvSpPr>
          <p:cNvPr id="204810" name="Rectangle 10"/>
          <p:cNvSpPr>
            <a:spLocks noChangeArrowheads="1"/>
          </p:cNvSpPr>
          <p:nvPr>
            <p:custDataLst>
              <p:tags r:id="rId13"/>
            </p:custDataLst>
          </p:nvPr>
        </p:nvSpPr>
        <p:spPr bwMode="auto">
          <a:xfrm>
            <a:off x="2209800" y="4570731"/>
            <a:ext cx="7086600" cy="7067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000" b="1">
                <a:solidFill>
                  <a:srgbClr val="0000FF"/>
                </a:solidFill>
                <a:latin typeface="楷体_GB2312" pitchFamily="49" charset="-122"/>
                <a:ea typeface="楷体_GB2312" pitchFamily="49" charset="-122"/>
              </a:rPr>
              <a:t>C.</a:t>
            </a:r>
            <a:r>
              <a:rPr lang="zh-CN" altLang="en-US" sz="2000" b="1">
                <a:solidFill>
                  <a:srgbClr val="0000FF"/>
                </a:solidFill>
                <a:latin typeface="楷体_GB2312" pitchFamily="49" charset="-122"/>
                <a:ea typeface="楷体_GB2312" pitchFamily="49" charset="-122"/>
              </a:rPr>
              <a:t>将兵法</a:t>
            </a:r>
            <a:r>
              <a:rPr lang="en-US" altLang="zh-CN" sz="2000" b="1">
                <a:solidFill>
                  <a:srgbClr val="0000FF"/>
                </a:solidFill>
                <a:latin typeface="楷体_GB2312" pitchFamily="49" charset="-122"/>
                <a:ea typeface="楷体_GB2312" pitchFamily="49" charset="-122"/>
              </a:rPr>
              <a:t>:</a:t>
            </a:r>
            <a:r>
              <a:rPr kumimoji="1" lang="zh-CN" altLang="en-US" sz="2000" b="1">
                <a:solidFill>
                  <a:srgbClr val="000000"/>
                </a:solidFill>
                <a:latin typeface="楷体_GB2312" pitchFamily="49" charset="-122"/>
                <a:ea typeface="楷体_GB2312" pitchFamily="49" charset="-122"/>
              </a:rPr>
              <a:t>设</a:t>
            </a:r>
            <a:r>
              <a:rPr kumimoji="1" lang="zh-CN" altLang="en-US" sz="2000" b="1">
                <a:solidFill>
                  <a:srgbClr val="000000"/>
                </a:solidFill>
                <a:ea typeface="楷体_GB2312" pitchFamily="49" charset="-122"/>
              </a:rPr>
              <a:t>“</a:t>
            </a:r>
            <a:r>
              <a:rPr kumimoji="1" lang="zh-CN" altLang="en-US" sz="2000" b="1">
                <a:solidFill>
                  <a:srgbClr val="000000"/>
                </a:solidFill>
                <a:latin typeface="楷体_GB2312" pitchFamily="49" charset="-122"/>
                <a:ea typeface="楷体_GB2312" pitchFamily="49" charset="-122"/>
              </a:rPr>
              <a:t>将</a:t>
            </a:r>
            <a:r>
              <a:rPr kumimoji="1" lang="zh-CN" altLang="en-US" sz="2000" b="1">
                <a:solidFill>
                  <a:srgbClr val="000000"/>
                </a:solidFill>
                <a:ea typeface="楷体_GB2312" pitchFamily="49" charset="-122"/>
              </a:rPr>
              <a:t>”</a:t>
            </a:r>
            <a:r>
              <a:rPr kumimoji="1" lang="zh-CN" altLang="en-US" sz="2000" b="1">
                <a:solidFill>
                  <a:srgbClr val="000000"/>
                </a:solidFill>
                <a:latin typeface="楷体_GB2312" pitchFamily="49" charset="-122"/>
                <a:ea typeface="楷体_GB2312" pitchFamily="49" charset="-122"/>
              </a:rPr>
              <a:t>为军 队编制的基本单位</a:t>
            </a:r>
            <a:r>
              <a:rPr kumimoji="1" lang="en-US" altLang="zh-CN" sz="2000" b="1">
                <a:solidFill>
                  <a:srgbClr val="000000"/>
                </a:solidFill>
                <a:latin typeface="楷体_GB2312" pitchFamily="49" charset="-122"/>
                <a:ea typeface="楷体_GB2312" pitchFamily="49" charset="-122"/>
              </a:rPr>
              <a:t>,</a:t>
            </a:r>
            <a:r>
              <a:rPr lang="zh-CN" altLang="en-US" sz="2000" b="1">
                <a:solidFill>
                  <a:srgbClr val="000000"/>
                </a:solidFill>
                <a:latin typeface="楷体_GB2312" pitchFamily="49" charset="-122"/>
                <a:ea typeface="楷体_GB2312" pitchFamily="49" charset="-122"/>
              </a:rPr>
              <a:t>由固定将官带军队</a:t>
            </a:r>
          </a:p>
        </p:txBody>
      </p:sp>
      <p:sp>
        <p:nvSpPr>
          <p:cNvPr id="204811" name="Rectangle 11"/>
          <p:cNvSpPr>
            <a:spLocks noChangeArrowheads="1"/>
          </p:cNvSpPr>
          <p:nvPr>
            <p:custDataLst>
              <p:tags r:id="rId14"/>
            </p:custDataLst>
          </p:nvPr>
        </p:nvSpPr>
        <p:spPr bwMode="auto">
          <a:xfrm>
            <a:off x="2819400" y="5257800"/>
            <a:ext cx="3319145" cy="398780"/>
          </a:xfrm>
          <a:prstGeom prst="rect">
            <a:avLst/>
          </a:prstGeom>
          <a:solidFill>
            <a:schemeClr val="accent1">
              <a:lumMod val="20000"/>
              <a:lumOff val="80000"/>
            </a:schemeClr>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000" b="1">
                <a:solidFill>
                  <a:srgbClr val="0000FF"/>
                </a:solidFill>
                <a:latin typeface="华文隶书" pitchFamily="2" charset="-122"/>
                <a:ea typeface="华文隶书" pitchFamily="2" charset="-122"/>
              </a:rPr>
              <a:t>作用</a:t>
            </a:r>
            <a:r>
              <a:rPr lang="zh-CN" altLang="en-US" sz="2000" b="1">
                <a:solidFill>
                  <a:srgbClr val="000000"/>
                </a:solidFill>
                <a:latin typeface="华文隶书" pitchFamily="2" charset="-122"/>
                <a:ea typeface="华文隶书" pitchFamily="2" charset="-122"/>
              </a:rPr>
              <a:t>:提高军队战斗力</a:t>
            </a:r>
            <a:endParaRPr lang="zh-CN" altLang="en-US" sz="2800" b="1">
              <a:solidFill>
                <a:srgbClr val="000000"/>
              </a:solidFill>
              <a:latin typeface="黑体" panose="02010609060101010101" charset="-122"/>
              <a:ea typeface="黑体"/>
            </a:endParaRPr>
          </a:p>
        </p:txBody>
      </p:sp>
      <p:sp>
        <p:nvSpPr>
          <p:cNvPr id="204812" name="AutoShape 12"/>
          <p:cNvSpPr/>
          <p:nvPr>
            <p:custDataLst>
              <p:tags r:id="rId15"/>
            </p:custDataLst>
          </p:nvPr>
        </p:nvSpPr>
        <p:spPr bwMode="auto">
          <a:xfrm>
            <a:off x="1905000" y="2438400"/>
            <a:ext cx="304800" cy="2819400"/>
          </a:xfrm>
          <a:prstGeom prst="leftBrace">
            <a:avLst>
              <a:gd name="adj1" fmla="val 77083"/>
              <a:gd name="adj2" fmla="val 50000"/>
            </a:avLst>
          </a:prstGeom>
          <a:noFill/>
          <a:ln w="9525">
            <a:solidFill>
              <a:schemeClr val="tx1"/>
            </a:solidFill>
            <a:rou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zh-CN" altLang="en-US">
              <a:solidFill>
                <a:srgbClr val="000000"/>
              </a:solidFill>
              <a:ea typeface="黑体" panose="02010609060101010101" charset="-122"/>
            </a:endParaRPr>
          </a:p>
        </p:txBody>
      </p:sp>
      <p:sp>
        <p:nvSpPr>
          <p:cNvPr id="204813" name="Rectangle 13"/>
          <p:cNvSpPr>
            <a:spLocks noChangeArrowheads="1"/>
          </p:cNvSpPr>
          <p:nvPr>
            <p:custDataLst>
              <p:tags r:id="rId16"/>
            </p:custDataLst>
          </p:nvPr>
        </p:nvSpPr>
        <p:spPr bwMode="auto">
          <a:xfrm>
            <a:off x="2514600" y="2703521"/>
            <a:ext cx="7543800" cy="1014730"/>
          </a:xfrm>
          <a:prstGeom prst="rect">
            <a:avLst/>
          </a:prstGeom>
          <a:solidFill>
            <a:schemeClr val="accent1">
              <a:lumMod val="20000"/>
              <a:lumOff val="80000"/>
            </a:schemeClr>
          </a:solidFill>
          <a:ln w="9525">
            <a:solidFill>
              <a:srgbClr val="FF00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fontAlgn="base">
              <a:spcBef>
                <a:spcPct val="0"/>
              </a:spcBef>
              <a:spcAft>
                <a:spcPct val="0"/>
              </a:spcAft>
            </a:pPr>
            <a:r>
              <a:rPr lang="zh-CN" altLang="en-US" sz="2000" b="1" u="sng">
                <a:solidFill>
                  <a:srgbClr val="FF0000"/>
                </a:solidFill>
                <a:latin typeface="华文隶书" pitchFamily="2" charset="-122"/>
                <a:ea typeface="华文隶书" pitchFamily="2" charset="-122"/>
              </a:rPr>
              <a:t>作用</a:t>
            </a:r>
            <a:r>
              <a:rPr lang="en-US" altLang="zh-CN" sz="2000" b="1" u="sng">
                <a:solidFill>
                  <a:srgbClr val="FF0000"/>
                </a:solidFill>
                <a:latin typeface="华文隶书" pitchFamily="2" charset="-122"/>
                <a:ea typeface="华文隶书" pitchFamily="2" charset="-122"/>
              </a:rPr>
              <a:t>(</a:t>
            </a:r>
            <a:r>
              <a:rPr lang="zh-CN" altLang="en-US" sz="2000" b="1" u="sng">
                <a:solidFill>
                  <a:srgbClr val="FF0000"/>
                </a:solidFill>
                <a:latin typeface="华文隶书" pitchFamily="2" charset="-122"/>
                <a:ea typeface="华文隶书" pitchFamily="2" charset="-122"/>
              </a:rPr>
              <a:t>目的</a:t>
            </a:r>
            <a:r>
              <a:rPr lang="en-US" altLang="zh-CN" sz="2000" b="1" u="sng">
                <a:solidFill>
                  <a:srgbClr val="FF0000"/>
                </a:solidFill>
                <a:latin typeface="华文隶书" pitchFamily="2" charset="-122"/>
                <a:ea typeface="华文隶书" pitchFamily="2" charset="-122"/>
              </a:rPr>
              <a:t>):</a:t>
            </a:r>
          </a:p>
          <a:p>
            <a:pPr algn="l" fontAlgn="base">
              <a:buClrTx/>
              <a:buSzTx/>
              <a:buFontTx/>
            </a:pPr>
            <a:r>
              <a:rPr lang="zh-CN" altLang="en-US" sz="2000" b="1">
                <a:solidFill>
                  <a:srgbClr val="000000"/>
                </a:solidFill>
                <a:latin typeface="华文隶书" pitchFamily="2" charset="-122"/>
                <a:ea typeface="华文隶书" pitchFamily="2" charset="-122"/>
              </a:rPr>
              <a:t>①加强对人民控制，维护地方治安②寓兵于民,节省军费,确保兵源和提高战斗力.</a:t>
            </a:r>
          </a:p>
        </p:txBody>
      </p:sp>
    </p:spTree>
  </p:cSld>
  <p:clrMapOvr>
    <a:masterClrMapping/>
  </p:clrMapOvr>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212994" name="Rectangle 2"/>
          <p:cNvSpPr>
            <a:spLocks noChangeArrowheads="1"/>
          </p:cNvSpPr>
          <p:nvPr>
            <p:custDataLst>
              <p:tags r:id="rId4"/>
            </p:custDataLst>
          </p:nvPr>
        </p:nvSpPr>
        <p:spPr bwMode="auto">
          <a:xfrm>
            <a:off x="1779588" y="60968"/>
            <a:ext cx="9117012" cy="521970"/>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scene3d>
              <a:camera prst="orthographicFront"/>
              <a:lightRig rig="threePt" dir="t"/>
            </a:scene3d>
          </a:bodyPr>
          <a:lstStyle/>
          <a:p>
            <a:pPr marL="342900" indent="-342900" fontAlgn="base">
              <a:spcBef>
                <a:spcPct val="20000"/>
              </a:spcBef>
              <a:spcAft>
                <a:spcPct val="0"/>
              </a:spcAft>
            </a:pPr>
            <a:r>
              <a:rPr lang="zh-CN" altLang="en-US" sz="2800" b="1" kern="0">
                <a:solidFill>
                  <a:schemeClr val="accent1"/>
                </a:solidFill>
                <a:effectLst>
                  <a:outerShdw blurRad="38100" dist="25400" dir="5400000" algn="ctr" rotWithShape="0">
                    <a:srgbClr val="6E747A">
                      <a:alpha val="43000"/>
                    </a:srgbClr>
                  </a:outerShdw>
                </a:effectLst>
                <a:latin typeface="宋体" pitchFamily="2" charset="-122"/>
                <a:ea typeface="宋体" pitchFamily="2" charset="-122"/>
              </a:rPr>
              <a:t>取士制度</a:t>
            </a:r>
          </a:p>
        </p:txBody>
      </p:sp>
      <p:sp>
        <p:nvSpPr>
          <p:cNvPr id="212995" name="Text Box 3"/>
          <p:cNvSpPr txBox="1">
            <a:spLocks noChangeArrowheads="1"/>
          </p:cNvSpPr>
          <p:nvPr>
            <p:custDataLst>
              <p:tags r:id="rId5"/>
            </p:custDataLst>
          </p:nvPr>
        </p:nvSpPr>
        <p:spPr bwMode="auto">
          <a:xfrm>
            <a:off x="1905000" y="1143008"/>
            <a:ext cx="8534400" cy="460375"/>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zh-CN" sz="2400" b="1">
                <a:solidFill>
                  <a:srgbClr val="000000"/>
                </a:solidFill>
                <a:latin typeface="仿宋_GB2312" pitchFamily="49" charset="-122"/>
                <a:ea typeface="仿宋_GB2312" pitchFamily="49" charset="-122"/>
              </a:rPr>
              <a:t>①</a:t>
            </a:r>
            <a:r>
              <a:rPr lang="zh-CN" altLang="en-US" sz="2400" b="1">
                <a:solidFill>
                  <a:srgbClr val="000000"/>
                </a:solidFill>
                <a:latin typeface="黑体" panose="02010609060101010101" charset="-122"/>
                <a:ea typeface="黑体" panose="02010609060101010101" charset="-122"/>
              </a:rPr>
              <a:t>改革</a:t>
            </a:r>
            <a:r>
              <a:rPr lang="en-US" altLang="zh-CN" sz="2000" b="1">
                <a:solidFill>
                  <a:srgbClr val="000000"/>
                </a:solidFill>
                <a:latin typeface="黑体" panose="02010609060101010101" charset="-122"/>
                <a:ea typeface="黑体" panose="02010609060101010101" charset="-122"/>
              </a:rPr>
              <a:t>(</a:t>
            </a:r>
            <a:r>
              <a:rPr lang="zh-CN" altLang="en-US" sz="2000" b="1">
                <a:solidFill>
                  <a:srgbClr val="000000"/>
                </a:solidFill>
                <a:latin typeface="黑体" panose="02010609060101010101" charset="-122"/>
                <a:ea typeface="黑体" panose="02010609060101010101" charset="-122"/>
              </a:rPr>
              <a:t>内容上</a:t>
            </a:r>
            <a:r>
              <a:rPr lang="en-US" altLang="zh-CN" sz="2000" b="1">
                <a:solidFill>
                  <a:srgbClr val="000000"/>
                </a:solidFill>
                <a:latin typeface="黑体" panose="02010609060101010101" charset="-122"/>
                <a:ea typeface="黑体" panose="02010609060101010101" charset="-122"/>
              </a:rPr>
              <a:t>)</a:t>
            </a:r>
            <a:r>
              <a:rPr lang="zh-CN" altLang="en-US" sz="2400" b="1">
                <a:solidFill>
                  <a:srgbClr val="000000"/>
                </a:solidFill>
                <a:latin typeface="黑体" panose="02010609060101010101" charset="-122"/>
                <a:ea typeface="黑体" panose="02010609060101010101" charset="-122"/>
              </a:rPr>
              <a:t>科举制度</a:t>
            </a:r>
            <a:r>
              <a:rPr lang="en-US" altLang="zh-CN" sz="2400" b="1">
                <a:solidFill>
                  <a:srgbClr val="000000"/>
                </a:solidFill>
                <a:latin typeface="黑体" panose="02010609060101010101" charset="-122"/>
                <a:ea typeface="黑体" panose="02010609060101010101" charset="-122"/>
              </a:rPr>
              <a:t>:</a:t>
            </a:r>
            <a:r>
              <a:rPr lang="zh-CN" altLang="en-US" sz="2200" b="1">
                <a:solidFill>
                  <a:srgbClr val="0000FF"/>
                </a:solidFill>
                <a:latin typeface="黑体" panose="02010609060101010101" charset="-122"/>
                <a:ea typeface="黑体" panose="02010609060101010101" charset="-122"/>
              </a:rPr>
              <a:t>废诗赋取士</a:t>
            </a:r>
            <a:r>
              <a:rPr lang="en-US" altLang="zh-CN" sz="2200" b="1">
                <a:solidFill>
                  <a:srgbClr val="0000FF"/>
                </a:solidFill>
                <a:latin typeface="黑体" panose="02010609060101010101" charset="-122"/>
                <a:ea typeface="黑体" panose="02010609060101010101" charset="-122"/>
              </a:rPr>
              <a:t>,</a:t>
            </a:r>
            <a:r>
              <a:rPr lang="zh-CN" altLang="en-US" sz="2200" b="1">
                <a:solidFill>
                  <a:srgbClr val="0000FF"/>
                </a:solidFill>
                <a:latin typeface="黑体" panose="02010609060101010101" charset="-122"/>
                <a:ea typeface="黑体" panose="02010609060101010101" charset="-122"/>
              </a:rPr>
              <a:t>注重能力的经义策论考试</a:t>
            </a:r>
          </a:p>
        </p:txBody>
      </p:sp>
      <p:sp>
        <p:nvSpPr>
          <p:cNvPr id="212997" name="Line 5"/>
          <p:cNvSpPr>
            <a:spLocks noChangeShapeType="1"/>
          </p:cNvSpPr>
          <p:nvPr>
            <p:custDataLst>
              <p:tags r:id="rId6"/>
            </p:custDataLst>
          </p:nvPr>
        </p:nvSpPr>
        <p:spPr bwMode="auto">
          <a:xfrm>
            <a:off x="1524000" y="685800"/>
            <a:ext cx="9144000" cy="0"/>
          </a:xfrm>
          <a:prstGeom prst="line">
            <a:avLst/>
          </a:prstGeom>
          <a:noFill/>
          <a:ln w="28575">
            <a:solidFill>
              <a:srgbClr val="FF6600"/>
            </a:solidFill>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fontAlgn="base">
              <a:spcBef>
                <a:spcPct val="0"/>
              </a:spcBef>
              <a:spcAft>
                <a:spcPct val="0"/>
              </a:spcAft>
            </a:pPr>
            <a:endParaRPr lang="zh-CN" altLang="en-US">
              <a:solidFill>
                <a:srgbClr val="000000"/>
              </a:solidFill>
              <a:ea typeface="黑体" panose="02010609060101010101" charset="-122"/>
            </a:endParaRPr>
          </a:p>
        </p:txBody>
      </p:sp>
      <p:sp>
        <p:nvSpPr>
          <p:cNvPr id="212998" name="Text Box 6"/>
          <p:cNvSpPr txBox="1">
            <a:spLocks noChangeArrowheads="1"/>
          </p:cNvSpPr>
          <p:nvPr>
            <p:custDataLst>
              <p:tags r:id="rId7"/>
            </p:custDataLst>
          </p:nvPr>
        </p:nvSpPr>
        <p:spPr bwMode="auto">
          <a:xfrm>
            <a:off x="1828800" y="2057408"/>
            <a:ext cx="8229600" cy="460375"/>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en-US" sz="2400" b="1">
                <a:solidFill>
                  <a:srgbClr val="000000"/>
                </a:solidFill>
                <a:ea typeface="仿宋_GB2312" pitchFamily="49" charset="-122"/>
              </a:rPr>
              <a:t>②</a:t>
            </a:r>
            <a:r>
              <a:rPr lang="zh-CN" altLang="en-US" sz="2400" b="1">
                <a:solidFill>
                  <a:srgbClr val="000000"/>
                </a:solidFill>
                <a:ea typeface="仿宋_GB2312" pitchFamily="49" charset="-122"/>
              </a:rPr>
              <a:t>选官制度改革</a:t>
            </a:r>
            <a:r>
              <a:rPr lang="en-US" altLang="zh-CN" sz="2400" b="1">
                <a:solidFill>
                  <a:srgbClr val="000000"/>
                </a:solidFill>
                <a:ea typeface="仿宋_GB2312" pitchFamily="49" charset="-122"/>
              </a:rPr>
              <a:t>:</a:t>
            </a:r>
            <a:r>
              <a:rPr lang="zh-CN" altLang="en-US" sz="2200" b="1">
                <a:solidFill>
                  <a:srgbClr val="0000FF"/>
                </a:solidFill>
                <a:latin typeface="仿宋_GB2312" pitchFamily="49" charset="-122"/>
                <a:ea typeface="仿宋_GB2312" pitchFamily="49" charset="-122"/>
              </a:rPr>
              <a:t>贯彻择优录用</a:t>
            </a:r>
            <a:r>
              <a:rPr lang="en-US" altLang="zh-CN" sz="2200" b="1">
                <a:solidFill>
                  <a:srgbClr val="0000FF"/>
                </a:solidFill>
                <a:latin typeface="仿宋_GB2312" pitchFamily="49" charset="-122"/>
                <a:ea typeface="仿宋_GB2312" pitchFamily="49" charset="-122"/>
              </a:rPr>
              <a:t>,</a:t>
            </a:r>
            <a:r>
              <a:rPr kumimoji="1" lang="zh-CN" altLang="en-US" sz="2200" b="1">
                <a:solidFill>
                  <a:srgbClr val="0000FF"/>
                </a:solidFill>
                <a:latin typeface="仿宋_GB2312" pitchFamily="49" charset="-122"/>
                <a:ea typeface="仿宋_GB2312" pitchFamily="49" charset="-122"/>
              </a:rPr>
              <a:t>惟才用人</a:t>
            </a:r>
            <a:r>
              <a:rPr lang="zh-CN" altLang="en-US" sz="2200" b="1">
                <a:solidFill>
                  <a:srgbClr val="0000FF"/>
                </a:solidFill>
                <a:latin typeface="仿宋_GB2312" pitchFamily="49" charset="-122"/>
                <a:ea typeface="仿宋_GB2312" pitchFamily="49" charset="-122"/>
              </a:rPr>
              <a:t>的原则</a:t>
            </a:r>
            <a:r>
              <a:rPr lang="en-US" altLang="zh-CN" sz="2200" b="1">
                <a:solidFill>
                  <a:srgbClr val="0000FF"/>
                </a:solidFill>
                <a:latin typeface="仿宋_GB2312" pitchFamily="49" charset="-122"/>
                <a:ea typeface="仿宋_GB2312" pitchFamily="49" charset="-122"/>
              </a:rPr>
              <a:t>,</a:t>
            </a:r>
            <a:r>
              <a:rPr kumimoji="1" lang="en-US" altLang="zh-CN" sz="2200" b="1">
                <a:solidFill>
                  <a:srgbClr val="0000FF"/>
                </a:solidFill>
                <a:latin typeface="仿宋_GB2312" pitchFamily="49" charset="-122"/>
                <a:ea typeface="仿宋_GB2312" pitchFamily="49" charset="-122"/>
              </a:rPr>
              <a:t> </a:t>
            </a:r>
            <a:r>
              <a:rPr kumimoji="1" lang="zh-CN" altLang="en-US" sz="2200" b="1">
                <a:solidFill>
                  <a:srgbClr val="0000FF"/>
                </a:solidFill>
                <a:latin typeface="仿宋_GB2312" pitchFamily="49" charset="-122"/>
                <a:ea typeface="仿宋_GB2312" pitchFamily="49" charset="-122"/>
              </a:rPr>
              <a:t>克服恩荫弊病</a:t>
            </a:r>
          </a:p>
        </p:txBody>
      </p:sp>
      <p:sp>
        <p:nvSpPr>
          <p:cNvPr id="212999" name="Text Box 7"/>
          <p:cNvSpPr txBox="1">
            <a:spLocks noChangeArrowheads="1"/>
          </p:cNvSpPr>
          <p:nvPr>
            <p:custDataLst>
              <p:tags r:id="rId8"/>
            </p:custDataLst>
          </p:nvPr>
        </p:nvSpPr>
        <p:spPr bwMode="auto">
          <a:xfrm>
            <a:off x="1828800" y="2971808"/>
            <a:ext cx="8382000" cy="768350"/>
          </a:xfrm>
          <a:prstGeom prst="rect">
            <a:avLst/>
          </a:prstGeom>
          <a:solidFill>
            <a:srgbClr val="FFFF00"/>
          </a:solidFill>
          <a:ln w="9525">
            <a:solidFill>
              <a:srgbClr val="00FF00"/>
            </a:solidFill>
            <a:miter lim="800000"/>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lang="en-US" altLang="en-US" b="1">
                <a:solidFill>
                  <a:srgbClr val="000000"/>
                </a:solidFill>
                <a:ea typeface="黑体" panose="02010609060101010101" charset="-122"/>
              </a:rPr>
              <a:t>③</a:t>
            </a:r>
            <a:r>
              <a:rPr lang="zh-CN" altLang="en-US" sz="2400" b="1">
                <a:solidFill>
                  <a:srgbClr val="000000"/>
                </a:solidFill>
                <a:ea typeface="仿宋_GB2312" pitchFamily="49" charset="-122"/>
              </a:rPr>
              <a:t>学校教育改革</a:t>
            </a:r>
            <a:r>
              <a:rPr lang="en-US" altLang="zh-CN" sz="2400" b="1">
                <a:solidFill>
                  <a:srgbClr val="000000"/>
                </a:solidFill>
                <a:ea typeface="仿宋_GB2312" pitchFamily="49" charset="-122"/>
              </a:rPr>
              <a:t>:</a:t>
            </a:r>
            <a:r>
              <a:rPr lang="zh-CN" altLang="en-US" sz="2000" b="1">
                <a:solidFill>
                  <a:srgbClr val="0000FF"/>
                </a:solidFill>
                <a:latin typeface="仿宋_GB2312" pitchFamily="49" charset="-122"/>
                <a:ea typeface="仿宋_GB2312" pitchFamily="49" charset="-122"/>
              </a:rPr>
              <a:t>整顿太学</a:t>
            </a:r>
            <a:r>
              <a:rPr lang="en-US" altLang="zh-CN" sz="2000" b="1">
                <a:solidFill>
                  <a:srgbClr val="0000FF"/>
                </a:solidFill>
                <a:latin typeface="仿宋_GB2312" pitchFamily="49" charset="-122"/>
                <a:ea typeface="仿宋_GB2312" pitchFamily="49" charset="-122"/>
              </a:rPr>
              <a:t>,</a:t>
            </a:r>
            <a:r>
              <a:rPr lang="zh-CN" altLang="en-US" sz="2000" b="1">
                <a:solidFill>
                  <a:srgbClr val="0000FF"/>
                </a:solidFill>
                <a:ea typeface="黑体" panose="02010609060101010101" charset="-122"/>
              </a:rPr>
              <a:t>太学生中的优异者可免试做官，开新学科，设学田。</a:t>
            </a:r>
            <a:endParaRPr kumimoji="1" lang="zh-CN" altLang="en-US" sz="2000" b="1">
              <a:solidFill>
                <a:srgbClr val="0000FF"/>
              </a:solidFill>
              <a:latin typeface="仿宋_GB2312" pitchFamily="49" charset="-122"/>
              <a:ea typeface="仿宋_GB2312" pitchFamily="49" charset="-122"/>
            </a:endParaRPr>
          </a:p>
        </p:txBody>
      </p:sp>
      <p:sp>
        <p:nvSpPr>
          <p:cNvPr id="213000" name="Rectangle 8"/>
          <p:cNvSpPr>
            <a:spLocks noChangeArrowheads="1"/>
          </p:cNvSpPr>
          <p:nvPr>
            <p:custDataLst>
              <p:tags r:id="rId9"/>
            </p:custDataLst>
          </p:nvPr>
        </p:nvSpPr>
        <p:spPr bwMode="auto">
          <a:xfrm>
            <a:off x="1752600" y="4191007"/>
            <a:ext cx="8229600" cy="8299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fontAlgn="base">
              <a:spcBef>
                <a:spcPct val="0"/>
              </a:spcBef>
              <a:spcAft>
                <a:spcPct val="0"/>
              </a:spcAft>
            </a:pPr>
            <a:r>
              <a:rPr kumimoji="1" lang="zh-CN" altLang="en-US" sz="2400" b="1">
                <a:solidFill>
                  <a:srgbClr val="FF0000"/>
                </a:solidFill>
                <a:effectLst>
                  <a:outerShdw blurRad="38100" dist="38100" dir="2700000" algn="tl">
                    <a:srgbClr val="C0C0C0"/>
                  </a:outerShdw>
                </a:effectLst>
                <a:latin typeface="仿宋_GB2312" pitchFamily="49" charset="-122"/>
                <a:ea typeface="仿宋_GB2312" pitchFamily="49" charset="-122"/>
              </a:rPr>
              <a:t>作用</a:t>
            </a:r>
            <a:r>
              <a:rPr kumimoji="1" lang="en-US" altLang="zh-CN" sz="2400" b="1">
                <a:solidFill>
                  <a:srgbClr val="FF0000"/>
                </a:solidFill>
                <a:effectLst>
                  <a:outerShdw blurRad="38100" dist="38100" dir="2700000" algn="tl">
                    <a:srgbClr val="C0C0C0"/>
                  </a:outerShdw>
                </a:effectLst>
                <a:latin typeface="仿宋_GB2312" pitchFamily="49" charset="-122"/>
                <a:ea typeface="仿宋_GB2312" pitchFamily="49" charset="-122"/>
              </a:rPr>
              <a:t>:</a:t>
            </a:r>
          </a:p>
          <a:p>
            <a:pPr fontAlgn="base">
              <a:spcBef>
                <a:spcPct val="0"/>
              </a:spcBef>
              <a:spcAft>
                <a:spcPct val="0"/>
              </a:spcAft>
            </a:pPr>
            <a:r>
              <a:rPr kumimoji="1" lang="en-US" altLang="zh-CN" sz="2400" b="1">
                <a:solidFill>
                  <a:srgbClr val="FF0000"/>
                </a:solidFill>
                <a:effectLst>
                  <a:outerShdw blurRad="38100" dist="38100" dir="2700000" algn="tl">
                    <a:srgbClr val="C0C0C0"/>
                  </a:outerShdw>
                </a:effectLst>
                <a:latin typeface="仿宋_GB2312" pitchFamily="49" charset="-122"/>
                <a:ea typeface="仿宋_GB2312" pitchFamily="49" charset="-122"/>
              </a:rPr>
              <a:t> </a:t>
            </a:r>
            <a:r>
              <a:rPr kumimoji="1" lang="zh-CN" altLang="en-US" sz="2400" b="1">
                <a:solidFill>
                  <a:srgbClr val="FF0000"/>
                </a:solidFill>
                <a:effectLst>
                  <a:outerShdw blurRad="38100" dist="38100" dir="2700000" algn="tl">
                    <a:srgbClr val="C0C0C0"/>
                  </a:outerShdw>
                </a:effectLst>
                <a:latin typeface="仿宋_GB2312" pitchFamily="49" charset="-122"/>
                <a:ea typeface="仿宋_GB2312" pitchFamily="49" charset="-122"/>
              </a:rPr>
              <a:t>学校成为变法造舆论、育人才的地方</a:t>
            </a:r>
            <a:r>
              <a:rPr kumimoji="1" lang="en-US" altLang="zh-CN" sz="2400" b="1">
                <a:solidFill>
                  <a:srgbClr val="FF0000"/>
                </a:solidFill>
                <a:effectLst>
                  <a:outerShdw blurRad="38100" dist="38100" dir="2700000" algn="tl">
                    <a:srgbClr val="C0C0C0"/>
                  </a:outerShdw>
                </a:effectLst>
                <a:latin typeface="仿宋_GB2312" pitchFamily="49" charset="-122"/>
                <a:ea typeface="仿宋_GB2312" pitchFamily="49" charset="-122"/>
              </a:rPr>
              <a:t>,</a:t>
            </a:r>
            <a:r>
              <a:rPr kumimoji="1" lang="zh-CN" altLang="en-US" sz="2400" b="1">
                <a:solidFill>
                  <a:srgbClr val="FF0000"/>
                </a:solidFill>
                <a:effectLst>
                  <a:outerShdw blurRad="38100" dist="38100" dir="2700000" algn="tl">
                    <a:srgbClr val="C0C0C0"/>
                  </a:outerShdw>
                </a:effectLst>
                <a:latin typeface="仿宋_GB2312" pitchFamily="49" charset="-122"/>
                <a:ea typeface="仿宋_GB2312" pitchFamily="49" charset="-122"/>
              </a:rPr>
              <a:t>为政府培养实用人才</a:t>
            </a:r>
          </a:p>
        </p:txBody>
      </p:sp>
      <p:grpSp>
        <p:nvGrpSpPr>
          <p:cNvPr id="213001" name="Group 9"/>
          <p:cNvGrpSpPr/>
          <p:nvPr>
            <p:custDataLst>
              <p:tags r:id="rId10"/>
            </p:custDataLst>
          </p:nvPr>
        </p:nvGrpSpPr>
        <p:grpSpPr>
          <a:xfrm>
            <a:off x="2286000" y="1752600"/>
            <a:ext cx="7353300" cy="4622800"/>
            <a:chOff x="528" y="144"/>
            <a:chExt cx="4632" cy="2912"/>
          </a:xfrm>
        </p:grpSpPr>
        <p:pic>
          <p:nvPicPr>
            <p:cNvPr id="213002" name="Picture 10" descr="已修“武学习武图”"/>
            <p:cNvPicPr>
              <a:picLocks noChangeAspect="1" noChangeArrowheads="1"/>
            </p:cNvPicPr>
            <p:nvPr>
              <p:custDataLst>
                <p:tags r:id="rId12"/>
              </p:custDataLst>
            </p:nvPr>
          </p:nvPicPr>
          <p:blipFill>
            <a:blip r:embed="rId11">
              <a:extLst>
                <a:ext uri="{28A0092B-C50C-407E-A947-70E740481C1C}">
                  <a14:useLocalDpi xmlns:a14="http://schemas.microsoft.com/office/drawing/2010/main" val="0"/>
                </a:ext>
              </a:extLst>
            </a:blip>
            <a:stretch>
              <a:fillRect/>
            </a:stretch>
          </p:blipFill>
          <p:spPr bwMode="auto">
            <a:xfrm>
              <a:off x="528" y="144"/>
              <a:ext cx="4632" cy="2912"/>
            </a:xfrm>
            <a:prstGeom prst="rect">
              <a:avLst/>
            </a:prstGeom>
            <a:noFill/>
            <a:extLst>
              <a:ext uri="{909E8E84-426E-40DD-AFC4-6F175D3DCCD1}">
                <a14:hiddenFill xmlns:a14="http://schemas.microsoft.com/office/drawing/2010/main">
                  <a:solidFill>
                    <a:srgbClr val="FFFFFF"/>
                  </a:solidFill>
                </a14:hiddenFill>
              </a:ext>
            </a:extLst>
          </p:spPr>
        </p:pic>
        <p:sp>
          <p:nvSpPr>
            <p:cNvPr id="213003" name="Text Box 11"/>
            <p:cNvSpPr txBox="1">
              <a:spLocks noChangeArrowheads="1"/>
            </p:cNvSpPr>
            <p:nvPr>
              <p:custDataLst>
                <p:tags r:id="rId13"/>
              </p:custDataLst>
            </p:nvPr>
          </p:nvSpPr>
          <p:spPr bwMode="auto">
            <a:xfrm>
              <a:off x="1200" y="2592"/>
              <a:ext cx="915" cy="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kumimoji="1" lang="zh-CN" altLang="en-US" sz="2000" b="1">
                  <a:solidFill>
                    <a:srgbClr val="000000"/>
                  </a:solidFill>
                  <a:latin typeface="Times New Roman" pitchFamily="18" charset="0"/>
                </a:rPr>
                <a:t>武学习武图</a:t>
              </a:r>
            </a:p>
          </p:txBody>
        </p:sp>
      </p:grpSp>
      <p:sp>
        <p:nvSpPr>
          <p:cNvPr id="213004" name="Text Box 12" descr="蓝色面巾纸"/>
          <p:cNvSpPr txBox="1">
            <a:spLocks noChangeArrowheads="1"/>
          </p:cNvSpPr>
          <p:nvPr>
            <p:custDataLst>
              <p:tags r:id="rId14"/>
            </p:custDataLst>
          </p:nvPr>
        </p:nvSpPr>
        <p:spPr bwMode="auto">
          <a:xfrm>
            <a:off x="2209800" y="2895600"/>
            <a:ext cx="7620000" cy="1568450"/>
          </a:xfrm>
          <a:prstGeom prst="rect">
            <a:avLst/>
          </a:prstGeom>
          <a:blipFill dpi="0" rotWithShape="1">
            <a:blip r:embed="rId15"/>
            <a:tile tx="0" ty="0" sx="100000" sy="100000" flip="none" algn="tl"/>
          </a:blipFill>
          <a:ln w="9525">
            <a:solidFill>
              <a:schemeClr val="bg2"/>
            </a:solidFill>
            <a:miter lim="800000"/>
          </a:ln>
          <a:effectLst>
            <a:outerShdw dist="107763" dir="2700000" algn="ctr" rotWithShape="0">
              <a:schemeClr val="tx1"/>
            </a:outerShdw>
          </a:effectLst>
        </p:spPr>
        <p:txBody>
          <a:bodyPr>
            <a:spAutoFit/>
          </a:bodyPr>
          <a:lstStyle/>
          <a:p>
            <a:pPr fontAlgn="base">
              <a:spcBef>
                <a:spcPct val="0"/>
              </a:spcBef>
              <a:spcAft>
                <a:spcPct val="0"/>
              </a:spcAft>
            </a:pPr>
            <a:r>
              <a:rPr kumimoji="1" lang="en-US" altLang="zh-CN" sz="2400">
                <a:solidFill>
                  <a:srgbClr val="000000"/>
                </a:solidFill>
                <a:latin typeface="Times New Roman" pitchFamily="18" charset="0"/>
                <a:ea typeface="楷体_GB2312" pitchFamily="49" charset="-122"/>
              </a:rPr>
              <a:t>        </a:t>
            </a:r>
            <a:r>
              <a:rPr kumimoji="1" lang="zh-CN" altLang="en-US" sz="2400">
                <a:solidFill>
                  <a:srgbClr val="000000"/>
                </a:solidFill>
                <a:latin typeface="Times New Roman" pitchFamily="18" charset="0"/>
                <a:ea typeface="楷体_GB2312" pitchFamily="49" charset="-122"/>
              </a:rPr>
              <a:t>恩泽子弟，庠序不教之以道艺，官司不考问其才能，父兄不保任其行义，而朝廷辄以官予之，而任之以事。</a:t>
            </a:r>
          </a:p>
          <a:p>
            <a:pPr fontAlgn="base">
              <a:spcBef>
                <a:spcPct val="0"/>
              </a:spcBef>
              <a:spcAft>
                <a:spcPct val="0"/>
              </a:spcAft>
            </a:pPr>
            <a:endParaRPr kumimoji="1" lang="zh-CN" altLang="en-US" sz="2400">
              <a:solidFill>
                <a:srgbClr val="000000"/>
              </a:solidFill>
              <a:latin typeface="Times New Roman" panose="02020603050405020304" pitchFamily="18" charset="0"/>
              <a:ea typeface="楷体_GB2312" pitchFamily="49" charset="-122"/>
            </a:endParaRPr>
          </a:p>
          <a:p>
            <a:pPr algn="r" fontAlgn="base">
              <a:spcBef>
                <a:spcPct val="0"/>
              </a:spcBef>
              <a:spcAft>
                <a:spcPct val="0"/>
              </a:spcAft>
            </a:pPr>
            <a:r>
              <a:rPr kumimoji="1" lang="en-US" altLang="zh-CN" sz="2400">
                <a:solidFill>
                  <a:srgbClr val="000000"/>
                </a:solidFill>
                <a:latin typeface="Times New Roman" pitchFamily="18" charset="0"/>
                <a:ea typeface="楷体_GB2312" pitchFamily="49" charset="-122"/>
              </a:rPr>
              <a:t>——</a:t>
            </a:r>
            <a:r>
              <a:rPr kumimoji="1" lang="zh-CN" altLang="en-US" sz="2400">
                <a:solidFill>
                  <a:srgbClr val="000000"/>
                </a:solidFill>
                <a:latin typeface="Times New Roman" pitchFamily="18" charset="0"/>
                <a:ea typeface="楷体_GB2312" pitchFamily="49" charset="-122"/>
              </a:rPr>
              <a:t>王安石</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2995"/>
                                        </p:tgtEl>
                                        <p:attrNameLst>
                                          <p:attrName>style.visibility</p:attrName>
                                        </p:attrNameLst>
                                      </p:cBhvr>
                                      <p:to>
                                        <p:strVal val="visible"/>
                                      </p:to>
                                    </p:set>
                                    <p:animEffect transition="in" filter="fade">
                                      <p:cBhvr>
                                        <p:cTn id="7" dur="1000"/>
                                        <p:tgtEl>
                                          <p:spTgt spid="212995"/>
                                        </p:tgtEl>
                                      </p:cBhvr>
                                    </p:animEffect>
                                    <p:anim calcmode="lin" valueType="num">
                                      <p:cBhvr>
                                        <p:cTn id="8" dur="1000" fill="hold"/>
                                        <p:tgtEl>
                                          <p:spTgt spid="212995"/>
                                        </p:tgtEl>
                                        <p:attrNameLst>
                                          <p:attrName>ppt_x</p:attrName>
                                        </p:attrNameLst>
                                      </p:cBhvr>
                                      <p:tavLst>
                                        <p:tav tm="0">
                                          <p:val>
                                            <p:strVal val="#ppt_x"/>
                                          </p:val>
                                        </p:tav>
                                        <p:tav tm="100000">
                                          <p:val>
                                            <p:strVal val="#ppt_x"/>
                                          </p:val>
                                        </p:tav>
                                      </p:tavLst>
                                    </p:anim>
                                    <p:anim calcmode="lin" valueType="num">
                                      <p:cBhvr>
                                        <p:cTn id="9" dur="1000" fill="hold"/>
                                        <p:tgtEl>
                                          <p:spTgt spid="21299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afterGroup">
                            <p:stCondLst>
                              <p:cond delay="0"/>
                            </p:stCondLst>
                            <p:childTnLst>
                              <p:par>
                                <p:cTn id="12" presetID="22" presetClass="entr" presetSubtype="4" fill="hold" grpId="1" nodeType="clickEffect">
                                  <p:stCondLst>
                                    <p:cond delay="0"/>
                                  </p:stCondLst>
                                  <p:childTnLst>
                                    <p:set>
                                      <p:cBhvr>
                                        <p:cTn id="13" dur="1" fill="hold">
                                          <p:stCondLst>
                                            <p:cond delay="0"/>
                                          </p:stCondLst>
                                        </p:cTn>
                                        <p:tgtEl>
                                          <p:spTgt spid="212998"/>
                                        </p:tgtEl>
                                        <p:attrNameLst>
                                          <p:attrName>style.visibility</p:attrName>
                                        </p:attrNameLst>
                                      </p:cBhvr>
                                      <p:to>
                                        <p:strVal val="visible"/>
                                      </p:to>
                                    </p:set>
                                    <p:animEffect transition="in" filter="wipe(down)">
                                      <p:cBhvr>
                                        <p:cTn id="14" dur="500"/>
                                        <p:tgtEl>
                                          <p:spTgt spid="212998"/>
                                        </p:tgtEl>
                                      </p:cBhvr>
                                    </p:animEffect>
                                  </p:childTnLst>
                                </p:cTn>
                              </p:par>
                            </p:childTnLst>
                          </p:cTn>
                        </p:par>
                      </p:childTnLst>
                    </p:cTn>
                  </p:par>
                  <p:par>
                    <p:cTn id="15" fill="hold" nodeType="clickPar">
                      <p:stCondLst>
                        <p:cond delay="indefinite"/>
                      </p:stCondLst>
                      <p:childTnLst>
                        <p:par>
                          <p:cTn id="16" fill="hold" nodeType="afterGroup">
                            <p:stCondLst>
                              <p:cond delay="0"/>
                            </p:stCondLst>
                            <p:childTnLst>
                              <p:par>
                                <p:cTn id="17" presetID="29" presetClass="entr" presetSubtype="0" fill="hold" grpId="5" nodeType="clickEffect">
                                  <p:stCondLst>
                                    <p:cond delay="0"/>
                                  </p:stCondLst>
                                  <p:childTnLst>
                                    <p:set>
                                      <p:cBhvr>
                                        <p:cTn id="18" dur="1" fill="hold">
                                          <p:stCondLst>
                                            <p:cond delay="0"/>
                                          </p:stCondLst>
                                        </p:cTn>
                                        <p:tgtEl>
                                          <p:spTgt spid="213004"/>
                                        </p:tgtEl>
                                        <p:attrNameLst>
                                          <p:attrName>style.visibility</p:attrName>
                                        </p:attrNameLst>
                                      </p:cBhvr>
                                      <p:to>
                                        <p:strVal val="visible"/>
                                      </p:to>
                                    </p:set>
                                    <p:anim calcmode="lin" valueType="num">
                                      <p:cBhvr>
                                        <p:cTn id="19" dur="1000" fill="hold"/>
                                        <p:tgtEl>
                                          <p:spTgt spid="213004"/>
                                        </p:tgtEl>
                                        <p:attrNameLst>
                                          <p:attrName>ppt_x</p:attrName>
                                        </p:attrNameLst>
                                      </p:cBhvr>
                                      <p:tavLst>
                                        <p:tav tm="0">
                                          <p:val>
                                            <p:strVal val="#ppt_x-.2"/>
                                          </p:val>
                                        </p:tav>
                                        <p:tav tm="100000">
                                          <p:val>
                                            <p:strVal val="#ppt_x"/>
                                          </p:val>
                                        </p:tav>
                                      </p:tavLst>
                                    </p:anim>
                                    <p:anim calcmode="lin" valueType="num">
                                      <p:cBhvr>
                                        <p:cTn id="20" dur="1000" fill="hold"/>
                                        <p:tgtEl>
                                          <p:spTgt spid="213004"/>
                                        </p:tgtEl>
                                        <p:attrNameLst>
                                          <p:attrName>ppt_y</p:attrName>
                                        </p:attrNameLst>
                                      </p:cBhvr>
                                      <p:tavLst>
                                        <p:tav tm="0">
                                          <p:val>
                                            <p:strVal val="#ppt_y"/>
                                          </p:val>
                                        </p:tav>
                                        <p:tav tm="100000">
                                          <p:val>
                                            <p:strVal val="#ppt_y"/>
                                          </p:val>
                                        </p:tav>
                                      </p:tavLst>
                                    </p:anim>
                                    <p:animEffect transition="in" filter="wipe(right)" prLst="gradientSize: 0.1">
                                      <p:cBhvr>
                                        <p:cTn id="21" dur="1000"/>
                                        <p:tgtEl>
                                          <p:spTgt spid="213004"/>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37" presetClass="exit" presetSubtype="0" fill="hold" grpId="4" nodeType="clickEffect">
                                  <p:stCondLst>
                                    <p:cond delay="0"/>
                                  </p:stCondLst>
                                  <p:childTnLst>
                                    <p:animEffect transition="out" filter="fade">
                                      <p:cBhvr>
                                        <p:cTn id="25" dur="1000"/>
                                        <p:tgtEl>
                                          <p:spTgt spid="213004"/>
                                        </p:tgtEl>
                                      </p:cBhvr>
                                    </p:animEffect>
                                    <p:anim calcmode="lin" valueType="num">
                                      <p:cBhvr>
                                        <p:cTn id="26" dur="1000"/>
                                        <p:tgtEl>
                                          <p:spTgt spid="213004"/>
                                        </p:tgtEl>
                                        <p:attrNameLst>
                                          <p:attrName>ppt_x</p:attrName>
                                        </p:attrNameLst>
                                      </p:cBhvr>
                                      <p:tavLst>
                                        <p:tav tm="0">
                                          <p:val>
                                            <p:strVal val="ppt_x"/>
                                          </p:val>
                                        </p:tav>
                                        <p:tav tm="100000">
                                          <p:val>
                                            <p:strVal val="ppt_x"/>
                                          </p:val>
                                        </p:tav>
                                      </p:tavLst>
                                    </p:anim>
                                    <p:anim calcmode="lin" valueType="num">
                                      <p:cBhvr>
                                        <p:cTn id="27" dur="100" decel="100000"/>
                                        <p:tgtEl>
                                          <p:spTgt spid="213004"/>
                                        </p:tgtEl>
                                        <p:attrNameLst>
                                          <p:attrName>ppt_y</p:attrName>
                                        </p:attrNameLst>
                                      </p:cBhvr>
                                      <p:tavLst>
                                        <p:tav tm="0">
                                          <p:val>
                                            <p:strVal val="ppt_y"/>
                                          </p:val>
                                        </p:tav>
                                        <p:tav tm="100000">
                                          <p:val>
                                            <p:strVal val="ppt_y-.03"/>
                                          </p:val>
                                        </p:tav>
                                      </p:tavLst>
                                    </p:anim>
                                    <p:anim calcmode="lin" valueType="num">
                                      <p:cBhvr>
                                        <p:cTn id="28" dur="900" accel="100000">
                                          <p:stCondLst>
                                            <p:cond delay="100"/>
                                          </p:stCondLst>
                                        </p:cTn>
                                        <p:tgtEl>
                                          <p:spTgt spid="213004"/>
                                        </p:tgtEl>
                                        <p:attrNameLst>
                                          <p:attrName>ppt_y</p:attrName>
                                        </p:attrNameLst>
                                      </p:cBhvr>
                                      <p:tavLst>
                                        <p:tav tm="0">
                                          <p:val>
                                            <p:strVal val="ppt_y"/>
                                          </p:val>
                                        </p:tav>
                                        <p:tav tm="100000">
                                          <p:val>
                                            <p:strVal val="ppt_y+1"/>
                                          </p:val>
                                        </p:tav>
                                      </p:tavLst>
                                    </p:anim>
                                    <p:set>
                                      <p:cBhvr>
                                        <p:cTn id="29" dur="1" fill="hold">
                                          <p:stCondLst>
                                            <p:cond delay="999"/>
                                          </p:stCondLst>
                                        </p:cTn>
                                        <p:tgtEl>
                                          <p:spTgt spid="213004"/>
                                        </p:tgtEl>
                                        <p:attrNameLst>
                                          <p:attrName>style.visibility</p:attrName>
                                        </p:attrNameLst>
                                      </p:cBhvr>
                                      <p:to>
                                        <p:strVal val="hidden"/>
                                      </p:to>
                                    </p:set>
                                  </p:childTnLst>
                                </p:cTn>
                              </p:par>
                            </p:childTnLst>
                          </p:cTn>
                        </p:par>
                      </p:childTnLst>
                    </p:cTn>
                  </p:par>
                  <p:par>
                    <p:cTn id="30" fill="hold" nodeType="clickPar">
                      <p:stCondLst>
                        <p:cond delay="indefinite"/>
                      </p:stCondLst>
                      <p:childTnLst>
                        <p:par>
                          <p:cTn id="31" fill="hold" nodeType="afterGroup">
                            <p:stCondLst>
                              <p:cond delay="0"/>
                            </p:stCondLst>
                            <p:childTnLst>
                              <p:par>
                                <p:cTn id="32" presetID="22" presetClass="entr" presetSubtype="4" fill="hold" grpId="2" nodeType="clickEffect">
                                  <p:stCondLst>
                                    <p:cond delay="0"/>
                                  </p:stCondLst>
                                  <p:childTnLst>
                                    <p:set>
                                      <p:cBhvr>
                                        <p:cTn id="33" dur="1" fill="hold">
                                          <p:stCondLst>
                                            <p:cond delay="0"/>
                                          </p:stCondLst>
                                        </p:cTn>
                                        <p:tgtEl>
                                          <p:spTgt spid="212999"/>
                                        </p:tgtEl>
                                        <p:attrNameLst>
                                          <p:attrName>style.visibility</p:attrName>
                                        </p:attrNameLst>
                                      </p:cBhvr>
                                      <p:to>
                                        <p:strVal val="visible"/>
                                      </p:to>
                                    </p:set>
                                    <p:animEffect transition="in" filter="wipe(down)">
                                      <p:cBhvr>
                                        <p:cTn id="34" dur="500"/>
                                        <p:tgtEl>
                                          <p:spTgt spid="212999"/>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29" presetClass="entr" presetSubtype="0" fill="hold" nodeType="clickEffect">
                                  <p:stCondLst>
                                    <p:cond delay="0"/>
                                  </p:stCondLst>
                                  <p:childTnLst>
                                    <p:set>
                                      <p:cBhvr>
                                        <p:cTn id="38" dur="1" fill="hold">
                                          <p:stCondLst>
                                            <p:cond delay="0"/>
                                          </p:stCondLst>
                                        </p:cTn>
                                        <p:tgtEl>
                                          <p:spTgt spid="213001"/>
                                        </p:tgtEl>
                                        <p:attrNameLst>
                                          <p:attrName>style.visibility</p:attrName>
                                        </p:attrNameLst>
                                      </p:cBhvr>
                                      <p:to>
                                        <p:strVal val="visible"/>
                                      </p:to>
                                    </p:set>
                                    <p:anim calcmode="lin" valueType="num">
                                      <p:cBhvr>
                                        <p:cTn id="39" dur="1000" fill="hold"/>
                                        <p:tgtEl>
                                          <p:spTgt spid="213001"/>
                                        </p:tgtEl>
                                        <p:attrNameLst>
                                          <p:attrName>ppt_x</p:attrName>
                                        </p:attrNameLst>
                                      </p:cBhvr>
                                      <p:tavLst>
                                        <p:tav tm="0">
                                          <p:val>
                                            <p:strVal val="#ppt_x-.2"/>
                                          </p:val>
                                        </p:tav>
                                        <p:tav tm="100000">
                                          <p:val>
                                            <p:strVal val="#ppt_x"/>
                                          </p:val>
                                        </p:tav>
                                      </p:tavLst>
                                    </p:anim>
                                    <p:anim calcmode="lin" valueType="num">
                                      <p:cBhvr>
                                        <p:cTn id="40" dur="1000" fill="hold"/>
                                        <p:tgtEl>
                                          <p:spTgt spid="213001"/>
                                        </p:tgtEl>
                                        <p:attrNameLst>
                                          <p:attrName>ppt_y</p:attrName>
                                        </p:attrNameLst>
                                      </p:cBhvr>
                                      <p:tavLst>
                                        <p:tav tm="0">
                                          <p:val>
                                            <p:strVal val="#ppt_y"/>
                                          </p:val>
                                        </p:tav>
                                        <p:tav tm="100000">
                                          <p:val>
                                            <p:strVal val="#ppt_y"/>
                                          </p:val>
                                        </p:tav>
                                      </p:tavLst>
                                    </p:anim>
                                    <p:animEffect transition="in" filter="wipe(right)" prLst="gradientSize: 0.1">
                                      <p:cBhvr>
                                        <p:cTn id="41" dur="1000"/>
                                        <p:tgtEl>
                                          <p:spTgt spid="213001"/>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2" presetClass="exit" presetSubtype="4" fill="hold" nodeType="clickEffect">
                                  <p:stCondLst>
                                    <p:cond delay="0"/>
                                  </p:stCondLst>
                                  <p:childTnLst>
                                    <p:anim calcmode="lin" valueType="num">
                                      <p:cBhvr additive="base">
                                        <p:cTn id="45" dur="500"/>
                                        <p:tgtEl>
                                          <p:spTgt spid="213001"/>
                                        </p:tgtEl>
                                        <p:attrNameLst>
                                          <p:attrName>ppt_x</p:attrName>
                                        </p:attrNameLst>
                                      </p:cBhvr>
                                      <p:tavLst>
                                        <p:tav tm="0">
                                          <p:val>
                                            <p:strVal val="ppt_x"/>
                                          </p:val>
                                        </p:tav>
                                        <p:tav tm="100000">
                                          <p:val>
                                            <p:strVal val="ppt_x"/>
                                          </p:val>
                                        </p:tav>
                                      </p:tavLst>
                                    </p:anim>
                                    <p:anim calcmode="lin" valueType="num">
                                      <p:cBhvr additive="base">
                                        <p:cTn id="46" dur="500"/>
                                        <p:tgtEl>
                                          <p:spTgt spid="213001"/>
                                        </p:tgtEl>
                                        <p:attrNameLst>
                                          <p:attrName>ppt_y</p:attrName>
                                        </p:attrNameLst>
                                      </p:cBhvr>
                                      <p:tavLst>
                                        <p:tav tm="0">
                                          <p:val>
                                            <p:strVal val="ppt_y"/>
                                          </p:val>
                                        </p:tav>
                                        <p:tav tm="100000">
                                          <p:val>
                                            <p:strVal val="1+ppt_h/2"/>
                                          </p:val>
                                        </p:tav>
                                      </p:tavLst>
                                    </p:anim>
                                    <p:set>
                                      <p:cBhvr>
                                        <p:cTn id="47" dur="1" fill="hold">
                                          <p:stCondLst>
                                            <p:cond delay="499"/>
                                          </p:stCondLst>
                                        </p:cTn>
                                        <p:tgtEl>
                                          <p:spTgt spid="213001"/>
                                        </p:tgtEl>
                                        <p:attrNameLst>
                                          <p:attrName>style.visibility</p:attrName>
                                        </p:attrNameLst>
                                      </p:cBhvr>
                                      <p:to>
                                        <p:strVal val="hidden"/>
                                      </p:to>
                                    </p:set>
                                  </p:childTnLst>
                                </p:cTn>
                              </p:par>
                            </p:childTnLst>
                          </p:cTn>
                        </p:par>
                      </p:childTnLst>
                    </p:cTn>
                  </p:par>
                  <p:par>
                    <p:cTn id="48" fill="hold" nodeType="clickPar">
                      <p:stCondLst>
                        <p:cond delay="indefinite"/>
                      </p:stCondLst>
                      <p:childTnLst>
                        <p:par>
                          <p:cTn id="49" fill="hold" nodeType="afterGroup">
                            <p:stCondLst>
                              <p:cond delay="0"/>
                            </p:stCondLst>
                            <p:childTnLst>
                              <p:par>
                                <p:cTn id="50" presetID="53" presetClass="entr" presetSubtype="0" fill="hold" grpId="3" nodeType="clickEffect">
                                  <p:stCondLst>
                                    <p:cond delay="0"/>
                                  </p:stCondLst>
                                  <p:childTnLst>
                                    <p:set>
                                      <p:cBhvr>
                                        <p:cTn id="51" dur="1" fill="hold">
                                          <p:stCondLst>
                                            <p:cond delay="0"/>
                                          </p:stCondLst>
                                        </p:cTn>
                                        <p:tgtEl>
                                          <p:spTgt spid="213000"/>
                                        </p:tgtEl>
                                        <p:attrNameLst>
                                          <p:attrName>style.visibility</p:attrName>
                                        </p:attrNameLst>
                                      </p:cBhvr>
                                      <p:to>
                                        <p:strVal val="visible"/>
                                      </p:to>
                                    </p:set>
                                    <p:anim calcmode="lin" valueType="num">
                                      <p:cBhvr>
                                        <p:cTn id="52" dur="500" fill="hold"/>
                                        <p:tgtEl>
                                          <p:spTgt spid="213000"/>
                                        </p:tgtEl>
                                        <p:attrNameLst>
                                          <p:attrName>ppt_w</p:attrName>
                                        </p:attrNameLst>
                                      </p:cBhvr>
                                      <p:tavLst>
                                        <p:tav tm="0">
                                          <p:val>
                                            <p:fltVal val="0"/>
                                          </p:val>
                                        </p:tav>
                                        <p:tav tm="100000">
                                          <p:val>
                                            <p:strVal val="#ppt_w"/>
                                          </p:val>
                                        </p:tav>
                                      </p:tavLst>
                                    </p:anim>
                                    <p:anim calcmode="lin" valueType="num">
                                      <p:cBhvr>
                                        <p:cTn id="53" dur="500" fill="hold"/>
                                        <p:tgtEl>
                                          <p:spTgt spid="213000"/>
                                        </p:tgtEl>
                                        <p:attrNameLst>
                                          <p:attrName>ppt_h</p:attrName>
                                        </p:attrNameLst>
                                      </p:cBhvr>
                                      <p:tavLst>
                                        <p:tav tm="0">
                                          <p:val>
                                            <p:fltVal val="0"/>
                                          </p:val>
                                        </p:tav>
                                        <p:tav tm="100000">
                                          <p:val>
                                            <p:strVal val="#ppt_h"/>
                                          </p:val>
                                        </p:tav>
                                      </p:tavLst>
                                    </p:anim>
                                    <p:animEffect transition="in" filter="fade">
                                      <p:cBhvr>
                                        <p:cTn id="54" dur="500"/>
                                        <p:tgtEl>
                                          <p:spTgt spid="2130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995" grpId="0"/>
      <p:bldP spid="212998" grpId="1"/>
      <p:bldP spid="212999" grpId="2"/>
      <p:bldP spid="213000" grpId="3"/>
      <p:bldP spid="213004" grpId="4"/>
      <p:bldP spid="213004" grpId="5"/>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370070" y="303530"/>
            <a:ext cx="4961890"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4</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、明朝张居正改革</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中国古代的重要变法和改革</a:t>
            </a:r>
          </a:p>
        </p:txBody>
      </p:sp>
      <p:sp>
        <p:nvSpPr>
          <p:cNvPr id="8" name="文本框 7"/>
          <p:cNvSpPr txBox="1"/>
          <p:nvPr>
            <p:custDataLst>
              <p:tags r:id="rId9"/>
            </p:custDataLst>
          </p:nvPr>
        </p:nvSpPr>
        <p:spPr>
          <a:xfrm>
            <a:off x="235585" y="1245870"/>
            <a:ext cx="8742045" cy="95313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1</a:t>
            </a:r>
            <a:r>
              <a:rPr lang="zh-CN" altLang="en-US" sz="2800" b="1">
                <a:latin typeface="DFKai-SB" panose="03000509000000000000" charset="-120"/>
                <a:ea typeface="DFKai-SB" panose="03000509000000000000" charset="-120"/>
                <a:cs typeface="DFKai-SB" panose="03000509000000000000" charset="-120"/>
              </a:rPr>
              <a:t>）背景：</a:t>
            </a:r>
            <a:r>
              <a:rPr lang="zh-CN" altLang="en-US" sz="2800" b="1">
                <a:latin typeface="DFKai-SB" panose="03000509000000000000" charset="-120"/>
                <a:ea typeface="DFKai-SB" panose="03000509000000000000" charset="-120"/>
              </a:rPr>
              <a:t>明中后期，政治日益腐败，统治危机不断加深</a:t>
            </a:r>
          </a:p>
        </p:txBody>
      </p:sp>
      <p:sp>
        <p:nvSpPr>
          <p:cNvPr id="9" name="文本框 8"/>
          <p:cNvSpPr txBox="1"/>
          <p:nvPr>
            <p:custDataLst>
              <p:tags r:id="rId10"/>
            </p:custDataLst>
          </p:nvPr>
        </p:nvSpPr>
        <p:spPr>
          <a:xfrm>
            <a:off x="234315" y="2698115"/>
            <a:ext cx="8916670" cy="95313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2</a:t>
            </a:r>
            <a:r>
              <a:rPr lang="zh-CN" altLang="en-US" sz="2800" b="1">
                <a:latin typeface="DFKai-SB" panose="03000509000000000000" charset="-120"/>
                <a:ea typeface="DFKai-SB" panose="03000509000000000000" charset="-120"/>
                <a:cs typeface="DFKai-SB" panose="03000509000000000000" charset="-120"/>
              </a:rPr>
              <a:t>）内容：整顿吏治，加强官吏考核；裁剪开支，清丈土地，改革税制（实行</a:t>
            </a:r>
            <a:r>
              <a:rPr lang="en-US" altLang="zh-CN" sz="2800" b="1">
                <a:latin typeface="DFKai-SB" panose="03000509000000000000" charset="-120"/>
                <a:ea typeface="DFKai-SB" panose="03000509000000000000" charset="-120"/>
                <a:cs typeface="DFKai-SB" panose="03000509000000000000" charset="-120"/>
              </a:rPr>
              <a:t>“</a:t>
            </a:r>
            <a:r>
              <a:rPr lang="zh-CN" altLang="en-US" sz="2800" b="1">
                <a:solidFill>
                  <a:srgbClr val="FF0000"/>
                </a:solidFill>
                <a:latin typeface="DFKai-SB" panose="03000509000000000000" charset="-120"/>
                <a:ea typeface="宋体" pitchFamily="2" charset="-122"/>
                <a:cs typeface="DFKai-SB" panose="03000509000000000000" charset="-120"/>
              </a:rPr>
              <a:t>一条鞭法</a:t>
            </a:r>
            <a:r>
              <a:rPr lang="en-US" altLang="zh-CN" sz="2800" b="1">
                <a:latin typeface="DFKai-SB" panose="03000509000000000000" charset="-120"/>
                <a:ea typeface="宋体" pitchFamily="2" charset="-122"/>
                <a:cs typeface="DFKai-SB" panose="03000509000000000000" charset="-120"/>
              </a:rPr>
              <a:t>”</a:t>
            </a:r>
            <a:r>
              <a:rPr lang="zh-CN" altLang="en-US" sz="2800" b="1">
                <a:latin typeface="DFKai-SB" panose="03000509000000000000" charset="-120"/>
                <a:ea typeface="宋体" pitchFamily="2" charset="-122"/>
                <a:cs typeface="DFKai-SB" panose="03000509000000000000" charset="-120"/>
              </a:rPr>
              <a:t>）</a:t>
            </a:r>
          </a:p>
        </p:txBody>
      </p:sp>
      <p:sp>
        <p:nvSpPr>
          <p:cNvPr id="10" name="文本框 9"/>
          <p:cNvSpPr txBox="1"/>
          <p:nvPr>
            <p:custDataLst>
              <p:tags r:id="rId11"/>
            </p:custDataLst>
          </p:nvPr>
        </p:nvSpPr>
        <p:spPr>
          <a:xfrm>
            <a:off x="216535" y="4292600"/>
            <a:ext cx="8063865" cy="138366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3</a:t>
            </a:r>
            <a:r>
              <a:rPr lang="zh-CN" altLang="en-US" sz="2800" b="1">
                <a:latin typeface="DFKai-SB" panose="03000509000000000000" charset="-120"/>
                <a:ea typeface="DFKai-SB" panose="03000509000000000000" charset="-120"/>
                <a:cs typeface="DFKai-SB" panose="03000509000000000000" charset="-120"/>
              </a:rPr>
              <a:t>）影响：财政收入增加，社会矛盾相对缓和，统治危机得到暂时缓解，后改革措施除一条鞭法外，几乎全部废止。</a:t>
            </a:r>
          </a:p>
        </p:txBody>
      </p:sp>
      <p:pic>
        <p:nvPicPr>
          <p:cNvPr id="11" name="图片 10" descr="29b401a677ab4626b00726f0b0d9c176_th"/>
          <p:cNvPicPr>
            <a:picLocks noChangeAspect="1"/>
          </p:cNvPicPr>
          <p:nvPr>
            <p:custDataLst>
              <p:tags r:id="rId13"/>
            </p:custDataLst>
          </p:nvPr>
        </p:nvPicPr>
        <p:blipFill>
          <a:blip r:embed="rId12"/>
          <a:srcRect l="20897" t="8744" r="30073" b="18584"/>
          <a:stretch>
            <a:fillRect/>
          </a:stretch>
        </p:blipFill>
        <p:spPr>
          <a:xfrm>
            <a:off x="8737600" y="2806700"/>
            <a:ext cx="3498215" cy="4019550"/>
          </a:xfrm>
          <a:prstGeom prst="ellipse">
            <a:avLst/>
          </a:prstGeom>
          <a:effectLst>
            <a:softEdge rad="31750"/>
          </a:effectLst>
        </p:spPr>
      </p:pic>
      <p:sp>
        <p:nvSpPr>
          <p:cNvPr id="2" name="矩形 1"/>
          <p:cNvSpPr/>
          <p:nvPr>
            <p:custDataLst>
              <p:tags r:id="rId14"/>
            </p:custDataLst>
          </p:nvPr>
        </p:nvSpPr>
        <p:spPr>
          <a:xfrm>
            <a:off x="282575" y="2038985"/>
            <a:ext cx="10293350" cy="36366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fontAlgn="auto"/>
            <a:r>
              <a:rPr lang="zh-CN" altLang="en-US" sz="2800" b="1" smtClean="0">
                <a:solidFill>
                  <a:schemeClr val="bg1"/>
                </a:solidFill>
                <a:latin typeface="楷体" panose="02010609060101010101" charset="-122"/>
                <a:ea typeface="楷体" panose="02010609060101010101" charset="-122"/>
                <a:sym typeface="+mn-ea"/>
              </a:rPr>
              <a:t>一条鞭法</a:t>
            </a:r>
          </a:p>
          <a:p>
            <a:pPr fontAlgn="auto"/>
            <a:r>
              <a:rPr lang="en-US" altLang="zh-CN" sz="2800" b="1" smtClean="0">
                <a:solidFill>
                  <a:schemeClr val="bg1"/>
                </a:solidFill>
                <a:latin typeface="楷体" panose="02010609060101010101" charset="-122"/>
                <a:ea typeface="楷体" panose="02010609060101010101" charset="-122"/>
              </a:rPr>
              <a:t>一条鞭法规定：把各州县的田赋、徭役以及其他杂征总为一条，合并征收银两，按亩折算缴纳。这样大大</a:t>
            </a:r>
            <a:r>
              <a:rPr lang="en-US" altLang="zh-CN" sz="2800" b="1" smtClean="0">
                <a:solidFill>
                  <a:srgbClr val="FF0000"/>
                </a:solidFill>
                <a:latin typeface="楷体" panose="02010609060101010101" charset="-122"/>
                <a:ea typeface="楷体" panose="02010609060101010101" charset="-122"/>
              </a:rPr>
              <a:t>简化了税制</a:t>
            </a:r>
            <a:r>
              <a:rPr lang="en-US" altLang="zh-CN" sz="2800" b="1" smtClean="0">
                <a:solidFill>
                  <a:schemeClr val="bg1"/>
                </a:solidFill>
                <a:latin typeface="楷体" panose="02010609060101010101" charset="-122"/>
                <a:ea typeface="楷体" panose="02010609060101010101" charset="-122"/>
              </a:rPr>
              <a:t>，</a:t>
            </a:r>
            <a:r>
              <a:rPr lang="en-US" altLang="zh-CN" sz="2800" b="1" smtClean="0">
                <a:solidFill>
                  <a:srgbClr val="FF0000"/>
                </a:solidFill>
                <a:latin typeface="楷体" panose="02010609060101010101" charset="-122"/>
                <a:ea typeface="楷体" panose="02010609060101010101" charset="-122"/>
              </a:rPr>
              <a:t>方便征收税款</a:t>
            </a:r>
            <a:r>
              <a:rPr lang="en-US" altLang="zh-CN" sz="2800" b="1" smtClean="0">
                <a:solidFill>
                  <a:schemeClr val="bg1"/>
                </a:solidFill>
                <a:latin typeface="楷体" panose="02010609060101010101" charset="-122"/>
                <a:ea typeface="楷体" panose="02010609060101010101" charset="-122"/>
              </a:rPr>
              <a:t>。</a:t>
            </a:r>
            <a:r>
              <a:rPr lang="en-US" altLang="zh-CN" sz="2800" b="1" smtClean="0">
                <a:solidFill>
                  <a:srgbClr val="FF0000"/>
                </a:solidFill>
                <a:latin typeface="楷体" panose="02010609060101010101" charset="-122"/>
                <a:ea typeface="楷体" panose="02010609060101010101" charset="-122"/>
              </a:rPr>
              <a:t>同时使地方官员难于作弊，进而增加财政收入</a:t>
            </a:r>
            <a:r>
              <a:rPr lang="en-US" altLang="zh-CN" sz="2800" b="1" smtClean="0">
                <a:solidFill>
                  <a:schemeClr val="bg1"/>
                </a:solidFill>
                <a:latin typeface="楷体" panose="02010609060101010101" charset="-122"/>
                <a:ea typeface="楷体" panose="02010609060101010101" charset="-122"/>
              </a:rPr>
              <a:t>。</a:t>
            </a:r>
          </a:p>
          <a:p>
            <a:pPr fontAlgn="auto"/>
            <a:r>
              <a:rPr lang="en-US" altLang="zh-CN" sz="2800" b="1" smtClean="0">
                <a:solidFill>
                  <a:schemeClr val="bg1"/>
                </a:solidFill>
                <a:latin typeface="楷体" panose="02010609060101010101" charset="-122"/>
                <a:ea typeface="楷体" panose="02010609060101010101" charset="-122"/>
              </a:rPr>
              <a:t>“一条鞭法”上承唐代的两税法下启清代的摊丁入亩，是中国历史上具有深远历史影响的一次社会变革。既是明代社会矛盾激化的被动之举，也是中国古代商品经济发展到一定程度的主动选择。</a:t>
            </a:r>
          </a:p>
        </p:txBody>
      </p:sp>
    </p:spTree>
    <p:custDataLst>
      <p:tags r:id="rId1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2" presetClass="entr" presetSubtype="4" fill="hold" grpId="3"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xit" presetSubtype="4" fill="hold" grpId="4" nodeType="clickEffect">
                                  <p:stCondLst>
                                    <p:cond delay="0"/>
                                  </p:stCondLst>
                                  <p:childTnLst>
                                    <p:anim calcmode="lin" valueType="num">
                                      <p:cBhvr additive="base">
                                        <p:cTn id="20" dur="500"/>
                                        <p:tgtEl>
                                          <p:spTgt spid="2"/>
                                        </p:tgtEl>
                                        <p:attrNameLst>
                                          <p:attrName>ppt_x</p:attrName>
                                        </p:attrNameLst>
                                      </p:cBhvr>
                                      <p:tavLst>
                                        <p:tav tm="0">
                                          <p:val>
                                            <p:strVal val="ppt_x"/>
                                          </p:val>
                                        </p:tav>
                                        <p:tav tm="100000">
                                          <p:val>
                                            <p:strVal val="ppt_x"/>
                                          </p:val>
                                        </p:tav>
                                      </p:tavLst>
                                    </p:anim>
                                    <p:anim calcmode="lin" valueType="num">
                                      <p:cBhvr additive="base">
                                        <p:cTn id="21" dur="500"/>
                                        <p:tgtEl>
                                          <p:spTgt spid="2"/>
                                        </p:tgtEl>
                                        <p:attrNameLst>
                                          <p:attrName>ppt_y</p:attrName>
                                        </p:attrNameLst>
                                      </p:cBhvr>
                                      <p:tavLst>
                                        <p:tav tm="0">
                                          <p:val>
                                            <p:strVal val="ppt_y"/>
                                          </p:val>
                                        </p:tav>
                                        <p:tav tm="100000">
                                          <p:val>
                                            <p:strVal val="1+ppt_h/2"/>
                                          </p:val>
                                        </p:tav>
                                      </p:tavLst>
                                    </p:anim>
                                    <p:set>
                                      <p:cBhvr>
                                        <p:cTn id="22" dur="1" fill="hold">
                                          <p:stCondLst>
                                            <p:cond delay="499"/>
                                          </p:stCondLst>
                                        </p:cTn>
                                        <p:tgtEl>
                                          <p:spTgt spid="2"/>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1" presetClass="entr" presetSubtype="0" fill="hold" grpId="2"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1"/>
      <p:bldP spid="10" grpId="2"/>
      <p:bldP spid="2" grpId="3"/>
      <p:bldP spid="2" grpId="4"/>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48621" name="矩形 33"/>
          <p:cNvSpPr/>
          <p:nvPr>
            <p:custDataLst>
              <p:tags r:id="rId3"/>
            </p:custDataLst>
          </p:nvPr>
        </p:nvSpPr>
        <p:spPr>
          <a:xfrm>
            <a:off x="0" y="1143635"/>
            <a:ext cx="12261215" cy="4973320"/>
          </a:xfrm>
          <a:prstGeom prst="rect">
            <a:avLst/>
          </a:prstGeom>
          <a:solidFill>
            <a:srgbClr val="FCF9E8">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58" name="图片 46"/>
          <p:cNvPicPr>
            <a:picLocks noChangeAspect="1"/>
          </p:cNvPicPr>
          <p:nvPr>
            <p:custDataLst>
              <p:tags r:id="rId5"/>
            </p:custDataLst>
          </p:nvPr>
        </p:nvPicPr>
        <p:blipFill>
          <a:blip r:embed="rId4"/>
          <a:stretch>
            <a:fillRect/>
          </a:stretch>
        </p:blipFill>
        <p:spPr>
          <a:xfrm>
            <a:off x="6132565" y="5637362"/>
            <a:ext cx="2424361" cy="1220404"/>
          </a:xfrm>
          <a:prstGeom prst="rect">
            <a:avLst/>
          </a:prstGeom>
        </p:spPr>
      </p:pic>
      <p:sp>
        <p:nvSpPr>
          <p:cNvPr id="1048773" name="AutoShape 58"/>
          <p:cNvSpPr/>
          <p:nvPr>
            <p:custDataLst>
              <p:tags r:id="rId6"/>
            </p:custDataLst>
          </p:nvPr>
        </p:nvSpPr>
        <p:spPr>
          <a:xfrm>
            <a:off x="993140" y="2707640"/>
            <a:ext cx="10019665" cy="1844675"/>
          </a:xfrm>
          <a:prstGeom prst="rightArrow">
            <a:avLst>
              <a:gd name="adj1" fmla="val 46842"/>
              <a:gd name="adj2" fmla="val 58279"/>
            </a:avLst>
          </a:prstGeom>
          <a:gradFill rotWithShape="0">
            <a:gsLst>
              <a:gs pos="0">
                <a:schemeClr val="dk1">
                  <a:alpha val="75000"/>
                </a:schemeClr>
              </a:gs>
              <a:gs pos="0">
                <a:srgbClr val="000000">
                  <a:alpha val="75000"/>
                </a:srgbClr>
              </a:gs>
              <a:gs pos="81400">
                <a:srgbClr val="000000">
                  <a:alpha val="13950"/>
                </a:srgbClr>
              </a:gs>
              <a:gs pos="100000">
                <a:schemeClr val="dk1">
                  <a:alpha val="0"/>
                </a:schemeClr>
              </a:gs>
              <a:gs pos="100000">
                <a:srgbClr val="000000">
                  <a:alpha val="0"/>
                </a:srgbClr>
              </a:gs>
            </a:gsLst>
            <a:lin ang="0" scaled="0"/>
          </a:gradFill>
          <a:ln>
            <a:noFill/>
          </a:ln>
        </p:spPr>
        <p:txBody>
          <a:bodyPr vert="horz" wrap="none" lIns="91440" tIns="45720" rIns="91440" bIns="45720" anchor="ctr"/>
          <a:lstStyle>
            <a:lvl1pPr marL="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1pPr>
            <a:lvl2pPr marL="45720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2pPr>
            <a:lvl3pPr marL="91440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3pPr>
            <a:lvl4pPr marL="137160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4pPr>
            <a:lvl5pPr marL="182880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5pPr>
          </a:lstStyle>
          <a:p>
            <a:pPr lvl="0"/>
            <a:endParaRPr lang="ko-KR" altLang="en-US">
              <a:latin typeface="微软雅黑" charset="-122"/>
              <a:ea typeface="Malgun Gothic" panose="020b0503020000020004" pitchFamily="2" charset="-127"/>
            </a:endParaRPr>
          </a:p>
        </p:txBody>
      </p:sp>
      <p:sp>
        <p:nvSpPr>
          <p:cNvPr id="1048774" name="WordArt 75"/>
          <p:cNvSpPr/>
          <p:nvPr>
            <p:custDataLst>
              <p:tags r:id="rId7"/>
            </p:custDataLst>
          </p:nvPr>
        </p:nvSpPr>
        <p:spPr>
          <a:xfrm>
            <a:off x="3924935" y="3446145"/>
            <a:ext cx="1209040" cy="329565"/>
          </a:xfrm>
          <a:prstGeom prst="rect">
            <a:avLst/>
          </a:prstGeom>
        </p:spPr>
        <p:txBody>
          <a:bodyPr vert="horz" wrap="none" lIns="91440" tIns="45720" rIns="91440" bIns="45720" fromWordArt="1" anchor="t">
            <a:prstTxWarp prst="textPlain">
              <a:avLst>
                <a:gd name="adj" fmla="val 50004"/>
              </a:avLst>
            </a:prstTxWarp>
          </a:bodyPr>
          <a:lstStyle/>
          <a:p>
            <a:pPr algn="ctr"/>
            <a:r>
              <a:rPr lang="zh-CN" sz="2400" b="0" i="0" spc="-90" normalizeH="0">
                <a:ln>
                  <a:noFill/>
                </a:ln>
                <a:solidFill>
                  <a:schemeClr val="lt1"/>
                </a:solidFill>
                <a:latin typeface="文鼎粗行楷体" panose="03000800000000000000" charset="-122"/>
                <a:ea typeface="文鼎粗行楷体" panose="03000800000000000000" charset="-122"/>
              </a:rPr>
              <a:t>晚清</a:t>
            </a:r>
            <a:endParaRPr 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048776" name="WordArt 77"/>
          <p:cNvSpPr/>
          <p:nvPr>
            <p:custDataLst>
              <p:tags r:id="rId8"/>
            </p:custDataLst>
          </p:nvPr>
        </p:nvSpPr>
        <p:spPr>
          <a:xfrm>
            <a:off x="6968490" y="3484245"/>
            <a:ext cx="1702435" cy="330835"/>
          </a:xfrm>
          <a:prstGeom prst="rect">
            <a:avLst/>
          </a:prstGeom>
        </p:spPr>
        <p:txBody>
          <a:bodyPr vert="horz" wrap="none" lIns="91440" tIns="45720" rIns="91440" bIns="45720" fromWordArt="1" anchor="t">
            <a:prstTxWarp prst="textPlain">
              <a:avLst>
                <a:gd name="adj" fmla="val 50020"/>
              </a:avLst>
            </a:prstTxWarp>
          </a:bodyPr>
          <a:lstStyle/>
          <a:p>
            <a:pPr algn="ctr"/>
            <a:r>
              <a:rPr lang="zh-CN" sz="2400" b="0" i="0" spc="-90" normalizeH="0">
                <a:ln>
                  <a:noFill/>
                </a:ln>
                <a:solidFill>
                  <a:schemeClr val="lt1"/>
                </a:solidFill>
                <a:latin typeface="文鼎粗行楷体" panose="03000800000000000000" charset="-122"/>
                <a:ea typeface="文鼎粗行楷体" panose="03000800000000000000" charset="-122"/>
              </a:rPr>
              <a:t>中华民国</a:t>
            </a:r>
            <a:endParaRPr 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048779" name="Line 80"/>
          <p:cNvSpPr/>
          <p:nvPr>
            <p:custDataLst>
              <p:tags r:id="rId9"/>
            </p:custDataLst>
          </p:nvPr>
        </p:nvSpPr>
        <p:spPr>
          <a:xfrm flipV="1">
            <a:off x="3924300" y="2286000"/>
            <a:ext cx="635" cy="1059180"/>
          </a:xfrm>
          <a:prstGeom prst="line">
            <a:avLst/>
          </a:prstGeom>
          <a:noFill/>
          <a:ln w="19050" cap="rnd" cmpd="sng">
            <a:solidFill>
              <a:srgbClr val="333333">
                <a:alpha val="100000"/>
              </a:srgbClr>
            </a:solidFill>
            <a:prstDash val="sysDot"/>
            <a:round/>
            <a:headEnd type="oval" w="med" len="med"/>
          </a:ln>
        </p:spPr>
        <p:txBody>
          <a:bodyPr/>
          <a:lstStyle/>
          <a:p/>
        </p:txBody>
      </p:sp>
      <p:sp>
        <p:nvSpPr>
          <p:cNvPr id="1048780" name="Line 81"/>
          <p:cNvSpPr/>
          <p:nvPr>
            <p:custDataLst>
              <p:tags r:id="rId10"/>
            </p:custDataLst>
          </p:nvPr>
        </p:nvSpPr>
        <p:spPr>
          <a:xfrm flipV="1">
            <a:off x="7647940" y="2286000"/>
            <a:ext cx="635" cy="1059180"/>
          </a:xfrm>
          <a:prstGeom prst="line">
            <a:avLst/>
          </a:prstGeom>
          <a:noFill/>
          <a:ln w="19050" cap="rnd" cmpd="sng">
            <a:solidFill>
              <a:srgbClr val="333333">
                <a:alpha val="100000"/>
              </a:srgbClr>
            </a:solidFill>
            <a:prstDash val="sysDot"/>
            <a:round/>
            <a:headEnd type="oval" w="med" len="med"/>
          </a:ln>
        </p:spPr>
        <p:txBody>
          <a:bodyPr/>
          <a:lstStyle/>
          <a:p/>
        </p:txBody>
      </p:sp>
      <p:sp>
        <p:nvSpPr>
          <p:cNvPr id="1048789" name="Line 99"/>
          <p:cNvSpPr/>
          <p:nvPr>
            <p:custDataLst>
              <p:tags r:id="rId11"/>
            </p:custDataLst>
          </p:nvPr>
        </p:nvSpPr>
        <p:spPr>
          <a:xfrm flipH="1" flipV="1">
            <a:off x="5558790" y="3959225"/>
            <a:ext cx="6985" cy="1144905"/>
          </a:xfrm>
          <a:prstGeom prst="line">
            <a:avLst/>
          </a:prstGeom>
          <a:noFill/>
          <a:ln w="19050" cap="rnd" cmpd="sng">
            <a:solidFill>
              <a:srgbClr val="333333">
                <a:alpha val="100000"/>
              </a:srgbClr>
            </a:solidFill>
            <a:prstDash val="sysDot"/>
            <a:round/>
            <a:tailEnd type="oval" w="med" len="med"/>
          </a:ln>
        </p:spPr>
        <p:txBody>
          <a:bodyPr/>
          <a:lstStyle/>
          <a:p/>
        </p:txBody>
      </p:sp>
      <p:sp>
        <p:nvSpPr>
          <p:cNvPr id="1048790" name="Text Box 29"/>
          <p:cNvSpPr txBox="1"/>
          <p:nvPr>
            <p:custDataLst>
              <p:tags r:id="rId12"/>
            </p:custDataLst>
          </p:nvPr>
        </p:nvSpPr>
        <p:spPr>
          <a:xfrm>
            <a:off x="1835785" y="3446145"/>
            <a:ext cx="1072515" cy="368300"/>
          </a:xfrm>
          <a:prstGeom prst="rect">
            <a:avLst/>
          </a:prstGeom>
          <a:noFill/>
          <a:ln>
            <a:noFill/>
          </a:ln>
        </p:spPr>
        <p:txBody>
          <a:bodyPr vert="horz" wrap="square" lIns="91440" tIns="45720" rIns="91440" bIns="45720" anchor="t">
            <a:spAutoFit/>
            <a:scene3d>
              <a:camera prst="orthographicFront"/>
              <a:lightRig rig="threePt" dir="t"/>
            </a:scene3d>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1800">
                <a:solidFill>
                  <a:schemeClr val="bg2"/>
                </a:solidFill>
                <a:effectLst>
                  <a:innerShdw blurRad="63500" dist="50800" dir="13500000">
                    <a:srgbClr val="000000">
                      <a:alpha val="50000"/>
                    </a:srgbClr>
                  </a:innerShdw>
                </a:effectLst>
                <a:latin typeface="微软雅黑" charset="-122"/>
                <a:ea typeface="微软雅黑" charset="-122"/>
              </a:rPr>
              <a:t>民主化</a:t>
            </a:r>
          </a:p>
        </p:txBody>
      </p:sp>
      <p:sp>
        <p:nvSpPr>
          <p:cNvPr id="1048791" name="Text Box 29"/>
          <p:cNvSpPr txBox="1"/>
          <p:nvPr>
            <p:custDataLst>
              <p:tags r:id="rId13"/>
            </p:custDataLst>
          </p:nvPr>
        </p:nvSpPr>
        <p:spPr>
          <a:xfrm>
            <a:off x="3189605" y="1649095"/>
            <a:ext cx="1470025"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rPr>
              <a:t>戊戌变法</a:t>
            </a:r>
          </a:p>
        </p:txBody>
      </p:sp>
      <p:sp>
        <p:nvSpPr>
          <p:cNvPr id="1048792" name="Text Box 29"/>
          <p:cNvSpPr txBox="1"/>
          <p:nvPr>
            <p:custDataLst>
              <p:tags r:id="rId14"/>
            </p:custDataLst>
          </p:nvPr>
        </p:nvSpPr>
        <p:spPr>
          <a:xfrm>
            <a:off x="4035425" y="2286000"/>
            <a:ext cx="913765" cy="82994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b="1">
                <a:solidFill>
                  <a:srgbClr val="000000"/>
                </a:solidFill>
                <a:latin typeface="文鼎粗行楷体" panose="03000800000000000000" charset="-122"/>
                <a:ea typeface="文鼎粗行楷体" panose="03000800000000000000" charset="-122"/>
              </a:rPr>
              <a:t>变法图强</a:t>
            </a:r>
          </a:p>
        </p:txBody>
      </p:sp>
      <p:sp>
        <p:nvSpPr>
          <p:cNvPr id="1048795" name="Text Box 29"/>
          <p:cNvSpPr txBox="1"/>
          <p:nvPr>
            <p:custDataLst>
              <p:tags r:id="rId15"/>
            </p:custDataLst>
          </p:nvPr>
        </p:nvSpPr>
        <p:spPr>
          <a:xfrm>
            <a:off x="4949825" y="5177155"/>
            <a:ext cx="1553845"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algn="l">
              <a:lnSpc>
                <a:spcPct val="100000"/>
              </a:lnSpc>
              <a:spcBef>
                <a:spcPct val="50000"/>
              </a:spcBef>
              <a:buClrTx/>
              <a:buSzTx/>
              <a:buFontTx/>
              <a:buNone/>
            </a:pPr>
            <a:r>
              <a:rPr lang="zh-CN" altLang="en-US" sz="2400">
                <a:solidFill>
                  <a:srgbClr val="000000"/>
                </a:solidFill>
                <a:latin typeface="汉仪楷体S" panose="00020600040101010101" charset="-122"/>
                <a:ea typeface="汉仪楷体S" panose="00020600040101010101" charset="-122"/>
              </a:rPr>
              <a:t>清末新政</a:t>
            </a:r>
          </a:p>
        </p:txBody>
      </p:sp>
      <p:sp>
        <p:nvSpPr>
          <p:cNvPr id="3" name="Text Box 29"/>
          <p:cNvSpPr txBox="1"/>
          <p:nvPr>
            <p:custDataLst>
              <p:tags r:id="rId16"/>
            </p:custDataLst>
          </p:nvPr>
        </p:nvSpPr>
        <p:spPr>
          <a:xfrm>
            <a:off x="5720080" y="4213225"/>
            <a:ext cx="972185" cy="82994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b="1">
                <a:solidFill>
                  <a:srgbClr val="000000"/>
                </a:solidFill>
                <a:latin typeface="文鼎粗行楷体" panose="03000800000000000000" charset="-122"/>
                <a:ea typeface="文鼎粗行楷体" panose="03000800000000000000" charset="-122"/>
              </a:rPr>
              <a:t>政府自救</a:t>
            </a:r>
          </a:p>
        </p:txBody>
      </p:sp>
      <p:sp>
        <p:nvSpPr>
          <p:cNvPr id="4" name="Text Box 29"/>
          <p:cNvSpPr txBox="1"/>
          <p:nvPr>
            <p:custDataLst>
              <p:tags r:id="rId17"/>
            </p:custDataLst>
          </p:nvPr>
        </p:nvSpPr>
        <p:spPr>
          <a:xfrm>
            <a:off x="7708265" y="2286000"/>
            <a:ext cx="963295" cy="82994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b="1">
                <a:solidFill>
                  <a:srgbClr val="000000"/>
                </a:solidFill>
                <a:latin typeface="文鼎粗行楷体" panose="03000800000000000000" charset="-122"/>
                <a:ea typeface="文鼎粗行楷体" panose="03000800000000000000" charset="-122"/>
              </a:rPr>
              <a:t>民主探索</a:t>
            </a:r>
          </a:p>
        </p:txBody>
      </p:sp>
      <p:sp>
        <p:nvSpPr>
          <p:cNvPr id="5" name="Text Box 29"/>
          <p:cNvSpPr txBox="1"/>
          <p:nvPr>
            <p:custDataLst>
              <p:tags r:id="rId18"/>
            </p:custDataLst>
          </p:nvPr>
        </p:nvSpPr>
        <p:spPr>
          <a:xfrm>
            <a:off x="6503670" y="1649095"/>
            <a:ext cx="2053590"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cs typeface="汉仪楷体S" panose="00020600040101010101" charset="-122"/>
              </a:rPr>
              <a:t>民国时期改革</a:t>
            </a:r>
          </a:p>
        </p:txBody>
      </p:sp>
      <p:cxnSp>
        <p:nvCxnSpPr>
          <p:cNvPr id="7" name="直线连接符 5"/>
          <p:cNvCxnSpPr/>
          <p:nvPr>
            <p:custDataLst>
              <p:tags r:id="rId19"/>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8" name="平行四边形 7"/>
          <p:cNvSpPr/>
          <p:nvPr>
            <p:custDataLst>
              <p:tags r:id="rId20"/>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21"/>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中国近代的改革探索</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nodeType="afterEffect">
                                  <p:stCondLst>
                                    <p:cond delay="0"/>
                                  </p:stCondLst>
                                  <p:childTnLst>
                                    <p:set>
                                      <p:cBhvr>
                                        <p:cTn id="6" dur="1" fill="hold">
                                          <p:stCondLst>
                                            <p:cond delay="0"/>
                                          </p:stCondLst>
                                        </p:cTn>
                                        <p:tgtEl>
                                          <p:spTgt spid="1048773"/>
                                        </p:tgtEl>
                                        <p:attrNameLst>
                                          <p:attrName>style.visibility</p:attrName>
                                        </p:attrNameLst>
                                      </p:cBhvr>
                                      <p:to>
                                        <p:strVal val="visible"/>
                                      </p:to>
                                    </p:set>
                                    <p:anim calcmode="lin" valueType="num">
                                      <p:cBhvr additive="base">
                                        <p:cTn id="7" dur="1000" fill="hold"/>
                                        <p:tgtEl>
                                          <p:spTgt spid="1048773"/>
                                        </p:tgtEl>
                                        <p:attrNameLst>
                                          <p:attrName>ppt_x</p:attrName>
                                        </p:attrNameLst>
                                      </p:cBhvr>
                                      <p:tavLst>
                                        <p:tav tm="0">
                                          <p:val>
                                            <p:strVal val="0-#ppt_w/2"/>
                                          </p:val>
                                        </p:tav>
                                        <p:tav tm="100000">
                                          <p:val>
                                            <p:strVal val="#ppt_x"/>
                                          </p:val>
                                        </p:tav>
                                      </p:tavLst>
                                    </p:anim>
                                    <p:anim calcmode="lin" valueType="num">
                                      <p:cBhvr additive="base">
                                        <p:cTn id="8" dur="1000" fill="hold"/>
                                        <p:tgtEl>
                                          <p:spTgt spid="104877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1000"/>
                            </p:stCondLst>
                            <p:childTnLst>
                              <p:par>
                                <p:cTn id="10" presetID="2" presetClass="entr" presetSubtype="8" fill="hold" nodeType="afterEffect">
                                  <p:stCondLst>
                                    <p:cond delay="1000"/>
                                  </p:stCondLst>
                                  <p:childTnLst>
                                    <p:set>
                                      <p:cBhvr>
                                        <p:cTn id="11" dur="1" fill="hold">
                                          <p:stCondLst>
                                            <p:cond delay="0"/>
                                          </p:stCondLst>
                                        </p:cTn>
                                        <p:tgtEl>
                                          <p:spTgt spid="1048774"/>
                                        </p:tgtEl>
                                        <p:attrNameLst>
                                          <p:attrName>style.visibility</p:attrName>
                                        </p:attrNameLst>
                                      </p:cBhvr>
                                      <p:to>
                                        <p:strVal val="visible"/>
                                      </p:to>
                                    </p:set>
                                    <p:anim calcmode="lin" valueType="num">
                                      <p:cBhvr additive="base">
                                        <p:cTn id="12" dur="500" fill="hold"/>
                                        <p:tgtEl>
                                          <p:spTgt spid="1048774"/>
                                        </p:tgtEl>
                                        <p:attrNameLst>
                                          <p:attrName>ppt_x</p:attrName>
                                        </p:attrNameLst>
                                      </p:cBhvr>
                                      <p:tavLst>
                                        <p:tav tm="0">
                                          <p:val>
                                            <p:strVal val="0-#ppt_w/2"/>
                                          </p:val>
                                        </p:tav>
                                        <p:tav tm="100000">
                                          <p:val>
                                            <p:strVal val="#ppt_x"/>
                                          </p:val>
                                        </p:tav>
                                      </p:tavLst>
                                    </p:anim>
                                    <p:anim calcmode="lin" valueType="num">
                                      <p:cBhvr additive="base">
                                        <p:cTn id="13" dur="500" fill="hold"/>
                                        <p:tgtEl>
                                          <p:spTgt spid="1048774"/>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2500"/>
                            </p:stCondLst>
                            <p:childTnLst>
                              <p:par>
                                <p:cTn id="15" presetID="2" presetClass="entr" presetSubtype="8" fill="hold" nodeType="afterEffect">
                                  <p:stCondLst>
                                    <p:cond delay="1500"/>
                                  </p:stCondLst>
                                  <p:childTnLst>
                                    <p:set>
                                      <p:cBhvr>
                                        <p:cTn id="16" dur="1" fill="hold">
                                          <p:stCondLst>
                                            <p:cond delay="0"/>
                                          </p:stCondLst>
                                        </p:cTn>
                                        <p:tgtEl>
                                          <p:spTgt spid="1048776"/>
                                        </p:tgtEl>
                                        <p:attrNameLst>
                                          <p:attrName>style.visibility</p:attrName>
                                        </p:attrNameLst>
                                      </p:cBhvr>
                                      <p:to>
                                        <p:strVal val="visible"/>
                                      </p:to>
                                    </p:set>
                                    <p:anim calcmode="lin" valueType="num">
                                      <p:cBhvr additive="base">
                                        <p:cTn id="17" dur="500" fill="hold"/>
                                        <p:tgtEl>
                                          <p:spTgt spid="1048776"/>
                                        </p:tgtEl>
                                        <p:attrNameLst>
                                          <p:attrName>ppt_x</p:attrName>
                                        </p:attrNameLst>
                                      </p:cBhvr>
                                      <p:tavLst>
                                        <p:tav tm="0">
                                          <p:val>
                                            <p:strVal val="0-#ppt_w/2"/>
                                          </p:val>
                                        </p:tav>
                                        <p:tav tm="100000">
                                          <p:val>
                                            <p:strVal val="#ppt_x"/>
                                          </p:val>
                                        </p:tav>
                                      </p:tavLst>
                                    </p:anim>
                                    <p:anim calcmode="lin" valueType="num">
                                      <p:cBhvr additive="base">
                                        <p:cTn id="18" dur="500" fill="hold"/>
                                        <p:tgtEl>
                                          <p:spTgt spid="1048776"/>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4500"/>
                            </p:stCondLst>
                            <p:childTnLst>
                              <p:par>
                                <p:cTn id="20" presetID="2" presetClass="entr" presetSubtype="8" fill="hold" grpId="0" nodeType="afterEffect">
                                  <p:stCondLst>
                                    <p:cond delay="2000"/>
                                  </p:stCondLst>
                                  <p:childTnLst>
                                    <p:set>
                                      <p:cBhvr>
                                        <p:cTn id="21" dur="1" fill="hold">
                                          <p:stCondLst>
                                            <p:cond delay="0"/>
                                          </p:stCondLst>
                                        </p:cTn>
                                        <p:tgtEl>
                                          <p:spTgt spid="1048790"/>
                                        </p:tgtEl>
                                        <p:attrNameLst>
                                          <p:attrName>style.visibility</p:attrName>
                                        </p:attrNameLst>
                                      </p:cBhvr>
                                      <p:to>
                                        <p:strVal val="visible"/>
                                      </p:to>
                                    </p:set>
                                    <p:anim calcmode="lin" valueType="num">
                                      <p:cBhvr additive="base">
                                        <p:cTn id="22" dur="500" fill="hold"/>
                                        <p:tgtEl>
                                          <p:spTgt spid="1048790"/>
                                        </p:tgtEl>
                                        <p:attrNameLst>
                                          <p:attrName>ppt_x</p:attrName>
                                        </p:attrNameLst>
                                      </p:cBhvr>
                                      <p:tavLst>
                                        <p:tav tm="0">
                                          <p:val>
                                            <p:strVal val="0-#ppt_w/2"/>
                                          </p:val>
                                        </p:tav>
                                        <p:tav tm="100000">
                                          <p:val>
                                            <p:strVal val="#ppt_x"/>
                                          </p:val>
                                        </p:tav>
                                      </p:tavLst>
                                    </p:anim>
                                    <p:anim calcmode="lin" valueType="num">
                                      <p:cBhvr additive="base">
                                        <p:cTn id="23" dur="500" fill="hold"/>
                                        <p:tgtEl>
                                          <p:spTgt spid="1048790"/>
                                        </p:tgtEl>
                                        <p:attrNameLst>
                                          <p:attrName>ppt_y</p:attrName>
                                        </p:attrNameLst>
                                      </p:cBhvr>
                                      <p:tavLst>
                                        <p:tav tm="0">
                                          <p:val>
                                            <p:strVal val="#ppt_y"/>
                                          </p:val>
                                        </p:tav>
                                        <p:tav tm="100000">
                                          <p:val>
                                            <p:strVal val="#ppt_y"/>
                                          </p:val>
                                        </p:tav>
                                      </p:tavLst>
                                    </p:anim>
                                  </p:childTnLst>
                                </p:cTn>
                              </p:par>
                            </p:childTnLst>
                          </p:cTn>
                        </p:par>
                        <p:par>
                          <p:cTn id="24" fill="hold" nodeType="afterGroup">
                            <p:stCondLst>
                              <p:cond delay="7000"/>
                            </p:stCondLst>
                            <p:childTnLst>
                              <p:par>
                                <p:cTn id="25" presetID="12" presetClass="entr" presetSubtype="4" fill="hold" nodeType="afterEffect">
                                  <p:stCondLst>
                                    <p:cond delay="2500"/>
                                  </p:stCondLst>
                                  <p:childTnLst>
                                    <p:set>
                                      <p:cBhvr>
                                        <p:cTn id="26" dur="1" fill="hold">
                                          <p:stCondLst>
                                            <p:cond delay="0"/>
                                          </p:stCondLst>
                                        </p:cTn>
                                        <p:tgtEl>
                                          <p:spTgt spid="1048779"/>
                                        </p:tgtEl>
                                        <p:attrNameLst>
                                          <p:attrName>style.visibility</p:attrName>
                                        </p:attrNameLst>
                                      </p:cBhvr>
                                      <p:to>
                                        <p:strVal val="visible"/>
                                      </p:to>
                                    </p:set>
                                    <p:animEffect transition="in" filter="slide(fromBottom)">
                                      <p:cBhvr>
                                        <p:cTn id="27" dur="500"/>
                                        <p:tgtEl>
                                          <p:spTgt spid="1048779"/>
                                        </p:tgtEl>
                                      </p:cBhvr>
                                    </p:animEffect>
                                  </p:childTnLst>
                                </p:cTn>
                              </p:par>
                            </p:childTnLst>
                          </p:cTn>
                        </p:par>
                        <p:par>
                          <p:cTn id="28" fill="hold" nodeType="afterGroup">
                            <p:stCondLst>
                              <p:cond delay="10000"/>
                            </p:stCondLst>
                            <p:childTnLst>
                              <p:par>
                                <p:cTn id="29" presetID="12" presetClass="entr" presetSubtype="8" fill="hold" grpId="2" nodeType="afterEffect">
                                  <p:stCondLst>
                                    <p:cond delay="3000"/>
                                  </p:stCondLst>
                                  <p:childTnLst>
                                    <p:set>
                                      <p:cBhvr>
                                        <p:cTn id="30" dur="1" fill="hold">
                                          <p:stCondLst>
                                            <p:cond delay="0"/>
                                          </p:stCondLst>
                                        </p:cTn>
                                        <p:tgtEl>
                                          <p:spTgt spid="1048792"/>
                                        </p:tgtEl>
                                        <p:attrNameLst>
                                          <p:attrName>style.visibility</p:attrName>
                                        </p:attrNameLst>
                                      </p:cBhvr>
                                      <p:to>
                                        <p:strVal val="visible"/>
                                      </p:to>
                                    </p:set>
                                    <p:animEffect transition="in" filter="slide(fromLeft)">
                                      <p:cBhvr>
                                        <p:cTn id="31" dur="500"/>
                                        <p:tgtEl>
                                          <p:spTgt spid="1048792"/>
                                        </p:tgtEl>
                                      </p:cBhvr>
                                    </p:animEffect>
                                  </p:childTnLst>
                                </p:cTn>
                              </p:par>
                            </p:childTnLst>
                          </p:cTn>
                        </p:par>
                        <p:par>
                          <p:cTn id="32" fill="hold" nodeType="afterGroup">
                            <p:stCondLst>
                              <p:cond delay="13500"/>
                            </p:stCondLst>
                            <p:childTnLst>
                              <p:par>
                                <p:cTn id="33" presetID="12" presetClass="entr" presetSubtype="8" fill="hold" grpId="1" nodeType="afterEffect">
                                  <p:stCondLst>
                                    <p:cond delay="3500"/>
                                  </p:stCondLst>
                                  <p:childTnLst>
                                    <p:set>
                                      <p:cBhvr>
                                        <p:cTn id="34" dur="1" fill="hold">
                                          <p:stCondLst>
                                            <p:cond delay="0"/>
                                          </p:stCondLst>
                                        </p:cTn>
                                        <p:tgtEl>
                                          <p:spTgt spid="1048791"/>
                                        </p:tgtEl>
                                        <p:attrNameLst>
                                          <p:attrName>style.visibility</p:attrName>
                                        </p:attrNameLst>
                                      </p:cBhvr>
                                      <p:to>
                                        <p:strVal val="visible"/>
                                      </p:to>
                                    </p:set>
                                    <p:animEffect transition="in" filter="slide(fromLeft)">
                                      <p:cBhvr>
                                        <p:cTn id="35" dur="500"/>
                                        <p:tgtEl>
                                          <p:spTgt spid="1048791"/>
                                        </p:tgtEl>
                                      </p:cBhvr>
                                    </p:animEffect>
                                  </p:childTnLst>
                                </p:cTn>
                              </p:par>
                            </p:childTnLst>
                          </p:cTn>
                        </p:par>
                        <p:par>
                          <p:cTn id="36" fill="hold" nodeType="afterGroup">
                            <p:stCondLst>
                              <p:cond delay="17500"/>
                            </p:stCondLst>
                            <p:childTnLst>
                              <p:par>
                                <p:cTn id="37" presetID="12" presetClass="entr" presetSubtype="4" fill="hold" nodeType="afterEffect">
                                  <p:stCondLst>
                                    <p:cond delay="4000"/>
                                  </p:stCondLst>
                                  <p:childTnLst>
                                    <p:set>
                                      <p:cBhvr>
                                        <p:cTn id="38" dur="1" fill="hold">
                                          <p:stCondLst>
                                            <p:cond delay="0"/>
                                          </p:stCondLst>
                                        </p:cTn>
                                        <p:tgtEl>
                                          <p:spTgt spid="1048780"/>
                                        </p:tgtEl>
                                        <p:attrNameLst>
                                          <p:attrName>style.visibility</p:attrName>
                                        </p:attrNameLst>
                                      </p:cBhvr>
                                      <p:to>
                                        <p:strVal val="visible"/>
                                      </p:to>
                                    </p:set>
                                    <p:animEffect transition="in" filter="slide(fromBottom)">
                                      <p:cBhvr>
                                        <p:cTn id="39" dur="500"/>
                                        <p:tgtEl>
                                          <p:spTgt spid="1048780"/>
                                        </p:tgtEl>
                                      </p:cBhvr>
                                    </p:animEffect>
                                  </p:childTnLst>
                                </p:cTn>
                              </p:par>
                            </p:childTnLst>
                          </p:cTn>
                        </p:par>
                        <p:par>
                          <p:cTn id="40" fill="hold" nodeType="afterGroup">
                            <p:stCondLst>
                              <p:cond delay="22000"/>
                            </p:stCondLst>
                            <p:childTnLst>
                              <p:par>
                                <p:cTn id="41" presetID="12" presetClass="entr" presetSubtype="1" fill="hold" nodeType="afterEffect">
                                  <p:stCondLst>
                                    <p:cond delay="4500"/>
                                  </p:stCondLst>
                                  <p:childTnLst>
                                    <p:set>
                                      <p:cBhvr>
                                        <p:cTn id="42" dur="1" fill="hold">
                                          <p:stCondLst>
                                            <p:cond delay="0"/>
                                          </p:stCondLst>
                                        </p:cTn>
                                        <p:tgtEl>
                                          <p:spTgt spid="1048789"/>
                                        </p:tgtEl>
                                        <p:attrNameLst>
                                          <p:attrName>style.visibility</p:attrName>
                                        </p:attrNameLst>
                                      </p:cBhvr>
                                      <p:to>
                                        <p:strVal val="visible"/>
                                      </p:to>
                                    </p:set>
                                    <p:animEffect transition="in" filter="slide(fromTop)">
                                      <p:cBhvr>
                                        <p:cTn id="43" dur="500"/>
                                        <p:tgtEl>
                                          <p:spTgt spid="1048789"/>
                                        </p:tgtEl>
                                      </p:cBhvr>
                                    </p:animEffect>
                                  </p:childTnLst>
                                </p:cTn>
                              </p:par>
                            </p:childTnLst>
                          </p:cTn>
                        </p:par>
                        <p:par>
                          <p:cTn id="44" fill="hold" nodeType="afterGroup">
                            <p:stCondLst>
                              <p:cond delay="27000"/>
                            </p:stCondLst>
                            <p:childTnLst>
                              <p:par>
                                <p:cTn id="45" presetID="12" presetClass="entr" presetSubtype="8" fill="hold" grpId="3" nodeType="afterEffect">
                                  <p:stCondLst>
                                    <p:cond delay="5000"/>
                                  </p:stCondLst>
                                  <p:childTnLst>
                                    <p:set>
                                      <p:cBhvr>
                                        <p:cTn id="46" dur="1" fill="hold">
                                          <p:stCondLst>
                                            <p:cond delay="0"/>
                                          </p:stCondLst>
                                        </p:cTn>
                                        <p:tgtEl>
                                          <p:spTgt spid="1048795"/>
                                        </p:tgtEl>
                                        <p:attrNameLst>
                                          <p:attrName>style.visibility</p:attrName>
                                        </p:attrNameLst>
                                      </p:cBhvr>
                                      <p:to>
                                        <p:strVal val="visible"/>
                                      </p:to>
                                    </p:set>
                                    <p:animEffect transition="in" filter="slide(fromLeft)">
                                      <p:cBhvr>
                                        <p:cTn id="47" dur="500"/>
                                        <p:tgtEl>
                                          <p:spTgt spid="1048795"/>
                                        </p:tgtEl>
                                      </p:cBhvr>
                                    </p:animEffect>
                                  </p:childTnLst>
                                </p:cTn>
                              </p:par>
                            </p:childTnLst>
                          </p:cTn>
                        </p:par>
                        <p:par>
                          <p:cTn id="48" fill="hold" nodeType="afterGroup">
                            <p:stCondLst>
                              <p:cond delay="32500"/>
                            </p:stCondLst>
                            <p:childTnLst>
                              <p:par>
                                <p:cTn id="49" presetID="12" presetClass="entr" presetSubtype="8" fill="hold" grpId="4" nodeType="afterEffect">
                                  <p:stCondLst>
                                    <p:cond delay="5500"/>
                                  </p:stCondLst>
                                  <p:childTnLst>
                                    <p:set>
                                      <p:cBhvr>
                                        <p:cTn id="50" dur="1" fill="hold">
                                          <p:stCondLst>
                                            <p:cond delay="0"/>
                                          </p:stCondLst>
                                        </p:cTn>
                                        <p:tgtEl>
                                          <p:spTgt spid="3"/>
                                        </p:tgtEl>
                                        <p:attrNameLst>
                                          <p:attrName>style.visibility</p:attrName>
                                        </p:attrNameLst>
                                      </p:cBhvr>
                                      <p:to>
                                        <p:strVal val="visible"/>
                                      </p:to>
                                    </p:set>
                                    <p:animEffect transition="in" filter="slide(fromLeft)">
                                      <p:cBhvr>
                                        <p:cTn id="51" dur="500"/>
                                        <p:tgtEl>
                                          <p:spTgt spid="3"/>
                                        </p:tgtEl>
                                      </p:cBhvr>
                                    </p:animEffect>
                                  </p:childTnLst>
                                </p:cTn>
                              </p:par>
                            </p:childTnLst>
                          </p:cTn>
                        </p:par>
                        <p:par>
                          <p:cTn id="52" fill="hold" nodeType="afterGroup">
                            <p:stCondLst>
                              <p:cond delay="38500"/>
                            </p:stCondLst>
                            <p:childTnLst>
                              <p:par>
                                <p:cTn id="53" presetID="12" presetClass="entr" presetSubtype="8" fill="hold" grpId="5" nodeType="afterEffect">
                                  <p:stCondLst>
                                    <p:cond delay="6000"/>
                                  </p:stCondLst>
                                  <p:childTnLst>
                                    <p:set>
                                      <p:cBhvr>
                                        <p:cTn id="54" dur="1" fill="hold">
                                          <p:stCondLst>
                                            <p:cond delay="0"/>
                                          </p:stCondLst>
                                        </p:cTn>
                                        <p:tgtEl>
                                          <p:spTgt spid="4"/>
                                        </p:tgtEl>
                                        <p:attrNameLst>
                                          <p:attrName>style.visibility</p:attrName>
                                        </p:attrNameLst>
                                      </p:cBhvr>
                                      <p:to>
                                        <p:strVal val="visible"/>
                                      </p:to>
                                    </p:set>
                                    <p:animEffect transition="in" filter="slide(fromLeft)">
                                      <p:cBhvr>
                                        <p:cTn id="55" dur="500"/>
                                        <p:tgtEl>
                                          <p:spTgt spid="4"/>
                                        </p:tgtEl>
                                      </p:cBhvr>
                                    </p:animEffect>
                                  </p:childTnLst>
                                </p:cTn>
                              </p:par>
                            </p:childTnLst>
                          </p:cTn>
                        </p:par>
                        <p:par>
                          <p:cTn id="56" fill="hold" nodeType="afterGroup">
                            <p:stCondLst>
                              <p:cond delay="45000"/>
                            </p:stCondLst>
                            <p:childTnLst>
                              <p:par>
                                <p:cTn id="57" presetID="12" presetClass="entr" presetSubtype="8" fill="hold" grpId="6" nodeType="afterEffect">
                                  <p:stCondLst>
                                    <p:cond delay="6500"/>
                                  </p:stCondLst>
                                  <p:childTnLst>
                                    <p:set>
                                      <p:cBhvr>
                                        <p:cTn id="58" dur="1" fill="hold">
                                          <p:stCondLst>
                                            <p:cond delay="0"/>
                                          </p:stCondLst>
                                        </p:cTn>
                                        <p:tgtEl>
                                          <p:spTgt spid="5"/>
                                        </p:tgtEl>
                                        <p:attrNameLst>
                                          <p:attrName>style.visibility</p:attrName>
                                        </p:attrNameLst>
                                      </p:cBhvr>
                                      <p:to>
                                        <p:strVal val="visible"/>
                                      </p:to>
                                    </p:set>
                                    <p:animEffect transition="in" filter="slide(fromLeft)">
                                      <p:cBhvr>
                                        <p:cTn id="5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90" grpId="0"/>
      <p:bldP spid="1048791" grpId="1"/>
      <p:bldP spid="1048792" grpId="2"/>
      <p:bldP spid="1048795" grpId="3"/>
      <p:bldP spid="3" grpId="4"/>
      <p:bldP spid="4" grpId="5"/>
      <p:bldP spid="5" grpId="6"/>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937760" y="349885"/>
            <a:ext cx="33661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1</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、戊戌变法</a:t>
            </a:r>
            <a:endParaRPr lang="en-US" altLang="zh-CN" sz="2400" b="1" spc="0">
              <a:solidFill>
                <a:srgbClr val="FF0000"/>
              </a:solidFill>
              <a:uFillTx/>
              <a:latin typeface="黑体" panose="02010609060101010101" charset="-122"/>
              <a:ea typeface="黑体"/>
              <a:cs typeface="黑体" panose="02010609060101010101" charset="-122"/>
            </a:endParaRP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中国近代的改革探索</a:t>
            </a:r>
          </a:p>
        </p:txBody>
      </p:sp>
      <p:sp>
        <p:nvSpPr>
          <p:cNvPr id="2" name="文本框 1"/>
          <p:cNvSpPr txBox="1"/>
          <p:nvPr>
            <p:custDataLst>
              <p:tags r:id="rId9"/>
            </p:custDataLst>
          </p:nvPr>
        </p:nvSpPr>
        <p:spPr>
          <a:xfrm>
            <a:off x="294640" y="1073150"/>
            <a:ext cx="11376025" cy="166052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1</a:t>
            </a:r>
            <a:r>
              <a:rPr lang="zh-CN" altLang="en-US" sz="2800" b="1">
                <a:latin typeface="DFKai-SB" panose="03000509000000000000" charset="-120"/>
                <a:ea typeface="DFKai-SB" panose="03000509000000000000" charset="-120"/>
                <a:cs typeface="DFKai-SB" panose="03000509000000000000" charset="-120"/>
              </a:rPr>
              <a:t>）背景：政治</a:t>
            </a:r>
            <a:r>
              <a:rPr lang="en-US" altLang="zh-CN" sz="2800" b="1">
                <a:latin typeface="DFKai-SB" panose="03000509000000000000" charset="-120"/>
                <a:ea typeface="DFKai-SB" panose="03000509000000000000" charset="-120"/>
                <a:cs typeface="DFKai-SB" panose="03000509000000000000" charset="-120"/>
              </a:rPr>
              <a:t>——</a:t>
            </a:r>
            <a:r>
              <a:rPr lang="zh-CN" altLang="en-US" sz="2800">
                <a:latin typeface="DFKai-SB" panose="03000509000000000000" charset="-120"/>
                <a:ea typeface="DFKai-SB" panose="03000509000000000000" charset="-120"/>
                <a:cs typeface="DFKai-SB" panose="03000509000000000000" charset="-120"/>
              </a:rPr>
              <a:t>甲午战后，中国内忧外患，民族危机加深</a:t>
            </a:r>
            <a:r>
              <a:rPr lang="zh-CN" altLang="en-US" sz="2800" b="1">
                <a:latin typeface="DFKai-SB" panose="03000509000000000000" charset="-120"/>
                <a:ea typeface="DFKai-SB" panose="03000509000000000000" charset="-120"/>
                <a:cs typeface="DFKai-SB" panose="03000509000000000000" charset="-120"/>
              </a:rPr>
              <a:t>；</a:t>
            </a:r>
          </a:p>
          <a:p>
            <a:r>
              <a:rPr lang="zh-CN" altLang="en-US" sz="2800" b="1">
                <a:latin typeface="DFKai-SB" panose="03000509000000000000" charset="-120"/>
                <a:ea typeface="DFKai-SB" panose="03000509000000000000" charset="-120"/>
                <a:cs typeface="DFKai-SB" panose="03000509000000000000" charset="-120"/>
              </a:rPr>
              <a:t>           经济</a:t>
            </a:r>
            <a:r>
              <a:rPr lang="en-US" altLang="zh-CN" sz="2800" b="1">
                <a:latin typeface="DFKai-SB" panose="03000509000000000000" charset="-120"/>
                <a:ea typeface="DFKai-SB" panose="03000509000000000000" charset="-120"/>
                <a:cs typeface="DFKai-SB" panose="03000509000000000000" charset="-120"/>
              </a:rPr>
              <a:t>——</a:t>
            </a:r>
            <a:r>
              <a:rPr lang="zh-CN" altLang="en-US" sz="2800">
                <a:latin typeface="DFKai-SB" panose="03000509000000000000" charset="-120"/>
                <a:ea typeface="DFKai-SB" panose="03000509000000000000" charset="-120"/>
                <a:cs typeface="DFKai-SB" panose="03000509000000000000" charset="-120"/>
              </a:rPr>
              <a:t>民族资本主义经济的产生和发展</a:t>
            </a:r>
            <a:r>
              <a:rPr lang="zh-CN" altLang="en-US" sz="2800" b="1">
                <a:latin typeface="DFKai-SB" panose="03000509000000000000" charset="-120"/>
                <a:ea typeface="DFKai-SB" panose="03000509000000000000" charset="-120"/>
                <a:cs typeface="DFKai-SB" panose="03000509000000000000" charset="-120"/>
              </a:rPr>
              <a:t>；</a:t>
            </a:r>
          </a:p>
          <a:p>
            <a:r>
              <a:rPr lang="zh-CN" altLang="en-US" sz="2800" b="1">
                <a:latin typeface="DFKai-SB" panose="03000509000000000000" charset="-120"/>
                <a:ea typeface="DFKai-SB" panose="03000509000000000000" charset="-120"/>
                <a:cs typeface="DFKai-SB" panose="03000509000000000000" charset="-120"/>
              </a:rPr>
              <a:t>           思想</a:t>
            </a:r>
            <a:r>
              <a:rPr lang="en-US" altLang="zh-CN" sz="2800" b="1">
                <a:latin typeface="DFKai-SB" panose="03000509000000000000" charset="-120"/>
                <a:ea typeface="DFKai-SB" panose="03000509000000000000" charset="-120"/>
                <a:cs typeface="DFKai-SB" panose="03000509000000000000" charset="-120"/>
              </a:rPr>
              <a:t>——</a:t>
            </a:r>
            <a:r>
              <a:rPr lang="zh-CN" altLang="en-US" sz="2800">
                <a:latin typeface="DFKai-SB" panose="03000509000000000000" charset="-120"/>
                <a:ea typeface="DFKai-SB" panose="03000509000000000000" charset="-120"/>
                <a:cs typeface="DFKai-SB" panose="03000509000000000000" charset="-120"/>
              </a:rPr>
              <a:t>西方近代思想的传播和早期维新思想的影响</a:t>
            </a:r>
            <a:r>
              <a:rPr lang="zh-CN" altLang="en-US" sz="2800" b="1">
                <a:latin typeface="DFKai-SB" panose="03000509000000000000" charset="-120"/>
                <a:ea typeface="DFKai-SB" panose="03000509000000000000" charset="-120"/>
                <a:cs typeface="DFKai-SB" panose="03000509000000000000" charset="-120"/>
              </a:rPr>
              <a:t>；</a:t>
            </a:r>
            <a:endParaRPr lang="zh-CN" altLang="en-US" sz="2800" b="1"/>
          </a:p>
          <a:p>
            <a:r>
              <a:rPr lang="zh-CN" altLang="en-US"/>
              <a:t>                     </a:t>
            </a:r>
          </a:p>
        </p:txBody>
      </p:sp>
      <p:sp>
        <p:nvSpPr>
          <p:cNvPr id="5" name="文本框 4"/>
          <p:cNvSpPr txBox="1"/>
          <p:nvPr>
            <p:custDataLst>
              <p:tags r:id="rId10"/>
            </p:custDataLst>
          </p:nvPr>
        </p:nvSpPr>
        <p:spPr>
          <a:xfrm>
            <a:off x="347345" y="2637790"/>
            <a:ext cx="8820785" cy="1814830"/>
          </a:xfrm>
          <a:prstGeom prst="rect">
            <a:avLst/>
          </a:prstGeom>
          <a:noFill/>
        </p:spPr>
        <p:txBody>
          <a:bodyPr wrap="square" rtlCol="0">
            <a:spAutoFit/>
          </a:bodyPr>
          <a:lstStyle/>
          <a:p>
            <a:pPr algn="l">
              <a:buClrTx/>
              <a:buSzTx/>
              <a:buFontTx/>
            </a:pPr>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2</a:t>
            </a:r>
            <a:r>
              <a:rPr lang="zh-CN" altLang="en-US" sz="2800" b="1">
                <a:latin typeface="DFKai-SB" panose="03000509000000000000" charset="-120"/>
                <a:ea typeface="DFKai-SB" panose="03000509000000000000" charset="-120"/>
                <a:cs typeface="DFKai-SB" panose="03000509000000000000" charset="-120"/>
              </a:rPr>
              <a:t>）内容：</a:t>
            </a:r>
            <a:r>
              <a:rPr lang="zh-CN" altLang="en-US" sz="2800">
                <a:latin typeface="DFKai-SB" panose="03000509000000000000" charset="-120"/>
                <a:ea typeface="DFKai-SB" panose="03000509000000000000" charset="-120"/>
                <a:cs typeface="DFKai-SB" panose="03000509000000000000" charset="-120"/>
              </a:rPr>
              <a:t>创学会、办报刊、兴学堂，</a:t>
            </a:r>
            <a:r>
              <a:rPr lang="zh-CN" altLang="en-US" sz="2800">
                <a:latin typeface="DFKai-SB" panose="03000509000000000000" charset="-120"/>
                <a:ea typeface="DFKai-SB" panose="03000509000000000000" charset="-120"/>
                <a:cs typeface="DFKai-SB" panose="03000509000000000000" charset="-120"/>
                <a:sym typeface="+mn-ea"/>
              </a:rPr>
              <a:t>宣传维新思想</a:t>
            </a:r>
            <a:r>
              <a:rPr lang="zh-CN" altLang="en-US" sz="2800">
                <a:latin typeface="DFKai-SB" panose="03000509000000000000" charset="-120"/>
                <a:ea typeface="DFKai-SB" panose="03000509000000000000" charset="-120"/>
                <a:cs typeface="DFKai-SB" panose="03000509000000000000" charset="-120"/>
              </a:rPr>
              <a:t>；</a:t>
            </a:r>
          </a:p>
          <a:p>
            <a:r>
              <a:rPr lang="zh-CN" altLang="en-US" sz="2800">
                <a:latin typeface="DFKai-SB" panose="03000509000000000000" charset="-120"/>
                <a:ea typeface="DFKai-SB" panose="03000509000000000000" charset="-120"/>
                <a:cs typeface="DFKai-SB" panose="03000509000000000000" charset="-120"/>
              </a:rPr>
              <a:t>           提倡西学，议论时政；</a:t>
            </a:r>
          </a:p>
          <a:p>
            <a:r>
              <a:rPr lang="zh-CN" altLang="en-US" sz="2800">
                <a:latin typeface="DFKai-SB" panose="03000509000000000000" charset="-120"/>
                <a:ea typeface="DFKai-SB" panose="03000509000000000000" charset="-120"/>
                <a:cs typeface="DFKai-SB" panose="03000509000000000000" charset="-120"/>
              </a:rPr>
              <a:t>           学习日本、俄国变革政治；</a:t>
            </a:r>
          </a:p>
          <a:p>
            <a:r>
              <a:rPr lang="zh-CN" altLang="en-US" sz="2800">
                <a:latin typeface="DFKai-SB" panose="03000509000000000000" charset="-120"/>
                <a:ea typeface="DFKai-SB" panose="03000509000000000000" charset="-120"/>
                <a:cs typeface="DFKai-SB" panose="03000509000000000000" charset="-120"/>
              </a:rPr>
              <a:t>           提倡新学，主张兴民权；</a:t>
            </a:r>
          </a:p>
        </p:txBody>
      </p:sp>
      <p:pic>
        <p:nvPicPr>
          <p:cNvPr id="43012" name="Picture 4" descr="http://dingyue.ws.126.net/7ORJsE12V0p36hwnpwrcenoZV6zjOmq5s71Wq4Nfpbyta1539770473945.jpg"/>
          <p:cNvPicPr>
            <a:picLocks noChangeAspect="1" noChangeArrowheads="1"/>
          </p:cNvPicPr>
          <p:nvPr>
            <p:custDataLst>
              <p:tags r:id="rId12"/>
            </p:custDataLst>
          </p:nvPr>
        </p:nvPicPr>
        <p:blipFill>
          <a:blip r:embed="rId11"/>
          <a:stretch>
            <a:fillRect/>
          </a:stretch>
        </p:blipFill>
        <p:spPr bwMode="auto">
          <a:xfrm>
            <a:off x="7992745" y="3777615"/>
            <a:ext cx="4230370" cy="3095625"/>
          </a:xfrm>
          <a:prstGeom prst="rect">
            <a:avLst/>
          </a:prstGeom>
          <a:ln>
            <a:noFill/>
          </a:ln>
          <a:effectLst>
            <a:outerShdw blurRad="190500" algn="tl" rotWithShape="0">
              <a:srgbClr val="000000">
                <a:alpha val="70000"/>
              </a:srgbClr>
            </a:outerShdw>
            <a:softEdge rad="31750"/>
          </a:effectLst>
        </p:spPr>
      </p:pic>
      <p:sp>
        <p:nvSpPr>
          <p:cNvPr id="7" name="文本框 6"/>
          <p:cNvSpPr txBox="1"/>
          <p:nvPr>
            <p:custDataLst>
              <p:tags r:id="rId13"/>
            </p:custDataLst>
          </p:nvPr>
        </p:nvSpPr>
        <p:spPr>
          <a:xfrm>
            <a:off x="299720" y="4586605"/>
            <a:ext cx="7301865" cy="2183765"/>
          </a:xfrm>
          <a:prstGeom prst="rect">
            <a:avLst/>
          </a:prstGeom>
          <a:noFill/>
        </p:spPr>
        <p:txBody>
          <a:bodyPr wrap="square" rtlCol="0">
            <a:spAutoFit/>
          </a:bodyPr>
          <a:lstStyle/>
          <a:p>
            <a:r>
              <a:rPr lang="zh-CN" altLang="en-US" sz="2800" b="1">
                <a:latin typeface="DFKai-SB" panose="03000509000000000000" charset="-120"/>
                <a:ea typeface="DFKai-SB" panose="03000509000000000000" charset="-120"/>
                <a:cs typeface="DFKai-SB" panose="03000509000000000000" charset="-120"/>
              </a:rPr>
              <a:t>（</a:t>
            </a:r>
            <a:r>
              <a:rPr lang="en-US" altLang="zh-CN" sz="2800" b="1">
                <a:latin typeface="DFKai-SB" panose="03000509000000000000" charset="-120"/>
                <a:ea typeface="DFKai-SB" panose="03000509000000000000" charset="-120"/>
                <a:cs typeface="DFKai-SB" panose="03000509000000000000" charset="-120"/>
              </a:rPr>
              <a:t>3</a:t>
            </a:r>
            <a:r>
              <a:rPr lang="zh-CN" altLang="en-US" sz="2800" b="1">
                <a:latin typeface="DFKai-SB" panose="03000509000000000000" charset="-120"/>
                <a:ea typeface="DFKai-SB" panose="03000509000000000000" charset="-120"/>
                <a:cs typeface="DFKai-SB" panose="03000509000000000000" charset="-120"/>
              </a:rPr>
              <a:t>）影响：</a:t>
            </a:r>
          </a:p>
          <a:p>
            <a:r>
              <a:rPr lang="zh-CN" altLang="en-US" sz="2800" b="1">
                <a:latin typeface="DFKai-SB" panose="03000509000000000000" charset="-120"/>
                <a:ea typeface="DFKai-SB" panose="03000509000000000000" charset="-120"/>
                <a:cs typeface="DFKai-SB" panose="03000509000000000000" charset="-120"/>
              </a:rPr>
              <a:t>①一定程度上</a:t>
            </a:r>
            <a:r>
              <a:rPr lang="zh-CN" altLang="en-US" sz="2800" b="1">
                <a:solidFill>
                  <a:srgbClr val="FF0000"/>
                </a:solidFill>
                <a:latin typeface="DFKai-SB" panose="03000509000000000000" charset="-120"/>
                <a:ea typeface="DFKai-SB" panose="03000509000000000000" charset="-120"/>
                <a:cs typeface="DFKai-SB" panose="03000509000000000000" charset="-120"/>
              </a:rPr>
              <a:t>冲击了封建制度</a:t>
            </a:r>
            <a:r>
              <a:rPr lang="zh-CN" altLang="en-US" sz="2800" b="1">
                <a:latin typeface="DFKai-SB" panose="03000509000000000000" charset="-120"/>
                <a:ea typeface="DFKai-SB" panose="03000509000000000000" charset="-120"/>
                <a:cs typeface="DFKai-SB" panose="03000509000000000000" charset="-120"/>
              </a:rPr>
              <a:t>；</a:t>
            </a:r>
          </a:p>
          <a:p>
            <a:r>
              <a:rPr lang="zh-CN" altLang="en-US" sz="2800" b="1">
                <a:latin typeface="DFKai-SB" panose="03000509000000000000" charset="-120"/>
                <a:ea typeface="DFKai-SB" panose="03000509000000000000" charset="-120"/>
                <a:cs typeface="DFKai-SB" panose="03000509000000000000" charset="-120"/>
              </a:rPr>
              <a:t>②在社会上起到了</a:t>
            </a:r>
            <a:r>
              <a:rPr lang="zh-CN" altLang="en-US" sz="2800" b="1">
                <a:solidFill>
                  <a:srgbClr val="FF0000"/>
                </a:solidFill>
                <a:latin typeface="DFKai-SB" panose="03000509000000000000" charset="-120"/>
                <a:ea typeface="DFKai-SB" panose="03000509000000000000" charset="-120"/>
                <a:cs typeface="DFKai-SB" panose="03000509000000000000" charset="-120"/>
              </a:rPr>
              <a:t>思想启蒙</a:t>
            </a:r>
            <a:r>
              <a:rPr lang="zh-CN" altLang="en-US" sz="2800" b="1">
                <a:latin typeface="DFKai-SB" panose="03000509000000000000" charset="-120"/>
                <a:ea typeface="DFKai-SB" panose="03000509000000000000" charset="-120"/>
                <a:cs typeface="DFKai-SB" panose="03000509000000000000" charset="-120"/>
              </a:rPr>
              <a:t>作用，促进了中国人民的觉醒；</a:t>
            </a:r>
            <a:endParaRPr lang="zh-CN" altLang="en-US" sz="2400" b="1">
              <a:latin typeface="DFKai-SB" panose="03000509000000000000" charset="-120"/>
              <a:ea typeface="DFKai-SB" panose="03000509000000000000" charset="-120"/>
              <a:cs typeface="DFKai-SB" panose="03000509000000000000" charset="-120"/>
            </a:endParaRPr>
          </a:p>
          <a:p>
            <a:r>
              <a:rPr lang="zh-CN" altLang="en-US" sz="2400" b="1">
                <a:latin typeface="DFKai-SB" panose="03000509000000000000" charset="-120"/>
                <a:ea typeface="DFKai-SB" panose="03000509000000000000" charset="-120"/>
                <a:cs typeface="DFKai-SB" panose="03000509000000000000" charset="-120"/>
              </a:rPr>
              <a:t>            </a:t>
            </a:r>
          </a:p>
        </p:txBody>
      </p:sp>
    </p:spTree>
    <p:custDataLst>
      <p:tags r:id="rId1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2"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1"/>
      <p:bldP spid="7" grpId="2"/>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937760" y="349885"/>
            <a:ext cx="412940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1</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、戊戌变法（变法图强）</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58140" y="317500"/>
            <a:ext cx="266954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2731770" cy="495300"/>
          </a:xfrm>
          <a:prstGeom prst="parallelogram">
            <a:avLst>
              <a:gd name="adj" fmla="val 30611"/>
            </a:avLst>
          </a:prstGeom>
          <a:solidFill>
            <a:srgbClr val="FF0000"/>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203835"/>
            <a:ext cx="2056130" cy="460375"/>
          </a:xfrm>
          <a:prstGeom prst="rect">
            <a:avLst/>
          </a:prstGeom>
          <a:noFill/>
        </p:spPr>
        <p:txBody>
          <a:bodyPr wrap="square" rtlCol="0">
            <a:spAutoFit/>
          </a:bodyPr>
          <a:lstStyle/>
          <a:p>
            <a:r>
              <a:rPr lang="en-US" altLang="zh-CN" sz="2400" b="1">
                <a:solidFill>
                  <a:schemeClr val="bg1"/>
                </a:solidFill>
                <a:latin typeface="微软雅黑" charset="-122"/>
                <a:ea typeface="微软雅黑" charset="-122"/>
                <a:cs typeface="微软雅黑" panose="020b0503020204020204" charset="-122"/>
              </a:rPr>
              <a:t>    </a:t>
            </a:r>
            <a:r>
              <a:rPr lang="zh-CN" altLang="en-US" sz="2400" b="1">
                <a:solidFill>
                  <a:schemeClr val="bg1"/>
                </a:solidFill>
                <a:latin typeface="微软雅黑" charset="-122"/>
                <a:ea typeface="微软雅黑" charset="-122"/>
                <a:cs typeface="微软雅黑" panose="020b0503020204020204" charset="-122"/>
              </a:rPr>
              <a:t>重难拓展</a:t>
            </a:r>
          </a:p>
        </p:txBody>
      </p:sp>
      <p:sp>
        <p:nvSpPr>
          <p:cNvPr id="2" name="文本框 1"/>
          <p:cNvSpPr txBox="1"/>
          <p:nvPr>
            <p:custDataLst>
              <p:tags r:id="rId9"/>
            </p:custDataLst>
          </p:nvPr>
        </p:nvSpPr>
        <p:spPr>
          <a:xfrm>
            <a:off x="294640" y="1073150"/>
            <a:ext cx="5859780" cy="521970"/>
          </a:xfrm>
          <a:prstGeom prst="rect">
            <a:avLst/>
          </a:prstGeom>
          <a:noFill/>
        </p:spPr>
        <p:txBody>
          <a:bodyPr wrap="square" rtlCol="0">
            <a:spAutoFit/>
          </a:bodyPr>
          <a:lstStyle/>
          <a:p>
            <a:r>
              <a:rPr lang="zh-CN" sz="2800" b="1">
                <a:latin typeface="楷体" panose="02010609060101010101" charset="-122"/>
                <a:ea typeface="楷体" panose="02010609060101010101" charset="-122"/>
                <a:cs typeface="楷体" panose="02010609060101010101" charset="-122"/>
              </a:rPr>
              <a:t>从史料解读戊戌变法的失败</a:t>
            </a:r>
            <a:r>
              <a:rPr lang="zh-CN" sz="2800">
                <a:latin typeface="楷体" panose="02010609060101010101" charset="-122"/>
                <a:ea typeface="楷体" panose="02010609060101010101" charset="-122"/>
                <a:cs typeface="楷体" panose="02010609060101010101" charset="-122"/>
              </a:rPr>
              <a:t>  </a:t>
            </a:r>
          </a:p>
        </p:txBody>
      </p:sp>
      <p:sp>
        <p:nvSpPr>
          <p:cNvPr id="14" name="任意多边形: 形状 49"/>
          <p:cNvSpPr/>
          <p:nvPr>
            <p:custDataLst>
              <p:tags r:id="rId10"/>
            </p:custDataLst>
          </p:nvPr>
        </p:nvSpPr>
        <p:spPr>
          <a:xfrm rot="10800000">
            <a:off x="-24130" y="1669415"/>
            <a:ext cx="9090660" cy="4054475"/>
          </a:xfrm>
          <a:custGeom>
            <a:gdLst>
              <a:gd name="connsiteX0" fmla="*/ 0 w 7449642"/>
              <a:gd name="connsiteY0" fmla="*/ 0 h 4225704"/>
              <a:gd name="connsiteX1" fmla="*/ 198821 w 7449642"/>
              <a:gd name="connsiteY1" fmla="*/ 0 h 4225704"/>
              <a:gd name="connsiteX2" fmla="*/ 3676719 w 7449642"/>
              <a:gd name="connsiteY2" fmla="*/ 0 h 4225704"/>
              <a:gd name="connsiteX3" fmla="*/ 3875540 w 7449642"/>
              <a:gd name="connsiteY3" fmla="*/ 0 h 4225704"/>
              <a:gd name="connsiteX4" fmla="*/ 6348626 w 7449642"/>
              <a:gd name="connsiteY4" fmla="*/ 0 h 4225704"/>
              <a:gd name="connsiteX5" fmla="*/ 6547447 w 7449642"/>
              <a:gd name="connsiteY5" fmla="*/ 0 h 4225704"/>
              <a:gd name="connsiteX6" fmla="*/ 7449642 w 7449642"/>
              <a:gd name="connsiteY6" fmla="*/ 0 h 4225704"/>
              <a:gd name="connsiteX7" fmla="*/ 7449642 w 7449642"/>
              <a:gd name="connsiteY7" fmla="*/ 4225704 h 4225704"/>
              <a:gd name="connsiteX8" fmla="*/ 7197412 w 7449642"/>
              <a:gd name="connsiteY8" fmla="*/ 4225704 h 4225704"/>
              <a:gd name="connsiteX9" fmla="*/ 6998591 w 7449642"/>
              <a:gd name="connsiteY9" fmla="*/ 4225704 h 4225704"/>
              <a:gd name="connsiteX10" fmla="*/ 3875540 w 7449642"/>
              <a:gd name="connsiteY10" fmla="*/ 4225704 h 4225704"/>
              <a:gd name="connsiteX11" fmla="*/ 3676719 w 7449642"/>
              <a:gd name="connsiteY11" fmla="*/ 4225704 h 4225704"/>
              <a:gd name="connsiteX12" fmla="*/ 848785 w 7449642"/>
              <a:gd name="connsiteY12" fmla="*/ 4225704 h 4225704"/>
              <a:gd name="connsiteX13" fmla="*/ 649965 w 7449642"/>
              <a:gd name="connsiteY13" fmla="*/ 4225704 h 422570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449642" h="4225704">
                <a:moveTo>
                  <a:pt x="0" y="0"/>
                </a:moveTo>
                <a:lnTo>
                  <a:pt x="198821" y="0"/>
                </a:lnTo>
                <a:lnTo>
                  <a:pt x="3676719" y="0"/>
                </a:lnTo>
                <a:lnTo>
                  <a:pt x="3875540" y="0"/>
                </a:lnTo>
                <a:lnTo>
                  <a:pt x="6348626" y="0"/>
                </a:lnTo>
                <a:lnTo>
                  <a:pt x="6547447" y="0"/>
                </a:lnTo>
                <a:lnTo>
                  <a:pt x="7449642" y="0"/>
                </a:lnTo>
                <a:lnTo>
                  <a:pt x="7449642" y="4225704"/>
                </a:lnTo>
                <a:lnTo>
                  <a:pt x="7197412" y="4225704"/>
                </a:lnTo>
                <a:lnTo>
                  <a:pt x="6998591" y="4225704"/>
                </a:lnTo>
                <a:lnTo>
                  <a:pt x="3875540" y="4225704"/>
                </a:lnTo>
                <a:lnTo>
                  <a:pt x="3676719" y="4225704"/>
                </a:lnTo>
                <a:lnTo>
                  <a:pt x="848785" y="4225704"/>
                </a:lnTo>
                <a:lnTo>
                  <a:pt x="649965" y="4225704"/>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just">
              <a:spcBef>
                <a:spcPts val="50"/>
              </a:spcBef>
            </a:pPr>
            <a:endParaRPr kumimoji="1" lang="zh-CN" altLang="en-US" sz="1600" b="1">
              <a:solidFill>
                <a:schemeClr val="bg1"/>
              </a:solidFill>
              <a:latin typeface="+mn-ea"/>
            </a:endParaRPr>
          </a:p>
        </p:txBody>
      </p:sp>
      <p:sp>
        <p:nvSpPr>
          <p:cNvPr id="8" name="文本框 7"/>
          <p:cNvSpPr txBox="1"/>
          <p:nvPr>
            <p:custDataLst>
              <p:tags r:id="rId11"/>
            </p:custDataLst>
          </p:nvPr>
        </p:nvSpPr>
        <p:spPr>
          <a:xfrm>
            <a:off x="3810" y="1610360"/>
            <a:ext cx="8159115" cy="3994785"/>
          </a:xfrm>
          <a:prstGeom prst="rect">
            <a:avLst/>
          </a:prstGeom>
          <a:noFill/>
        </p:spPr>
        <p:txBody>
          <a:bodyPr wrap="square" rtlCol="0">
            <a:spAutoFit/>
          </a:bodyPr>
          <a:lstStyle/>
          <a:p>
            <a:pPr algn="just">
              <a:spcBef>
                <a:spcPts val="50"/>
              </a:spcBef>
            </a:pPr>
            <a:r>
              <a:rPr lang="zh-CN" altLang="en-US" sz="2100">
                <a:solidFill>
                  <a:schemeClr val="bg1"/>
                </a:solidFill>
                <a:uFillTx/>
                <a:latin typeface="楷体" panose="02010609060101010101" charset="-122"/>
                <a:ea typeface="楷体" panose="02010609060101010101" charset="-122"/>
                <a:cs typeface="楷体" panose="02010609060101010101" charset="-122"/>
                <a:sym typeface="+mn-ea"/>
              </a:rPr>
              <a:t>材料一   维新志土们大多是青年士人，为国家民族之救亡图存大业挺身而出，以天下为己任，但却未能走入民间获得众的支持和力量，缺乏足够的社会支援。它是一场准备很不充分的政治运动。</a:t>
            </a:r>
            <a:endParaRPr lang="zh-CN" altLang="en-US" sz="2100">
              <a:solidFill>
                <a:schemeClr val="bg1"/>
              </a:solidFill>
              <a:uFillTx/>
              <a:latin typeface="楷体" panose="02010609060101010101" charset="-122"/>
              <a:ea typeface="楷体" panose="02010609060101010101" charset="-122"/>
              <a:cs typeface="楷体" panose="02010609060101010101" charset="-122"/>
            </a:endParaRPr>
          </a:p>
          <a:p>
            <a:pPr algn="r">
              <a:spcBef>
                <a:spcPts val="50"/>
              </a:spcBef>
            </a:pPr>
            <a:r>
              <a:rPr lang="zh-CN" altLang="en-US" sz="2100">
                <a:solidFill>
                  <a:schemeClr val="bg1"/>
                </a:solidFill>
                <a:uFillTx/>
                <a:latin typeface="楷体" panose="02010609060101010101" charset="-122"/>
                <a:ea typeface="楷体" panose="02010609060101010101" charset="-122"/>
                <a:cs typeface="楷体" panose="02010609060101010101" charset="-122"/>
                <a:sym typeface="+mn-ea"/>
              </a:rPr>
              <a:t>                                       ——王先明《中国近代史》</a:t>
            </a:r>
            <a:endParaRPr lang="zh-CN" altLang="en-US" sz="2100">
              <a:solidFill>
                <a:schemeClr val="bg1"/>
              </a:solidFill>
              <a:uFillTx/>
              <a:latin typeface="楷体" panose="02010609060101010101" charset="-122"/>
              <a:ea typeface="楷体" panose="02010609060101010101" charset="-122"/>
              <a:cs typeface="楷体" panose="02010609060101010101" charset="-122"/>
            </a:endParaRPr>
          </a:p>
          <a:p>
            <a:pPr algn="dist">
              <a:spcBef>
                <a:spcPts val="50"/>
              </a:spcBef>
            </a:pPr>
            <a:r>
              <a:rPr lang="zh-CN" altLang="en-US" sz="2100">
                <a:solidFill>
                  <a:schemeClr val="bg1"/>
                </a:solidFill>
                <a:uFillTx/>
                <a:latin typeface="楷体" panose="02010609060101010101" charset="-122"/>
                <a:ea typeface="楷体" panose="02010609060101010101" charset="-122"/>
                <a:cs typeface="楷体" panose="02010609060101010101" charset="-122"/>
                <a:sym typeface="+mn-ea"/>
              </a:rPr>
              <a:t>材料二  百日维新的新政诏书连篇频发，然其在实践中却常常被化为无形，很多内容只是流于表面粉饰而无实效。各部堂官、各省督抚都持观望、延宕、抵制态度，拒不奉诏……光绪皇帝严责守旧大臣的诏令也达十多次，并采取了相应的措施，力求有所推动。            </a:t>
            </a:r>
          </a:p>
          <a:p>
            <a:pPr algn="dist">
              <a:spcBef>
                <a:spcPts val="50"/>
              </a:spcBef>
            </a:pPr>
            <a:r>
              <a:rPr lang="zh-CN" altLang="en-US" sz="2100">
                <a:solidFill>
                  <a:schemeClr val="bg1"/>
                </a:solidFill>
                <a:uFillTx/>
                <a:latin typeface="楷体" panose="02010609060101010101" charset="-122"/>
                <a:ea typeface="楷体" panose="02010609060101010101" charset="-122"/>
                <a:cs typeface="楷体" panose="02010609060101010101" charset="-122"/>
                <a:sym typeface="+mn-ea"/>
              </a:rPr>
              <a:t>                           ——王先明《中国近代史》</a:t>
            </a:r>
            <a:endParaRPr lang="zh-CN" altLang="en-US" sz="2100">
              <a:solidFill>
                <a:schemeClr val="bg1"/>
              </a:solidFill>
              <a:uFillTx/>
              <a:latin typeface="楷体" panose="02010609060101010101" charset="-122"/>
              <a:ea typeface="楷体" panose="02010609060101010101" charset="-122"/>
              <a:cs typeface="楷体" panose="02010609060101010101" charset="-122"/>
            </a:endParaRPr>
          </a:p>
          <a:p>
            <a:pPr algn="just">
              <a:spcBef>
                <a:spcPts val="50"/>
              </a:spcBef>
            </a:pPr>
            <a:r>
              <a:rPr lang="zh-CN" altLang="en-US" sz="2100">
                <a:solidFill>
                  <a:schemeClr val="bg1"/>
                </a:solidFill>
                <a:uFillTx/>
                <a:latin typeface="楷体" panose="02010609060101010101" charset="-122"/>
                <a:ea typeface="楷体" panose="02010609060101010101" charset="-122"/>
                <a:cs typeface="楷体" panose="02010609060101010101" charset="-122"/>
                <a:sym typeface="+mn-ea"/>
              </a:rPr>
              <a:t>材料三  戊戌变法持续时间仅103天，共发布280多件新政論旨，平均一天就是两件多，其中明确指示具体办法、論令实行的就有175件。</a:t>
            </a:r>
          </a:p>
        </p:txBody>
      </p:sp>
      <p:pic>
        <p:nvPicPr>
          <p:cNvPr id="17409" name="图片 4" descr="C:/Users/ASUS/AppData/Local/Temp/kaimatting_20190923104031/output_20190923104041..pngoutput_20190923104041."/>
          <p:cNvPicPr>
            <a:picLocks noChangeAspect="1"/>
          </p:cNvPicPr>
          <p:nvPr>
            <p:custDataLst>
              <p:tags r:id="rId13"/>
            </p:custDataLst>
          </p:nvPr>
        </p:nvPicPr>
        <p:blipFill>
          <a:blip r:embed="rId12"/>
          <a:srcRect t="6145"/>
          <a:stretch>
            <a:fillRect/>
          </a:stretch>
        </p:blipFill>
        <p:spPr>
          <a:xfrm>
            <a:off x="8620125" y="1628775"/>
            <a:ext cx="3575685" cy="3842385"/>
          </a:xfrm>
          <a:prstGeom prst="rect">
            <a:avLst/>
          </a:prstGeom>
          <a:noFill/>
          <a:ln w="9525">
            <a:noFill/>
          </a:ln>
        </p:spPr>
      </p:pic>
      <p:sp>
        <p:nvSpPr>
          <p:cNvPr id="9" name="文本框 8"/>
          <p:cNvSpPr txBox="1"/>
          <p:nvPr>
            <p:custDataLst>
              <p:tags r:id="rId14"/>
            </p:custDataLst>
          </p:nvPr>
        </p:nvSpPr>
        <p:spPr>
          <a:xfrm>
            <a:off x="362585" y="5798820"/>
            <a:ext cx="11290300" cy="829945"/>
          </a:xfrm>
          <a:prstGeom prst="rect">
            <a:avLst/>
          </a:prstGeom>
          <a:noFill/>
        </p:spPr>
        <p:txBody>
          <a:bodyPr wrap="square" rtlCol="0">
            <a:spAutoFit/>
          </a:bodyPr>
          <a:lstStyle/>
          <a:p>
            <a:r>
              <a:rPr lang="zh-CN" altLang="en-US" sz="2400" b="1">
                <a:latin typeface="黑体" panose="02010609060101010101" charset="-122"/>
                <a:ea typeface="黑体" panose="02010609060101010101" charset="-122"/>
              </a:rPr>
              <a:t>【课堂探究】</a:t>
            </a:r>
            <a:r>
              <a:rPr lang="zh-CN" altLang="en-US" sz="2400">
                <a:latin typeface="黑体" panose="02010609060101010101" charset="-122"/>
                <a:ea typeface="黑体" panose="02010609060101010101" charset="-122"/>
                <a:sym typeface="+mn-ea"/>
              </a:rPr>
              <a:t>根据材料并结合所学知识</a:t>
            </a:r>
            <a:r>
              <a:rPr lang="zh-CN" altLang="en-US" sz="2400">
                <a:latin typeface="黑体" panose="02010609060101010101" charset="-122"/>
                <a:ea typeface="黑体" panose="02010609060101010101" charset="-122"/>
              </a:rPr>
              <a:t>说明戊戌变法失败原因有哪些？并从中得出什么样的认识？</a:t>
            </a:r>
          </a:p>
        </p:txBody>
      </p:sp>
      <p:sp>
        <p:nvSpPr>
          <p:cNvPr id="10" name="文本框 9"/>
          <p:cNvSpPr txBox="1"/>
          <p:nvPr>
            <p:custDataLst>
              <p:tags r:id="rId15"/>
            </p:custDataLst>
          </p:nvPr>
        </p:nvSpPr>
        <p:spPr>
          <a:xfrm>
            <a:off x="146685" y="2499995"/>
            <a:ext cx="11322050" cy="2676525"/>
          </a:xfrm>
          <a:prstGeom prst="rect">
            <a:avLst/>
          </a:prstGeom>
          <a:gradFill>
            <a:gsLst>
              <a:gs pos="0">
                <a:srgbClr val="FE4444"/>
              </a:gs>
              <a:gs pos="100000">
                <a:srgbClr val="832B2B"/>
              </a:gs>
            </a:gsLst>
            <a:lin scaled="0"/>
          </a:gradFill>
        </p:spPr>
        <p:txBody>
          <a:bodyPr wrap="square" rtlCol="0">
            <a:spAutoFit/>
          </a:bodyPr>
          <a:lstStyle/>
          <a:p>
            <a:r>
              <a:rPr lang="en-US" altLang="zh-CN" sz="2400" b="1" u="sng">
                <a:solidFill>
                  <a:schemeClr val="bg1"/>
                </a:solidFill>
                <a:latin typeface="DFKai-SB" panose="03000509000000000000" charset="-120"/>
                <a:ea typeface="DFKai-SB" panose="03000509000000000000" charset="-120"/>
                <a:cs typeface="DFKai-SB" panose="03000509000000000000" charset="-120"/>
              </a:rPr>
              <a:t>1.</a:t>
            </a:r>
            <a:r>
              <a:rPr lang="zh-CN" altLang="en-US" sz="2400" b="1" u="sng">
                <a:solidFill>
                  <a:schemeClr val="bg1"/>
                </a:solidFill>
                <a:latin typeface="DFKai-SB" panose="03000509000000000000" charset="-120"/>
                <a:ea typeface="DFKai-SB" panose="03000509000000000000" charset="-120"/>
                <a:cs typeface="DFKai-SB" panose="03000509000000000000" charset="-120"/>
              </a:rPr>
              <a:t>根本原因：资本主义发展不充分，导致资产阶级维新派和封建顽固派的力量对比悬殊。</a:t>
            </a:r>
          </a:p>
          <a:p>
            <a:r>
              <a:rPr lang="zh-CN" altLang="en-US" sz="2400" b="1" u="sng">
                <a:solidFill>
                  <a:schemeClr val="bg1"/>
                </a:solidFill>
                <a:latin typeface="DFKai-SB" panose="03000509000000000000" charset="-120"/>
                <a:ea typeface="DFKai-SB" panose="03000509000000000000" charset="-120"/>
                <a:cs typeface="DFKai-SB" panose="03000509000000000000" charset="-120"/>
              </a:rPr>
              <a:t>2.脱离群众，没有广泛的群众基础。</a:t>
            </a:r>
          </a:p>
          <a:p>
            <a:r>
              <a:rPr lang="en-US" altLang="zh-CN" sz="2400" b="1" u="sng">
                <a:solidFill>
                  <a:schemeClr val="bg1"/>
                </a:solidFill>
                <a:latin typeface="DFKai-SB" panose="03000509000000000000" charset="-120"/>
                <a:ea typeface="DFKai-SB" panose="03000509000000000000" charset="-120"/>
                <a:cs typeface="DFKai-SB" panose="03000509000000000000" charset="-120"/>
              </a:rPr>
              <a:t>3</a:t>
            </a:r>
            <a:r>
              <a:rPr lang="zh-CN" altLang="en-US" sz="2400" b="1" u="sng">
                <a:solidFill>
                  <a:schemeClr val="bg1"/>
                </a:solidFill>
                <a:latin typeface="DFKai-SB" panose="03000509000000000000" charset="-120"/>
                <a:ea typeface="DFKai-SB" panose="03000509000000000000" charset="-120"/>
                <a:cs typeface="DFKai-SB" panose="03000509000000000000" charset="-120"/>
              </a:rPr>
              <a:t>.依靠有名无实的光绪皇帝。</a:t>
            </a:r>
          </a:p>
          <a:p>
            <a:r>
              <a:rPr lang="en-US" altLang="zh-CN" sz="2400" b="1" u="sng">
                <a:solidFill>
                  <a:schemeClr val="bg1"/>
                </a:solidFill>
                <a:latin typeface="DFKai-SB" panose="03000509000000000000" charset="-120"/>
                <a:ea typeface="DFKai-SB" panose="03000509000000000000" charset="-120"/>
                <a:cs typeface="DFKai-SB" panose="03000509000000000000" charset="-120"/>
              </a:rPr>
              <a:t>4.</a:t>
            </a:r>
            <a:r>
              <a:rPr lang="zh-CN" altLang="en-US" sz="2400" b="1" u="sng">
                <a:solidFill>
                  <a:schemeClr val="bg1"/>
                </a:solidFill>
                <a:latin typeface="DFKai-SB" panose="03000509000000000000" charset="-120"/>
                <a:ea typeface="DFKai-SB" panose="03000509000000000000" charset="-120"/>
                <a:cs typeface="DFKai-SB" panose="03000509000000000000" charset="-120"/>
                <a:sym typeface="+mn-ea"/>
              </a:rPr>
              <a:t>变法的措施给自己树立的对立面太多、操之过急。</a:t>
            </a:r>
            <a:endParaRPr lang="zh-CN" altLang="en-US" sz="2400" b="1" u="sng">
              <a:solidFill>
                <a:schemeClr val="bg1"/>
              </a:solidFill>
              <a:latin typeface="DFKai-SB" panose="03000509000000000000" charset="-120"/>
              <a:ea typeface="DFKai-SB" panose="03000509000000000000" charset="-120"/>
              <a:cs typeface="DFKai-SB" panose="03000509000000000000" charset="-120"/>
            </a:endParaRPr>
          </a:p>
          <a:p>
            <a:r>
              <a:rPr lang="en-US" altLang="zh-CN" sz="2400" b="1">
                <a:solidFill>
                  <a:schemeClr val="bg1"/>
                </a:solidFill>
                <a:latin typeface="DFKai-SB" panose="03000509000000000000" charset="-120"/>
                <a:ea typeface="DFKai-SB" panose="03000509000000000000" charset="-120"/>
                <a:cs typeface="DFKai-SB" panose="03000509000000000000" charset="-120"/>
              </a:rPr>
              <a:t>5</a:t>
            </a:r>
            <a:r>
              <a:rPr lang="zh-CN" altLang="en-US" sz="2400" b="1">
                <a:solidFill>
                  <a:schemeClr val="bg1"/>
                </a:solidFill>
                <a:latin typeface="DFKai-SB" panose="03000509000000000000" charset="-120"/>
                <a:ea typeface="DFKai-SB" panose="03000509000000000000" charset="-120"/>
                <a:cs typeface="DFKai-SB" panose="03000509000000000000" charset="-120"/>
              </a:rPr>
              <a:t>.对极少数帝党官僚和帝国主义抱有</a:t>
            </a:r>
            <a:r>
              <a:rPr lang="zh-CN" altLang="en-US" sz="2400" b="1" u="sng">
                <a:solidFill>
                  <a:schemeClr val="bg1"/>
                </a:solidFill>
                <a:latin typeface="DFKai-SB" panose="03000509000000000000" charset="-120"/>
                <a:ea typeface="DFKai-SB" panose="03000509000000000000" charset="-120"/>
                <a:cs typeface="DFKai-SB" panose="03000509000000000000" charset="-120"/>
              </a:rPr>
              <a:t>幻想</a:t>
            </a:r>
            <a:r>
              <a:rPr lang="zh-CN" altLang="en-US" sz="2400" b="1">
                <a:solidFill>
                  <a:schemeClr val="bg1"/>
                </a:solidFill>
                <a:latin typeface="DFKai-SB" panose="03000509000000000000" charset="-120"/>
                <a:ea typeface="DFKai-SB" panose="03000509000000000000" charset="-120"/>
                <a:cs typeface="DFKai-SB" panose="03000509000000000000" charset="-120"/>
              </a:rPr>
              <a:t>。</a:t>
            </a:r>
          </a:p>
          <a:p>
            <a:r>
              <a:rPr lang="en-US" altLang="zh-CN" sz="2400" b="1">
                <a:solidFill>
                  <a:schemeClr val="bg1"/>
                </a:solidFill>
                <a:latin typeface="DFKai-SB" panose="03000509000000000000" charset="-120"/>
                <a:ea typeface="DFKai-SB" panose="03000509000000000000" charset="-120"/>
                <a:cs typeface="DFKai-SB" panose="03000509000000000000" charset="-120"/>
              </a:rPr>
              <a:t>6</a:t>
            </a:r>
            <a:r>
              <a:rPr lang="zh-CN" altLang="en-US" sz="2400" b="1">
                <a:solidFill>
                  <a:schemeClr val="bg1"/>
                </a:solidFill>
                <a:latin typeface="DFKai-SB" panose="03000509000000000000" charset="-120"/>
                <a:ea typeface="DFKai-SB" panose="03000509000000000000" charset="-120"/>
                <a:cs typeface="DFKai-SB" panose="03000509000000000000" charset="-120"/>
              </a:rPr>
              <a:t>.国际环境：19世纪主要资本主义国家向帝国主义阶段过渡加紧侵略中国。</a:t>
            </a:r>
          </a:p>
        </p:txBody>
      </p:sp>
      <p:sp>
        <p:nvSpPr>
          <p:cNvPr id="11" name="文本框 10"/>
          <p:cNvSpPr txBox="1"/>
          <p:nvPr>
            <p:custDataLst>
              <p:tags r:id="rId16"/>
            </p:custDataLst>
          </p:nvPr>
        </p:nvSpPr>
        <p:spPr>
          <a:xfrm>
            <a:off x="500380" y="6228715"/>
            <a:ext cx="11369040" cy="460375"/>
          </a:xfrm>
          <a:prstGeom prst="rect">
            <a:avLst/>
          </a:prstGeom>
          <a:gradFill>
            <a:gsLst>
              <a:gs pos="0">
                <a:srgbClr val="FE4444"/>
              </a:gs>
              <a:gs pos="100000">
                <a:srgbClr val="832B2B"/>
              </a:gs>
            </a:gsLst>
            <a:lin scaled="0"/>
          </a:gradFill>
        </p:spPr>
        <p:txBody>
          <a:bodyPr wrap="square" rtlCol="0">
            <a:spAutoFit/>
          </a:bodyPr>
          <a:lstStyle/>
          <a:p>
            <a:r>
              <a:rPr lang="zh-CN" altLang="en-US" sz="2400" b="1">
                <a:solidFill>
                  <a:schemeClr val="bg1"/>
                </a:solidFill>
                <a:latin typeface="DFKai-SB" panose="03000509000000000000" charset="-120"/>
                <a:ea typeface="DFKai-SB" panose="03000509000000000000" charset="-120"/>
                <a:cs typeface="DFKai-SB" panose="03000509000000000000" charset="-120"/>
              </a:rPr>
              <a:t>戊戌变法的失败，证明产阶级的改良道路在半殖民地半封建的中国是行不通的。</a:t>
            </a:r>
          </a:p>
        </p:txBody>
      </p:sp>
    </p:spTree>
    <p:custDataLst>
      <p:tags r:id="rId1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3" presetClass="entr" presetSubtype="10" fill="hold" grpId="1"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linds(horizontal)">
                                      <p:cBhvr>
                                        <p:cTn id="11" dur="500"/>
                                        <p:tgtEl>
                                          <p:spTgt spid="10"/>
                                        </p:tgtEl>
                                      </p:cBhvr>
                                    </p:animEffect>
                                  </p:childTnLst>
                                </p:cTn>
                              </p:par>
                            </p:childTnLst>
                          </p:cTn>
                        </p:par>
                      </p:childTnLst>
                    </p:cTn>
                  </p:par>
                  <p:par>
                    <p:cTn id="12" fill="hold" nodeType="clickPar">
                      <p:stCondLst>
                        <p:cond delay="indefinite"/>
                      </p:stCondLst>
                      <p:childTnLst>
                        <p:par>
                          <p:cTn id="13" fill="hold" nodeType="afterGroup">
                            <p:stCondLst>
                              <p:cond delay="0"/>
                            </p:stCondLst>
                            <p:childTnLst>
                              <p:par>
                                <p:cTn id="14" presetID="2" presetClass="entr" presetSubtype="4" fill="hold" grpId="2" nodeType="click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1"/>
      <p:bldP spid="11" grpId="2"/>
    </p:bldLs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49" name="文本框 48"/>
          <p:cNvSpPr txBox="1"/>
          <p:nvPr>
            <p:custDataLst>
              <p:tags r:id="rId4"/>
            </p:custDataLst>
          </p:nvPr>
        </p:nvSpPr>
        <p:spPr>
          <a:xfrm>
            <a:off x="4937760" y="349885"/>
            <a:ext cx="33661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2</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、清末新政</a:t>
            </a:r>
            <a:r>
              <a:rPr lang="en-US" altLang="zh-CN" sz="2400" b="1" spc="0">
                <a:solidFill>
                  <a:srgbClr val="FF0000"/>
                </a:solidFill>
                <a:uFillTx/>
                <a:latin typeface="黑体" panose="02010609060101010101" charset="-122"/>
                <a:ea typeface="黑体" panose="02010609060101010101" charset="-122"/>
                <a:cs typeface="黑体" panose="02010609060101010101" charset="-122"/>
              </a:rPr>
              <a:t>(</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政府自救</a:t>
            </a:r>
            <a:r>
              <a:rPr lang="en-US" altLang="zh-CN" sz="2400" b="1" spc="0">
                <a:solidFill>
                  <a:srgbClr val="FF0000"/>
                </a:solidFill>
                <a:uFillTx/>
                <a:latin typeface="黑体" panose="02010609060101010101" charset="-122"/>
                <a:ea typeface="黑体" panose="02010609060101010101" charset="-122"/>
                <a:cs typeface="黑体" panose="02010609060101010101" charset="-122"/>
              </a:rPr>
              <a:t>)</a:t>
            </a:r>
          </a:p>
        </p:txBody>
      </p:sp>
      <p:cxnSp>
        <p:nvCxnSpPr>
          <p:cNvPr id="6" name="直线连接符 5"/>
          <p:cNvCxnSpPr/>
          <p:nvPr>
            <p:custDataLst>
              <p:tags r:id="rId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6"/>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3" name="平行四边形 2"/>
          <p:cNvSpPr/>
          <p:nvPr>
            <p:custDataLst>
              <p:tags r:id="rId7"/>
            </p:custDataLst>
          </p:nvPr>
        </p:nvSpPr>
        <p:spPr>
          <a:xfrm>
            <a:off x="254000" y="177800"/>
            <a:ext cx="3928745" cy="495300"/>
          </a:xfrm>
          <a:prstGeom prst="parallelogram">
            <a:avLst>
              <a:gd name="adj" fmla="val 30611"/>
            </a:avLst>
          </a:prstGeom>
          <a:solidFill>
            <a:srgbClr val="0E5572"/>
          </a:solidFill>
          <a:ln>
            <a:noFill/>
          </a:ln>
        </p:spPr>
        <p:style>
          <a:lnRef idx="2">
            <a:schemeClr val="dk1">
              <a:shade val="50000"/>
            </a:schemeClr>
          </a:lnRef>
          <a:fillRef idx="1">
            <a:schemeClr val="dk1"/>
          </a:fillRef>
          <a:effectRef idx="0">
            <a:schemeClr val="dk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8"/>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中国近代的改革探索</a:t>
            </a:r>
          </a:p>
        </p:txBody>
      </p:sp>
      <p:sp>
        <p:nvSpPr>
          <p:cNvPr id="9" name="文本框 8"/>
          <p:cNvSpPr txBox="1"/>
          <p:nvPr>
            <p:custDataLst>
              <p:tags r:id="rId9"/>
            </p:custDataLst>
          </p:nvPr>
        </p:nvSpPr>
        <p:spPr>
          <a:xfrm>
            <a:off x="33655" y="1057275"/>
            <a:ext cx="8806815" cy="521970"/>
          </a:xfrm>
          <a:prstGeom prst="rect">
            <a:avLst/>
          </a:prstGeom>
          <a:noFill/>
        </p:spPr>
        <p:txBody>
          <a:bodyPr wrap="square" rtlCol="0">
            <a:spAutoFit/>
          </a:bodyPr>
          <a:lstStyle/>
          <a:p>
            <a:r>
              <a:rPr lang="zh-CN" altLang="en-US" sz="2800" b="1">
                <a:solidFill>
                  <a:schemeClr val="tx1"/>
                </a:solidFill>
                <a:latin typeface="DFKai-SB" panose="03000509000000000000" charset="-120"/>
                <a:ea typeface="DFKai-SB" panose="03000509000000000000" charset="-120"/>
                <a:cs typeface="DFKai-SB" panose="03000509000000000000" charset="-120"/>
              </a:rPr>
              <a:t>（</a:t>
            </a:r>
            <a:r>
              <a:rPr lang="en-US" altLang="zh-CN" sz="2800" b="1">
                <a:solidFill>
                  <a:schemeClr val="tx1"/>
                </a:solidFill>
                <a:latin typeface="DFKai-SB" panose="03000509000000000000" charset="-120"/>
                <a:ea typeface="DFKai-SB" panose="03000509000000000000" charset="-120"/>
                <a:cs typeface="DFKai-SB" panose="03000509000000000000" charset="-120"/>
              </a:rPr>
              <a:t>1</a:t>
            </a:r>
            <a:r>
              <a:rPr lang="zh-CN" altLang="en-US" sz="2800" b="1">
                <a:solidFill>
                  <a:schemeClr val="tx1"/>
                </a:solidFill>
                <a:latin typeface="DFKai-SB" panose="03000509000000000000" charset="-120"/>
                <a:ea typeface="DFKai-SB" panose="03000509000000000000" charset="-120"/>
                <a:cs typeface="DFKai-SB" panose="03000509000000000000" charset="-120"/>
              </a:rPr>
              <a:t>）目的：应对日益严重的统治危机</a:t>
            </a:r>
          </a:p>
        </p:txBody>
      </p:sp>
      <p:sp>
        <p:nvSpPr>
          <p:cNvPr id="13" name="文本框 12"/>
          <p:cNvSpPr txBox="1"/>
          <p:nvPr>
            <p:custDataLst>
              <p:tags r:id="rId10"/>
            </p:custDataLst>
          </p:nvPr>
        </p:nvSpPr>
        <p:spPr>
          <a:xfrm>
            <a:off x="-112395" y="2284730"/>
            <a:ext cx="8897620" cy="953135"/>
          </a:xfrm>
          <a:prstGeom prst="rect">
            <a:avLst/>
          </a:prstGeom>
          <a:noFill/>
        </p:spPr>
        <p:txBody>
          <a:bodyPr wrap="square" rtlCol="0">
            <a:spAutoFit/>
          </a:bodyPr>
          <a:lstStyle/>
          <a:p>
            <a:r>
              <a:rPr lang="zh-CN" altLang="en-US" sz="2800" b="1">
                <a:solidFill>
                  <a:schemeClr val="tx1"/>
                </a:solidFill>
                <a:latin typeface="DFKai-SB" panose="03000509000000000000" charset="-120"/>
                <a:ea typeface="DFKai-SB" panose="03000509000000000000" charset="-120"/>
                <a:cs typeface="DFKai-SB" panose="03000509000000000000" charset="-120"/>
              </a:rPr>
              <a:t>（</a:t>
            </a:r>
            <a:r>
              <a:rPr lang="en-US" altLang="zh-CN" sz="2800" b="1">
                <a:solidFill>
                  <a:schemeClr val="tx1"/>
                </a:solidFill>
                <a:latin typeface="DFKai-SB" panose="03000509000000000000" charset="-120"/>
                <a:ea typeface="DFKai-SB" panose="03000509000000000000" charset="-120"/>
                <a:cs typeface="DFKai-SB" panose="03000509000000000000" charset="-120"/>
              </a:rPr>
              <a:t>2</a:t>
            </a:r>
            <a:r>
              <a:rPr lang="zh-CN" altLang="en-US" sz="2800" b="1">
                <a:solidFill>
                  <a:schemeClr val="tx1"/>
                </a:solidFill>
                <a:latin typeface="DFKai-SB" panose="03000509000000000000" charset="-120"/>
                <a:ea typeface="DFKai-SB" panose="03000509000000000000" charset="-120"/>
                <a:cs typeface="DFKai-SB" panose="03000509000000000000" charset="-120"/>
              </a:rPr>
              <a:t>）内容：改革教育、派遣留学生、编练新军、振兴商务、奖励实业等</a:t>
            </a:r>
          </a:p>
        </p:txBody>
      </p:sp>
      <p:sp>
        <p:nvSpPr>
          <p:cNvPr id="14" name="文本框 13"/>
          <p:cNvSpPr txBox="1"/>
          <p:nvPr>
            <p:custDataLst>
              <p:tags r:id="rId11"/>
            </p:custDataLst>
          </p:nvPr>
        </p:nvSpPr>
        <p:spPr>
          <a:xfrm>
            <a:off x="-99060" y="4079240"/>
            <a:ext cx="9266555" cy="953135"/>
          </a:xfrm>
          <a:prstGeom prst="rect">
            <a:avLst/>
          </a:prstGeom>
          <a:noFill/>
        </p:spPr>
        <p:txBody>
          <a:bodyPr wrap="square" rtlCol="0">
            <a:spAutoFit/>
          </a:bodyPr>
          <a:lstStyle/>
          <a:p>
            <a:r>
              <a:rPr lang="zh-CN" altLang="en-US" sz="2800" b="1">
                <a:solidFill>
                  <a:schemeClr val="tx1"/>
                </a:solidFill>
                <a:latin typeface="DFKai-SB" panose="03000509000000000000" charset="-120"/>
                <a:ea typeface="DFKai-SB" panose="03000509000000000000" charset="-120"/>
                <a:cs typeface="DFKai-SB" panose="03000509000000000000" charset="-120"/>
              </a:rPr>
              <a:t>（</a:t>
            </a:r>
            <a:r>
              <a:rPr lang="en-US" altLang="zh-CN" sz="2800" b="1">
                <a:solidFill>
                  <a:schemeClr val="tx1"/>
                </a:solidFill>
                <a:latin typeface="DFKai-SB" panose="03000509000000000000" charset="-120"/>
                <a:ea typeface="DFKai-SB" panose="03000509000000000000" charset="-120"/>
                <a:cs typeface="DFKai-SB" panose="03000509000000000000" charset="-120"/>
              </a:rPr>
              <a:t>3</a:t>
            </a:r>
            <a:r>
              <a:rPr lang="zh-CN" altLang="en-US" sz="2800" b="1">
                <a:solidFill>
                  <a:schemeClr val="tx1"/>
                </a:solidFill>
                <a:latin typeface="DFKai-SB" panose="03000509000000000000" charset="-120"/>
                <a:ea typeface="DFKai-SB" panose="03000509000000000000" charset="-120"/>
                <a:cs typeface="DFKai-SB" panose="03000509000000000000" charset="-120"/>
              </a:rPr>
              <a:t>）影响：客观上促进了中国民族资本主义的发展，但并没有使清政府摆脱内外困境。</a:t>
            </a:r>
          </a:p>
        </p:txBody>
      </p:sp>
      <p:pic>
        <p:nvPicPr>
          <p:cNvPr id="15" name="图片 14" descr="WFvY=vcxT5wEXHBFshTdW=zKoGxUpORJT1pzWrC5AmTqs1503833021224compressflag"/>
          <p:cNvPicPr>
            <a:picLocks noChangeAspect="1"/>
          </p:cNvPicPr>
          <p:nvPr>
            <p:custDataLst>
              <p:tags r:id="rId13"/>
            </p:custDataLst>
          </p:nvPr>
        </p:nvPicPr>
        <p:blipFill>
          <a:blip r:embed="rId12"/>
          <a:stretch>
            <a:fillRect/>
          </a:stretch>
        </p:blipFill>
        <p:spPr>
          <a:xfrm>
            <a:off x="9103360" y="2171700"/>
            <a:ext cx="3100705" cy="4704715"/>
          </a:xfrm>
          <a:prstGeom prst="rect">
            <a:avLst/>
          </a:prstGeom>
          <a:effectLst>
            <a:softEdge rad="31750"/>
          </a:effectLst>
        </p:spPr>
      </p:pic>
    </p:spTree>
    <p:custDataLst>
      <p:tags r:id="rId1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1"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afterGroup">
                            <p:stCondLst>
                              <p:cond delay="0"/>
                            </p:stCondLst>
                            <p:childTnLst>
                              <p:par>
                                <p:cTn id="13" presetID="1" presetClass="entr" presetSubtype="0" fill="hold" grpId="2"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1"/>
      <p:bldP spid="14" grpId="2"/>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5" name="图片 4" descr="总统府"/>
          <p:cNvPicPr>
            <a:picLocks noChangeAspect="1"/>
          </p:cNvPicPr>
          <p:nvPr>
            <p:custDataLst>
              <p:tags r:id="rId4"/>
            </p:custDataLst>
          </p:nvPr>
        </p:nvPicPr>
        <p:blipFill>
          <a:blip r:embed="rId3"/>
          <a:stretch>
            <a:fillRect/>
          </a:stretch>
        </p:blipFill>
        <p:spPr>
          <a:xfrm>
            <a:off x="0" y="0"/>
            <a:ext cx="12192000" cy="6858000"/>
          </a:xfrm>
          <a:prstGeom prst="rect">
            <a:avLst/>
          </a:prstGeom>
        </p:spPr>
      </p:pic>
      <p:sp>
        <p:nvSpPr>
          <p:cNvPr id="1048621" name="矩形 33"/>
          <p:cNvSpPr/>
          <p:nvPr>
            <p:custDataLst>
              <p:tags r:id="rId5"/>
            </p:custDataLst>
          </p:nvPr>
        </p:nvSpPr>
        <p:spPr>
          <a:xfrm>
            <a:off x="0" y="1161415"/>
            <a:ext cx="12261215" cy="4973320"/>
          </a:xfrm>
          <a:prstGeom prst="rect">
            <a:avLst/>
          </a:prstGeom>
          <a:solidFill>
            <a:srgbClr val="FCF9E8">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6" name="矩形 33"/>
          <p:cNvSpPr/>
          <p:nvPr>
            <p:custDataLst>
              <p:tags r:id="rId6"/>
            </p:custDataLst>
          </p:nvPr>
        </p:nvSpPr>
        <p:spPr>
          <a:xfrm>
            <a:off x="0" y="1050925"/>
            <a:ext cx="12192000" cy="5194935"/>
          </a:xfrm>
          <a:prstGeom prst="rect">
            <a:avLst/>
          </a:prstGeom>
          <a:solidFill>
            <a:srgbClr val="F9F7EE">
              <a:alpha val="7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7" name="椭圆 34"/>
          <p:cNvSpPr/>
          <p:nvPr>
            <p:custDataLst>
              <p:tags r:id="rId7"/>
            </p:custDataLst>
          </p:nvPr>
        </p:nvSpPr>
        <p:spPr>
          <a:xfrm>
            <a:off x="10063792" y="6483801"/>
            <a:ext cx="170244" cy="1702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pPr>
            <a:endParaRPr kumimoji="0" lang="zh-CN" altLang="en-US" sz="1800" b="0" i="0" u="none" strike="noStrike" kern="1200" cap="none" spc="0" normalizeH="0" baseline="0" noProof="0">
              <a:ln>
                <a:noFill/>
              </a:ln>
              <a:solidFill>
                <a:schemeClr val="accent2">
                  <a:lumMod val="50000"/>
                </a:schemeClr>
              </a:solidFill>
              <a:effectLst/>
              <a:uLnTx/>
              <a:uFillTx/>
              <a:ea typeface="微软雅黑" panose="020b0503020204020204" charset="-122"/>
              <a:cs typeface="+mn-cs"/>
            </a:endParaRPr>
          </a:p>
        </p:txBody>
      </p:sp>
      <p:sp>
        <p:nvSpPr>
          <p:cNvPr id="16" name="文本框 15"/>
          <p:cNvSpPr txBox="1"/>
          <p:nvPr>
            <p:custDataLst>
              <p:tags r:id="rId8"/>
            </p:custDataLst>
          </p:nvPr>
        </p:nvSpPr>
        <p:spPr>
          <a:xfrm>
            <a:off x="10233660" y="6369685"/>
            <a:ext cx="1426210" cy="398780"/>
          </a:xfrm>
          <a:prstGeom prst="rect">
            <a:avLst/>
          </a:prstGeom>
          <a:noFill/>
        </p:spPr>
        <p:txBody>
          <a:bodyPr wrap="square" rtlCol="0">
            <a:spAutoFit/>
          </a:bodyPr>
          <a:lstStyle/>
          <a:p>
            <a:r>
              <a:rPr lang="zh-CN" altLang="en-US" sz="2000">
                <a:solidFill>
                  <a:schemeClr val="bg1"/>
                </a:solidFill>
                <a:latin typeface="文鼎粗行楷体" panose="03000800000000000000" charset="-122"/>
                <a:ea typeface="文鼎粗行楷体" panose="03000800000000000000" charset="-122"/>
              </a:rPr>
              <a:t>民主探索</a:t>
            </a:r>
          </a:p>
        </p:txBody>
      </p:sp>
      <p:sp>
        <p:nvSpPr>
          <p:cNvPr id="3" name="椭圆 34"/>
          <p:cNvSpPr/>
          <p:nvPr>
            <p:custDataLst>
              <p:tags r:id="rId9"/>
            </p:custDataLst>
          </p:nvPr>
        </p:nvSpPr>
        <p:spPr>
          <a:xfrm>
            <a:off x="6837357" y="6483801"/>
            <a:ext cx="170244" cy="170244"/>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pPr>
            <a:endParaRPr kumimoji="0" lang="zh-CN" altLang="en-US" sz="1800" b="0" i="0" u="none" strike="noStrike" kern="1200" cap="none" spc="0" normalizeH="0" baseline="0" noProof="0">
              <a:ln>
                <a:noFill/>
              </a:ln>
              <a:solidFill>
                <a:schemeClr val="tx1"/>
              </a:solidFill>
              <a:effectLst/>
              <a:uLnTx/>
              <a:uFillTx/>
              <a:ea typeface="微软雅黑" panose="020b0503020204020204" charset="-122"/>
              <a:cs typeface="+mn-cs"/>
            </a:endParaRPr>
          </a:p>
        </p:txBody>
      </p:sp>
      <p:sp>
        <p:nvSpPr>
          <p:cNvPr id="2" name="椭圆 34"/>
          <p:cNvSpPr/>
          <p:nvPr>
            <p:custDataLst>
              <p:tags r:id="rId10"/>
            </p:custDataLst>
          </p:nvPr>
        </p:nvSpPr>
        <p:spPr>
          <a:xfrm>
            <a:off x="8547412" y="6483801"/>
            <a:ext cx="170244" cy="17024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marL="0" marR="0" lvl="0" indent="0" algn="ctr" defTabSz="914400" rtl="0" eaLnBrk="1" fontAlgn="auto" latinLnBrk="0" hangingPunct="1">
              <a:lnSpc>
                <a:spcPct val="100000"/>
              </a:lnSpc>
              <a:spcBef>
                <a:spcPct val="0"/>
              </a:spcBef>
              <a:spcAft>
                <a:spcPct val="0"/>
              </a:spcAft>
              <a:buClrTx/>
              <a:buSzTx/>
              <a:buFontTx/>
              <a:buNone/>
            </a:pPr>
            <a:endParaRPr kumimoji="0" lang="zh-CN" altLang="en-US" sz="1800" b="0" i="0" u="none" strike="noStrike" kern="1200" cap="none" spc="0" normalizeH="0" baseline="0" noProof="0">
              <a:ln>
                <a:noFill/>
              </a:ln>
              <a:solidFill>
                <a:prstClr val="white"/>
              </a:solidFill>
              <a:effectLst/>
              <a:uLnTx/>
              <a:uFillTx/>
              <a:ea typeface="微软雅黑" panose="020b0503020204020204" charset="-122"/>
              <a:cs typeface="+mn-cs"/>
            </a:endParaRPr>
          </a:p>
        </p:txBody>
      </p:sp>
      <p:sp>
        <p:nvSpPr>
          <p:cNvPr id="17" name="文本框 16"/>
          <p:cNvSpPr txBox="1"/>
          <p:nvPr>
            <p:custDataLst>
              <p:tags r:id="rId11"/>
            </p:custDataLst>
          </p:nvPr>
        </p:nvSpPr>
        <p:spPr>
          <a:xfrm>
            <a:off x="7065645" y="6369685"/>
            <a:ext cx="1344295" cy="398780"/>
          </a:xfrm>
          <a:prstGeom prst="rect">
            <a:avLst/>
          </a:prstGeom>
          <a:noFill/>
        </p:spPr>
        <p:txBody>
          <a:bodyPr wrap="square" rtlCol="0">
            <a:spAutoFit/>
          </a:bodyPr>
          <a:lstStyle/>
          <a:p>
            <a:r>
              <a:rPr lang="zh-CN" altLang="en-US" sz="2000">
                <a:solidFill>
                  <a:schemeClr val="tx1"/>
                </a:solidFill>
                <a:latin typeface="文鼎粗行楷体" panose="03000800000000000000" charset="-122"/>
                <a:ea typeface="文鼎粗行楷体" panose="03000800000000000000" charset="-122"/>
              </a:rPr>
              <a:t>变法图强</a:t>
            </a:r>
          </a:p>
        </p:txBody>
      </p:sp>
      <p:sp>
        <p:nvSpPr>
          <p:cNvPr id="18" name="文本框 17"/>
          <p:cNvSpPr txBox="1"/>
          <p:nvPr>
            <p:custDataLst>
              <p:tags r:id="rId12"/>
            </p:custDataLst>
          </p:nvPr>
        </p:nvSpPr>
        <p:spPr>
          <a:xfrm>
            <a:off x="8717280" y="6369685"/>
            <a:ext cx="1209040" cy="398780"/>
          </a:xfrm>
          <a:prstGeom prst="rect">
            <a:avLst/>
          </a:prstGeom>
          <a:noFill/>
        </p:spPr>
        <p:txBody>
          <a:bodyPr wrap="square" rtlCol="0">
            <a:spAutoFit/>
          </a:bodyPr>
          <a:lstStyle/>
          <a:p>
            <a:r>
              <a:rPr lang="zh-CN" altLang="en-US" sz="2000">
                <a:solidFill>
                  <a:schemeClr val="tx1"/>
                </a:solidFill>
                <a:latin typeface="文鼎粗行楷体" panose="03000800000000000000" charset="-122"/>
                <a:ea typeface="文鼎粗行楷体" panose="03000800000000000000" charset="-122"/>
              </a:rPr>
              <a:t>政府自救</a:t>
            </a:r>
          </a:p>
        </p:txBody>
      </p:sp>
      <p:grpSp>
        <p:nvGrpSpPr>
          <p:cNvPr id="1048576" name="组 14"/>
          <p:cNvGrpSpPr/>
          <p:nvPr>
            <p:custDataLst>
              <p:tags r:id="rId13"/>
            </p:custDataLst>
          </p:nvPr>
        </p:nvGrpSpPr>
        <p:grpSpPr>
          <a:xfrm>
            <a:off x="208280" y="850265"/>
            <a:ext cx="5224780" cy="76200"/>
            <a:chOff x="703814" y="849974"/>
            <a:chExt cx="3275301" cy="71120"/>
          </a:xfrm>
        </p:grpSpPr>
        <p:cxnSp>
          <p:nvCxnSpPr>
            <p:cNvPr id="3145764" name="直接连接符 4"/>
            <p:cNvCxnSpPr/>
            <p:nvPr>
              <p:custDataLst>
                <p:tags r:id="rId14"/>
              </p:custDataLst>
            </p:nvPr>
          </p:nvCxnSpPr>
          <p:spPr>
            <a:xfrm>
              <a:off x="713974" y="849974"/>
              <a:ext cx="3265141" cy="0"/>
            </a:xfrm>
            <a:prstGeom prst="line">
              <a:avLst/>
            </a:prstGeom>
          </p:spPr>
          <p:style>
            <a:lnRef idx="1">
              <a:schemeClr val="dk1"/>
            </a:lnRef>
            <a:fillRef idx="0">
              <a:schemeClr val="dk1"/>
            </a:fillRef>
            <a:effectRef idx="0">
              <a:schemeClr val="dk1"/>
            </a:effectRef>
            <a:fontRef idx="minor">
              <a:schemeClr val="tx1"/>
            </a:fontRef>
          </p:style>
        </p:cxnSp>
        <p:cxnSp>
          <p:nvCxnSpPr>
            <p:cNvPr id="3145765" name="直接连接符 6"/>
            <p:cNvCxnSpPr/>
            <p:nvPr>
              <p:custDataLst>
                <p:tags r:id="rId15"/>
              </p:custDataLst>
            </p:nvPr>
          </p:nvCxnSpPr>
          <p:spPr>
            <a:xfrm>
              <a:off x="703814" y="921094"/>
              <a:ext cx="3265141" cy="0"/>
            </a:xfrm>
            <a:prstGeom prst="line">
              <a:avLst/>
            </a:prstGeom>
          </p:spPr>
          <p:style>
            <a:lnRef idx="1">
              <a:schemeClr val="dk1"/>
            </a:lnRef>
            <a:fillRef idx="0">
              <a:schemeClr val="dk1"/>
            </a:fillRef>
            <a:effectRef idx="0">
              <a:schemeClr val="dk1"/>
            </a:effectRef>
            <a:fontRef idx="minor">
              <a:schemeClr val="tx1"/>
            </a:fontRef>
          </p:style>
        </p:cxnSp>
      </p:grpSp>
      <p:sp>
        <p:nvSpPr>
          <p:cNvPr id="1048591" name="AutoShape 1"/>
          <p:cNvSpPr/>
          <p:nvPr>
            <p:custDataLst>
              <p:tags r:id="rId16"/>
            </p:custDataLst>
          </p:nvPr>
        </p:nvSpPr>
        <p:spPr>
          <a:xfrm>
            <a:off x="224790" y="102870"/>
            <a:ext cx="4008120" cy="649605"/>
          </a:xfrm>
          <a:custGeom>
            <a:gdLst>
              <a:gd name="l" fmla="*/ 0 w 21600"/>
              <a:gd name="t" fmla="*/ 0 h 21600"/>
              <a:gd name="r" fmla="*/ 21600 w 21600"/>
              <a:gd name="b" fmla="*/ 21600 h 21600"/>
            </a:gdLst>
            <a:rect l="l" t="t" r="r" b="b"/>
            <a:pathLst>
              <a:path w="21600" h="21600">
                <a:moveTo>
                  <a:pt x="0" y="0"/>
                </a:moveTo>
                <a:lnTo>
                  <a:pt x="21599" y="0"/>
                </a:lnTo>
                <a:lnTo>
                  <a:pt x="21599" y="21600"/>
                </a:lnTo>
                <a:lnTo>
                  <a:pt x="0" y="21600"/>
                </a:lnTo>
                <a:lnTo>
                  <a:pt x="0" y="0"/>
                </a:lnTo>
              </a:path>
            </a:pathLst>
          </a:custGeom>
          <a:noFill/>
          <a:ln>
            <a:noFill/>
          </a:ln>
        </p:spPr>
        <p:txBody>
          <a:bodyPr vert="horz" lIns="45719" tIns="45719" rIns="45719" bIns="45719" anchor="ct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algn="l" eaLnBrk="1" fontAlgn="auto" latinLnBrk="0">
              <a:lnSpc>
                <a:spcPct val="130000"/>
              </a:lnSpc>
              <a:buClrTx/>
              <a:buSzTx/>
              <a:buFontTx/>
              <a:buNone/>
            </a:pPr>
            <a:r>
              <a:rPr lang="zh-CN" altLang="en-US" sz="2400" b="1">
                <a:solidFill>
                  <a:srgbClr val="FF0000"/>
                </a:solidFill>
                <a:uFillTx/>
                <a:latin typeface="黑体" panose="02010609060101010101" charset="-122"/>
                <a:ea typeface="黑体" panose="02010609060101010101" charset="-122"/>
                <a:cs typeface="黑体" panose="02010609060101010101" charset="-122"/>
                <a:sym typeface="微软雅黑" charset="-122"/>
              </a:rPr>
              <a:t>3.民国后改革（民主探索）</a:t>
            </a:r>
          </a:p>
        </p:txBody>
      </p:sp>
      <p:grpSp>
        <p:nvGrpSpPr>
          <p:cNvPr id="1048577" name="组合 42"/>
          <p:cNvGrpSpPr/>
          <p:nvPr>
            <p:custDataLst>
              <p:tags r:id="rId17"/>
            </p:custDataLst>
          </p:nvPr>
        </p:nvGrpSpPr>
        <p:grpSpPr>
          <a:xfrm>
            <a:off x="725805" y="1576070"/>
            <a:ext cx="10695940" cy="4387215"/>
            <a:chOff x="1072" y="2501"/>
            <a:chExt cx="16833" cy="6909"/>
          </a:xfrm>
        </p:grpSpPr>
        <p:sp>
          <p:nvSpPr>
            <p:cNvPr id="13" name="矩形 34"/>
            <p:cNvSpPr/>
            <p:nvPr>
              <p:custDataLst>
                <p:tags r:id="rId18"/>
              </p:custDataLst>
            </p:nvPr>
          </p:nvSpPr>
          <p:spPr>
            <a:xfrm>
              <a:off x="1072" y="2529"/>
              <a:ext cx="1573" cy="6859"/>
            </a:xfrm>
            <a:prstGeom prst="rect">
              <a:avLst/>
            </a:prstGeom>
            <a:solidFill>
              <a:srgbClr val="8E4423">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solidFill>
                    <a:schemeClr val="tx1"/>
                  </a:solidFill>
                  <a:effectLst/>
                  <a:latin typeface="文鼎粗行楷体" panose="03000800000000000000" charset="-122"/>
                  <a:ea typeface="文鼎粗行楷体" panose="03000800000000000000" charset="-122"/>
                </a:rPr>
                <a:t>中华民国</a:t>
              </a:r>
            </a:p>
          </p:txBody>
        </p:sp>
        <p:sp>
          <p:nvSpPr>
            <p:cNvPr id="9" name="矩形 8"/>
            <p:cNvSpPr/>
            <p:nvPr>
              <p:custDataLst>
                <p:tags r:id="rId19"/>
              </p:custDataLst>
            </p:nvPr>
          </p:nvSpPr>
          <p:spPr>
            <a:xfrm>
              <a:off x="2657" y="3051"/>
              <a:ext cx="15174" cy="6359"/>
            </a:xfrm>
            <a:prstGeom prst="rect">
              <a:avLst/>
            </a:prstGeom>
            <a:solidFill>
              <a:schemeClr val="bg1">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34"/>
            <p:cNvSpPr/>
            <p:nvPr>
              <p:custDataLst>
                <p:tags r:id="rId20"/>
              </p:custDataLst>
            </p:nvPr>
          </p:nvSpPr>
          <p:spPr>
            <a:xfrm>
              <a:off x="1072" y="2501"/>
              <a:ext cx="16760" cy="550"/>
            </a:xfrm>
            <a:prstGeom prst="rect">
              <a:avLst/>
            </a:prstGeom>
            <a:solidFill>
              <a:srgbClr val="8E4423">
                <a:alpha val="1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solidFill>
                  <a:schemeClr val="tx1"/>
                </a:solidFill>
                <a:effectLst/>
                <a:latin typeface="文鼎粗行楷体" panose="03000800000000000000" charset="-122"/>
                <a:ea typeface="文鼎粗行楷体" panose="03000800000000000000" charset="-122"/>
              </a:endParaRPr>
            </a:p>
          </p:txBody>
        </p:sp>
        <p:cxnSp>
          <p:nvCxnSpPr>
            <p:cNvPr id="20" name="直接连接符 19"/>
            <p:cNvCxnSpPr/>
            <p:nvPr>
              <p:custDataLst>
                <p:tags r:id="rId21"/>
              </p:custDataLst>
            </p:nvPr>
          </p:nvCxnSpPr>
          <p:spPr>
            <a:xfrm>
              <a:off x="4965" y="2529"/>
              <a:ext cx="7" cy="5183"/>
            </a:xfrm>
            <a:prstGeom prst="line">
              <a:avLst/>
            </a:prstGeom>
            <a:ln w="12700" cmpd="sng">
              <a:solidFill>
                <a:srgbClr val="B5A99D"/>
              </a:solidFill>
              <a:prstDash val="soli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custDataLst>
                <p:tags r:id="rId22"/>
              </p:custDataLst>
            </p:nvPr>
          </p:nvCxnSpPr>
          <p:spPr>
            <a:xfrm>
              <a:off x="10990" y="2544"/>
              <a:ext cx="38" cy="5156"/>
            </a:xfrm>
            <a:prstGeom prst="line">
              <a:avLst/>
            </a:prstGeom>
            <a:ln w="12700" cmpd="sng">
              <a:solidFill>
                <a:srgbClr val="B5A99D"/>
              </a:solidFill>
              <a:prstDash val="solid"/>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custDataLst>
                <p:tags r:id="rId23"/>
              </p:custDataLst>
            </p:nvPr>
          </p:nvCxnSpPr>
          <p:spPr>
            <a:xfrm flipH="1">
              <a:off x="2646" y="4352"/>
              <a:ext cx="15259" cy="20"/>
            </a:xfrm>
            <a:prstGeom prst="line">
              <a:avLst/>
            </a:prstGeom>
            <a:ln w="12700" cmpd="sng">
              <a:solidFill>
                <a:srgbClr val="B5A99D"/>
              </a:solidFill>
              <a:prstDash val="solid"/>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9" idx="3"/>
            </p:cNvCxnSpPr>
            <p:nvPr>
              <p:custDataLst>
                <p:tags r:id="rId24"/>
              </p:custDataLst>
            </p:nvPr>
          </p:nvCxnSpPr>
          <p:spPr>
            <a:xfrm flipH="1" flipV="1">
              <a:off x="2681" y="6182"/>
              <a:ext cx="15150" cy="49"/>
            </a:xfrm>
            <a:prstGeom prst="line">
              <a:avLst/>
            </a:prstGeom>
            <a:ln w="12700" cmpd="sng">
              <a:solidFill>
                <a:srgbClr val="B5A99D"/>
              </a:solidFill>
              <a:prstDash val="solid"/>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custDataLst>
                <p:tags r:id="rId25"/>
              </p:custDataLst>
            </p:nvPr>
          </p:nvCxnSpPr>
          <p:spPr>
            <a:xfrm flipH="1" flipV="1">
              <a:off x="2657" y="7658"/>
              <a:ext cx="15167" cy="70"/>
            </a:xfrm>
            <a:prstGeom prst="line">
              <a:avLst/>
            </a:prstGeom>
            <a:ln w="12700" cmpd="sng">
              <a:solidFill>
                <a:srgbClr val="B5A99D"/>
              </a:solidFill>
              <a:prstDash val="solid"/>
            </a:ln>
          </p:spPr>
          <p:style>
            <a:lnRef idx="1">
              <a:schemeClr val="accent1"/>
            </a:lnRef>
            <a:fillRef idx="0">
              <a:schemeClr val="accent1"/>
            </a:fillRef>
            <a:effectRef idx="0">
              <a:schemeClr val="accent1"/>
            </a:effectRef>
            <a:fontRef idx="minor">
              <a:schemeClr val="tx1"/>
            </a:fontRef>
          </p:style>
        </p:cxnSp>
      </p:grpSp>
      <p:sp>
        <p:nvSpPr>
          <p:cNvPr id="10" name="文本框 9"/>
          <p:cNvSpPr txBox="1"/>
          <p:nvPr>
            <p:custDataLst>
              <p:tags r:id="rId26"/>
            </p:custDataLst>
          </p:nvPr>
        </p:nvSpPr>
        <p:spPr>
          <a:xfrm>
            <a:off x="2291080" y="5056505"/>
            <a:ext cx="8828405" cy="829945"/>
          </a:xfrm>
          <a:prstGeom prst="rect">
            <a:avLst/>
          </a:prstGeom>
          <a:noFill/>
        </p:spPr>
        <p:txBody>
          <a:bodyPr wrap="square" rtlCol="0" anchor="t">
            <a:spAutoFit/>
          </a:bodyPr>
          <a:lstStyle/>
          <a:p>
            <a:pPr algn="l">
              <a:buClrTx/>
              <a:buSzTx/>
              <a:buFontTx/>
            </a:pPr>
            <a:r>
              <a:rPr lang="zh-CN" altLang="en-US" sz="2400">
                <a:solidFill>
                  <a:srgbClr val="FF0000"/>
                </a:solidFill>
                <a:effectLst/>
                <a:latin typeface="文鼎粗行楷体" panose="03000800000000000000" charset="-122"/>
                <a:ea typeface="文鼎粗行楷体" panose="03000800000000000000" charset="-122"/>
                <a:sym typeface="+mn-ea"/>
              </a:rPr>
              <a:t>民主共和的观念深入人心，封建帝制的思想被逐步抛弃。中国人的身份开始由臣民向民转变。</a:t>
            </a:r>
          </a:p>
        </p:txBody>
      </p:sp>
      <p:sp>
        <p:nvSpPr>
          <p:cNvPr id="11" name="文本框 10"/>
          <p:cNvSpPr txBox="1"/>
          <p:nvPr>
            <p:custDataLst>
              <p:tags r:id="rId27"/>
            </p:custDataLst>
          </p:nvPr>
        </p:nvSpPr>
        <p:spPr>
          <a:xfrm>
            <a:off x="2040890" y="2108200"/>
            <a:ext cx="888365" cy="460375"/>
          </a:xfrm>
          <a:prstGeom prst="rect">
            <a:avLst/>
          </a:prstGeom>
          <a:noFill/>
        </p:spPr>
        <p:txBody>
          <a:bodyPr wrap="square" rtlCol="0" anchor="t">
            <a:spAutoFit/>
          </a:bodyPr>
          <a:lstStyle/>
          <a:p>
            <a:pPr algn="l">
              <a:buClrTx/>
              <a:buSzTx/>
              <a:buFontTx/>
            </a:pPr>
            <a:r>
              <a:rPr lang="zh-CN" altLang="en-US" sz="2400">
                <a:effectLst/>
                <a:latin typeface="文鼎粗行楷体" panose="03000800000000000000" charset="-122"/>
                <a:ea typeface="文鼎粗行楷体" panose="03000800000000000000" charset="-122"/>
                <a:sym typeface="+mn-ea"/>
              </a:rPr>
              <a:t>经济</a:t>
            </a:r>
          </a:p>
        </p:txBody>
      </p:sp>
      <p:sp>
        <p:nvSpPr>
          <p:cNvPr id="12" name="文本框 11"/>
          <p:cNvSpPr txBox="1"/>
          <p:nvPr>
            <p:custDataLst>
              <p:tags r:id="rId28"/>
            </p:custDataLst>
          </p:nvPr>
        </p:nvSpPr>
        <p:spPr>
          <a:xfrm>
            <a:off x="2040890" y="3199130"/>
            <a:ext cx="888365" cy="460375"/>
          </a:xfrm>
          <a:prstGeom prst="rect">
            <a:avLst/>
          </a:prstGeom>
          <a:noFill/>
        </p:spPr>
        <p:txBody>
          <a:bodyPr wrap="square" rtlCol="0" anchor="t">
            <a:spAutoFit/>
          </a:bodyPr>
          <a:lstStyle/>
          <a:p>
            <a:pPr algn="l">
              <a:buClrTx/>
              <a:buSzTx/>
              <a:buFontTx/>
            </a:pPr>
            <a:r>
              <a:rPr lang="zh-CN" altLang="en-US" sz="2400">
                <a:effectLst/>
                <a:latin typeface="文鼎粗行楷体" panose="03000800000000000000" charset="-122"/>
                <a:ea typeface="文鼎粗行楷体" panose="03000800000000000000" charset="-122"/>
                <a:sym typeface="+mn-ea"/>
              </a:rPr>
              <a:t>民族</a:t>
            </a:r>
          </a:p>
        </p:txBody>
      </p:sp>
      <p:sp>
        <p:nvSpPr>
          <p:cNvPr id="14" name="文本框 13"/>
          <p:cNvSpPr txBox="1"/>
          <p:nvPr>
            <p:custDataLst>
              <p:tags r:id="rId29"/>
            </p:custDataLst>
          </p:nvPr>
        </p:nvSpPr>
        <p:spPr>
          <a:xfrm>
            <a:off x="1732915" y="4167505"/>
            <a:ext cx="1429385" cy="460375"/>
          </a:xfrm>
          <a:prstGeom prst="rect">
            <a:avLst/>
          </a:prstGeom>
          <a:noFill/>
        </p:spPr>
        <p:txBody>
          <a:bodyPr wrap="square" rtlCol="0" anchor="t">
            <a:spAutoFit/>
          </a:bodyPr>
          <a:lstStyle/>
          <a:p>
            <a:pPr algn="l">
              <a:buClrTx/>
              <a:buSzTx/>
              <a:buFontTx/>
            </a:pPr>
            <a:r>
              <a:rPr lang="zh-CN" altLang="en-US" sz="2400">
                <a:effectLst/>
                <a:latin typeface="文鼎粗行楷体" panose="03000800000000000000" charset="-122"/>
                <a:ea typeface="文鼎粗行楷体" panose="03000800000000000000" charset="-122"/>
                <a:sym typeface="+mn-ea"/>
              </a:rPr>
              <a:t>文化教育</a:t>
            </a:r>
          </a:p>
        </p:txBody>
      </p:sp>
      <p:sp>
        <p:nvSpPr>
          <p:cNvPr id="15" name="文本框 14"/>
          <p:cNvSpPr txBox="1"/>
          <p:nvPr>
            <p:custDataLst>
              <p:tags r:id="rId30"/>
            </p:custDataLst>
          </p:nvPr>
        </p:nvSpPr>
        <p:spPr>
          <a:xfrm>
            <a:off x="3386455" y="1934210"/>
            <a:ext cx="3559810" cy="829945"/>
          </a:xfrm>
          <a:prstGeom prst="rect">
            <a:avLst/>
          </a:prstGeom>
          <a:noFill/>
        </p:spPr>
        <p:txBody>
          <a:bodyPr wrap="square" rtlCol="0" anchor="t">
            <a:spAutoFit/>
          </a:bodyPr>
          <a:lstStyle/>
          <a:p>
            <a:pPr algn="l">
              <a:buClrTx/>
              <a:buSzTx/>
              <a:buFontTx/>
            </a:pPr>
            <a:r>
              <a:rPr lang="zh-CN" altLang="en-US" sz="2400">
                <a:effectLst/>
                <a:latin typeface="文鼎粗行楷体" panose="03000800000000000000" charset="-122"/>
                <a:ea typeface="文鼎粗行楷体" panose="03000800000000000000" charset="-122"/>
                <a:sym typeface="+mn-ea"/>
              </a:rPr>
              <a:t>颁布了一系列有利于资本主义经济发展的措施</a:t>
            </a:r>
          </a:p>
        </p:txBody>
      </p:sp>
      <p:sp>
        <p:nvSpPr>
          <p:cNvPr id="19" name="文本框 18"/>
          <p:cNvSpPr txBox="1"/>
          <p:nvPr>
            <p:custDataLst>
              <p:tags r:id="rId31"/>
            </p:custDataLst>
          </p:nvPr>
        </p:nvSpPr>
        <p:spPr>
          <a:xfrm>
            <a:off x="3335020" y="2973070"/>
            <a:ext cx="3691890" cy="829945"/>
          </a:xfrm>
          <a:prstGeom prst="rect">
            <a:avLst/>
          </a:prstGeom>
          <a:noFill/>
        </p:spPr>
        <p:txBody>
          <a:bodyPr wrap="square" rtlCol="0" anchor="t">
            <a:spAutoFit/>
          </a:bodyPr>
          <a:lstStyle/>
          <a:p>
            <a:pPr algn="l">
              <a:buClrTx/>
              <a:buSzTx/>
              <a:buFontTx/>
            </a:pPr>
            <a:r>
              <a:rPr lang="zh-CN" altLang="en-US" sz="2400">
                <a:effectLst/>
                <a:latin typeface="文鼎粗行楷体" panose="03000800000000000000" charset="-122"/>
                <a:ea typeface="文鼎粗行楷体" panose="03000800000000000000" charset="-122"/>
                <a:sym typeface="+mn-ea"/>
              </a:rPr>
              <a:t>中华民国一定程度上实现了民族的平等</a:t>
            </a:r>
          </a:p>
        </p:txBody>
      </p:sp>
      <p:sp>
        <p:nvSpPr>
          <p:cNvPr id="22" name="文本框 21"/>
          <p:cNvSpPr txBox="1"/>
          <p:nvPr>
            <p:custDataLst>
              <p:tags r:id="rId32"/>
            </p:custDataLst>
          </p:nvPr>
        </p:nvSpPr>
        <p:spPr>
          <a:xfrm>
            <a:off x="4079875" y="4020820"/>
            <a:ext cx="2071370" cy="829945"/>
          </a:xfrm>
          <a:prstGeom prst="rect">
            <a:avLst/>
          </a:prstGeom>
          <a:noFill/>
        </p:spPr>
        <p:txBody>
          <a:bodyPr wrap="square" rtlCol="0" anchor="t">
            <a:spAutoFit/>
          </a:bodyPr>
          <a:lstStyle/>
          <a:p>
            <a:pPr algn="l">
              <a:buClrTx/>
              <a:buSzTx/>
              <a:buFontTx/>
            </a:pPr>
            <a:r>
              <a:rPr lang="zh-CN" altLang="en-US" sz="2400">
                <a:effectLst/>
                <a:latin typeface="文鼎粗行楷体" panose="03000800000000000000" charset="-122"/>
                <a:ea typeface="文鼎粗行楷体" panose="03000800000000000000" charset="-122"/>
                <a:sym typeface="+mn-ea"/>
              </a:rPr>
              <a:t>学校不拜孔子</a:t>
            </a:r>
          </a:p>
          <a:p>
            <a:pPr algn="l">
              <a:buClrTx/>
              <a:buSzTx/>
              <a:buFontTx/>
            </a:pPr>
            <a:r>
              <a:rPr lang="zh-CN" altLang="en-US" sz="2400">
                <a:effectLst/>
                <a:latin typeface="文鼎粗行楷体" panose="03000800000000000000" charset="-122"/>
                <a:ea typeface="文鼎粗行楷体" panose="03000800000000000000" charset="-122"/>
                <a:sym typeface="+mn-ea"/>
              </a:rPr>
              <a:t>不读四书五经</a:t>
            </a:r>
          </a:p>
        </p:txBody>
      </p:sp>
      <p:sp>
        <p:nvSpPr>
          <p:cNvPr id="26" name="文本框 25"/>
          <p:cNvSpPr txBox="1"/>
          <p:nvPr>
            <p:custDataLst>
              <p:tags r:id="rId33"/>
            </p:custDataLst>
          </p:nvPr>
        </p:nvSpPr>
        <p:spPr>
          <a:xfrm>
            <a:off x="7193915" y="1925320"/>
            <a:ext cx="4108450" cy="829945"/>
          </a:xfrm>
          <a:prstGeom prst="rect">
            <a:avLst/>
          </a:prstGeom>
          <a:noFill/>
        </p:spPr>
        <p:txBody>
          <a:bodyPr wrap="square" rtlCol="0" anchor="t">
            <a:spAutoFit/>
          </a:bodyPr>
          <a:lstStyle/>
          <a:p>
            <a:pPr algn="l">
              <a:buClrTx/>
              <a:buSzTx/>
              <a:buFontTx/>
            </a:pPr>
            <a:r>
              <a:rPr lang="zh-CN" altLang="en-US" sz="2400">
                <a:effectLst/>
                <a:latin typeface="文鼎粗行楷体" panose="03000800000000000000" charset="-122"/>
                <a:ea typeface="文鼎粗行楷体" panose="03000800000000000000" charset="-122"/>
                <a:sym typeface="+mn-ea"/>
              </a:rPr>
              <a:t>生产力发展，民族资本主义经济力量显著增强</a:t>
            </a:r>
          </a:p>
        </p:txBody>
      </p:sp>
      <p:sp>
        <p:nvSpPr>
          <p:cNvPr id="27" name="文本框 26"/>
          <p:cNvSpPr txBox="1"/>
          <p:nvPr>
            <p:custDataLst>
              <p:tags r:id="rId34"/>
            </p:custDataLst>
          </p:nvPr>
        </p:nvSpPr>
        <p:spPr>
          <a:xfrm>
            <a:off x="7117715" y="2973070"/>
            <a:ext cx="4261485" cy="829945"/>
          </a:xfrm>
          <a:prstGeom prst="rect">
            <a:avLst/>
          </a:prstGeom>
          <a:noFill/>
        </p:spPr>
        <p:txBody>
          <a:bodyPr wrap="square" rtlCol="0" anchor="t">
            <a:spAutoFit/>
          </a:bodyPr>
          <a:lstStyle/>
          <a:p>
            <a:pPr algn="l">
              <a:buClrTx/>
              <a:buSzTx/>
              <a:buFontTx/>
            </a:pPr>
            <a:r>
              <a:rPr lang="zh-CN" altLang="en-US" sz="2400">
                <a:effectLst/>
                <a:latin typeface="文鼎粗行楷体" panose="03000800000000000000" charset="-122"/>
                <a:ea typeface="文鼎粗行楷体" panose="03000800000000000000" charset="-122"/>
                <a:sym typeface="+mn-ea"/>
              </a:rPr>
              <a:t>推动民族平等、民族团结，各民族共同繁荣</a:t>
            </a:r>
          </a:p>
        </p:txBody>
      </p:sp>
      <p:sp>
        <p:nvSpPr>
          <p:cNvPr id="29" name="文本框 28"/>
          <p:cNvSpPr txBox="1"/>
          <p:nvPr>
            <p:custDataLst>
              <p:tags r:id="rId35"/>
            </p:custDataLst>
          </p:nvPr>
        </p:nvSpPr>
        <p:spPr>
          <a:xfrm>
            <a:off x="4514850" y="1520825"/>
            <a:ext cx="1303020" cy="460375"/>
          </a:xfrm>
          <a:prstGeom prst="rect">
            <a:avLst/>
          </a:prstGeom>
          <a:noFill/>
        </p:spPr>
        <p:txBody>
          <a:bodyPr wrap="square" rtlCol="0" anchor="t">
            <a:spAutoFit/>
          </a:bodyPr>
          <a:lstStyle/>
          <a:p>
            <a:pPr algn="l">
              <a:buClrTx/>
              <a:buSzTx/>
              <a:buFontTx/>
            </a:pPr>
            <a:r>
              <a:rPr lang="zh-CN" altLang="en-US" sz="2400" b="1">
                <a:effectLst/>
                <a:latin typeface="文鼎粗行楷体" panose="03000800000000000000" charset="-122"/>
                <a:ea typeface="文鼎粗行楷体" panose="03000800000000000000" charset="-122"/>
                <a:sym typeface="+mn-ea"/>
              </a:rPr>
              <a:t>进步性</a:t>
            </a:r>
          </a:p>
        </p:txBody>
      </p:sp>
      <p:sp>
        <p:nvSpPr>
          <p:cNvPr id="30" name="文本框 29"/>
          <p:cNvSpPr txBox="1"/>
          <p:nvPr>
            <p:custDataLst>
              <p:tags r:id="rId36"/>
            </p:custDataLst>
          </p:nvPr>
        </p:nvSpPr>
        <p:spPr>
          <a:xfrm>
            <a:off x="8547100" y="1520190"/>
            <a:ext cx="1733550" cy="460375"/>
          </a:xfrm>
          <a:prstGeom prst="rect">
            <a:avLst/>
          </a:prstGeom>
          <a:noFill/>
        </p:spPr>
        <p:txBody>
          <a:bodyPr wrap="square" rtlCol="0" anchor="t">
            <a:spAutoFit/>
          </a:bodyPr>
          <a:lstStyle/>
          <a:p>
            <a:pPr algn="l">
              <a:buClrTx/>
              <a:buSzTx/>
              <a:buFontTx/>
            </a:pPr>
            <a:r>
              <a:rPr lang="zh-CN" altLang="en-US" sz="2400" b="1">
                <a:effectLst/>
                <a:latin typeface="文鼎粗行楷体" panose="03000800000000000000" charset="-122"/>
                <a:ea typeface="文鼎粗行楷体" panose="03000800000000000000" charset="-122"/>
                <a:sym typeface="+mn-ea"/>
              </a:rPr>
              <a:t>作用与意义</a:t>
            </a:r>
          </a:p>
        </p:txBody>
      </p:sp>
      <p:sp>
        <p:nvSpPr>
          <p:cNvPr id="31" name="文本框 30"/>
          <p:cNvSpPr txBox="1"/>
          <p:nvPr>
            <p:custDataLst>
              <p:tags r:id="rId37"/>
            </p:custDataLst>
          </p:nvPr>
        </p:nvSpPr>
        <p:spPr>
          <a:xfrm>
            <a:off x="7209790" y="4020820"/>
            <a:ext cx="4077335" cy="829945"/>
          </a:xfrm>
          <a:prstGeom prst="rect">
            <a:avLst/>
          </a:prstGeom>
          <a:noFill/>
        </p:spPr>
        <p:txBody>
          <a:bodyPr wrap="square" rtlCol="0" anchor="t">
            <a:spAutoFit/>
          </a:bodyPr>
          <a:lstStyle/>
          <a:p>
            <a:r>
              <a:rPr lang="zh-CN" altLang="en-US" sz="2400">
                <a:effectLst/>
                <a:latin typeface="文鼎粗行楷体" panose="03000800000000000000" charset="-122"/>
                <a:ea typeface="文鼎粗行楷体" panose="03000800000000000000" charset="-122"/>
              </a:rPr>
              <a:t>不培养只会读书的无用文人，利于传播</a:t>
            </a:r>
            <a:r>
              <a:rPr lang="zh-CN" altLang="en-US" sz="2400">
                <a:effectLst/>
                <a:latin typeface="文鼎粗行楷体" panose="03000800000000000000" charset="-122"/>
                <a:ea typeface="文鼎粗行楷体" panose="03000800000000000000" charset="-122"/>
                <a:sym typeface="+mn-ea"/>
              </a:rPr>
              <a:t>西方民主思想</a:t>
            </a:r>
            <a:endParaRPr lang="zh-CN" altLang="en-US" sz="2400">
              <a:effectLst/>
              <a:latin typeface="文鼎粗行楷体" panose="03000800000000000000" charset="-122"/>
              <a:ea typeface="文鼎粗行楷体" panose="03000800000000000000"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1"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par>
                                <p:cTn id="9" presetID="2" presetClass="entr" presetSubtype="4" fill="hold" grpId="2"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par>
                                <p:cTn id="13" presetID="2" presetClass="entr" presetSubtype="4" fill="hold" grpId="3"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500" fill="hold"/>
                                        <p:tgtEl>
                                          <p:spTgt spid="22"/>
                                        </p:tgtEl>
                                        <p:attrNameLst>
                                          <p:attrName>ppt_x</p:attrName>
                                        </p:attrNameLst>
                                      </p:cBhvr>
                                      <p:tavLst>
                                        <p:tav tm="0">
                                          <p:val>
                                            <p:strVal val="#ppt_x"/>
                                          </p:val>
                                        </p:tav>
                                        <p:tav tm="100000">
                                          <p:val>
                                            <p:strVal val="#ppt_x"/>
                                          </p:val>
                                        </p:tav>
                                      </p:tavLst>
                                    </p:anim>
                                    <p:anim calcmode="lin" valueType="num">
                                      <p:cBhvr additive="base">
                                        <p:cTn id="16"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17" fill="hold" nodeType="clickPar">
                      <p:stCondLst>
                        <p:cond delay="indefinite"/>
                      </p:stCondLst>
                      <p:childTnLst>
                        <p:par>
                          <p:cTn id="18" fill="hold" nodeType="afterGroup">
                            <p:stCondLst>
                              <p:cond delay="0"/>
                            </p:stCondLst>
                            <p:childTnLst>
                              <p:par>
                                <p:cTn id="19" presetID="2" presetClass="entr" presetSubtype="4" fill="hold" grpId="4" nodeType="click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500" fill="hold"/>
                                        <p:tgtEl>
                                          <p:spTgt spid="26"/>
                                        </p:tgtEl>
                                        <p:attrNameLst>
                                          <p:attrName>ppt_x</p:attrName>
                                        </p:attrNameLst>
                                      </p:cBhvr>
                                      <p:tavLst>
                                        <p:tav tm="0">
                                          <p:val>
                                            <p:strVal val="#ppt_x"/>
                                          </p:val>
                                        </p:tav>
                                        <p:tav tm="100000">
                                          <p:val>
                                            <p:strVal val="#ppt_x"/>
                                          </p:val>
                                        </p:tav>
                                      </p:tavLst>
                                    </p:anim>
                                    <p:anim calcmode="lin" valueType="num">
                                      <p:cBhvr additive="base">
                                        <p:cTn id="22" dur="500" fill="hold"/>
                                        <p:tgtEl>
                                          <p:spTgt spid="26"/>
                                        </p:tgtEl>
                                        <p:attrNameLst>
                                          <p:attrName>ppt_y</p:attrName>
                                        </p:attrNameLst>
                                      </p:cBhvr>
                                      <p:tavLst>
                                        <p:tav tm="0">
                                          <p:val>
                                            <p:strVal val="1+#ppt_h/2"/>
                                          </p:val>
                                        </p:tav>
                                        <p:tav tm="100000">
                                          <p:val>
                                            <p:strVal val="#ppt_y"/>
                                          </p:val>
                                        </p:tav>
                                      </p:tavLst>
                                    </p:anim>
                                  </p:childTnLst>
                                </p:cTn>
                              </p:par>
                              <p:par>
                                <p:cTn id="23" presetID="2" presetClass="entr" presetSubtype="4" fill="hold" grpId="5" nodeType="with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500" fill="hold"/>
                                        <p:tgtEl>
                                          <p:spTgt spid="27"/>
                                        </p:tgtEl>
                                        <p:attrNameLst>
                                          <p:attrName>ppt_x</p:attrName>
                                        </p:attrNameLst>
                                      </p:cBhvr>
                                      <p:tavLst>
                                        <p:tav tm="0">
                                          <p:val>
                                            <p:strVal val="#ppt_x"/>
                                          </p:val>
                                        </p:tav>
                                        <p:tav tm="100000">
                                          <p:val>
                                            <p:strVal val="#ppt_x"/>
                                          </p:val>
                                        </p:tav>
                                      </p:tavLst>
                                    </p:anim>
                                    <p:anim calcmode="lin" valueType="num">
                                      <p:cBhvr additive="base">
                                        <p:cTn id="26" dur="500" fill="hold"/>
                                        <p:tgtEl>
                                          <p:spTgt spid="27"/>
                                        </p:tgtEl>
                                        <p:attrNameLst>
                                          <p:attrName>ppt_y</p:attrName>
                                        </p:attrNameLst>
                                      </p:cBhvr>
                                      <p:tavLst>
                                        <p:tav tm="0">
                                          <p:val>
                                            <p:strVal val="1+#ppt_h/2"/>
                                          </p:val>
                                        </p:tav>
                                        <p:tav tm="100000">
                                          <p:val>
                                            <p:strVal val="#ppt_y"/>
                                          </p:val>
                                        </p:tav>
                                      </p:tavLst>
                                    </p:anim>
                                  </p:childTnLst>
                                </p:cTn>
                              </p:par>
                              <p:par>
                                <p:cTn id="27" presetID="2" presetClass="entr" presetSubtype="4" fill="hold" grpId="6" nodeType="withEffect">
                                  <p:stCondLst>
                                    <p:cond delay="0"/>
                                  </p:stCondLst>
                                  <p:childTnLst>
                                    <p:set>
                                      <p:cBhvr>
                                        <p:cTn id="28" dur="1" fill="hold">
                                          <p:stCondLst>
                                            <p:cond delay="0"/>
                                          </p:stCondLst>
                                        </p:cTn>
                                        <p:tgtEl>
                                          <p:spTgt spid="31"/>
                                        </p:tgtEl>
                                        <p:attrNameLst>
                                          <p:attrName>style.visibility</p:attrName>
                                        </p:attrNameLst>
                                      </p:cBhvr>
                                      <p:to>
                                        <p:strVal val="visible"/>
                                      </p:to>
                                    </p:set>
                                    <p:anim calcmode="lin" valueType="num">
                                      <p:cBhvr additive="base">
                                        <p:cTn id="29" dur="500" fill="hold"/>
                                        <p:tgtEl>
                                          <p:spTgt spid="31"/>
                                        </p:tgtEl>
                                        <p:attrNameLst>
                                          <p:attrName>ppt_x</p:attrName>
                                        </p:attrNameLst>
                                      </p:cBhvr>
                                      <p:tavLst>
                                        <p:tav tm="0">
                                          <p:val>
                                            <p:strVal val="#ppt_x"/>
                                          </p:val>
                                        </p:tav>
                                        <p:tav tm="100000">
                                          <p:val>
                                            <p:strVal val="#ppt_x"/>
                                          </p:val>
                                        </p:tav>
                                      </p:tavLst>
                                    </p:anim>
                                    <p:anim calcmode="lin" valueType="num">
                                      <p:cBhvr additive="base">
                                        <p:cTn id="30"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31"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1000" fill="hold"/>
                                        <p:tgtEl>
                                          <p:spTgt spid="10"/>
                                        </p:tgtEl>
                                        <p:attrNameLst>
                                          <p:attrName>ppt_w</p:attrName>
                                        </p:attrNameLst>
                                      </p:cBhvr>
                                      <p:tavLst>
                                        <p:tav tm="0">
                                          <p:val>
                                            <p:fltVal val="0"/>
                                          </p:val>
                                        </p:tav>
                                        <p:tav tm="100000">
                                          <p:val>
                                            <p:strVal val="#ppt_w"/>
                                          </p:val>
                                        </p:tav>
                                      </p:tavLst>
                                    </p:anim>
                                    <p:anim calcmode="lin" valueType="num">
                                      <p:cBhvr>
                                        <p:cTn id="36" dur="1000" fill="hold"/>
                                        <p:tgtEl>
                                          <p:spTgt spid="10"/>
                                        </p:tgtEl>
                                        <p:attrNameLst>
                                          <p:attrName>ppt_h</p:attrName>
                                        </p:attrNameLst>
                                      </p:cBhvr>
                                      <p:tavLst>
                                        <p:tav tm="0">
                                          <p:val>
                                            <p:fltVal val="0"/>
                                          </p:val>
                                        </p:tav>
                                        <p:tav tm="100000">
                                          <p:val>
                                            <p:strVal val="#ppt_h"/>
                                          </p:val>
                                        </p:tav>
                                      </p:tavLst>
                                    </p:anim>
                                    <p:anim calcmode="lin" valueType="num">
                                      <p:cBhvr>
                                        <p:cTn id="37" dur="1000" fill="hold"/>
                                        <p:tgtEl>
                                          <p:spTgt spid="10"/>
                                        </p:tgtEl>
                                        <p:attrNameLst>
                                          <p:attrName>style.rotation</p:attrName>
                                        </p:attrNameLst>
                                      </p:cBhvr>
                                      <p:tavLst>
                                        <p:tav tm="0">
                                          <p:val>
                                            <p:fltVal val="90"/>
                                          </p:val>
                                        </p:tav>
                                        <p:tav tm="100000">
                                          <p:val>
                                            <p:fltVal val="0"/>
                                          </p:val>
                                        </p:tav>
                                      </p:tavLst>
                                    </p:anim>
                                    <p:animEffect transition="in" filter="fade">
                                      <p:cBhvr>
                                        <p:cTn id="38"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5" grpId="1"/>
      <p:bldP spid="19" grpId="2"/>
      <p:bldP spid="22" grpId="3"/>
      <p:bldP spid="26" grpId="4"/>
      <p:bldP spid="27" grpId="5"/>
      <p:bldP spid="31" grpId="6"/>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cxnSp>
        <p:nvCxnSpPr>
          <p:cNvPr id="6" name="直线连接符 5"/>
          <p:cNvCxnSpPr/>
          <p:nvPr>
            <p:custDataLst>
              <p:tags r:id="rId3"/>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4" name="平行四边形 3"/>
          <p:cNvSpPr/>
          <p:nvPr>
            <p:custDataLst>
              <p:tags r:id="rId4"/>
            </p:custDataLst>
          </p:nvPr>
        </p:nvSpPr>
        <p:spPr>
          <a:xfrm>
            <a:off x="342900" y="317500"/>
            <a:ext cx="4248785"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12" name="文本框 11"/>
          <p:cNvSpPr txBox="1"/>
          <p:nvPr>
            <p:custDataLst>
              <p:tags r:id="rId5"/>
            </p:custDataLst>
          </p:nvPr>
        </p:nvSpPr>
        <p:spPr>
          <a:xfrm>
            <a:off x="342900" y="177800"/>
            <a:ext cx="400685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新中国成立以来的重大改革</a:t>
            </a:r>
          </a:p>
        </p:txBody>
      </p:sp>
      <p:sp>
        <p:nvSpPr>
          <p:cNvPr id="1048621" name="矩形 33"/>
          <p:cNvSpPr/>
          <p:nvPr>
            <p:custDataLst>
              <p:tags r:id="rId6"/>
            </p:custDataLst>
          </p:nvPr>
        </p:nvSpPr>
        <p:spPr>
          <a:xfrm>
            <a:off x="0" y="1143635"/>
            <a:ext cx="12261215" cy="4973320"/>
          </a:xfrm>
          <a:prstGeom prst="rect">
            <a:avLst/>
          </a:prstGeom>
          <a:solidFill>
            <a:srgbClr val="FCF9E8">
              <a:alpha val="2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097158" name="图片 46"/>
          <p:cNvPicPr>
            <a:picLocks noChangeAspect="1"/>
          </p:cNvPicPr>
          <p:nvPr>
            <p:custDataLst>
              <p:tags r:id="rId8"/>
            </p:custDataLst>
          </p:nvPr>
        </p:nvPicPr>
        <p:blipFill>
          <a:blip r:embed="rId7"/>
          <a:stretch>
            <a:fillRect/>
          </a:stretch>
        </p:blipFill>
        <p:spPr>
          <a:xfrm>
            <a:off x="9362810" y="5460832"/>
            <a:ext cx="2424361" cy="1220404"/>
          </a:xfrm>
          <a:prstGeom prst="rect">
            <a:avLst/>
          </a:prstGeom>
        </p:spPr>
      </p:pic>
      <p:sp>
        <p:nvSpPr>
          <p:cNvPr id="1048773" name="AutoShape 58"/>
          <p:cNvSpPr/>
          <p:nvPr>
            <p:custDataLst>
              <p:tags r:id="rId9"/>
            </p:custDataLst>
          </p:nvPr>
        </p:nvSpPr>
        <p:spPr>
          <a:xfrm>
            <a:off x="918845" y="2707005"/>
            <a:ext cx="10553700" cy="1844675"/>
          </a:xfrm>
          <a:prstGeom prst="rightArrow">
            <a:avLst>
              <a:gd name="adj1" fmla="val 46842"/>
              <a:gd name="adj2" fmla="val 58279"/>
            </a:avLst>
          </a:prstGeom>
          <a:gradFill rotWithShape="0">
            <a:gsLst>
              <a:gs pos="0">
                <a:schemeClr val="dk1">
                  <a:alpha val="75000"/>
                </a:schemeClr>
              </a:gs>
              <a:gs pos="0">
                <a:srgbClr val="000000">
                  <a:alpha val="75000"/>
                </a:srgbClr>
              </a:gs>
              <a:gs pos="81400">
                <a:srgbClr val="000000">
                  <a:alpha val="13950"/>
                </a:srgbClr>
              </a:gs>
              <a:gs pos="100000">
                <a:schemeClr val="dk1">
                  <a:alpha val="0"/>
                </a:schemeClr>
              </a:gs>
              <a:gs pos="100000">
                <a:srgbClr val="000000">
                  <a:alpha val="0"/>
                </a:srgbClr>
              </a:gs>
            </a:gsLst>
            <a:lin ang="0" scaled="0"/>
          </a:gradFill>
          <a:ln>
            <a:noFill/>
          </a:ln>
        </p:spPr>
        <p:txBody>
          <a:bodyPr vert="horz" wrap="none" lIns="91440" tIns="45720" rIns="91440" bIns="45720" anchor="ctr"/>
          <a:lstStyle>
            <a:lvl1pPr marL="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1pPr>
            <a:lvl2pPr marL="45720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2pPr>
            <a:lvl3pPr marL="91440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3pPr>
            <a:lvl4pPr marL="137160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4pPr>
            <a:lvl5pPr marL="1828800" indent="0" algn="l" fontAlgn="base" latinLnBrk="1">
              <a:lnSpc>
                <a:spcPct val="100000"/>
              </a:lnSpc>
              <a:spcBef>
                <a:spcPct val="0"/>
              </a:spcBef>
              <a:spcAft>
                <a:spcPct val="0"/>
              </a:spcAft>
              <a:buFont typeface="Arial" pitchFamily="34" charset="0"/>
              <a:buNone/>
              <a:defRPr sz="1800" b="0" i="0" u="none" baseline="0">
                <a:solidFill>
                  <a:schemeClr val="dk1"/>
                </a:solidFill>
                <a:latin typeface="Calibri"/>
              </a:defRPr>
            </a:lvl5pPr>
          </a:lstStyle>
          <a:p>
            <a:pPr lvl="0"/>
            <a:endParaRPr lang="ko-KR" altLang="en-US">
              <a:latin typeface="微软雅黑" charset="-122"/>
              <a:ea typeface="Malgun Gothic" panose="020b0503020000020004" pitchFamily="2" charset="-127"/>
            </a:endParaRPr>
          </a:p>
        </p:txBody>
      </p:sp>
      <p:sp>
        <p:nvSpPr>
          <p:cNvPr id="1048774" name="WordArt 75"/>
          <p:cNvSpPr/>
          <p:nvPr>
            <p:custDataLst>
              <p:tags r:id="rId10"/>
            </p:custDataLst>
          </p:nvPr>
        </p:nvSpPr>
        <p:spPr>
          <a:xfrm>
            <a:off x="2973070" y="3465830"/>
            <a:ext cx="858520" cy="329565"/>
          </a:xfrm>
          <a:prstGeom prst="rect">
            <a:avLst/>
          </a:prstGeom>
        </p:spPr>
        <p:txBody>
          <a:bodyPr vert="horz" wrap="none" lIns="91440" tIns="45720" rIns="91440" bIns="45720" fromWordArt="1" anchor="t">
            <a:prstTxWarp prst="textPlain">
              <a:avLst>
                <a:gd name="adj" fmla="val 50004"/>
              </a:avLst>
            </a:prstTxWarp>
          </a:bodyPr>
          <a:lstStyle/>
          <a:p>
            <a:pPr algn="ctr"/>
            <a:r>
              <a:rPr lang="en-US" altLang="zh-CN" sz="2400" b="0" i="0" spc="-90" normalizeH="0">
                <a:ln>
                  <a:noFill/>
                </a:ln>
                <a:solidFill>
                  <a:schemeClr val="lt1"/>
                </a:solidFill>
                <a:latin typeface="文鼎粗行楷体" panose="03000800000000000000" charset="-122"/>
                <a:ea typeface="文鼎粗行楷体" panose="03000800000000000000" charset="-122"/>
              </a:rPr>
              <a:t>1950 </a:t>
            </a:r>
            <a:endParaRPr lang="en-US" alt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048776" name="WordArt 77"/>
          <p:cNvSpPr/>
          <p:nvPr>
            <p:custDataLst>
              <p:tags r:id="rId11"/>
            </p:custDataLst>
          </p:nvPr>
        </p:nvSpPr>
        <p:spPr>
          <a:xfrm>
            <a:off x="6421755" y="3482975"/>
            <a:ext cx="887730" cy="330835"/>
          </a:xfrm>
          <a:prstGeom prst="rect">
            <a:avLst/>
          </a:prstGeom>
        </p:spPr>
        <p:txBody>
          <a:bodyPr vert="horz" wrap="none" lIns="91440" tIns="45720" rIns="91440" bIns="45720" fromWordArt="1" anchor="t">
            <a:prstTxWarp prst="textPlain">
              <a:avLst>
                <a:gd name="adj" fmla="val 50020"/>
              </a:avLst>
            </a:prstTxWarp>
          </a:bodyPr>
          <a:lstStyle/>
          <a:p>
            <a:pPr algn="ctr"/>
            <a:r>
              <a:rPr lang="en-US" altLang="zh-CN" sz="2400" b="0" i="0" spc="-90" normalizeH="0">
                <a:ln>
                  <a:noFill/>
                </a:ln>
                <a:solidFill>
                  <a:schemeClr val="lt1"/>
                </a:solidFill>
                <a:latin typeface="文鼎粗行楷体" panose="03000800000000000000" charset="-122"/>
                <a:ea typeface="文鼎粗行楷体" panose="03000800000000000000" charset="-122"/>
              </a:rPr>
              <a:t>1978</a:t>
            </a:r>
            <a:endParaRPr lang="en-US" alt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048779" name="Line 80"/>
          <p:cNvSpPr/>
          <p:nvPr>
            <p:custDataLst>
              <p:tags r:id="rId12"/>
            </p:custDataLst>
          </p:nvPr>
        </p:nvSpPr>
        <p:spPr>
          <a:xfrm flipH="1" flipV="1">
            <a:off x="3452495" y="2707005"/>
            <a:ext cx="6350" cy="637540"/>
          </a:xfrm>
          <a:prstGeom prst="line">
            <a:avLst/>
          </a:prstGeom>
          <a:noFill/>
          <a:ln w="19050" cap="rnd" cmpd="sng">
            <a:solidFill>
              <a:srgbClr val="333333">
                <a:alpha val="100000"/>
              </a:srgbClr>
            </a:solidFill>
            <a:prstDash val="sysDot"/>
            <a:round/>
            <a:headEnd type="oval" w="med" len="med"/>
          </a:ln>
        </p:spPr>
        <p:txBody>
          <a:bodyPr/>
          <a:lstStyle/>
          <a:p/>
        </p:txBody>
      </p:sp>
      <p:sp>
        <p:nvSpPr>
          <p:cNvPr id="1048789" name="Line 99"/>
          <p:cNvSpPr/>
          <p:nvPr>
            <p:custDataLst>
              <p:tags r:id="rId13"/>
            </p:custDataLst>
          </p:nvPr>
        </p:nvSpPr>
        <p:spPr>
          <a:xfrm flipH="1" flipV="1">
            <a:off x="4608195" y="3966210"/>
            <a:ext cx="6350" cy="504190"/>
          </a:xfrm>
          <a:prstGeom prst="line">
            <a:avLst/>
          </a:prstGeom>
          <a:noFill/>
          <a:ln w="19050" cap="rnd" cmpd="sng">
            <a:solidFill>
              <a:srgbClr val="333333">
                <a:alpha val="100000"/>
              </a:srgbClr>
            </a:solidFill>
            <a:prstDash val="sysDot"/>
            <a:round/>
            <a:tailEnd type="oval" w="med" len="med"/>
          </a:ln>
        </p:spPr>
        <p:txBody>
          <a:bodyPr/>
          <a:lstStyle/>
          <a:p/>
        </p:txBody>
      </p:sp>
      <p:sp>
        <p:nvSpPr>
          <p:cNvPr id="1048790" name="Text Box 29"/>
          <p:cNvSpPr txBox="1"/>
          <p:nvPr>
            <p:custDataLst>
              <p:tags r:id="rId14"/>
            </p:custDataLst>
          </p:nvPr>
        </p:nvSpPr>
        <p:spPr>
          <a:xfrm>
            <a:off x="1242695" y="3445510"/>
            <a:ext cx="1564640" cy="368300"/>
          </a:xfrm>
          <a:prstGeom prst="rect">
            <a:avLst/>
          </a:prstGeom>
          <a:noFill/>
          <a:ln>
            <a:noFill/>
          </a:ln>
        </p:spPr>
        <p:txBody>
          <a:bodyPr vert="horz" wrap="square" lIns="91440" tIns="45720" rIns="91440" bIns="45720" anchor="t">
            <a:spAutoFit/>
            <a:scene3d>
              <a:camera prst="orthographicFront"/>
              <a:lightRig rig="threePt" dir="t"/>
            </a:scene3d>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1800">
                <a:solidFill>
                  <a:schemeClr val="bg2"/>
                </a:solidFill>
                <a:effectLst>
                  <a:innerShdw blurRad="63500" dist="50800" dir="13500000">
                    <a:srgbClr val="000000">
                      <a:alpha val="50000"/>
                    </a:srgbClr>
                  </a:innerShdw>
                </a:effectLst>
                <a:latin typeface="微软雅黑" charset="-122"/>
                <a:ea typeface="微软雅黑" charset="-122"/>
              </a:rPr>
              <a:t>社会主义建设</a:t>
            </a:r>
          </a:p>
        </p:txBody>
      </p:sp>
      <p:sp>
        <p:nvSpPr>
          <p:cNvPr id="1048791" name="Text Box 29"/>
          <p:cNvSpPr txBox="1"/>
          <p:nvPr>
            <p:custDataLst>
              <p:tags r:id="rId15"/>
            </p:custDataLst>
          </p:nvPr>
        </p:nvSpPr>
        <p:spPr>
          <a:xfrm>
            <a:off x="2665730" y="2108835"/>
            <a:ext cx="1580515"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rPr>
              <a:t>土地改革</a:t>
            </a:r>
          </a:p>
        </p:txBody>
      </p:sp>
      <p:sp>
        <p:nvSpPr>
          <p:cNvPr id="1048795" name="Text Box 29"/>
          <p:cNvSpPr txBox="1"/>
          <p:nvPr>
            <p:custDataLst>
              <p:tags r:id="rId16"/>
            </p:custDataLst>
          </p:nvPr>
        </p:nvSpPr>
        <p:spPr>
          <a:xfrm>
            <a:off x="3871595" y="4631055"/>
            <a:ext cx="1478915"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algn="l">
              <a:lnSpc>
                <a:spcPct val="100000"/>
              </a:lnSpc>
              <a:spcBef>
                <a:spcPct val="50000"/>
              </a:spcBef>
              <a:buClrTx/>
              <a:buSzTx/>
              <a:buFontTx/>
              <a:buNone/>
            </a:pPr>
            <a:r>
              <a:rPr lang="zh-CN" altLang="en-US" sz="2400">
                <a:solidFill>
                  <a:srgbClr val="000000"/>
                </a:solidFill>
                <a:latin typeface="汉仪楷体S" panose="00020600040101010101" charset="-122"/>
                <a:ea typeface="汉仪楷体S" panose="00020600040101010101" charset="-122"/>
              </a:rPr>
              <a:t>一化三改</a:t>
            </a:r>
          </a:p>
        </p:txBody>
      </p:sp>
      <p:sp>
        <p:nvSpPr>
          <p:cNvPr id="5" name="Text Box 29"/>
          <p:cNvSpPr txBox="1"/>
          <p:nvPr>
            <p:custDataLst>
              <p:tags r:id="rId17"/>
            </p:custDataLst>
          </p:nvPr>
        </p:nvSpPr>
        <p:spPr>
          <a:xfrm>
            <a:off x="7309485" y="2061845"/>
            <a:ext cx="2053590"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cs typeface="汉仪楷体S" panose="00020600040101010101" charset="-122"/>
              </a:rPr>
              <a:t>全面深化改革</a:t>
            </a:r>
          </a:p>
        </p:txBody>
      </p:sp>
      <p:sp>
        <p:nvSpPr>
          <p:cNvPr id="2" name="WordArt 75"/>
          <p:cNvSpPr/>
          <p:nvPr>
            <p:custDataLst>
              <p:tags r:id="rId18"/>
            </p:custDataLst>
          </p:nvPr>
        </p:nvSpPr>
        <p:spPr>
          <a:xfrm>
            <a:off x="4141470" y="3484245"/>
            <a:ext cx="806450" cy="330835"/>
          </a:xfrm>
          <a:prstGeom prst="rect">
            <a:avLst/>
          </a:prstGeom>
        </p:spPr>
        <p:txBody>
          <a:bodyPr vert="horz" wrap="none" lIns="91440" tIns="45720" rIns="91440" bIns="45720" fromWordArt="1" anchor="t">
            <a:prstTxWarp prst="textPlain">
              <a:avLst>
                <a:gd name="adj" fmla="val 50004"/>
              </a:avLst>
            </a:prstTxWarp>
          </a:bodyPr>
          <a:lstStyle/>
          <a:p>
            <a:pPr algn="ctr"/>
            <a:r>
              <a:rPr lang="en-US" altLang="zh-CN" sz="2400" b="0" i="0" spc="-90" normalizeH="0">
                <a:ln>
                  <a:noFill/>
                </a:ln>
                <a:solidFill>
                  <a:schemeClr val="lt1"/>
                </a:solidFill>
                <a:latin typeface="文鼎粗行楷体" panose="03000800000000000000" charset="-122"/>
                <a:ea typeface="文鼎粗行楷体" panose="03000800000000000000" charset="-122"/>
              </a:rPr>
              <a:t>1953</a:t>
            </a:r>
            <a:endParaRPr lang="en-US" alt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7" name="WordArt 77"/>
          <p:cNvSpPr/>
          <p:nvPr>
            <p:custDataLst>
              <p:tags r:id="rId19"/>
            </p:custDataLst>
          </p:nvPr>
        </p:nvSpPr>
        <p:spPr>
          <a:xfrm>
            <a:off x="7712075" y="3485515"/>
            <a:ext cx="902970" cy="331470"/>
          </a:xfrm>
          <a:prstGeom prst="rect">
            <a:avLst/>
          </a:prstGeom>
        </p:spPr>
        <p:txBody>
          <a:bodyPr vert="horz" wrap="none" lIns="91440" tIns="45720" rIns="91440" bIns="45720" fromWordArt="1" anchor="t">
            <a:prstTxWarp prst="textPlain">
              <a:avLst>
                <a:gd name="adj" fmla="val 50020"/>
              </a:avLst>
            </a:prstTxWarp>
          </a:bodyPr>
          <a:lstStyle/>
          <a:p>
            <a:pPr algn="ctr"/>
            <a:r>
              <a:rPr lang="en-US" altLang="zh-CN" sz="2400" b="0" i="0" spc="-90" normalizeH="0">
                <a:ln>
                  <a:noFill/>
                </a:ln>
                <a:solidFill>
                  <a:schemeClr val="lt1"/>
                </a:solidFill>
                <a:latin typeface="文鼎粗行楷体" panose="03000800000000000000" charset="-122"/>
                <a:ea typeface="文鼎粗行楷体" panose="03000800000000000000" charset="-122"/>
              </a:rPr>
              <a:t>2012</a:t>
            </a:r>
            <a:endParaRPr lang="en-US" alt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8" name="Line 99"/>
          <p:cNvSpPr/>
          <p:nvPr>
            <p:custDataLst>
              <p:tags r:id="rId20"/>
            </p:custDataLst>
          </p:nvPr>
        </p:nvSpPr>
        <p:spPr>
          <a:xfrm rot="10800000" flipH="1" flipV="1">
            <a:off x="8223885" y="2840355"/>
            <a:ext cx="6350" cy="504190"/>
          </a:xfrm>
          <a:prstGeom prst="line">
            <a:avLst/>
          </a:prstGeom>
          <a:noFill/>
          <a:ln w="19050" cap="rnd" cmpd="sng">
            <a:solidFill>
              <a:srgbClr val="333333">
                <a:alpha val="100000"/>
              </a:srgbClr>
            </a:solidFill>
            <a:prstDash val="sysDot"/>
            <a:round/>
            <a:tailEnd type="oval" w="med" len="med"/>
          </a:ln>
        </p:spPr>
        <p:txBody>
          <a:bodyPr/>
          <a:lstStyle/>
          <a:p/>
        </p:txBody>
      </p:sp>
      <p:sp>
        <p:nvSpPr>
          <p:cNvPr id="9" name="Line 80"/>
          <p:cNvSpPr/>
          <p:nvPr>
            <p:custDataLst>
              <p:tags r:id="rId21"/>
            </p:custDataLst>
          </p:nvPr>
        </p:nvSpPr>
        <p:spPr>
          <a:xfrm rot="10800000" flipH="1" flipV="1">
            <a:off x="6862445" y="3966210"/>
            <a:ext cx="6350" cy="637540"/>
          </a:xfrm>
          <a:prstGeom prst="line">
            <a:avLst/>
          </a:prstGeom>
          <a:noFill/>
          <a:ln w="19050" cap="rnd" cmpd="sng">
            <a:solidFill>
              <a:srgbClr val="333333">
                <a:alpha val="100000"/>
              </a:srgbClr>
            </a:solidFill>
            <a:prstDash val="sysDot"/>
            <a:round/>
            <a:headEnd type="oval" w="med" len="med"/>
          </a:ln>
        </p:spPr>
        <p:txBody>
          <a:bodyPr/>
          <a:lstStyle/>
          <a:p/>
        </p:txBody>
      </p:sp>
      <p:sp>
        <p:nvSpPr>
          <p:cNvPr id="13" name="WordArt 77"/>
          <p:cNvSpPr/>
          <p:nvPr>
            <p:custDataLst>
              <p:tags r:id="rId22"/>
            </p:custDataLst>
          </p:nvPr>
        </p:nvSpPr>
        <p:spPr>
          <a:xfrm>
            <a:off x="8969375" y="3485515"/>
            <a:ext cx="956945" cy="329565"/>
          </a:xfrm>
          <a:prstGeom prst="rect">
            <a:avLst/>
          </a:prstGeom>
        </p:spPr>
        <p:txBody>
          <a:bodyPr vert="horz" wrap="none" lIns="91440" tIns="45720" rIns="91440" bIns="45720" fromWordArt="1" anchor="t">
            <a:prstTxWarp prst="textPlain">
              <a:avLst>
                <a:gd name="adj" fmla="val 50020"/>
              </a:avLst>
            </a:prstTxWarp>
          </a:bodyPr>
          <a:lstStyle/>
          <a:p>
            <a:pPr algn="ctr"/>
            <a:r>
              <a:rPr lang="en-US" altLang="zh-CN" sz="2400" b="0" i="0" spc="-90" normalizeH="0">
                <a:ln>
                  <a:noFill/>
                </a:ln>
                <a:solidFill>
                  <a:schemeClr val="lt1"/>
                </a:solidFill>
                <a:latin typeface="文鼎粗行楷体" panose="03000800000000000000" charset="-122"/>
                <a:ea typeface="文鼎粗行楷体" panose="03000800000000000000" charset="-122"/>
              </a:rPr>
              <a:t>2017</a:t>
            </a:r>
            <a:endParaRPr lang="en-US" alt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4" name="Line 80"/>
          <p:cNvSpPr/>
          <p:nvPr>
            <p:custDataLst>
              <p:tags r:id="rId23"/>
            </p:custDataLst>
          </p:nvPr>
        </p:nvSpPr>
        <p:spPr>
          <a:xfrm rot="10800000" flipH="1" flipV="1">
            <a:off x="9444355" y="3966210"/>
            <a:ext cx="6350" cy="473075"/>
          </a:xfrm>
          <a:prstGeom prst="line">
            <a:avLst/>
          </a:prstGeom>
          <a:noFill/>
          <a:ln w="19050" cap="rnd" cmpd="sng">
            <a:solidFill>
              <a:srgbClr val="333333">
                <a:alpha val="100000"/>
              </a:srgbClr>
            </a:solidFill>
            <a:prstDash val="sysDot"/>
            <a:round/>
            <a:headEnd type="oval" w="med" len="med"/>
          </a:ln>
        </p:spPr>
        <p:txBody>
          <a:bodyPr/>
          <a:lstStyle/>
          <a:p/>
        </p:txBody>
      </p:sp>
      <p:sp>
        <p:nvSpPr>
          <p:cNvPr id="15" name="Text Box 29"/>
          <p:cNvSpPr txBox="1"/>
          <p:nvPr>
            <p:custDataLst>
              <p:tags r:id="rId24"/>
            </p:custDataLst>
          </p:nvPr>
        </p:nvSpPr>
        <p:spPr>
          <a:xfrm>
            <a:off x="6146165" y="4815840"/>
            <a:ext cx="1438910"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rPr>
              <a:t>改革开放</a:t>
            </a:r>
          </a:p>
        </p:txBody>
      </p:sp>
      <p:sp>
        <p:nvSpPr>
          <p:cNvPr id="17" name="Text Box 29"/>
          <p:cNvSpPr txBox="1"/>
          <p:nvPr>
            <p:custDataLst>
              <p:tags r:id="rId25"/>
            </p:custDataLst>
          </p:nvPr>
        </p:nvSpPr>
        <p:spPr>
          <a:xfrm>
            <a:off x="8557260" y="4551680"/>
            <a:ext cx="2147570" cy="1198880"/>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rPr>
              <a:t>习近平新时代中国特色社会主义思想</a:t>
            </a:r>
          </a:p>
        </p:txBody>
      </p:sp>
      <p:sp>
        <p:nvSpPr>
          <p:cNvPr id="3" name="Text Box 29"/>
          <p:cNvSpPr txBox="1"/>
          <p:nvPr>
            <p:custDataLst>
              <p:tags r:id="rId26"/>
            </p:custDataLst>
          </p:nvPr>
        </p:nvSpPr>
        <p:spPr>
          <a:xfrm>
            <a:off x="5014595" y="2108835"/>
            <a:ext cx="1526540" cy="460375"/>
          </a:xfrm>
          <a:prstGeom prst="rect">
            <a:avLst/>
          </a:prstGeom>
          <a:noFill/>
          <a:ln>
            <a:noFill/>
          </a:ln>
        </p:spPr>
        <p:txBody>
          <a:bodyPr vert="horz" wrap="square" lIns="91440" tIns="45720" rIns="91440" bIns="45720" anchor="t">
            <a:spAutoFit/>
          </a:bodyPr>
          <a:lstStyle>
            <a:lvl1pPr marL="228600" indent="-228600" algn="l" fontAlgn="base" latinLnBrk="1">
              <a:lnSpc>
                <a:spcPct val="90000"/>
              </a:lnSpc>
              <a:spcBef>
                <a:spcPts val="1000"/>
              </a:spcBef>
              <a:spcAft>
                <a:spcPct val="0"/>
              </a:spcAft>
              <a:buFont typeface="Arial" pitchFamily="34" charset="0"/>
              <a:buChar char="•"/>
              <a:defRPr sz="2800" b="0" i="0" u="none" baseline="0">
                <a:solidFill>
                  <a:schemeClr val="dk1"/>
                </a:solidFill>
                <a:latin typeface="Calibri"/>
              </a:defRPr>
            </a:lvl1pPr>
            <a:lvl2pPr marL="685800" indent="-228600" algn="l" fontAlgn="base" latinLnBrk="1">
              <a:lnSpc>
                <a:spcPct val="90000"/>
              </a:lnSpc>
              <a:spcBef>
                <a:spcPts val="500"/>
              </a:spcBef>
              <a:spcAft>
                <a:spcPct val="0"/>
              </a:spcAft>
              <a:buFont typeface="Arial" pitchFamily="34" charset="0"/>
              <a:buChar char="•"/>
              <a:defRPr sz="2400" b="0" i="0" u="none" baseline="0">
                <a:solidFill>
                  <a:schemeClr val="dk1"/>
                </a:solidFill>
                <a:latin typeface="Calibri"/>
              </a:defRPr>
            </a:lvl2pPr>
            <a:lvl3pPr marL="1143000" indent="-228600" algn="l" fontAlgn="base" latinLnBrk="1">
              <a:lnSpc>
                <a:spcPct val="90000"/>
              </a:lnSpc>
              <a:spcBef>
                <a:spcPts val="500"/>
              </a:spcBef>
              <a:spcAft>
                <a:spcPct val="0"/>
              </a:spcAft>
              <a:buFont typeface="Arial" pitchFamily="34" charset="0"/>
              <a:buChar char="•"/>
              <a:defRPr sz="2000" b="0" i="0" u="none" baseline="0">
                <a:solidFill>
                  <a:schemeClr val="dk1"/>
                </a:solidFill>
                <a:latin typeface="Calibri"/>
              </a:defRPr>
            </a:lvl3pPr>
            <a:lvl4pPr marL="16002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4pPr>
            <a:lvl5pPr marL="2057400" indent="-228600" algn="l" fontAlgn="base" latinLnBrk="1">
              <a:lnSpc>
                <a:spcPct val="90000"/>
              </a:lnSpc>
              <a:spcBef>
                <a:spcPts val="500"/>
              </a:spcBef>
              <a:spcAft>
                <a:spcPct val="0"/>
              </a:spcAft>
              <a:buFont typeface="Arial" pitchFamily="34" charset="0"/>
              <a:buChar char="•"/>
              <a:defRPr sz="1800" b="0" i="0" u="none" baseline="0">
                <a:solidFill>
                  <a:schemeClr val="dk1"/>
                </a:solidFill>
                <a:latin typeface="Calibri"/>
              </a:defRPr>
            </a:lvl5pPr>
          </a:lstStyle>
          <a:p>
            <a:pPr marL="0" lvl="0" indent="0">
              <a:lnSpc>
                <a:spcPct val="100000"/>
              </a:lnSpc>
              <a:spcBef>
                <a:spcPct val="50000"/>
              </a:spcBef>
              <a:buFontTx/>
              <a:buNone/>
            </a:pPr>
            <a:r>
              <a:rPr lang="zh-CN" altLang="en-US" sz="2400">
                <a:solidFill>
                  <a:srgbClr val="000000"/>
                </a:solidFill>
                <a:latin typeface="汉仪楷体S" panose="00020600040101010101" charset="-122"/>
                <a:ea typeface="汉仪楷体S" panose="00020600040101010101" charset="-122"/>
              </a:rPr>
              <a:t>中共八大</a:t>
            </a:r>
            <a:endParaRPr lang="en-US" altLang="zh-CN" sz="2400">
              <a:solidFill>
                <a:srgbClr val="000000"/>
              </a:solidFill>
              <a:latin typeface="汉仪楷体S" panose="00020600040101010101" charset="-122"/>
              <a:ea typeface="汉仪楷体S" panose="00020600040101010101" charset="-122"/>
            </a:endParaRPr>
          </a:p>
        </p:txBody>
      </p:sp>
      <p:sp>
        <p:nvSpPr>
          <p:cNvPr id="10" name="WordArt 75"/>
          <p:cNvSpPr/>
          <p:nvPr>
            <p:custDataLst>
              <p:tags r:id="rId27"/>
            </p:custDataLst>
          </p:nvPr>
        </p:nvSpPr>
        <p:spPr>
          <a:xfrm>
            <a:off x="5243830" y="3465830"/>
            <a:ext cx="806450" cy="330835"/>
          </a:xfrm>
          <a:prstGeom prst="rect">
            <a:avLst/>
          </a:prstGeom>
        </p:spPr>
        <p:txBody>
          <a:bodyPr vert="horz" wrap="none" lIns="91440" tIns="45720" rIns="91440" bIns="45720" fromWordArt="1" anchor="t">
            <a:prstTxWarp prst="textPlain">
              <a:avLst>
                <a:gd name="adj" fmla="val 50004"/>
              </a:avLst>
            </a:prstTxWarp>
          </a:bodyPr>
          <a:lstStyle/>
          <a:p>
            <a:pPr algn="ctr"/>
            <a:r>
              <a:rPr lang="en-US" altLang="zh-CN" sz="2400" b="0" i="0" spc="-90" normalizeH="0">
                <a:ln>
                  <a:noFill/>
                </a:ln>
                <a:solidFill>
                  <a:schemeClr val="lt1"/>
                </a:solidFill>
                <a:latin typeface="文鼎粗行楷体" panose="03000800000000000000" charset="-122"/>
                <a:ea typeface="文鼎粗行楷体" panose="03000800000000000000" charset="-122"/>
              </a:rPr>
              <a:t>1956</a:t>
            </a:r>
            <a:endParaRPr lang="en-US" altLang="zh-CN" sz="2400" b="0" i="0" spc="-90" normalizeH="0">
              <a:ln>
                <a:noFill/>
              </a:ln>
              <a:solidFill>
                <a:schemeClr val="lt1"/>
              </a:solidFill>
              <a:latin typeface="文鼎粗行楷体" panose="03000800000000000000" charset="-122"/>
              <a:ea typeface="文鼎粗行楷体" panose="03000800000000000000" charset="-122"/>
            </a:endParaRPr>
          </a:p>
        </p:txBody>
      </p:sp>
      <p:sp>
        <p:nvSpPr>
          <p:cNvPr id="11" name="Line 80"/>
          <p:cNvSpPr/>
          <p:nvPr>
            <p:custDataLst>
              <p:tags r:id="rId28"/>
            </p:custDataLst>
          </p:nvPr>
        </p:nvSpPr>
        <p:spPr>
          <a:xfrm flipH="1" flipV="1">
            <a:off x="5730240" y="2707005"/>
            <a:ext cx="6350" cy="637540"/>
          </a:xfrm>
          <a:prstGeom prst="line">
            <a:avLst/>
          </a:prstGeom>
          <a:noFill/>
          <a:ln w="19050" cap="rnd" cmpd="sng">
            <a:solidFill>
              <a:srgbClr val="333333">
                <a:alpha val="100000"/>
              </a:srgbClr>
            </a:solidFill>
            <a:prstDash val="sysDot"/>
            <a:round/>
            <a:headEnd type="oval" w="med" len="med"/>
          </a:ln>
        </p:spPr>
        <p:txBody>
          <a:bodyPr/>
          <a:lstStyle/>
          <a:p/>
        </p:txBody>
      </p:sp>
    </p:spTree>
    <p:custDataLst>
      <p:tags r:id="rId29"/>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48773"/>
                                        </p:tgtEl>
                                        <p:attrNameLst>
                                          <p:attrName>style.visibility</p:attrName>
                                        </p:attrNameLst>
                                      </p:cBhvr>
                                      <p:to>
                                        <p:strVal val="visible"/>
                                      </p:to>
                                    </p:set>
                                    <p:animEffect transition="in" filter="wipe(left)">
                                      <p:cBhvr>
                                        <p:cTn id="7" dur="500"/>
                                        <p:tgtEl>
                                          <p:spTgt spid="104877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2" presetClass="entr" presetSubtype="4" fill="hold" grpId="1" nodeType="clickEffect">
                                  <p:stCondLst>
                                    <p:cond delay="0"/>
                                  </p:stCondLst>
                                  <p:childTnLst>
                                    <p:set>
                                      <p:cBhvr>
                                        <p:cTn id="11" dur="1" fill="hold">
                                          <p:stCondLst>
                                            <p:cond delay="0"/>
                                          </p:stCondLst>
                                        </p:cTn>
                                        <p:tgtEl>
                                          <p:spTgt spid="1048774"/>
                                        </p:tgtEl>
                                        <p:attrNameLst>
                                          <p:attrName>style.visibility</p:attrName>
                                        </p:attrNameLst>
                                      </p:cBhvr>
                                      <p:to>
                                        <p:strVal val="visible"/>
                                      </p:to>
                                    </p:set>
                                    <p:anim calcmode="lin" valueType="num">
                                      <p:cBhvr additive="base">
                                        <p:cTn id="12" dur="500"/>
                                        <p:tgtEl>
                                          <p:spTgt spid="1048774"/>
                                        </p:tgtEl>
                                        <p:attrNameLst>
                                          <p:attrName>ppt_y</p:attrName>
                                        </p:attrNameLst>
                                      </p:cBhvr>
                                      <p:tavLst>
                                        <p:tav tm="0">
                                          <p:val>
                                            <p:strVal val="#ppt_y+#ppt_h*1.125000"/>
                                          </p:val>
                                        </p:tav>
                                        <p:tav tm="100000">
                                          <p:val>
                                            <p:strVal val="#ppt_y"/>
                                          </p:val>
                                        </p:tav>
                                      </p:tavLst>
                                    </p:anim>
                                    <p:animEffect transition="in" filter="wipe(up)">
                                      <p:cBhvr>
                                        <p:cTn id="13" dur="500"/>
                                        <p:tgtEl>
                                          <p:spTgt spid="1048774"/>
                                        </p:tgtEl>
                                      </p:cBhvr>
                                    </p:animEffect>
                                  </p:childTnLst>
                                </p:cTn>
                              </p:par>
                              <p:par>
                                <p:cTn id="14" presetID="12" presetClass="entr" presetSubtype="4" fill="hold" grpId="4" nodeType="withEffect">
                                  <p:stCondLst>
                                    <p:cond delay="0"/>
                                  </p:stCondLst>
                                  <p:childTnLst>
                                    <p:set>
                                      <p:cBhvr>
                                        <p:cTn id="15" dur="1" fill="hold">
                                          <p:stCondLst>
                                            <p:cond delay="0"/>
                                          </p:stCondLst>
                                        </p:cTn>
                                        <p:tgtEl>
                                          <p:spTgt spid="1048791"/>
                                        </p:tgtEl>
                                        <p:attrNameLst>
                                          <p:attrName>style.visibility</p:attrName>
                                        </p:attrNameLst>
                                      </p:cBhvr>
                                      <p:to>
                                        <p:strVal val="visible"/>
                                      </p:to>
                                    </p:set>
                                    <p:anim calcmode="lin" valueType="num">
                                      <p:cBhvr additive="base">
                                        <p:cTn id="16" dur="500"/>
                                        <p:tgtEl>
                                          <p:spTgt spid="1048791"/>
                                        </p:tgtEl>
                                        <p:attrNameLst>
                                          <p:attrName>ppt_y</p:attrName>
                                        </p:attrNameLst>
                                      </p:cBhvr>
                                      <p:tavLst>
                                        <p:tav tm="0">
                                          <p:val>
                                            <p:strVal val="#ppt_y+#ppt_h*1.125000"/>
                                          </p:val>
                                        </p:tav>
                                        <p:tav tm="100000">
                                          <p:val>
                                            <p:strVal val="#ppt_y"/>
                                          </p:val>
                                        </p:tav>
                                      </p:tavLst>
                                    </p:anim>
                                    <p:animEffect transition="in" filter="wipe(up)">
                                      <p:cBhvr>
                                        <p:cTn id="17" dur="500"/>
                                        <p:tgtEl>
                                          <p:spTgt spid="1048791"/>
                                        </p:tgtEl>
                                      </p:cBhvr>
                                    </p:animEffect>
                                  </p:childTnLst>
                                </p:cTn>
                              </p:par>
                              <p:par>
                                <p:cTn id="18" presetID="12" presetClass="entr" presetSubtype="4" fill="hold" nodeType="withEffect">
                                  <p:stCondLst>
                                    <p:cond delay="0"/>
                                  </p:stCondLst>
                                  <p:childTnLst>
                                    <p:set>
                                      <p:cBhvr>
                                        <p:cTn id="19" dur="1" fill="hold">
                                          <p:stCondLst>
                                            <p:cond delay="0"/>
                                          </p:stCondLst>
                                        </p:cTn>
                                        <p:tgtEl>
                                          <p:spTgt spid="1048779"/>
                                        </p:tgtEl>
                                        <p:attrNameLst>
                                          <p:attrName>style.visibility</p:attrName>
                                        </p:attrNameLst>
                                      </p:cBhvr>
                                      <p:to>
                                        <p:strVal val="visible"/>
                                      </p:to>
                                    </p:set>
                                    <p:anim calcmode="lin" valueType="num">
                                      <p:cBhvr additive="base">
                                        <p:cTn id="20" dur="500"/>
                                        <p:tgtEl>
                                          <p:spTgt spid="1048779"/>
                                        </p:tgtEl>
                                        <p:attrNameLst>
                                          <p:attrName>ppt_y</p:attrName>
                                        </p:attrNameLst>
                                      </p:cBhvr>
                                      <p:tavLst>
                                        <p:tav tm="0">
                                          <p:val>
                                            <p:strVal val="#ppt_y+#ppt_h*1.125000"/>
                                          </p:val>
                                        </p:tav>
                                        <p:tav tm="100000">
                                          <p:val>
                                            <p:strVal val="#ppt_y"/>
                                          </p:val>
                                        </p:tav>
                                      </p:tavLst>
                                    </p:anim>
                                    <p:animEffect transition="in" filter="wipe(up)">
                                      <p:cBhvr>
                                        <p:cTn id="21" dur="500"/>
                                        <p:tgtEl>
                                          <p:spTgt spid="1048779"/>
                                        </p:tgtEl>
                                      </p:cBhvr>
                                    </p:animEffect>
                                  </p:childTnLst>
                                </p:cTn>
                              </p:par>
                            </p:childTnLst>
                          </p:cTn>
                        </p:par>
                      </p:childTnLst>
                    </p:cTn>
                  </p:par>
                  <p:par>
                    <p:cTn id="22" fill="hold" nodeType="clickPar">
                      <p:stCondLst>
                        <p:cond delay="indefinite"/>
                      </p:stCondLst>
                      <p:childTnLst>
                        <p:par>
                          <p:cTn id="23" fill="hold" nodeType="afterGroup">
                            <p:stCondLst>
                              <p:cond delay="0"/>
                            </p:stCondLst>
                            <p:childTnLst>
                              <p:par>
                                <p:cTn id="24" presetID="12" presetClass="entr" presetSubtype="4" fill="hold" grpId="7" nodeType="clickEffect">
                                  <p:stCondLst>
                                    <p:cond delay="0"/>
                                  </p:stCondLst>
                                  <p:childTnLst>
                                    <p:set>
                                      <p:cBhvr>
                                        <p:cTn id="25" dur="1" fill="hold">
                                          <p:stCondLst>
                                            <p:cond delay="0"/>
                                          </p:stCondLst>
                                        </p:cTn>
                                        <p:tgtEl>
                                          <p:spTgt spid="2"/>
                                        </p:tgtEl>
                                        <p:attrNameLst>
                                          <p:attrName>style.visibility</p:attrName>
                                        </p:attrNameLst>
                                      </p:cBhvr>
                                      <p:to>
                                        <p:strVal val="visible"/>
                                      </p:to>
                                    </p:set>
                                    <p:anim calcmode="lin" valueType="num">
                                      <p:cBhvr additive="base">
                                        <p:cTn id="26" dur="500"/>
                                        <p:tgtEl>
                                          <p:spTgt spid="2"/>
                                        </p:tgtEl>
                                        <p:attrNameLst>
                                          <p:attrName>ppt_y</p:attrName>
                                        </p:attrNameLst>
                                      </p:cBhvr>
                                      <p:tavLst>
                                        <p:tav tm="0">
                                          <p:val>
                                            <p:strVal val="#ppt_y+#ppt_h*1.125000"/>
                                          </p:val>
                                        </p:tav>
                                        <p:tav tm="100000">
                                          <p:val>
                                            <p:strVal val="#ppt_y"/>
                                          </p:val>
                                        </p:tav>
                                      </p:tavLst>
                                    </p:anim>
                                    <p:animEffect transition="in" filter="wipe(up)">
                                      <p:cBhvr>
                                        <p:cTn id="27" dur="500"/>
                                        <p:tgtEl>
                                          <p:spTgt spid="2"/>
                                        </p:tgtEl>
                                      </p:cBhvr>
                                    </p:animEffect>
                                  </p:childTnLst>
                                </p:cTn>
                              </p:par>
                              <p:par>
                                <p:cTn id="28" presetID="12" presetClass="entr" presetSubtype="4" fill="hold" nodeType="withEffect">
                                  <p:stCondLst>
                                    <p:cond delay="0"/>
                                  </p:stCondLst>
                                  <p:childTnLst>
                                    <p:set>
                                      <p:cBhvr>
                                        <p:cTn id="29" dur="1" fill="hold">
                                          <p:stCondLst>
                                            <p:cond delay="0"/>
                                          </p:stCondLst>
                                        </p:cTn>
                                        <p:tgtEl>
                                          <p:spTgt spid="1048789"/>
                                        </p:tgtEl>
                                        <p:attrNameLst>
                                          <p:attrName>style.visibility</p:attrName>
                                        </p:attrNameLst>
                                      </p:cBhvr>
                                      <p:to>
                                        <p:strVal val="visible"/>
                                      </p:to>
                                    </p:set>
                                    <p:anim calcmode="lin" valueType="num">
                                      <p:cBhvr additive="base">
                                        <p:cTn id="30" dur="500"/>
                                        <p:tgtEl>
                                          <p:spTgt spid="1048789"/>
                                        </p:tgtEl>
                                        <p:attrNameLst>
                                          <p:attrName>ppt_y</p:attrName>
                                        </p:attrNameLst>
                                      </p:cBhvr>
                                      <p:tavLst>
                                        <p:tav tm="0">
                                          <p:val>
                                            <p:strVal val="#ppt_y+#ppt_h*1.125000"/>
                                          </p:val>
                                        </p:tav>
                                        <p:tav tm="100000">
                                          <p:val>
                                            <p:strVal val="#ppt_y"/>
                                          </p:val>
                                        </p:tav>
                                      </p:tavLst>
                                    </p:anim>
                                    <p:animEffect transition="in" filter="wipe(up)">
                                      <p:cBhvr>
                                        <p:cTn id="31" dur="500"/>
                                        <p:tgtEl>
                                          <p:spTgt spid="1048789"/>
                                        </p:tgtEl>
                                      </p:cBhvr>
                                    </p:animEffect>
                                  </p:childTnLst>
                                </p:cTn>
                              </p:par>
                              <p:par>
                                <p:cTn id="32" presetID="12" presetClass="entr" presetSubtype="4" fill="hold" grpId="5" nodeType="withEffect">
                                  <p:stCondLst>
                                    <p:cond delay="0"/>
                                  </p:stCondLst>
                                  <p:childTnLst>
                                    <p:set>
                                      <p:cBhvr>
                                        <p:cTn id="33" dur="1" fill="hold">
                                          <p:stCondLst>
                                            <p:cond delay="0"/>
                                          </p:stCondLst>
                                        </p:cTn>
                                        <p:tgtEl>
                                          <p:spTgt spid="1048795"/>
                                        </p:tgtEl>
                                        <p:attrNameLst>
                                          <p:attrName>style.visibility</p:attrName>
                                        </p:attrNameLst>
                                      </p:cBhvr>
                                      <p:to>
                                        <p:strVal val="visible"/>
                                      </p:to>
                                    </p:set>
                                    <p:anim calcmode="lin" valueType="num">
                                      <p:cBhvr additive="base">
                                        <p:cTn id="34" dur="500"/>
                                        <p:tgtEl>
                                          <p:spTgt spid="1048795"/>
                                        </p:tgtEl>
                                        <p:attrNameLst>
                                          <p:attrName>ppt_y</p:attrName>
                                        </p:attrNameLst>
                                      </p:cBhvr>
                                      <p:tavLst>
                                        <p:tav tm="0">
                                          <p:val>
                                            <p:strVal val="#ppt_y+#ppt_h*1.125000"/>
                                          </p:val>
                                        </p:tav>
                                        <p:tav tm="100000">
                                          <p:val>
                                            <p:strVal val="#ppt_y"/>
                                          </p:val>
                                        </p:tav>
                                      </p:tavLst>
                                    </p:anim>
                                    <p:animEffect transition="in" filter="wipe(up)">
                                      <p:cBhvr>
                                        <p:cTn id="35" dur="500"/>
                                        <p:tgtEl>
                                          <p:spTgt spid="1048795"/>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12" presetClass="entr" presetSubtype="4" fill="hold" grpId="13" nodeType="click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additive="base">
                                        <p:cTn id="40" dur="500"/>
                                        <p:tgtEl>
                                          <p:spTgt spid="10"/>
                                        </p:tgtEl>
                                        <p:attrNameLst>
                                          <p:attrName>ppt_y</p:attrName>
                                        </p:attrNameLst>
                                      </p:cBhvr>
                                      <p:tavLst>
                                        <p:tav tm="0">
                                          <p:val>
                                            <p:strVal val="#ppt_y+#ppt_h*1.125000"/>
                                          </p:val>
                                        </p:tav>
                                        <p:tav tm="100000">
                                          <p:val>
                                            <p:strVal val="#ppt_y"/>
                                          </p:val>
                                        </p:tav>
                                      </p:tavLst>
                                    </p:anim>
                                    <p:animEffect transition="in" filter="wipe(up)">
                                      <p:cBhvr>
                                        <p:cTn id="41" dur="500"/>
                                        <p:tgtEl>
                                          <p:spTgt spid="10"/>
                                        </p:tgtEl>
                                      </p:cBhvr>
                                    </p:animEffect>
                                  </p:childTnLst>
                                </p:cTn>
                              </p:par>
                              <p:par>
                                <p:cTn id="42" presetID="12" presetClass="entr" presetSubtype="4" fill="hold" nodeType="with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additive="base">
                                        <p:cTn id="44" dur="500"/>
                                        <p:tgtEl>
                                          <p:spTgt spid="11"/>
                                        </p:tgtEl>
                                        <p:attrNameLst>
                                          <p:attrName>ppt_y</p:attrName>
                                        </p:attrNameLst>
                                      </p:cBhvr>
                                      <p:tavLst>
                                        <p:tav tm="0">
                                          <p:val>
                                            <p:strVal val="#ppt_y+#ppt_h*1.125000"/>
                                          </p:val>
                                        </p:tav>
                                        <p:tav tm="100000">
                                          <p:val>
                                            <p:strVal val="#ppt_y"/>
                                          </p:val>
                                        </p:tav>
                                      </p:tavLst>
                                    </p:anim>
                                    <p:animEffect transition="in" filter="wipe(up)">
                                      <p:cBhvr>
                                        <p:cTn id="45" dur="500"/>
                                        <p:tgtEl>
                                          <p:spTgt spid="11"/>
                                        </p:tgtEl>
                                      </p:cBhvr>
                                    </p:animEffect>
                                  </p:childTnLst>
                                </p:cTn>
                              </p:par>
                              <p:par>
                                <p:cTn id="46" presetID="12" presetClass="entr" presetSubtype="4" fill="hold" grpId="12" nodeType="withEffect">
                                  <p:stCondLst>
                                    <p:cond delay="0"/>
                                  </p:stCondLst>
                                  <p:childTnLst>
                                    <p:set>
                                      <p:cBhvr>
                                        <p:cTn id="47" dur="1" fill="hold">
                                          <p:stCondLst>
                                            <p:cond delay="0"/>
                                          </p:stCondLst>
                                        </p:cTn>
                                        <p:tgtEl>
                                          <p:spTgt spid="3"/>
                                        </p:tgtEl>
                                        <p:attrNameLst>
                                          <p:attrName>style.visibility</p:attrName>
                                        </p:attrNameLst>
                                      </p:cBhvr>
                                      <p:to>
                                        <p:strVal val="visible"/>
                                      </p:to>
                                    </p:set>
                                    <p:anim calcmode="lin" valueType="num">
                                      <p:cBhvr additive="base">
                                        <p:cTn id="48" dur="500"/>
                                        <p:tgtEl>
                                          <p:spTgt spid="3"/>
                                        </p:tgtEl>
                                        <p:attrNameLst>
                                          <p:attrName>ppt_y</p:attrName>
                                        </p:attrNameLst>
                                      </p:cBhvr>
                                      <p:tavLst>
                                        <p:tav tm="0">
                                          <p:val>
                                            <p:strVal val="#ppt_y+#ppt_h*1.125000"/>
                                          </p:val>
                                        </p:tav>
                                        <p:tav tm="100000">
                                          <p:val>
                                            <p:strVal val="#ppt_y"/>
                                          </p:val>
                                        </p:tav>
                                      </p:tavLst>
                                    </p:anim>
                                    <p:animEffect transition="in" filter="wipe(up)">
                                      <p:cBhvr>
                                        <p:cTn id="49" dur="500"/>
                                        <p:tgtEl>
                                          <p:spTgt spid="3"/>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12" presetClass="entr" presetSubtype="4" fill="hold" grpId="2" nodeType="clickEffect">
                                  <p:stCondLst>
                                    <p:cond delay="0"/>
                                  </p:stCondLst>
                                  <p:childTnLst>
                                    <p:set>
                                      <p:cBhvr>
                                        <p:cTn id="53" dur="1" fill="hold">
                                          <p:stCondLst>
                                            <p:cond delay="0"/>
                                          </p:stCondLst>
                                        </p:cTn>
                                        <p:tgtEl>
                                          <p:spTgt spid="1048776"/>
                                        </p:tgtEl>
                                        <p:attrNameLst>
                                          <p:attrName>style.visibility</p:attrName>
                                        </p:attrNameLst>
                                      </p:cBhvr>
                                      <p:to>
                                        <p:strVal val="visible"/>
                                      </p:to>
                                    </p:set>
                                    <p:anim calcmode="lin" valueType="num">
                                      <p:cBhvr additive="base">
                                        <p:cTn id="54" dur="500"/>
                                        <p:tgtEl>
                                          <p:spTgt spid="1048776"/>
                                        </p:tgtEl>
                                        <p:attrNameLst>
                                          <p:attrName>ppt_y</p:attrName>
                                        </p:attrNameLst>
                                      </p:cBhvr>
                                      <p:tavLst>
                                        <p:tav tm="0">
                                          <p:val>
                                            <p:strVal val="#ppt_y+#ppt_h*1.125000"/>
                                          </p:val>
                                        </p:tav>
                                        <p:tav tm="100000">
                                          <p:val>
                                            <p:strVal val="#ppt_y"/>
                                          </p:val>
                                        </p:tav>
                                      </p:tavLst>
                                    </p:anim>
                                    <p:animEffect transition="in" filter="wipe(up)">
                                      <p:cBhvr>
                                        <p:cTn id="55" dur="500"/>
                                        <p:tgtEl>
                                          <p:spTgt spid="1048776"/>
                                        </p:tgtEl>
                                      </p:cBhvr>
                                    </p:animEffect>
                                  </p:childTnLst>
                                </p:cTn>
                              </p:par>
                              <p:par>
                                <p:cTn id="56" presetID="12" presetClass="entr" presetSubtype="4" fill="hold" nodeType="withEffect">
                                  <p:stCondLst>
                                    <p:cond delay="0"/>
                                  </p:stCondLst>
                                  <p:childTnLst>
                                    <p:set>
                                      <p:cBhvr>
                                        <p:cTn id="57" dur="1" fill="hold">
                                          <p:stCondLst>
                                            <p:cond delay="0"/>
                                          </p:stCondLst>
                                        </p:cTn>
                                        <p:tgtEl>
                                          <p:spTgt spid="9"/>
                                        </p:tgtEl>
                                        <p:attrNameLst>
                                          <p:attrName>style.visibility</p:attrName>
                                        </p:attrNameLst>
                                      </p:cBhvr>
                                      <p:to>
                                        <p:strVal val="visible"/>
                                      </p:to>
                                    </p:set>
                                    <p:anim calcmode="lin" valueType="num">
                                      <p:cBhvr additive="base">
                                        <p:cTn id="58" dur="500"/>
                                        <p:tgtEl>
                                          <p:spTgt spid="9"/>
                                        </p:tgtEl>
                                        <p:attrNameLst>
                                          <p:attrName>ppt_y</p:attrName>
                                        </p:attrNameLst>
                                      </p:cBhvr>
                                      <p:tavLst>
                                        <p:tav tm="0">
                                          <p:val>
                                            <p:strVal val="#ppt_y+#ppt_h*1.125000"/>
                                          </p:val>
                                        </p:tav>
                                        <p:tav tm="100000">
                                          <p:val>
                                            <p:strVal val="#ppt_y"/>
                                          </p:val>
                                        </p:tav>
                                      </p:tavLst>
                                    </p:anim>
                                    <p:animEffect transition="in" filter="wipe(up)">
                                      <p:cBhvr>
                                        <p:cTn id="59" dur="500"/>
                                        <p:tgtEl>
                                          <p:spTgt spid="9"/>
                                        </p:tgtEl>
                                      </p:cBhvr>
                                    </p:animEffect>
                                  </p:childTnLst>
                                </p:cTn>
                              </p:par>
                              <p:par>
                                <p:cTn id="60" presetID="12" presetClass="entr" presetSubtype="4" fill="hold" grpId="10" nodeType="withEffect">
                                  <p:stCondLst>
                                    <p:cond delay="0"/>
                                  </p:stCondLst>
                                  <p:childTnLst>
                                    <p:set>
                                      <p:cBhvr>
                                        <p:cTn id="61" dur="1" fill="hold">
                                          <p:stCondLst>
                                            <p:cond delay="0"/>
                                          </p:stCondLst>
                                        </p:cTn>
                                        <p:tgtEl>
                                          <p:spTgt spid="15"/>
                                        </p:tgtEl>
                                        <p:attrNameLst>
                                          <p:attrName>style.visibility</p:attrName>
                                        </p:attrNameLst>
                                      </p:cBhvr>
                                      <p:to>
                                        <p:strVal val="visible"/>
                                      </p:to>
                                    </p:set>
                                    <p:anim calcmode="lin" valueType="num">
                                      <p:cBhvr additive="base">
                                        <p:cTn id="62" dur="500"/>
                                        <p:tgtEl>
                                          <p:spTgt spid="15"/>
                                        </p:tgtEl>
                                        <p:attrNameLst>
                                          <p:attrName>ppt_y</p:attrName>
                                        </p:attrNameLst>
                                      </p:cBhvr>
                                      <p:tavLst>
                                        <p:tav tm="0">
                                          <p:val>
                                            <p:strVal val="#ppt_y+#ppt_h*1.125000"/>
                                          </p:val>
                                        </p:tav>
                                        <p:tav tm="100000">
                                          <p:val>
                                            <p:strVal val="#ppt_y"/>
                                          </p:val>
                                        </p:tav>
                                      </p:tavLst>
                                    </p:anim>
                                    <p:animEffect transition="in" filter="wipe(up)">
                                      <p:cBhvr>
                                        <p:cTn id="63" dur="500"/>
                                        <p:tgtEl>
                                          <p:spTgt spid="15"/>
                                        </p:tgtEl>
                                      </p:cBhvr>
                                    </p:animEffect>
                                  </p:childTnLst>
                                </p:cTn>
                              </p:par>
                            </p:childTnLst>
                          </p:cTn>
                        </p:par>
                      </p:childTnLst>
                    </p:cTn>
                  </p:par>
                  <p:par>
                    <p:cTn id="64" fill="hold" nodeType="clickPar">
                      <p:stCondLst>
                        <p:cond delay="indefinite"/>
                      </p:stCondLst>
                      <p:childTnLst>
                        <p:par>
                          <p:cTn id="65" fill="hold" nodeType="afterGroup">
                            <p:stCondLst>
                              <p:cond delay="0"/>
                            </p:stCondLst>
                            <p:childTnLst>
                              <p:par>
                                <p:cTn id="66" presetID="12" presetClass="entr" presetSubtype="4" fill="hold" grpId="8" nodeType="clickEffect">
                                  <p:stCondLst>
                                    <p:cond delay="0"/>
                                  </p:stCondLst>
                                  <p:childTnLst>
                                    <p:set>
                                      <p:cBhvr>
                                        <p:cTn id="67" dur="1" fill="hold">
                                          <p:stCondLst>
                                            <p:cond delay="0"/>
                                          </p:stCondLst>
                                        </p:cTn>
                                        <p:tgtEl>
                                          <p:spTgt spid="7"/>
                                        </p:tgtEl>
                                        <p:attrNameLst>
                                          <p:attrName>style.visibility</p:attrName>
                                        </p:attrNameLst>
                                      </p:cBhvr>
                                      <p:to>
                                        <p:strVal val="visible"/>
                                      </p:to>
                                    </p:set>
                                    <p:anim calcmode="lin" valueType="num">
                                      <p:cBhvr additive="base">
                                        <p:cTn id="68" dur="500"/>
                                        <p:tgtEl>
                                          <p:spTgt spid="7"/>
                                        </p:tgtEl>
                                        <p:attrNameLst>
                                          <p:attrName>ppt_y</p:attrName>
                                        </p:attrNameLst>
                                      </p:cBhvr>
                                      <p:tavLst>
                                        <p:tav tm="0">
                                          <p:val>
                                            <p:strVal val="#ppt_y+#ppt_h*1.125000"/>
                                          </p:val>
                                        </p:tav>
                                        <p:tav tm="100000">
                                          <p:val>
                                            <p:strVal val="#ppt_y"/>
                                          </p:val>
                                        </p:tav>
                                      </p:tavLst>
                                    </p:anim>
                                    <p:animEffect transition="in" filter="wipe(up)">
                                      <p:cBhvr>
                                        <p:cTn id="69" dur="500"/>
                                        <p:tgtEl>
                                          <p:spTgt spid="7"/>
                                        </p:tgtEl>
                                      </p:cBhvr>
                                    </p:animEffect>
                                  </p:childTnLst>
                                </p:cTn>
                              </p:par>
                              <p:par>
                                <p:cTn id="70" presetID="12" presetClass="entr" presetSubtype="4" fill="hold" nodeType="withEffect">
                                  <p:stCondLst>
                                    <p:cond delay="0"/>
                                  </p:stCondLst>
                                  <p:childTnLst>
                                    <p:set>
                                      <p:cBhvr>
                                        <p:cTn id="71" dur="1" fill="hold">
                                          <p:stCondLst>
                                            <p:cond delay="0"/>
                                          </p:stCondLst>
                                        </p:cTn>
                                        <p:tgtEl>
                                          <p:spTgt spid="8"/>
                                        </p:tgtEl>
                                        <p:attrNameLst>
                                          <p:attrName>style.visibility</p:attrName>
                                        </p:attrNameLst>
                                      </p:cBhvr>
                                      <p:to>
                                        <p:strVal val="visible"/>
                                      </p:to>
                                    </p:set>
                                    <p:anim calcmode="lin" valueType="num">
                                      <p:cBhvr additive="base">
                                        <p:cTn id="72" dur="500"/>
                                        <p:tgtEl>
                                          <p:spTgt spid="8"/>
                                        </p:tgtEl>
                                        <p:attrNameLst>
                                          <p:attrName>ppt_y</p:attrName>
                                        </p:attrNameLst>
                                      </p:cBhvr>
                                      <p:tavLst>
                                        <p:tav tm="0">
                                          <p:val>
                                            <p:strVal val="#ppt_y+#ppt_h*1.125000"/>
                                          </p:val>
                                        </p:tav>
                                        <p:tav tm="100000">
                                          <p:val>
                                            <p:strVal val="#ppt_y"/>
                                          </p:val>
                                        </p:tav>
                                      </p:tavLst>
                                    </p:anim>
                                    <p:animEffect transition="in" filter="wipe(up)">
                                      <p:cBhvr>
                                        <p:cTn id="73" dur="500"/>
                                        <p:tgtEl>
                                          <p:spTgt spid="8"/>
                                        </p:tgtEl>
                                      </p:cBhvr>
                                    </p:animEffect>
                                  </p:childTnLst>
                                </p:cTn>
                              </p:par>
                              <p:par>
                                <p:cTn id="74" presetID="12" presetClass="entr" presetSubtype="4" fill="hold" grpId="6" nodeType="withEffect">
                                  <p:stCondLst>
                                    <p:cond delay="0"/>
                                  </p:stCondLst>
                                  <p:childTnLst>
                                    <p:set>
                                      <p:cBhvr>
                                        <p:cTn id="75" dur="1" fill="hold">
                                          <p:stCondLst>
                                            <p:cond delay="0"/>
                                          </p:stCondLst>
                                        </p:cTn>
                                        <p:tgtEl>
                                          <p:spTgt spid="5"/>
                                        </p:tgtEl>
                                        <p:attrNameLst>
                                          <p:attrName>style.visibility</p:attrName>
                                        </p:attrNameLst>
                                      </p:cBhvr>
                                      <p:to>
                                        <p:strVal val="visible"/>
                                      </p:to>
                                    </p:set>
                                    <p:anim calcmode="lin" valueType="num">
                                      <p:cBhvr additive="base">
                                        <p:cTn id="76" dur="500"/>
                                        <p:tgtEl>
                                          <p:spTgt spid="5"/>
                                        </p:tgtEl>
                                        <p:attrNameLst>
                                          <p:attrName>ppt_y</p:attrName>
                                        </p:attrNameLst>
                                      </p:cBhvr>
                                      <p:tavLst>
                                        <p:tav tm="0">
                                          <p:val>
                                            <p:strVal val="#ppt_y+#ppt_h*1.125000"/>
                                          </p:val>
                                        </p:tav>
                                        <p:tav tm="100000">
                                          <p:val>
                                            <p:strVal val="#ppt_y"/>
                                          </p:val>
                                        </p:tav>
                                      </p:tavLst>
                                    </p:anim>
                                    <p:animEffect transition="in" filter="wipe(up)">
                                      <p:cBhvr>
                                        <p:cTn id="77" dur="500"/>
                                        <p:tgtEl>
                                          <p:spTgt spid="5"/>
                                        </p:tgtEl>
                                      </p:cBhvr>
                                    </p:animEffect>
                                  </p:childTnLst>
                                </p:cTn>
                              </p:par>
                            </p:childTnLst>
                          </p:cTn>
                        </p:par>
                      </p:childTnLst>
                    </p:cTn>
                  </p:par>
                  <p:par>
                    <p:cTn id="78" fill="hold" nodeType="clickPar">
                      <p:stCondLst>
                        <p:cond delay="indefinite"/>
                      </p:stCondLst>
                      <p:childTnLst>
                        <p:par>
                          <p:cTn id="79" fill="hold" nodeType="afterGroup">
                            <p:stCondLst>
                              <p:cond delay="0"/>
                            </p:stCondLst>
                            <p:childTnLst>
                              <p:par>
                                <p:cTn id="80" presetID="12" presetClass="entr" presetSubtype="4" fill="hold" grpId="9" nodeType="click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additive="base">
                                        <p:cTn id="82" dur="500"/>
                                        <p:tgtEl>
                                          <p:spTgt spid="13"/>
                                        </p:tgtEl>
                                        <p:attrNameLst>
                                          <p:attrName>ppt_y</p:attrName>
                                        </p:attrNameLst>
                                      </p:cBhvr>
                                      <p:tavLst>
                                        <p:tav tm="0">
                                          <p:val>
                                            <p:strVal val="#ppt_y+#ppt_h*1.125000"/>
                                          </p:val>
                                        </p:tav>
                                        <p:tav tm="100000">
                                          <p:val>
                                            <p:strVal val="#ppt_y"/>
                                          </p:val>
                                        </p:tav>
                                      </p:tavLst>
                                    </p:anim>
                                    <p:animEffect transition="in" filter="wipe(up)">
                                      <p:cBhvr>
                                        <p:cTn id="83" dur="500"/>
                                        <p:tgtEl>
                                          <p:spTgt spid="13"/>
                                        </p:tgtEl>
                                      </p:cBhvr>
                                    </p:animEffect>
                                  </p:childTnLst>
                                </p:cTn>
                              </p:par>
                              <p:par>
                                <p:cTn id="84" presetID="12" presetClass="entr" presetSubtype="4" fill="hold"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additive="base">
                                        <p:cTn id="86" dur="500"/>
                                        <p:tgtEl>
                                          <p:spTgt spid="14"/>
                                        </p:tgtEl>
                                        <p:attrNameLst>
                                          <p:attrName>ppt_y</p:attrName>
                                        </p:attrNameLst>
                                      </p:cBhvr>
                                      <p:tavLst>
                                        <p:tav tm="0">
                                          <p:val>
                                            <p:strVal val="#ppt_y+#ppt_h*1.125000"/>
                                          </p:val>
                                        </p:tav>
                                        <p:tav tm="100000">
                                          <p:val>
                                            <p:strVal val="#ppt_y"/>
                                          </p:val>
                                        </p:tav>
                                      </p:tavLst>
                                    </p:anim>
                                    <p:animEffect transition="in" filter="wipe(up)">
                                      <p:cBhvr>
                                        <p:cTn id="87" dur="500"/>
                                        <p:tgtEl>
                                          <p:spTgt spid="14"/>
                                        </p:tgtEl>
                                      </p:cBhvr>
                                    </p:animEffect>
                                  </p:childTnLst>
                                </p:cTn>
                              </p:par>
                              <p:par>
                                <p:cTn id="88" presetID="12" presetClass="entr" presetSubtype="4" fill="hold" grpId="11" nodeType="withEffect">
                                  <p:stCondLst>
                                    <p:cond delay="0"/>
                                  </p:stCondLst>
                                  <p:childTnLst>
                                    <p:set>
                                      <p:cBhvr>
                                        <p:cTn id="89" dur="1" fill="hold">
                                          <p:stCondLst>
                                            <p:cond delay="0"/>
                                          </p:stCondLst>
                                        </p:cTn>
                                        <p:tgtEl>
                                          <p:spTgt spid="17"/>
                                        </p:tgtEl>
                                        <p:attrNameLst>
                                          <p:attrName>style.visibility</p:attrName>
                                        </p:attrNameLst>
                                      </p:cBhvr>
                                      <p:to>
                                        <p:strVal val="visible"/>
                                      </p:to>
                                    </p:set>
                                    <p:anim calcmode="lin" valueType="num">
                                      <p:cBhvr additive="base">
                                        <p:cTn id="90" dur="500"/>
                                        <p:tgtEl>
                                          <p:spTgt spid="17"/>
                                        </p:tgtEl>
                                        <p:attrNameLst>
                                          <p:attrName>ppt_y</p:attrName>
                                        </p:attrNameLst>
                                      </p:cBhvr>
                                      <p:tavLst>
                                        <p:tav tm="0">
                                          <p:val>
                                            <p:strVal val="#ppt_y+#ppt_h*1.125000"/>
                                          </p:val>
                                        </p:tav>
                                        <p:tav tm="100000">
                                          <p:val>
                                            <p:strVal val="#ppt_y"/>
                                          </p:val>
                                        </p:tav>
                                      </p:tavLst>
                                    </p:anim>
                                    <p:animEffect transition="in" filter="wipe(up)">
                                      <p:cBhvr>
                                        <p:cTn id="91" dur="500"/>
                                        <p:tgtEl>
                                          <p:spTgt spid="17"/>
                                        </p:tgtEl>
                                      </p:cBhvr>
                                    </p:animEffect>
                                  </p:childTnLst>
                                </p:cTn>
                              </p:par>
                            </p:childTnLst>
                          </p:cTn>
                        </p:par>
                      </p:childTnLst>
                    </p:cTn>
                  </p:par>
                  <p:par>
                    <p:cTn id="92" fill="hold" nodeType="clickPar">
                      <p:stCondLst>
                        <p:cond delay="indefinite"/>
                      </p:stCondLst>
                      <p:childTnLst>
                        <p:par>
                          <p:cTn id="93" fill="hold" nodeType="afterGroup">
                            <p:stCondLst>
                              <p:cond delay="0"/>
                            </p:stCondLst>
                            <p:childTnLst>
                              <p:par>
                                <p:cTn id="94" presetID="8" presetClass="entr" presetSubtype="16" fill="hold" grpId="3" nodeType="clickEffect">
                                  <p:stCondLst>
                                    <p:cond delay="0"/>
                                  </p:stCondLst>
                                  <p:childTnLst>
                                    <p:set>
                                      <p:cBhvr>
                                        <p:cTn id="95" dur="500" fill="hold">
                                          <p:stCondLst>
                                            <p:cond delay="0"/>
                                          </p:stCondLst>
                                        </p:cTn>
                                        <p:tgtEl>
                                          <p:spTgt spid="1048790"/>
                                        </p:tgtEl>
                                        <p:attrNameLst>
                                          <p:attrName>style.visibility</p:attrName>
                                        </p:attrNameLst>
                                      </p:cBhvr>
                                      <p:to>
                                        <p:strVal val="visible"/>
                                      </p:to>
                                    </p:set>
                                    <p:animEffect transition="in" filter="diamond(in)">
                                      <p:cBhvr>
                                        <p:cTn id="96" dur="500"/>
                                        <p:tgtEl>
                                          <p:spTgt spid="10487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773" grpId="0"/>
      <p:bldP spid="1048774" grpId="1"/>
      <p:bldP spid="1048776" grpId="2"/>
      <p:bldP spid="1048790" grpId="3"/>
      <p:bldP spid="1048791" grpId="4"/>
      <p:bldP spid="1048795" grpId="5"/>
      <p:bldP spid="5" grpId="6"/>
      <p:bldP spid="2" grpId="7"/>
      <p:bldP spid="7" grpId="8"/>
      <p:bldP spid="13" grpId="9"/>
      <p:bldP spid="15" grpId="10"/>
      <p:bldP spid="17" grpId="11"/>
      <p:bldP spid="3" grpId="12"/>
      <p:bldP spid="10" grpId="13"/>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Shape 681"/>
          <p:cNvSpPr/>
          <p:nvPr>
            <p:custDataLst>
              <p:tags r:id="rId3"/>
            </p:custDataLst>
          </p:nvPr>
        </p:nvSpPr>
        <p:spPr>
          <a:xfrm>
            <a:off x="56873" y="2647254"/>
            <a:ext cx="1686933" cy="1607025"/>
          </a:xfrm>
          <a:prstGeom prst="ellipse">
            <a:avLst/>
          </a:prstGeom>
          <a:solidFill>
            <a:schemeClr val="accent3">
              <a:lumMod val="20000"/>
              <a:lumOff val="80000"/>
            </a:schemeClr>
          </a:solidFill>
          <a:ln>
            <a:solidFill>
              <a:srgbClr val="FF0000"/>
            </a:solidFill>
          </a:ln>
          <a:effectLst>
            <a:outerShdw blurRad="63500" sx="102000" sy="102000" algn="ctr" rotWithShape="0">
              <a:prstClr val="black">
                <a:alpha val="40000"/>
              </a:prstClr>
            </a:outerShdw>
          </a:effectLst>
        </p:spPr>
        <p:style>
          <a:lnRef idx="2">
            <a:srgbClr val="46597E">
              <a:shade val="50000"/>
            </a:srgbClr>
          </a:lnRef>
          <a:fillRef idx="1">
            <a:srgbClr val="46597E"/>
          </a:fillRef>
          <a:effectRef idx="0">
            <a:srgbClr val="46597E"/>
          </a:effectRef>
          <a:fontRef idx="minor">
            <a:sysClr val="window" lastClr="FFFCFF"/>
          </a:fontRef>
        </p:style>
        <p:txBody>
          <a:bodyPr anchor="ctr">
            <a:noAutofit/>
          </a:bodyPr>
          <a:lstStyle/>
          <a:p>
            <a:pPr algn="ctr">
              <a:defRPr/>
            </a:pPr>
            <a:r>
              <a:rPr lang="zh-CN" sz="2100" b="1">
                <a:solidFill>
                  <a:schemeClr val="tx1"/>
                </a:solidFill>
                <a:latin typeface="+mn-ea"/>
                <a:cs typeface="+mn-ea"/>
                <a:sym typeface="Arial" pitchFamily="34" charset="0"/>
              </a:rPr>
              <a:t>新中国成立初期的改革</a:t>
            </a:r>
          </a:p>
        </p:txBody>
      </p:sp>
      <p:sp>
        <p:nvSpPr>
          <p:cNvPr id="5" name="Shape 682"/>
          <p:cNvSpPr/>
          <p:nvPr>
            <p:custDataLst>
              <p:tags r:id="rId4"/>
            </p:custDataLst>
          </p:nvPr>
        </p:nvSpPr>
        <p:spPr>
          <a:xfrm>
            <a:off x="2368226" y="1451233"/>
            <a:ext cx="1095734" cy="1095733"/>
          </a:xfrm>
          <a:prstGeom prst="ellipse">
            <a:avLst/>
          </a:prstGeom>
          <a:solidFill>
            <a:schemeClr val="accent5">
              <a:lumMod val="40000"/>
              <a:lumOff val="60000"/>
            </a:schemeClr>
          </a:solidFill>
          <a:ln w="19050">
            <a:solidFill>
              <a:srgbClr val="FF0000"/>
            </a:solidFill>
          </a:ln>
          <a:effectLst>
            <a:outerShdw blurRad="63500" sx="102000" sy="102000" algn="ctr" rotWithShape="0">
              <a:prstClr val="black">
                <a:alpha val="40000"/>
              </a:prstClr>
            </a:outerShdw>
          </a:effectLst>
        </p:spPr>
        <p:style>
          <a:lnRef idx="2">
            <a:srgbClr val="46597E">
              <a:shade val="50000"/>
            </a:srgbClr>
          </a:lnRef>
          <a:fillRef idx="1">
            <a:srgbClr val="46597E"/>
          </a:fillRef>
          <a:effectRef idx="0">
            <a:srgbClr val="46597E"/>
          </a:effectRef>
          <a:fontRef idx="minor">
            <a:sysClr val="window" lastClr="FFFCFF"/>
          </a:fontRef>
        </p:style>
        <p:txBody>
          <a:bodyPr wrap="none" anchor="ctr">
            <a:noAutofit/>
          </a:bodyPr>
          <a:lstStyle/>
          <a:p>
            <a:pPr algn="ctr">
              <a:defRPr/>
            </a:pPr>
            <a:r>
              <a:rPr lang="zh-CN" sz="2100" b="1">
                <a:solidFill>
                  <a:schemeClr val="tx1"/>
                </a:solidFill>
                <a:sym typeface="Arial" pitchFamily="34" charset="0"/>
              </a:rPr>
              <a:t>土地</a:t>
            </a:r>
          </a:p>
          <a:p>
            <a:pPr algn="ctr">
              <a:defRPr/>
            </a:pPr>
            <a:r>
              <a:rPr lang="zh-CN" sz="2100" b="1">
                <a:solidFill>
                  <a:schemeClr val="tx1"/>
                </a:solidFill>
                <a:sym typeface="Arial" pitchFamily="34" charset="0"/>
              </a:rPr>
              <a:t>改革</a:t>
            </a:r>
          </a:p>
        </p:txBody>
      </p:sp>
      <p:sp>
        <p:nvSpPr>
          <p:cNvPr id="6" name="Shape 683"/>
          <p:cNvSpPr/>
          <p:nvPr>
            <p:custDataLst>
              <p:tags r:id="rId5"/>
            </p:custDataLst>
          </p:nvPr>
        </p:nvSpPr>
        <p:spPr>
          <a:xfrm>
            <a:off x="2252656" y="3158654"/>
            <a:ext cx="1095734" cy="1095734"/>
          </a:xfrm>
          <a:prstGeom prst="ellipse">
            <a:avLst/>
          </a:prstGeom>
          <a:solidFill>
            <a:schemeClr val="accent5">
              <a:lumMod val="40000"/>
              <a:lumOff val="60000"/>
            </a:schemeClr>
          </a:solidFill>
          <a:ln w="19050">
            <a:solidFill>
              <a:srgbClr val="FF0000"/>
            </a:solidFill>
          </a:ln>
          <a:effectLst>
            <a:outerShdw blurRad="63500" sx="102000" sy="102000" algn="ctr" rotWithShape="0">
              <a:prstClr val="black">
                <a:alpha val="40000"/>
              </a:prstClr>
            </a:outerShdw>
          </a:effectLst>
        </p:spPr>
        <p:style>
          <a:lnRef idx="2">
            <a:srgbClr val="46597E">
              <a:shade val="50000"/>
            </a:srgbClr>
          </a:lnRef>
          <a:fillRef idx="1">
            <a:srgbClr val="46597E"/>
          </a:fillRef>
          <a:effectRef idx="0">
            <a:srgbClr val="46597E"/>
          </a:effectRef>
          <a:fontRef idx="minor">
            <a:sysClr val="window" lastClr="FFFCFF"/>
          </a:fontRef>
        </p:style>
        <p:txBody>
          <a:bodyPr wrap="none" anchor="ctr">
            <a:noAutofit/>
          </a:bodyPr>
          <a:lstStyle/>
          <a:p>
            <a:pPr algn="ctr">
              <a:defRPr/>
            </a:pPr>
            <a:r>
              <a:rPr lang="zh-CN" sz="2100" b="1">
                <a:solidFill>
                  <a:schemeClr val="tx1"/>
                </a:solidFill>
                <a:sym typeface="Arial" pitchFamily="34" charset="0"/>
              </a:rPr>
              <a:t>经济</a:t>
            </a:r>
          </a:p>
          <a:p>
            <a:pPr algn="ctr">
              <a:defRPr/>
            </a:pPr>
            <a:r>
              <a:rPr lang="zh-CN" sz="2100" b="1">
                <a:solidFill>
                  <a:schemeClr val="tx1"/>
                </a:solidFill>
                <a:sym typeface="Arial" pitchFamily="34" charset="0"/>
              </a:rPr>
              <a:t>改革</a:t>
            </a:r>
          </a:p>
        </p:txBody>
      </p:sp>
      <p:sp>
        <p:nvSpPr>
          <p:cNvPr id="7" name="Shape 684"/>
          <p:cNvSpPr/>
          <p:nvPr>
            <p:custDataLst>
              <p:tags r:id="rId6"/>
            </p:custDataLst>
          </p:nvPr>
        </p:nvSpPr>
        <p:spPr>
          <a:xfrm>
            <a:off x="2429989" y="4858785"/>
            <a:ext cx="1095734" cy="1095733"/>
          </a:xfrm>
          <a:prstGeom prst="ellipse">
            <a:avLst/>
          </a:prstGeom>
          <a:solidFill>
            <a:schemeClr val="accent5">
              <a:lumMod val="40000"/>
              <a:lumOff val="60000"/>
            </a:schemeClr>
          </a:solidFill>
          <a:ln w="19050">
            <a:solidFill>
              <a:srgbClr val="FF0000"/>
            </a:solidFill>
          </a:ln>
          <a:effectLst>
            <a:outerShdw blurRad="63500" sx="102000" sy="102000" algn="ctr" rotWithShape="0">
              <a:prstClr val="black">
                <a:alpha val="40000"/>
              </a:prstClr>
            </a:outerShdw>
          </a:effectLst>
        </p:spPr>
        <p:style>
          <a:lnRef idx="2">
            <a:srgbClr val="46597E">
              <a:shade val="50000"/>
            </a:srgbClr>
          </a:lnRef>
          <a:fillRef idx="1">
            <a:srgbClr val="46597E"/>
          </a:fillRef>
          <a:effectRef idx="0">
            <a:srgbClr val="46597E"/>
          </a:effectRef>
          <a:fontRef idx="minor">
            <a:sysClr val="window" lastClr="FFFCFF"/>
          </a:fontRef>
        </p:style>
        <p:txBody>
          <a:bodyPr wrap="none" anchor="ctr">
            <a:noAutofit/>
          </a:bodyPr>
          <a:lstStyle/>
          <a:p>
            <a:pPr algn="ctr">
              <a:defRPr/>
            </a:pPr>
            <a:r>
              <a:rPr lang="zh-CN" sz="2100" b="1">
                <a:solidFill>
                  <a:schemeClr val="tx1"/>
                </a:solidFill>
                <a:sym typeface="Arial" pitchFamily="34" charset="0"/>
              </a:rPr>
              <a:t>民主</a:t>
            </a:r>
          </a:p>
          <a:p>
            <a:pPr algn="ctr">
              <a:defRPr/>
            </a:pPr>
            <a:r>
              <a:rPr lang="zh-CN" sz="2100" b="1">
                <a:solidFill>
                  <a:schemeClr val="tx1"/>
                </a:solidFill>
                <a:sym typeface="Arial" pitchFamily="34" charset="0"/>
              </a:rPr>
              <a:t>改革</a:t>
            </a:r>
          </a:p>
        </p:txBody>
      </p:sp>
      <p:sp>
        <p:nvSpPr>
          <p:cNvPr id="8" name="Shape 686"/>
          <p:cNvSpPr/>
          <p:nvPr>
            <p:custDataLst>
              <p:tags r:id="rId7"/>
            </p:custDataLst>
          </p:nvPr>
        </p:nvSpPr>
        <p:spPr bwMode="auto">
          <a:xfrm flipH="1" flipV="1">
            <a:off x="1803004" y="3600415"/>
            <a:ext cx="449537" cy="8411"/>
          </a:xfrm>
          <a:prstGeom prst="line">
            <a:avLst/>
          </a:prstGeom>
          <a:noFill/>
          <a:ln w="38100" cap="flat">
            <a:solidFill>
              <a:srgbClr val="5F5F5F">
                <a:lumMod val="50000"/>
                <a:lumOff val="50000"/>
              </a:srgbClr>
            </a:solidFill>
            <a:prstDash val="solid"/>
            <a:miter lim="400000"/>
            <a:headEnd type="triangle" w="med" len="med"/>
          </a:ln>
          <a:effectLst/>
        </p:spPr>
        <p:txBody>
          <a:bodyPr lIns="19050" tIns="19050" rIns="19050" bIns="19050" anchor="ctr">
            <a:normAutofit fontScale="25000" lnSpcReduction="20000"/>
          </a:bodyPr>
          <a:lstStyle/>
          <a:p>
            <a:pPr algn="ctr" eaLnBrk="1" hangingPunct="1">
              <a:spcBef>
                <a:spcPct val="0"/>
              </a:spcBef>
              <a:spcAft>
                <a:spcPct val="0"/>
              </a:spcAft>
              <a:defRPr sz="1200">
                <a:solidFill>
                  <a:srgbClr val="000000"/>
                </a:solidFill>
                <a:latin typeface="Helvetica"/>
                <a:ea typeface="Helvetica"/>
                <a:cs typeface="Helvetica"/>
                <a:sym typeface="Helvetica"/>
              </a:defRPr>
            </a:pPr>
            <a:endParaRPr sz="600">
              <a:solidFill>
                <a:srgbClr val="FFFFFF"/>
              </a:solidFill>
              <a:sym typeface="Arial" panose="020b0604020202020204" pitchFamily="34" charset="0"/>
            </a:endParaRPr>
          </a:p>
        </p:txBody>
      </p:sp>
      <p:sp>
        <p:nvSpPr>
          <p:cNvPr id="9" name="Shape 687"/>
          <p:cNvSpPr/>
          <p:nvPr>
            <p:custDataLst>
              <p:tags r:id="rId8"/>
            </p:custDataLst>
          </p:nvPr>
        </p:nvSpPr>
        <p:spPr bwMode="auto">
          <a:xfrm>
            <a:off x="1624178" y="1743506"/>
            <a:ext cx="806083" cy="803746"/>
          </a:xfrm>
          <a:custGeom>
            <a:cxnLst>
              <a:cxn ang="0">
                <a:pos x="wd2" y="hd2"/>
              </a:cxn>
              <a:cxn ang="5400000">
                <a:pos x="wd2" y="hd2"/>
              </a:cxn>
              <a:cxn ang="10800000">
                <a:pos x="wd2" y="hd2"/>
              </a:cxn>
              <a:cxn ang="16200000">
                <a:pos x="wd2" y="hd2"/>
              </a:cxn>
            </a:cxnLst>
            <a:rect l="0" t="0" r="r" b="b"/>
            <a:pathLst>
              <a:path w="21600" h="16987" extrusionOk="0">
                <a:moveTo>
                  <a:pt x="21600" y="901"/>
                </a:moveTo>
                <a:cubicBezTo>
                  <a:pt x="7274" y="-4613"/>
                  <a:pt x="0" y="16987"/>
                  <a:pt x="0" y="16987"/>
                </a:cubicBezTo>
              </a:path>
            </a:pathLst>
          </a:custGeom>
          <a:noFill/>
          <a:ln w="38100" cap="flat">
            <a:solidFill>
              <a:srgbClr val="5F5F5F">
                <a:lumMod val="50000"/>
                <a:lumOff val="50000"/>
              </a:srgbClr>
            </a:solidFill>
            <a:prstDash val="solid"/>
            <a:miter lim="400000"/>
            <a:headEnd type="triangle" w="med" len="med"/>
          </a:ln>
          <a:effectLst/>
        </p:spPr>
        <p:txBody>
          <a:bodyPr lIns="19050" tIns="19050" rIns="19050" bIns="19050" anchor="ctr">
            <a:normAutofit/>
          </a:bodyPr>
          <a:lstStyle/>
          <a:p>
            <a:pPr algn="ctr" defTabSz="292100" eaLnBrk="1" hangingPunct="1">
              <a:lnSpc>
                <a:spcPct val="110000"/>
              </a:lnSpc>
              <a:spcBef>
                <a:spcPts val="1500"/>
              </a:spcBef>
              <a:spcAft>
                <a:spcPct val="0"/>
              </a:spcAft>
              <a:defRPr sz="2000">
                <a:solidFill>
                  <a:srgbClr val="4C4C4C"/>
                </a:solidFill>
                <a:latin typeface="Helvetica Neue Light"/>
                <a:ea typeface="Helvetica Neue Light"/>
                <a:cs typeface="Helvetica Neue Light"/>
                <a:sym typeface="Helvetica Neue Light"/>
              </a:defRPr>
            </a:pPr>
            <a:endParaRPr sz="1050">
              <a:solidFill>
                <a:srgbClr val="FFFFFF"/>
              </a:solidFill>
              <a:sym typeface="Arial" panose="020b0604020202020204" pitchFamily="34" charset="0"/>
            </a:endParaRPr>
          </a:p>
        </p:txBody>
      </p:sp>
      <p:sp>
        <p:nvSpPr>
          <p:cNvPr id="10" name="Shape 688"/>
          <p:cNvSpPr/>
          <p:nvPr>
            <p:custDataLst>
              <p:tags r:id="rId9"/>
            </p:custDataLst>
          </p:nvPr>
        </p:nvSpPr>
        <p:spPr bwMode="auto">
          <a:xfrm rot="10800000" flipH="1">
            <a:off x="1624330" y="4100830"/>
            <a:ext cx="743585" cy="1250315"/>
          </a:xfrm>
          <a:custGeom>
            <a:cxnLst>
              <a:cxn ang="0">
                <a:pos x="wd2" y="hd2"/>
              </a:cxn>
              <a:cxn ang="5400000">
                <a:pos x="wd2" y="hd2"/>
              </a:cxn>
              <a:cxn ang="10800000">
                <a:pos x="wd2" y="hd2"/>
              </a:cxn>
              <a:cxn ang="16200000">
                <a:pos x="wd2" y="hd2"/>
              </a:cxn>
            </a:cxnLst>
            <a:rect l="0" t="0" r="r" b="b"/>
            <a:pathLst>
              <a:path w="21600" h="16987" extrusionOk="0">
                <a:moveTo>
                  <a:pt x="21600" y="901"/>
                </a:moveTo>
                <a:cubicBezTo>
                  <a:pt x="7274" y="-4613"/>
                  <a:pt x="0" y="16987"/>
                  <a:pt x="0" y="16987"/>
                </a:cubicBezTo>
              </a:path>
            </a:pathLst>
          </a:custGeom>
          <a:noFill/>
          <a:ln w="38100" cap="flat">
            <a:solidFill>
              <a:srgbClr val="5F5F5F">
                <a:lumMod val="50000"/>
                <a:lumOff val="50000"/>
              </a:srgbClr>
            </a:solidFill>
            <a:prstDash val="solid"/>
            <a:miter lim="400000"/>
            <a:headEnd type="triangle" w="med" len="med"/>
          </a:ln>
          <a:effectLst/>
        </p:spPr>
        <p:txBody>
          <a:bodyPr lIns="19050" tIns="19050" rIns="19050" bIns="19050" anchor="ctr">
            <a:normAutofit/>
          </a:bodyPr>
          <a:lstStyle/>
          <a:p>
            <a:pPr algn="ctr" defTabSz="292100" eaLnBrk="1" hangingPunct="1">
              <a:lnSpc>
                <a:spcPct val="110000"/>
              </a:lnSpc>
              <a:spcBef>
                <a:spcPts val="1500"/>
              </a:spcBef>
              <a:spcAft>
                <a:spcPct val="0"/>
              </a:spcAft>
              <a:defRPr sz="2000">
                <a:solidFill>
                  <a:srgbClr val="4C4C4C"/>
                </a:solidFill>
                <a:latin typeface="Helvetica Neue Light"/>
                <a:ea typeface="Helvetica Neue Light"/>
                <a:cs typeface="Helvetica Neue Light"/>
                <a:sym typeface="Helvetica Neue Light"/>
              </a:defRPr>
            </a:pPr>
            <a:endParaRPr sz="1050">
              <a:solidFill>
                <a:srgbClr val="FFFFFF"/>
              </a:solidFill>
              <a:sym typeface="Arial" pitchFamily="34" charset="0"/>
            </a:endParaRPr>
          </a:p>
        </p:txBody>
      </p:sp>
      <p:sp>
        <p:nvSpPr>
          <p:cNvPr id="11" name="文本框 10"/>
          <p:cNvSpPr txBox="1"/>
          <p:nvPr>
            <p:custDataLst>
              <p:tags r:id="rId10"/>
            </p:custDataLst>
          </p:nvPr>
        </p:nvSpPr>
        <p:spPr>
          <a:xfrm>
            <a:off x="3569335" y="5003800"/>
            <a:ext cx="5053330" cy="993775"/>
          </a:xfrm>
          <a:prstGeom prst="rect">
            <a:avLst/>
          </a:prstGeom>
        </p:spPr>
        <p:txBody>
          <a:bodyPr wrap="square" anchor="t" anchorCtr="0">
            <a:noAutofit/>
          </a:bodyPr>
          <a:lstStyle>
            <a:defPPr>
              <a:defRPr lang="zh-CN"/>
            </a:defPPr>
            <a:lvl1pPr>
              <a:lnSpc>
                <a:spcPct val="120000"/>
              </a:lnSpc>
              <a:defRPr>
                <a:solidFill>
                  <a:srgbClr val="5F5F5F">
                    <a:lumMod val="50000"/>
                    <a:lumOff val="50000"/>
                  </a:srgbClr>
                </a:solidFill>
              </a:defRPr>
            </a:lvl1pPr>
          </a:lstStyle>
          <a:p>
            <a:pPr fontAlgn="auto">
              <a:lnSpc>
                <a:spcPts val="2560"/>
              </a:lnSpc>
            </a:pPr>
            <a:r>
              <a:rPr lang="en-US" altLang="zh-CN" sz="2000" b="1">
                <a:solidFill>
                  <a:schemeClr val="tx1"/>
                </a:solidFill>
                <a:latin typeface="楷体" panose="02010609060101010101" charset="-122"/>
                <a:ea typeface="楷体" panose="02010609060101010101" charset="-122"/>
                <a:cs typeface="楷体" panose="02010609060101010101" charset="-122"/>
                <a:sym typeface="+mn-ea"/>
              </a:rPr>
              <a:t>1954</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年全国一大召开，通过《中华人民共和国</a:t>
            </a:r>
            <a:r>
              <a:rPr lang="zh-CN" altLang="en-US" sz="2000" b="1">
                <a:solidFill>
                  <a:srgbClr val="FF0000"/>
                </a:solidFill>
                <a:latin typeface="楷体" panose="02010609060101010101" charset="-122"/>
                <a:ea typeface="楷体" panose="02010609060101010101" charset="-122"/>
                <a:cs typeface="楷体" panose="02010609060101010101" charset="-122"/>
                <a:sym typeface="+mn-ea"/>
              </a:rPr>
              <a:t>宪法</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》，正式</a:t>
            </a:r>
            <a:r>
              <a:rPr lang="zh-CN" altLang="en-US" sz="2000" b="1">
                <a:solidFill>
                  <a:srgbClr val="FF0000"/>
                </a:solidFill>
                <a:latin typeface="楷体" panose="02010609060101010101" charset="-122"/>
                <a:ea typeface="楷体" panose="02010609060101010101" charset="-122"/>
                <a:cs typeface="楷体" panose="02010609060101010101" charset="-122"/>
                <a:sym typeface="+mn-ea"/>
              </a:rPr>
              <a:t>确立了新中国的三大民主政治制度。</a:t>
            </a:r>
            <a:endParaRPr lang="zh-CN" altLang="en-US" sz="2000" b="1">
              <a:solidFill>
                <a:schemeClr val="tx1"/>
              </a:solidFill>
              <a:latin typeface="楷体" panose="02010609060101010101" charset="-122"/>
              <a:ea typeface="楷体" panose="02010609060101010101" charset="-122"/>
              <a:cs typeface="楷体" panose="02010609060101010101" charset="-122"/>
              <a:sym typeface="+mn-ea"/>
            </a:endParaRPr>
          </a:p>
        </p:txBody>
      </p:sp>
      <p:sp>
        <p:nvSpPr>
          <p:cNvPr id="18" name="文本框 17"/>
          <p:cNvSpPr txBox="1"/>
          <p:nvPr>
            <p:custDataLst>
              <p:tags r:id="rId11"/>
            </p:custDataLst>
          </p:nvPr>
        </p:nvSpPr>
        <p:spPr>
          <a:xfrm>
            <a:off x="3470275" y="3387725"/>
            <a:ext cx="5312410" cy="820420"/>
          </a:xfrm>
          <a:prstGeom prst="rect">
            <a:avLst/>
          </a:prstGeom>
        </p:spPr>
        <p:txBody>
          <a:bodyPr wrap="square" anchor="t" anchorCtr="0">
            <a:noAutofit/>
          </a:bodyPr>
          <a:lstStyle>
            <a:defPPr>
              <a:defRPr lang="zh-CN"/>
            </a:defPPr>
            <a:lvl1pPr>
              <a:lnSpc>
                <a:spcPct val="120000"/>
              </a:lnSpc>
              <a:defRPr>
                <a:solidFill>
                  <a:srgbClr val="5F5F5F">
                    <a:lumMod val="50000"/>
                    <a:lumOff val="50000"/>
                  </a:srgbClr>
                </a:solidFill>
              </a:defRPr>
            </a:lvl1pPr>
          </a:lstStyle>
          <a:p>
            <a:pPr fontAlgn="auto">
              <a:lnSpc>
                <a:spcPts val="2400"/>
              </a:lnSpc>
            </a:pP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1953年</a:t>
            </a:r>
            <a:r>
              <a:rPr lang="en-US" altLang="zh-CN" sz="2000" b="1">
                <a:solidFill>
                  <a:schemeClr val="tx1"/>
                </a:solidFill>
                <a:latin typeface="楷体" panose="02010609060101010101" charset="-122"/>
                <a:ea typeface="楷体" panose="02010609060101010101" charset="-122"/>
                <a:cs typeface="楷体" panose="02010609060101010101" charset="-122"/>
                <a:sym typeface="+mn-ea"/>
              </a:rPr>
              <a:t>-1957</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年，</a:t>
            </a:r>
            <a:r>
              <a:rPr lang="en-US" altLang="zh-CN" sz="2000" b="1">
                <a:solidFill>
                  <a:schemeClr val="tx1"/>
                </a:solidFill>
                <a:latin typeface="楷体" panose="02010609060101010101" charset="-122"/>
                <a:ea typeface="楷体" panose="02010609060101010101" charset="-122"/>
                <a:cs typeface="楷体" panose="02010609060101010101" charset="-122"/>
                <a:sym typeface="+mn-ea"/>
              </a:rPr>
              <a:t>“</a:t>
            </a:r>
            <a:r>
              <a:rPr lang="zh-CN" altLang="en-US" sz="2000" b="1">
                <a:solidFill>
                  <a:srgbClr val="FF0000"/>
                </a:solidFill>
                <a:latin typeface="楷体" panose="02010609060101010101" charset="-122"/>
                <a:ea typeface="楷体" panose="02010609060101010101" charset="-122"/>
                <a:cs typeface="楷体" panose="02010609060101010101" charset="-122"/>
                <a:sym typeface="+mn-ea"/>
              </a:rPr>
              <a:t>一五计划</a:t>
            </a:r>
            <a:r>
              <a:rPr lang="en-US" altLang="zh-CN" sz="2000" b="1">
                <a:solidFill>
                  <a:schemeClr val="tx1"/>
                </a:solidFill>
                <a:latin typeface="楷体" panose="02010609060101010101" charset="-122"/>
                <a:ea typeface="楷体" panose="02010609060101010101" charset="-122"/>
                <a:cs typeface="楷体" panose="02010609060101010101" charset="-122"/>
                <a:sym typeface="+mn-ea"/>
              </a:rPr>
              <a:t>”</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一化三改到</a:t>
            </a:r>
            <a:r>
              <a:rPr lang="en-US" altLang="zh-CN" sz="2000" b="1">
                <a:solidFill>
                  <a:schemeClr val="tx1"/>
                </a:solidFill>
                <a:latin typeface="楷体" panose="02010609060101010101" charset="-122"/>
                <a:ea typeface="楷体" panose="02010609060101010101" charset="-122"/>
                <a:cs typeface="楷体" panose="02010609060101010101" charset="-122"/>
                <a:sym typeface="+mn-ea"/>
              </a:rPr>
              <a:t>1956</a:t>
            </a:r>
            <a:r>
              <a:rPr lang="zh-CN" altLang="en-US" sz="2000" b="1">
                <a:solidFill>
                  <a:schemeClr val="tx1"/>
                </a:solidFill>
                <a:latin typeface="楷体" panose="02010609060101010101" charset="-122"/>
                <a:ea typeface="楷体" panose="02010609060101010101" charset="-122"/>
                <a:cs typeface="楷体" panose="02010609060101010101" charset="-122"/>
                <a:sym typeface="+mn-ea"/>
              </a:rPr>
              <a:t>年底，宣告</a:t>
            </a:r>
            <a:r>
              <a:rPr lang="zh-CN" altLang="en-US" sz="2000" b="1">
                <a:solidFill>
                  <a:srgbClr val="FF0000"/>
                </a:solidFill>
                <a:latin typeface="楷体" panose="02010609060101010101" charset="-122"/>
                <a:ea typeface="楷体" panose="02010609060101010101" charset="-122"/>
                <a:cs typeface="楷体" panose="02010609060101010101" charset="-122"/>
                <a:sym typeface="+mn-ea"/>
              </a:rPr>
              <a:t>社会主义制度在中国确立。</a:t>
            </a:r>
          </a:p>
        </p:txBody>
      </p:sp>
      <p:sp>
        <p:nvSpPr>
          <p:cNvPr id="19" name="文本框 18"/>
          <p:cNvSpPr txBox="1"/>
          <p:nvPr>
            <p:custDataLst>
              <p:tags r:id="rId12"/>
            </p:custDataLst>
          </p:nvPr>
        </p:nvSpPr>
        <p:spPr>
          <a:xfrm>
            <a:off x="3554095" y="1272540"/>
            <a:ext cx="5143500" cy="2002790"/>
          </a:xfrm>
          <a:prstGeom prst="rect">
            <a:avLst/>
          </a:prstGeom>
          <a:ln w="12700" cmpd="sng">
            <a:noFill/>
            <a:prstDash val="solid"/>
          </a:ln>
        </p:spPr>
        <p:txBody>
          <a:bodyPr wrap="square" anchor="t" anchorCtr="0">
            <a:noAutofit/>
          </a:bodyPr>
          <a:lstStyle>
            <a:defPPr>
              <a:defRPr lang="zh-CN"/>
            </a:defPPr>
            <a:lvl1pPr>
              <a:lnSpc>
                <a:spcPct val="120000"/>
              </a:lnSpc>
              <a:defRPr>
                <a:solidFill>
                  <a:srgbClr val="5F5F5F">
                    <a:lumMod val="50000"/>
                    <a:lumOff val="50000"/>
                  </a:srgbClr>
                </a:solidFill>
              </a:defRPr>
            </a:lvl1pPr>
          </a:lstStyle>
          <a:p>
            <a:pPr fontAlgn="auto">
              <a:lnSpc>
                <a:spcPct val="100000"/>
              </a:lnSpc>
            </a:pPr>
            <a:r>
              <a:rPr lang="zh-CN" altLang="en-US" sz="2000" b="1">
                <a:solidFill>
                  <a:schemeClr val="tx1"/>
                </a:solidFill>
                <a:latin typeface="楷体" panose="02010609060101010101" charset="-122"/>
                <a:ea typeface="楷体" panose="02010609060101010101" charset="-122"/>
                <a:cs typeface="楷体" panose="02010609060101010101" charset="-122"/>
              </a:rPr>
              <a:t>①</a:t>
            </a:r>
            <a:r>
              <a:rPr lang="en-US" altLang="zh-CN" sz="2000" b="1">
                <a:solidFill>
                  <a:schemeClr val="tx1"/>
                </a:solidFill>
                <a:latin typeface="楷体" panose="02010609060101010101" charset="-122"/>
                <a:ea typeface="楷体" panose="02010609060101010101" charset="-122"/>
                <a:cs typeface="楷体" panose="02010609060101010101" charset="-122"/>
              </a:rPr>
              <a:t>1950</a:t>
            </a:r>
            <a:r>
              <a:rPr lang="zh-CN" altLang="en-US" sz="2000" b="1">
                <a:solidFill>
                  <a:schemeClr val="tx1"/>
                </a:solidFill>
                <a:latin typeface="楷体" panose="02010609060101010101" charset="-122"/>
                <a:ea typeface="楷体" panose="02010609060101010101" charset="-122"/>
                <a:cs typeface="楷体" panose="02010609060101010101" charset="-122"/>
              </a:rPr>
              <a:t>年《中华人民共和国土地改革法》</a:t>
            </a:r>
          </a:p>
          <a:p>
            <a:pPr fontAlgn="auto">
              <a:lnSpc>
                <a:spcPct val="100000"/>
              </a:lnSpc>
            </a:pPr>
            <a:r>
              <a:rPr lang="zh-CN" altLang="en-US" sz="2000" b="1">
                <a:solidFill>
                  <a:schemeClr val="tx1"/>
                </a:solidFill>
                <a:latin typeface="楷体" panose="02010609060101010101" charset="-122"/>
                <a:ea typeface="楷体" panose="02010609060101010101" charset="-122"/>
                <a:cs typeface="楷体" panose="02010609060101010101" charset="-122"/>
              </a:rPr>
              <a:t>②</a:t>
            </a:r>
            <a:r>
              <a:rPr lang="en-US" altLang="zh-CN" sz="2000" b="1">
                <a:solidFill>
                  <a:schemeClr val="tx1"/>
                </a:solidFill>
                <a:latin typeface="楷体" panose="02010609060101010101" charset="-122"/>
                <a:ea typeface="楷体" panose="02010609060101010101" charset="-122"/>
                <a:cs typeface="楷体" panose="02010609060101010101" charset="-122"/>
              </a:rPr>
              <a:t>1952</a:t>
            </a:r>
            <a:r>
              <a:rPr lang="zh-CN" altLang="en-US" sz="2000" b="1">
                <a:solidFill>
                  <a:schemeClr val="tx1"/>
                </a:solidFill>
                <a:latin typeface="楷体" panose="02010609060101010101" charset="-122"/>
                <a:ea typeface="楷体" panose="02010609060101010101" charset="-122"/>
                <a:cs typeface="楷体" panose="02010609060101010101" charset="-122"/>
              </a:rPr>
              <a:t>年底基本完成。</a:t>
            </a:r>
          </a:p>
          <a:p>
            <a:pPr fontAlgn="auto">
              <a:lnSpc>
                <a:spcPct val="100000"/>
              </a:lnSpc>
            </a:pPr>
            <a:r>
              <a:rPr lang="zh-CN" altLang="en-US" sz="2000" b="1">
                <a:solidFill>
                  <a:schemeClr val="tx1"/>
                </a:solidFill>
                <a:latin typeface="楷体" panose="02010609060101010101" charset="-122"/>
                <a:ea typeface="楷体" panose="02010609060101010101" charset="-122"/>
                <a:cs typeface="楷体" panose="02010609060101010101" charset="-122"/>
              </a:rPr>
              <a:t>地主土地所有制</a:t>
            </a:r>
            <a:r>
              <a:rPr lang="en-US" altLang="zh-CN" sz="2000" b="1">
                <a:solidFill>
                  <a:schemeClr val="tx1"/>
                </a:solidFill>
                <a:latin typeface="楷体" panose="02010609060101010101" charset="-122"/>
                <a:ea typeface="楷体" panose="02010609060101010101" charset="-122"/>
                <a:cs typeface="楷体" panose="02010609060101010101" charset="-122"/>
              </a:rPr>
              <a:t>→</a:t>
            </a:r>
            <a:r>
              <a:rPr lang="zh-CN" altLang="en-US" sz="2000" b="1">
                <a:solidFill>
                  <a:schemeClr val="tx1"/>
                </a:solidFill>
                <a:latin typeface="楷体" panose="02010609060101010101" charset="-122"/>
                <a:ea typeface="楷体" panose="02010609060101010101" charset="-122"/>
                <a:cs typeface="楷体" panose="02010609060101010101" charset="-122"/>
              </a:rPr>
              <a:t>个人土地所有制</a:t>
            </a:r>
          </a:p>
          <a:p>
            <a:pPr fontAlgn="auto">
              <a:lnSpc>
                <a:spcPct val="100000"/>
              </a:lnSpc>
            </a:pPr>
            <a:r>
              <a:rPr lang="zh-CN" altLang="en-US" sz="2000" b="1">
                <a:solidFill>
                  <a:schemeClr val="tx1"/>
                </a:solidFill>
                <a:latin typeface="楷体" panose="02010609060101010101" charset="-122"/>
                <a:ea typeface="楷体" panose="02010609060101010101" charset="-122"/>
                <a:cs typeface="楷体" panose="02010609060101010101" charset="-122"/>
              </a:rPr>
              <a:t>③意义：</a:t>
            </a:r>
            <a:r>
              <a:rPr lang="zh-CN" altLang="en-US" sz="2000" b="1">
                <a:solidFill>
                  <a:srgbClr val="FF0000"/>
                </a:solidFill>
                <a:latin typeface="楷体" panose="02010609060101010101" charset="-122"/>
                <a:ea typeface="楷体" panose="02010609060101010101" charset="-122"/>
                <a:cs typeface="楷体" panose="02010609060101010101" charset="-122"/>
                <a:sym typeface="+mn-ea"/>
              </a:rPr>
              <a:t>激发劳动积极性，解放农村生产力，巩固工农联盟，为社会主义工业化建设奠定基础</a:t>
            </a:r>
          </a:p>
        </p:txBody>
      </p:sp>
      <p:sp>
        <p:nvSpPr>
          <p:cNvPr id="14" name="文本框 13"/>
          <p:cNvSpPr txBox="1"/>
          <p:nvPr>
            <p:custDataLst>
              <p:tags r:id="rId13"/>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en-US" altLang="zh-CN" sz="2400" b="1" spc="0">
                <a:solidFill>
                  <a:srgbClr val="FF0000"/>
                </a:solidFill>
                <a:uFillTx/>
                <a:latin typeface="黑体" panose="02010609060101010101" charset="-122"/>
                <a:ea typeface="黑体" panose="02010609060101010101" charset="-122"/>
                <a:cs typeface="黑体" panose="02010609060101010101" charset="-122"/>
              </a:rPr>
              <a:t>1</a:t>
            </a:r>
            <a:r>
              <a:rPr lang="zh-CN" altLang="en-US" sz="2400" b="1" spc="0">
                <a:solidFill>
                  <a:srgbClr val="FF0000"/>
                </a:solidFill>
                <a:uFillTx/>
                <a:latin typeface="黑体" panose="02010609060101010101" charset="-122"/>
                <a:ea typeface="黑体" panose="02010609060101010101" charset="-122"/>
                <a:cs typeface="黑体" panose="02010609060101010101" charset="-122"/>
              </a:rPr>
              <a:t>、过渡时期（1949-1956）的改革——深刻转变</a:t>
            </a:r>
          </a:p>
        </p:txBody>
      </p:sp>
      <p:cxnSp>
        <p:nvCxnSpPr>
          <p:cNvPr id="16" name="直线连接符 5"/>
          <p:cNvCxnSpPr/>
          <p:nvPr>
            <p:custDataLst>
              <p:tags r:id="rId14"/>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17" name="平行四边形 16"/>
          <p:cNvSpPr/>
          <p:nvPr>
            <p:custDataLst>
              <p:tags r:id="rId15"/>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16"/>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中国近代的改革探索</a:t>
            </a:r>
          </a:p>
        </p:txBody>
      </p:sp>
      <p:sp>
        <p:nvSpPr>
          <p:cNvPr id="22" name="文本框 21"/>
          <p:cNvSpPr txBox="1"/>
          <p:nvPr>
            <p:custDataLst>
              <p:tags r:id="rId17"/>
            </p:custDataLst>
          </p:nvPr>
        </p:nvSpPr>
        <p:spPr>
          <a:xfrm>
            <a:off x="8965565" y="1272540"/>
            <a:ext cx="2843530" cy="4971415"/>
          </a:xfrm>
          <a:prstGeom prst="rect">
            <a:avLst/>
          </a:prstGeom>
          <a:noFill/>
          <a:ln w="22225">
            <a:solidFill>
              <a:srgbClr val="DF3621"/>
            </a:solidFill>
            <a:prstDash val="sysDash"/>
          </a:ln>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lang="zh-CN" altLang="en-US" sz="2800" b="1" spc="0">
                <a:solidFill>
                  <a:schemeClr val="tx1"/>
                </a:solidFill>
                <a:uFillTx/>
                <a:latin typeface="宋体" pitchFamily="2" charset="-122"/>
                <a:ea typeface="宋体" pitchFamily="2" charset="-122"/>
                <a:cs typeface="宋体" panose="02010600030101010101" pitchFamily="2" charset="-122"/>
              </a:rPr>
              <a:t>土地改革和各项民主改革，完成了社会主义革命，确立了社会主义基本制度，是中国历史上最深刻最伟大的社会变革</a:t>
            </a:r>
            <a:r>
              <a:rPr lang="en-US" altLang="zh-CN" sz="2800" b="1" spc="0">
                <a:solidFill>
                  <a:schemeClr val="tx1"/>
                </a:solidFill>
                <a:uFillTx/>
                <a:latin typeface="宋体" pitchFamily="2" charset="-122"/>
                <a:ea typeface="宋体" pitchFamily="2" charset="-122"/>
                <a:cs typeface="宋体" panose="02010600030101010101" pitchFamily="2" charset="-122"/>
              </a:rPr>
              <a:t>’</a:t>
            </a:r>
            <a:r>
              <a:rPr lang="zh-CN" altLang="en-US" sz="2800" b="1" spc="0">
                <a:solidFill>
                  <a:schemeClr val="tx1"/>
                </a:solidFill>
                <a:uFillTx/>
                <a:latin typeface="宋体" pitchFamily="2" charset="-122"/>
                <a:ea typeface="宋体" pitchFamily="2" charset="-122"/>
                <a:cs typeface="宋体" panose="02010600030101010101" pitchFamily="2" charset="-122"/>
              </a:rPr>
              <a:t>。</a:t>
            </a:r>
            <a:endParaRPr lang="en-US" altLang="zh-CN" sz="2800" b="1" spc="0">
              <a:solidFill>
                <a:schemeClr val="tx1"/>
              </a:solidFill>
              <a:uFillTx/>
              <a:latin typeface="宋体" pitchFamily="2" charset="-122"/>
              <a:ea typeface="宋体" panose="02010600030101010101" pitchFamily="2" charset="-122"/>
              <a:cs typeface="宋体" panose="02010600030101010101" pitchFamily="2" charset="-122"/>
            </a:endParaRPr>
          </a:p>
          <a:p>
            <a:pPr marL="0" indent="0" algn="l">
              <a:lnSpc>
                <a:spcPct val="130000"/>
              </a:lnSpc>
              <a:spcBef>
                <a:spcPct val="0"/>
              </a:spcBef>
              <a:spcAft>
                <a:spcPct val="0"/>
              </a:spcAft>
              <a:buSzTx/>
            </a:pPr>
            <a:endParaRPr lang="en-US" altLang="zh-CN" sz="2800" b="1" spc="0">
              <a:solidFill>
                <a:schemeClr val="tx1"/>
              </a:solidFill>
              <a:uFillTx/>
              <a:latin typeface="宋体" pitchFamily="2" charset="-122"/>
              <a:ea typeface="宋体"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diamond(in)">
                                      <p:cBhvr>
                                        <p:cTn id="7" dur="2000"/>
                                        <p:tgtEl>
                                          <p:spTgt spid="1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8" presetClass="entr" presetSubtype="16" fill="hold" grpId="1"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diamond(in)">
                                      <p:cBhvr>
                                        <p:cTn id="12" dur="2000"/>
                                        <p:tgtEl>
                                          <p:spTgt spid="1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8" presetClass="entr" presetSubtype="16" fill="hold" grpId="2"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diamond(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8" grpId="1"/>
      <p:bldP spid="11" grpId="2"/>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graphicFrame>
        <p:nvGraphicFramePr>
          <p:cNvPr id="2" name="图示 1"/>
          <p:cNvGraphicFramePr/>
          <p:nvPr>
            <p:custDataLst>
              <p:tags r:id="rId3"/>
            </p:custDataLst>
          </p:nvPr>
        </p:nvGraphicFramePr>
        <p:xfrm>
          <a:off x="0" y="1205865"/>
          <a:ext cx="8100695" cy="4831715"/>
        </p:xfrm>
        <a:graphic>
          <a:graphicData uri="http://schemas.openxmlformats.org/drawingml/2006/diagram">
            <dgm:relIds xmlns:dgm="http://schemas.openxmlformats.org/drawingml/2006/diagram" r:dm="rId5" r:lo="rId6" r:qs="rId7" r:cs="rId8"/>
          </a:graphicData>
        </a:graphic>
      </p:graphicFrame>
      <p:sp>
        <p:nvSpPr>
          <p:cNvPr id="14" name="文本框 13"/>
          <p:cNvSpPr txBox="1"/>
          <p:nvPr>
            <p:custDataLst>
              <p:tags r:id="rId9"/>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2、社会主义建设时期（19</a:t>
            </a:r>
            <a:r>
              <a:rPr lang="en-US" sz="2400" b="1" spc="0">
                <a:solidFill>
                  <a:srgbClr val="FF0000"/>
                </a:solidFill>
                <a:uFillTx/>
                <a:latin typeface="黑体" panose="02010609060101010101" charset="-122"/>
                <a:ea typeface="黑体" panose="02010609060101010101" charset="-122"/>
                <a:cs typeface="黑体" panose="02010609060101010101" charset="-122"/>
              </a:rPr>
              <a:t>5</a:t>
            </a:r>
            <a:r>
              <a:rPr sz="2400" b="1" spc="0">
                <a:solidFill>
                  <a:srgbClr val="FF0000"/>
                </a:solidFill>
                <a:uFillTx/>
                <a:latin typeface="黑体" panose="02010609060101010101" charset="-122"/>
                <a:ea typeface="黑体" panose="02010609060101010101" charset="-122"/>
                <a:cs typeface="黑体" panose="02010609060101010101" charset="-122"/>
              </a:rPr>
              <a:t>6-1976）的探索</a:t>
            </a:r>
          </a:p>
        </p:txBody>
      </p:sp>
      <p:cxnSp>
        <p:nvCxnSpPr>
          <p:cNvPr id="16" name="直线连接符 5"/>
          <p:cNvCxnSpPr/>
          <p:nvPr>
            <p:custDataLst>
              <p:tags r:id="rId10"/>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17" name="平行四边形 16"/>
          <p:cNvSpPr/>
          <p:nvPr>
            <p:custDataLst>
              <p:tags r:id="rId11"/>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12"/>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中国近代的改革探索</a:t>
            </a:r>
          </a:p>
        </p:txBody>
      </p:sp>
      <p:sp>
        <p:nvSpPr>
          <p:cNvPr id="22" name="文本框 21"/>
          <p:cNvSpPr txBox="1"/>
          <p:nvPr>
            <p:custDataLst>
              <p:tags r:id="rId13"/>
            </p:custDataLst>
          </p:nvPr>
        </p:nvSpPr>
        <p:spPr>
          <a:xfrm>
            <a:off x="8965565" y="1272540"/>
            <a:ext cx="2843530" cy="4391025"/>
          </a:xfrm>
          <a:prstGeom prst="rect">
            <a:avLst/>
          </a:prstGeom>
          <a:noFill/>
          <a:ln w="22225">
            <a:solidFill>
              <a:srgbClr val="DF3621"/>
            </a:solidFill>
            <a:prstDash val="sysDash"/>
          </a:ln>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endParaRPr lang="zh-CN" altLang="en-US" sz="2800" b="1">
              <a:latin typeface="DFKai-SB" panose="03000509000000000000" charset="-120"/>
              <a:ea typeface="DFKai-SB" panose="03000509000000000000" charset="-120"/>
              <a:cs typeface="DFKai-SB" panose="03000509000000000000" charset="-120"/>
              <a:sym typeface="+mn-ea"/>
            </a:endParaRPr>
          </a:p>
          <a:p>
            <a:pPr marL="0" indent="0" algn="l">
              <a:lnSpc>
                <a:spcPct val="130000"/>
              </a:lnSpc>
              <a:spcBef>
                <a:spcPct val="0"/>
              </a:spcBef>
              <a:spcAft>
                <a:spcPct val="0"/>
              </a:spcAft>
              <a:buSzTx/>
            </a:pPr>
            <a:r>
              <a:rPr lang="zh-CN" altLang="en-US" sz="2800" b="1">
                <a:latin typeface="DFKai-SB" panose="03000509000000000000" charset="-120"/>
                <a:ea typeface="DFKai-SB" panose="03000509000000000000" charset="-120"/>
                <a:cs typeface="DFKai-SB" panose="03000509000000000000" charset="-120"/>
                <a:sym typeface="+mn-ea"/>
              </a:rPr>
              <a:t>中共八大召开，努力探索适合中国国情的社会主义道路，有失误也取得一些重大成就。</a:t>
            </a:r>
            <a:endParaRPr lang="zh-CN" altLang="en-US" sz="2800" b="1">
              <a:solidFill>
                <a:schemeClr val="tx1"/>
              </a:solidFill>
              <a:uFillTx/>
              <a:latin typeface="DFKai-SB" panose="03000509000000000000" charset="-120"/>
              <a:ea typeface="DFKai-SB" panose="03000509000000000000" charset="-120"/>
              <a:cs typeface="DFKai-SB" panose="03000509000000000000" charset="-120"/>
              <a:sym typeface="+mn-ea"/>
            </a:endParaRPr>
          </a:p>
          <a:p>
            <a:pPr marL="0" indent="0" algn="l">
              <a:lnSpc>
                <a:spcPct val="130000"/>
              </a:lnSpc>
              <a:spcBef>
                <a:spcPct val="0"/>
              </a:spcBef>
              <a:spcAft>
                <a:spcPct val="0"/>
              </a:spcAft>
              <a:buSzTx/>
            </a:pPr>
            <a:endParaRPr lang="en-US" altLang="zh-CN" sz="2800" spc="0">
              <a:solidFill>
                <a:schemeClr val="tx1"/>
              </a:solidFill>
              <a:uFillTx/>
              <a:latin typeface="宋体" pitchFamily="2" charset="-122"/>
              <a:ea typeface="宋体" panose="02010600030101010101"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0">
  <p:cSld>
    <p:spTree>
      <p:nvGrpSpPr>
        <p:cNvPr id="1" name=""/>
        <p:cNvGrpSpPr/>
        <p:nvPr>
          <p:custDataLst>
            <p:tags r:id="rId3"/>
          </p:custDataLst>
        </p:nvPr>
      </p:nvGrpSpPr>
      <p:grpSpPr>
        <a:xfrm>
          <a:off x="0" y="0"/>
          <a:ext cx="0" cy="0"/>
        </a:xfrm>
      </p:grpSpPr>
      <p:sp>
        <p:nvSpPr>
          <p:cNvPr id="3" name="文本框 2"/>
          <p:cNvSpPr txBox="1"/>
          <p:nvPr>
            <p:custDataLst>
              <p:tags r:id="rId4"/>
            </p:custDataLst>
          </p:nvPr>
        </p:nvSpPr>
        <p:spPr>
          <a:xfrm>
            <a:off x="152400" y="1665605"/>
            <a:ext cx="5410200" cy="4061460"/>
          </a:xfrm>
          <a:prstGeom prst="rect">
            <a:avLst/>
          </a:prstGeom>
          <a:noFill/>
        </p:spPr>
        <p:txBody>
          <a:bodyPr wrap="square" rtlCol="0" anchor="t">
            <a:spAutoFit/>
          </a:bodyPr>
          <a:lstStyle/>
          <a:p>
            <a:pPr fontAlgn="auto">
              <a:lnSpc>
                <a:spcPts val="2580"/>
              </a:lnSpc>
            </a:pPr>
            <a:r>
              <a:rPr lang="en-US" altLang="zh-CN" sz="1800" b="1">
                <a:latin typeface="楷体" panose="02010609060101010101" charset="-122"/>
                <a:ea typeface="楷体" panose="02010609060101010101" charset="-122"/>
                <a:cs typeface="楷体" panose="02010609060101010101" charset="-122"/>
              </a:rPr>
              <a:t>   </a:t>
            </a:r>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十年间，我国初步建成了独立的、有相当规模和一定技术水平的工业体系，不仅电力、冶金、机械等工业得到长足的发展，而且电子、原子能和航天等新兴工业从无到有，逐步壮大。由于大庆、胜利、大港等油田的建成投产，我国摘掉了</a:t>
            </a:r>
            <a:r>
              <a:rPr lang="en-US" altLang="zh-CN" sz="2400" b="1">
                <a:latin typeface="楷体" panose="02010609060101010101" charset="-122"/>
                <a:ea typeface="楷体" panose="02010609060101010101" charset="-122"/>
                <a:cs typeface="楷体" panose="02010609060101010101" charset="-122"/>
              </a:rPr>
              <a:t>“</a:t>
            </a:r>
            <a:r>
              <a:rPr lang="zh-CN" altLang="en-US" sz="2400" b="1">
                <a:latin typeface="楷体" panose="02010609060101010101" charset="-122"/>
                <a:ea typeface="楷体" panose="02010609060101010101" charset="-122"/>
                <a:cs typeface="楷体" panose="02010609060101010101" charset="-122"/>
              </a:rPr>
              <a:t>贫油国</a:t>
            </a:r>
            <a:r>
              <a:rPr lang="en-US" altLang="zh-CN" sz="2400" b="1">
                <a:latin typeface="楷体" panose="02010609060101010101" charset="-122"/>
                <a:ea typeface="楷体" panose="02010609060101010101" charset="-122"/>
                <a:cs typeface="楷体" panose="02010609060101010101" charset="-122"/>
              </a:rPr>
              <a:t>”</a:t>
            </a:r>
            <a:r>
              <a:rPr lang="zh-CN" altLang="en-US" sz="2400" b="1">
                <a:latin typeface="楷体" panose="02010609060101010101" charset="-122"/>
                <a:ea typeface="楷体" panose="02010609060101010101" charset="-122"/>
                <a:cs typeface="楷体" panose="02010609060101010101" charset="-122"/>
              </a:rPr>
              <a:t>的帽子。</a:t>
            </a:r>
            <a:r>
              <a:rPr lang="en-US" altLang="zh-CN" sz="2400" b="1">
                <a:latin typeface="楷体" panose="02010609060101010101" charset="-122"/>
                <a:ea typeface="楷体" panose="02010609060101010101" charset="-122"/>
                <a:cs typeface="楷体" panose="02010609060101010101" charset="-122"/>
              </a:rPr>
              <a:t>1958—1965</a:t>
            </a:r>
            <a:r>
              <a:rPr lang="zh-CN" altLang="en-US" sz="2400" b="1">
                <a:latin typeface="楷体" panose="02010609060101010101" charset="-122"/>
                <a:ea typeface="楷体" panose="02010609060101010101" charset="-122"/>
                <a:cs typeface="楷体" panose="02010609060101010101" charset="-122"/>
              </a:rPr>
              <a:t>年，新建铁路通车里程达</a:t>
            </a:r>
            <a:r>
              <a:rPr lang="en-US" altLang="zh-CN" sz="2400" b="1">
                <a:latin typeface="楷体" panose="02010609060101010101" charset="-122"/>
                <a:ea typeface="楷体" panose="02010609060101010101" charset="-122"/>
                <a:cs typeface="楷体" panose="02010609060101010101" charset="-122"/>
              </a:rPr>
              <a:t>7200</a:t>
            </a:r>
            <a:r>
              <a:rPr lang="zh-CN" altLang="en-US" sz="2400" b="1">
                <a:latin typeface="楷体" panose="02010609060101010101" charset="-122"/>
                <a:ea typeface="楷体" panose="02010609060101010101" charset="-122"/>
                <a:cs typeface="楷体" panose="02010609060101010101" charset="-122"/>
              </a:rPr>
              <a:t>多公里，全国除西藏以外，各省、自治区和直辖市都通了铁路。公路和航空运输也有较大发展。</a:t>
            </a:r>
            <a:r>
              <a:rPr lang="en-US" altLang="zh-CN" sz="2400" b="1">
                <a:latin typeface="楷体" panose="02010609060101010101" charset="-122"/>
                <a:ea typeface="楷体" panose="02010609060101010101" charset="-122"/>
                <a:cs typeface="楷体" panose="02010609060101010101" charset="-122"/>
              </a:rPr>
              <a:t>1965</a:t>
            </a:r>
            <a:r>
              <a:rPr lang="zh-CN" altLang="en-US" sz="2400" b="1">
                <a:latin typeface="楷体" panose="02010609060101010101" charset="-122"/>
                <a:ea typeface="楷体" panose="02010609060101010101" charset="-122"/>
                <a:cs typeface="楷体" panose="02010609060101010101" charset="-122"/>
              </a:rPr>
              <a:t>年，我国国民收入比</a:t>
            </a:r>
            <a:r>
              <a:rPr lang="en-US" altLang="zh-CN" sz="2400" b="1">
                <a:latin typeface="楷体" panose="02010609060101010101" charset="-122"/>
                <a:ea typeface="楷体" panose="02010609060101010101" charset="-122"/>
                <a:cs typeface="楷体" panose="02010609060101010101" charset="-122"/>
              </a:rPr>
              <a:t>1956</a:t>
            </a:r>
            <a:r>
              <a:rPr lang="zh-CN" altLang="en-US" sz="2400" b="1">
                <a:latin typeface="楷体" panose="02010609060101010101" charset="-122"/>
                <a:ea typeface="楷体" panose="02010609060101010101" charset="-122"/>
                <a:cs typeface="楷体" panose="02010609060101010101" charset="-122"/>
              </a:rPr>
              <a:t>年增长</a:t>
            </a:r>
            <a:r>
              <a:rPr lang="en-US" altLang="zh-CN" sz="2400" b="1">
                <a:latin typeface="楷体" panose="02010609060101010101" charset="-122"/>
                <a:ea typeface="楷体" panose="02010609060101010101" charset="-122"/>
                <a:cs typeface="楷体" panose="02010609060101010101" charset="-122"/>
              </a:rPr>
              <a:t>57%</a:t>
            </a:r>
            <a:r>
              <a:rPr lang="zh-CN" altLang="en-US" sz="2400" b="1">
                <a:latin typeface="楷体" panose="02010609060101010101" charset="-122"/>
                <a:ea typeface="楷体" panose="02010609060101010101" charset="-122"/>
                <a:cs typeface="楷体" panose="02010609060101010101" charset="-122"/>
              </a:rPr>
              <a:t>，工业总产值增长</a:t>
            </a:r>
            <a:r>
              <a:rPr lang="en-US" altLang="zh-CN" sz="2400" b="1">
                <a:latin typeface="楷体" panose="02010609060101010101" charset="-122"/>
                <a:ea typeface="楷体" panose="02010609060101010101" charset="-122"/>
                <a:cs typeface="楷体" panose="02010609060101010101" charset="-122"/>
              </a:rPr>
              <a:t>118%</a:t>
            </a:r>
            <a:r>
              <a:rPr lang="zh-CN" altLang="en-US" sz="2400" b="1">
                <a:latin typeface="楷体" panose="02010609060101010101" charset="-122"/>
                <a:ea typeface="楷体" panose="02010609060101010101" charset="-122"/>
                <a:cs typeface="楷体" panose="02010609060101010101" charset="-122"/>
              </a:rPr>
              <a:t>。   </a:t>
            </a:r>
          </a:p>
        </p:txBody>
      </p:sp>
      <p:sp>
        <p:nvSpPr>
          <p:cNvPr id="7" name="文本框 6"/>
          <p:cNvSpPr txBox="1"/>
          <p:nvPr>
            <p:custDataLst>
              <p:tags r:id="rId5"/>
            </p:custDataLst>
          </p:nvPr>
        </p:nvSpPr>
        <p:spPr>
          <a:xfrm>
            <a:off x="152400" y="922020"/>
            <a:ext cx="11334750" cy="829945"/>
          </a:xfrm>
          <a:prstGeom prst="rect">
            <a:avLst/>
          </a:prstGeom>
          <a:noFill/>
        </p:spPr>
        <p:txBody>
          <a:bodyPr wrap="square" rtlCol="0" anchor="t">
            <a:spAutoFit/>
          </a:bodyPr>
          <a:lstStyle/>
          <a:p>
            <a:r>
              <a:rPr lang="en-US" sz="2400" b="1">
                <a:latin typeface="楷体" panose="02010609060101010101" charset="-122"/>
                <a:ea typeface="楷体" panose="02010609060101010101" charset="-122"/>
                <a:cs typeface="楷体" panose="02010609060101010101" charset="-122"/>
                <a:sym typeface="+mn-ea"/>
              </a:rPr>
              <a:t>   1956</a:t>
            </a:r>
            <a:r>
              <a:rPr lang="en-US" altLang="zh-CN" sz="2400" b="1">
                <a:latin typeface="楷体" panose="02010609060101010101" charset="-122"/>
                <a:ea typeface="楷体" panose="02010609060101010101" charset="-122"/>
                <a:cs typeface="楷体" panose="02010609060101010101" charset="-122"/>
                <a:sym typeface="+mn-ea"/>
              </a:rPr>
              <a:t>—1966</a:t>
            </a:r>
            <a:r>
              <a:rPr lang="zh-CN" altLang="en-US" sz="2400" b="1">
                <a:latin typeface="楷体" panose="02010609060101010101" charset="-122"/>
                <a:ea typeface="楷体" panose="02010609060101010101" charset="-122"/>
                <a:cs typeface="楷体" panose="02010609060101010101" charset="-122"/>
                <a:sym typeface="+mn-ea"/>
              </a:rPr>
              <a:t>年，我国的社会主义经济建设虽然走了不少弯路，经历了许多挫折，但仍然取得了巨大成就。</a:t>
            </a:r>
            <a:endParaRPr lang="zh-CN" altLang="en-US" sz="2400"/>
          </a:p>
        </p:txBody>
      </p:sp>
      <p:pic>
        <p:nvPicPr>
          <p:cNvPr id="8" name="图片 7"/>
          <p:cNvPicPr>
            <a:picLocks noChangeAspect="1"/>
          </p:cNvPicPr>
          <p:nvPr>
            <p:custDataLst>
              <p:tags r:id="rId7"/>
            </p:custDataLst>
          </p:nvPr>
        </p:nvPicPr>
        <p:blipFill>
          <a:blip r:embed="rId6"/>
          <a:stretch>
            <a:fillRect/>
          </a:stretch>
        </p:blipFill>
        <p:spPr>
          <a:xfrm>
            <a:off x="8127048" y="3607118"/>
            <a:ext cx="2050256" cy="1365885"/>
          </a:xfrm>
          <a:prstGeom prst="rect">
            <a:avLst/>
          </a:prstGeom>
          <a:effectLst>
            <a:outerShdw blurRad="63500" sx="102000" sy="102000" algn="ctr" rotWithShape="0">
              <a:prstClr val="black">
                <a:alpha val="40000"/>
              </a:prstClr>
            </a:outerShdw>
          </a:effectLst>
        </p:spPr>
      </p:pic>
      <p:pic>
        <p:nvPicPr>
          <p:cNvPr id="4" name="图片 3"/>
          <p:cNvPicPr>
            <a:picLocks noChangeAspect="1"/>
          </p:cNvPicPr>
          <p:nvPr>
            <p:custDataLst>
              <p:tags r:id="rId9"/>
            </p:custDataLst>
          </p:nvPr>
        </p:nvPicPr>
        <p:blipFill>
          <a:blip r:embed="rId8"/>
          <a:stretch>
            <a:fillRect/>
          </a:stretch>
        </p:blipFill>
        <p:spPr>
          <a:xfrm>
            <a:off x="5831205" y="3607594"/>
            <a:ext cx="2032159" cy="1365885"/>
          </a:xfrm>
          <a:prstGeom prst="rect">
            <a:avLst/>
          </a:prstGeom>
          <a:effectLst>
            <a:outerShdw blurRad="63500" sx="102000" sy="102000" algn="ctr" rotWithShape="0">
              <a:prstClr val="black">
                <a:alpha val="40000"/>
              </a:prstClr>
            </a:outerShdw>
          </a:effectLst>
        </p:spPr>
      </p:pic>
      <p:pic>
        <p:nvPicPr>
          <p:cNvPr id="5" name="图片 4"/>
          <p:cNvPicPr>
            <a:picLocks noChangeAspect="1"/>
          </p:cNvPicPr>
          <p:nvPr>
            <p:custDataLst>
              <p:tags r:id="rId11"/>
            </p:custDataLst>
          </p:nvPr>
        </p:nvPicPr>
        <p:blipFill>
          <a:blip r:embed="rId10"/>
          <a:stretch>
            <a:fillRect/>
          </a:stretch>
        </p:blipFill>
        <p:spPr>
          <a:xfrm>
            <a:off x="5828824" y="1665446"/>
            <a:ext cx="2034540" cy="1392555"/>
          </a:xfrm>
          <a:prstGeom prst="rect">
            <a:avLst/>
          </a:prstGeom>
          <a:effectLst>
            <a:outerShdw blurRad="63500" sx="102000" sy="102000" algn="ctr" rotWithShape="0">
              <a:prstClr val="black">
                <a:alpha val="40000"/>
              </a:prstClr>
            </a:outerShdw>
          </a:effectLst>
        </p:spPr>
      </p:pic>
      <p:pic>
        <p:nvPicPr>
          <p:cNvPr id="6" name="图片 5"/>
          <p:cNvPicPr>
            <a:picLocks noChangeAspect="1"/>
          </p:cNvPicPr>
          <p:nvPr>
            <p:custDataLst>
              <p:tags r:id="rId13"/>
            </p:custDataLst>
          </p:nvPr>
        </p:nvPicPr>
        <p:blipFill>
          <a:blip r:embed="rId12"/>
          <a:stretch>
            <a:fillRect/>
          </a:stretch>
        </p:blipFill>
        <p:spPr>
          <a:xfrm>
            <a:off x="8128476" y="1664811"/>
            <a:ext cx="2049304" cy="1393031"/>
          </a:xfrm>
          <a:prstGeom prst="rect">
            <a:avLst/>
          </a:prstGeom>
          <a:effectLst>
            <a:outerShdw blurRad="63500" sx="102000" sy="102000" algn="ctr" rotWithShape="0">
              <a:prstClr val="black">
                <a:alpha val="40000"/>
              </a:prstClr>
            </a:outerShdw>
          </a:effectLst>
        </p:spPr>
      </p:pic>
      <p:sp>
        <p:nvSpPr>
          <p:cNvPr id="9" name="文本框 8"/>
          <p:cNvSpPr txBox="1"/>
          <p:nvPr>
            <p:custDataLst>
              <p:tags r:id="rId14"/>
            </p:custDataLst>
          </p:nvPr>
        </p:nvSpPr>
        <p:spPr>
          <a:xfrm>
            <a:off x="5828824" y="3144203"/>
            <a:ext cx="2190274" cy="321945"/>
          </a:xfrm>
          <a:prstGeom prst="rect">
            <a:avLst/>
          </a:prstGeom>
          <a:noFill/>
        </p:spPr>
        <p:txBody>
          <a:bodyPr wrap="square" rtlCol="0">
            <a:spAutoFit/>
          </a:bodyPr>
          <a:lstStyle/>
          <a:p>
            <a:pPr algn="ctr"/>
            <a:r>
              <a:rPr lang="zh-CN" sz="1500" b="1">
                <a:solidFill>
                  <a:schemeClr val="tx1"/>
                </a:solidFill>
                <a:latin typeface="仿宋" panose="02010609060101010101" charset="-122"/>
                <a:ea typeface="仿宋" panose="02010609060101010101" charset="-122"/>
                <a:cs typeface="楷体" panose="02010609060101010101" charset="-122"/>
                <a:sym typeface="+mn-ea"/>
              </a:rPr>
              <a:t>沈阳飞机制造厂</a:t>
            </a:r>
          </a:p>
        </p:txBody>
      </p:sp>
      <p:sp>
        <p:nvSpPr>
          <p:cNvPr id="10" name="文本框 9"/>
          <p:cNvSpPr txBox="1"/>
          <p:nvPr>
            <p:custDataLst>
              <p:tags r:id="rId15"/>
            </p:custDataLst>
          </p:nvPr>
        </p:nvSpPr>
        <p:spPr>
          <a:xfrm>
            <a:off x="8135461" y="3144203"/>
            <a:ext cx="2072164" cy="553085"/>
          </a:xfrm>
          <a:prstGeom prst="rect">
            <a:avLst/>
          </a:prstGeom>
          <a:noFill/>
        </p:spPr>
        <p:txBody>
          <a:bodyPr wrap="square" rtlCol="0">
            <a:spAutoFit/>
          </a:bodyPr>
          <a:lstStyle/>
          <a:p>
            <a:pPr algn="ctr"/>
            <a:r>
              <a:rPr lang="en-US" altLang="zh-CN" sz="1500" b="1">
                <a:solidFill>
                  <a:schemeClr val="tx1"/>
                </a:solidFill>
                <a:latin typeface="仿宋" panose="02010609060101010101" charset="-122"/>
                <a:ea typeface="仿宋" panose="02010609060101010101" charset="-122"/>
                <a:cs typeface="楷体" panose="02010609060101010101" charset="-122"/>
                <a:sym typeface="+mn-ea"/>
              </a:rPr>
              <a:t>1964</a:t>
            </a:r>
            <a:r>
              <a:rPr lang="zh-CN" altLang="en-US" sz="1500" b="1">
                <a:solidFill>
                  <a:schemeClr val="tx1"/>
                </a:solidFill>
                <a:latin typeface="仿宋" panose="02010609060101010101" charset="-122"/>
                <a:ea typeface="仿宋" panose="02010609060101010101" charset="-122"/>
                <a:cs typeface="楷体" panose="02010609060101010101" charset="-122"/>
                <a:sym typeface="+mn-ea"/>
              </a:rPr>
              <a:t>年原子弹成功爆炸</a:t>
            </a:r>
          </a:p>
        </p:txBody>
      </p:sp>
      <p:sp>
        <p:nvSpPr>
          <p:cNvPr id="11" name="文本框 10"/>
          <p:cNvSpPr txBox="1"/>
          <p:nvPr>
            <p:custDataLst>
              <p:tags r:id="rId16"/>
            </p:custDataLst>
          </p:nvPr>
        </p:nvSpPr>
        <p:spPr>
          <a:xfrm>
            <a:off x="5892165" y="4973479"/>
            <a:ext cx="2063591" cy="321945"/>
          </a:xfrm>
          <a:prstGeom prst="rect">
            <a:avLst/>
          </a:prstGeom>
          <a:noFill/>
        </p:spPr>
        <p:txBody>
          <a:bodyPr wrap="square" rtlCol="0">
            <a:spAutoFit/>
          </a:bodyPr>
          <a:lstStyle/>
          <a:p>
            <a:pPr algn="ctr"/>
            <a:r>
              <a:rPr lang="zh-CN" sz="1500" b="1">
                <a:solidFill>
                  <a:schemeClr val="tx1"/>
                </a:solidFill>
                <a:latin typeface="仿宋" panose="02010609060101010101" charset="-122"/>
                <a:ea typeface="仿宋" panose="02010609060101010101" charset="-122"/>
                <a:cs typeface="楷体" panose="02010609060101010101" charset="-122"/>
                <a:sym typeface="+mn-ea"/>
              </a:rPr>
              <a:t>人工合成了牛胰岛素</a:t>
            </a:r>
          </a:p>
        </p:txBody>
      </p:sp>
      <p:sp>
        <p:nvSpPr>
          <p:cNvPr id="12" name="文本框 11"/>
          <p:cNvSpPr txBox="1"/>
          <p:nvPr>
            <p:custDataLst>
              <p:tags r:id="rId17"/>
            </p:custDataLst>
          </p:nvPr>
        </p:nvSpPr>
        <p:spPr>
          <a:xfrm>
            <a:off x="8128635" y="4973479"/>
            <a:ext cx="2063591" cy="321945"/>
          </a:xfrm>
          <a:prstGeom prst="rect">
            <a:avLst/>
          </a:prstGeom>
          <a:noFill/>
        </p:spPr>
        <p:txBody>
          <a:bodyPr wrap="square" rtlCol="0">
            <a:spAutoFit/>
          </a:bodyPr>
          <a:lstStyle/>
          <a:p>
            <a:pPr algn="ctr"/>
            <a:r>
              <a:rPr lang="en-US" altLang="zh-CN" sz="1500" b="1">
                <a:solidFill>
                  <a:schemeClr val="tx1"/>
                </a:solidFill>
                <a:latin typeface="仿宋" panose="02010609060101010101" charset="-122"/>
                <a:ea typeface="仿宋" panose="02010609060101010101" charset="-122"/>
                <a:cs typeface="楷体" panose="02010609060101010101" charset="-122"/>
                <a:sym typeface="+mn-ea"/>
              </a:rPr>
              <a:t>“</a:t>
            </a:r>
            <a:r>
              <a:rPr lang="zh-CN" sz="1500" b="1">
                <a:solidFill>
                  <a:schemeClr val="tx1"/>
                </a:solidFill>
                <a:latin typeface="仿宋" panose="02010609060101010101" charset="-122"/>
                <a:ea typeface="仿宋" panose="02010609060101010101" charset="-122"/>
                <a:cs typeface="楷体" panose="02010609060101010101" charset="-122"/>
                <a:sym typeface="+mn-ea"/>
              </a:rPr>
              <a:t>铁人</a:t>
            </a:r>
            <a:r>
              <a:rPr lang="en-US" altLang="zh-CN" sz="1500" b="1">
                <a:solidFill>
                  <a:schemeClr val="tx1"/>
                </a:solidFill>
                <a:latin typeface="仿宋" panose="02010609060101010101" charset="-122"/>
                <a:ea typeface="仿宋" panose="02010609060101010101" charset="-122"/>
                <a:cs typeface="楷体" panose="02010609060101010101" charset="-122"/>
                <a:sym typeface="+mn-ea"/>
              </a:rPr>
              <a:t>”</a:t>
            </a:r>
            <a:r>
              <a:rPr lang="zh-CN" sz="1500" b="1">
                <a:solidFill>
                  <a:schemeClr val="tx1"/>
                </a:solidFill>
                <a:latin typeface="仿宋" panose="02010609060101010101" charset="-122"/>
                <a:ea typeface="仿宋" panose="02010609060101010101" charset="-122"/>
                <a:cs typeface="楷体" panose="02010609060101010101" charset="-122"/>
                <a:sym typeface="+mn-ea"/>
              </a:rPr>
              <a:t>王进喜</a:t>
            </a:r>
          </a:p>
        </p:txBody>
      </p:sp>
      <p:sp>
        <p:nvSpPr>
          <p:cNvPr id="13" name="圆角矩形 12"/>
          <p:cNvSpPr/>
          <p:nvPr>
            <p:custDataLst>
              <p:tags r:id="rId18"/>
            </p:custDataLst>
          </p:nvPr>
        </p:nvSpPr>
        <p:spPr>
          <a:xfrm>
            <a:off x="1068705" y="5891530"/>
            <a:ext cx="10418445" cy="885190"/>
          </a:xfrm>
          <a:prstGeom prst="roundRect">
            <a:avLst/>
          </a:prstGeom>
          <a:solidFill>
            <a:schemeClr val="bg1">
              <a:lumMod val="85000"/>
            </a:schemeClr>
          </a:solidFill>
          <a:ln w="28575"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b="1">
                <a:solidFill>
                  <a:schemeClr val="tx1"/>
                </a:solidFill>
              </a:rPr>
              <a:t>思考：社会主义道路的艰难探索给我们留下哪些宝贵的历史经验？</a:t>
            </a:r>
          </a:p>
        </p:txBody>
      </p:sp>
      <p:sp>
        <p:nvSpPr>
          <p:cNvPr id="14" name="文本框 13"/>
          <p:cNvSpPr txBox="1"/>
          <p:nvPr>
            <p:custDataLst>
              <p:tags r:id="rId19"/>
            </p:custDataLst>
          </p:nvPr>
        </p:nvSpPr>
        <p:spPr>
          <a:xfrm>
            <a:off x="1949450" y="3697605"/>
            <a:ext cx="8115300" cy="1814830"/>
          </a:xfrm>
          <a:prstGeom prst="rect">
            <a:avLst/>
          </a:prstGeom>
          <a:solidFill>
            <a:srgbClr val="FFFF00">
              <a:alpha val="86000"/>
            </a:srgbClr>
          </a:solidFill>
          <a:ln w="19050">
            <a:solidFill>
              <a:srgbClr val="FF0000"/>
            </a:solidFill>
          </a:ln>
        </p:spPr>
        <p:txBody>
          <a:bodyPr wrap="square" rtlCol="0">
            <a:spAutoFit/>
          </a:bodyPr>
          <a:lstStyle/>
          <a:p>
            <a:r>
              <a:rPr lang="zh-CN" altLang="en-US" sz="2800" b="1"/>
              <a:t>①坚持以经济建设为中心；</a:t>
            </a:r>
          </a:p>
          <a:p>
            <a:r>
              <a:rPr lang="zh-CN" altLang="en-US" sz="2800" b="1"/>
              <a:t>②生产关系调整要适应生产力的发展；</a:t>
            </a:r>
          </a:p>
          <a:p>
            <a:r>
              <a:rPr lang="zh-CN" altLang="en-US" sz="2800" b="1"/>
              <a:t>③发展经济必须遵循经济发展的客观规律；</a:t>
            </a:r>
          </a:p>
          <a:p>
            <a:r>
              <a:rPr lang="en-US" altLang="zh-CN" sz="2800" b="1" kern="100">
                <a:solidFill>
                  <a:srgbClr val="C00000"/>
                </a:solidFill>
                <a:latin typeface="宋体" pitchFamily="2" charset="-122"/>
                <a:cs typeface="Times New Roman" panose="02020603050405020304" pitchFamily="18" charset="0"/>
                <a:sym typeface="+mn-ea"/>
              </a:rPr>
              <a:t>④</a:t>
            </a:r>
            <a:r>
              <a:rPr lang="zh-CN" altLang="en-US" sz="2800" b="1"/>
              <a:t>国民经济各部门要协调发展</a:t>
            </a:r>
          </a:p>
        </p:txBody>
      </p:sp>
      <p:sp>
        <p:nvSpPr>
          <p:cNvPr id="15" name="文本框 14"/>
          <p:cNvSpPr txBox="1"/>
          <p:nvPr>
            <p:custDataLst>
              <p:tags r:id="rId20"/>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2、社会主义建设时期（19</a:t>
            </a:r>
            <a:r>
              <a:rPr lang="en-US" sz="2400" b="1" spc="0">
                <a:solidFill>
                  <a:srgbClr val="FF0000"/>
                </a:solidFill>
                <a:uFillTx/>
                <a:latin typeface="黑体" panose="02010609060101010101" charset="-122"/>
                <a:ea typeface="黑体" panose="02010609060101010101" charset="-122"/>
                <a:cs typeface="黑体" panose="02010609060101010101" charset="-122"/>
              </a:rPr>
              <a:t>5</a:t>
            </a:r>
            <a:r>
              <a:rPr sz="2400" b="1" spc="0">
                <a:solidFill>
                  <a:srgbClr val="FF0000"/>
                </a:solidFill>
                <a:uFillTx/>
                <a:latin typeface="黑体" panose="02010609060101010101" charset="-122"/>
                <a:ea typeface="黑体" panose="02010609060101010101" charset="-122"/>
                <a:cs typeface="黑体" panose="02010609060101010101" charset="-122"/>
              </a:rPr>
              <a:t>6-1976）的探索</a:t>
            </a:r>
          </a:p>
        </p:txBody>
      </p:sp>
      <p:cxnSp>
        <p:nvCxnSpPr>
          <p:cNvPr id="16" name="直线连接符 5"/>
          <p:cNvCxnSpPr/>
          <p:nvPr>
            <p:custDataLst>
              <p:tags r:id="rId21"/>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17" name="平行四边形 16"/>
          <p:cNvSpPr/>
          <p:nvPr>
            <p:custDataLst>
              <p:tags r:id="rId22"/>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23"/>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中国近代的改革探索</a:t>
            </a:r>
          </a:p>
        </p:txBody>
      </p:sp>
    </p:spTree>
  </p:cSld>
  <p:clrMapOvr>
    <a:masterClrMapping/>
  </p:clrMapOvr>
  <mc:AlternateContent>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7" presetClass="entr" presetSubtype="4" fill="hold" grpId="0" nodeType="clickEffect">
                                  <p:stCondLst>
                                    <p:cond delay="0"/>
                                  </p:stCondLst>
                                  <p:childTnLst>
                                    <p:set>
                                      <p:cBhvr>
                                        <p:cTn id="6" dur="1000"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ppt_x"/>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3"/>
          </p:custDataLst>
        </p:nvPr>
      </p:nvGrpSpPr>
      <p:grpSpPr>
        <a:xfrm>
          <a:off x="0" y="0"/>
          <a:ext cx="0" cy="0"/>
        </a:xfrm>
      </p:grpSpPr>
      <p:sp>
        <p:nvSpPr>
          <p:cNvPr id="1048621" name="矩形 33"/>
          <p:cNvSpPr/>
          <p:nvPr>
            <p:custDataLst>
              <p:tags r:id="rId4"/>
            </p:custDataLst>
          </p:nvPr>
        </p:nvSpPr>
        <p:spPr>
          <a:xfrm>
            <a:off x="0" y="1143635"/>
            <a:ext cx="12192000" cy="4973320"/>
          </a:xfrm>
          <a:prstGeom prst="rect">
            <a:avLst/>
          </a:prstGeom>
          <a:solidFill>
            <a:srgbClr val="F0EBE7">
              <a:alpha val="8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8804" name="文本框 2"/>
          <p:cNvSpPr txBox="1"/>
          <p:nvPr>
            <p:custDataLst>
              <p:tags r:id="rId5"/>
            </p:custDataLst>
          </p:nvPr>
        </p:nvSpPr>
        <p:spPr>
          <a:xfrm>
            <a:off x="224790" y="1167130"/>
            <a:ext cx="11965940" cy="1198880"/>
          </a:xfrm>
          <a:prstGeom prst="rect">
            <a:avLst/>
          </a:prstGeom>
          <a:noFill/>
        </p:spPr>
        <p:txBody>
          <a:bodyPr wrap="square" rtlCol="0">
            <a:spAutoFit/>
          </a:bodyPr>
          <a:lstStyle/>
          <a:p>
            <a:pPr algn="l"/>
            <a:r>
              <a:rPr lang="zh-CN" altLang="en-US" sz="2400" b="1">
                <a:latin typeface="黑体" panose="02010609060101010101" charset="-122"/>
                <a:ea typeface="黑体" panose="02010609060101010101" charset="-122"/>
                <a:cs typeface="黑体" panose="02010609060101010101" charset="-122"/>
                <a:sym typeface="+mn-ea"/>
              </a:rPr>
              <a:t>（</a:t>
            </a:r>
            <a:r>
              <a:rPr lang="en-US" altLang="zh-CN" sz="2400" b="1">
                <a:latin typeface="黑体" panose="02010609060101010101" charset="-122"/>
                <a:ea typeface="黑体" panose="02010609060101010101" charset="-122"/>
                <a:cs typeface="黑体" panose="02010609060101010101" charset="-122"/>
                <a:sym typeface="+mn-ea"/>
              </a:rPr>
              <a:t>1</a:t>
            </a:r>
            <a:r>
              <a:rPr lang="zh-CN" altLang="en-US" sz="2400" b="1">
                <a:latin typeface="黑体" panose="02010609060101010101" charset="-122"/>
                <a:ea typeface="黑体" panose="02010609060101010101" charset="-122"/>
                <a:cs typeface="黑体" panose="02010609060101010101" charset="-122"/>
                <a:sym typeface="+mn-ea"/>
              </a:rPr>
              <a:t>）改革开放的开始——十一届三中全会</a:t>
            </a:r>
            <a:endParaRPr lang="zh-CN" altLang="en-US" sz="2400" b="1">
              <a:solidFill>
                <a:schemeClr val="tx1"/>
              </a:solidFill>
              <a:latin typeface="黑体" panose="02010609060101010101" charset="-122"/>
              <a:ea typeface="黑体"/>
              <a:cs typeface="黑体" panose="02010609060101010101" charset="-122"/>
              <a:sym typeface="+mn-ea"/>
            </a:endParaRPr>
          </a:p>
          <a:p>
            <a:pPr algn="l"/>
            <a:r>
              <a:rPr kumimoji="1" lang="zh-CN" altLang="en-US" sz="2400" b="1">
                <a:solidFill>
                  <a:srgbClr val="472300"/>
                </a:solidFill>
                <a:latin typeface="文鼎粗行楷体" panose="03000800000000000000" charset="-122"/>
                <a:ea typeface="文鼎粗行楷体" panose="03000800000000000000" charset="-122"/>
                <a:cs typeface="华文中宋" panose="02010600040101010101" charset="-122"/>
              </a:rPr>
              <a:t>改革：农村（家庭联产承包责任制），城市（国有企业改革）</a:t>
            </a:r>
          </a:p>
          <a:p>
            <a:pPr algn="l"/>
            <a:r>
              <a:rPr kumimoji="1" lang="zh-CN" altLang="en-US" sz="2400" b="1">
                <a:solidFill>
                  <a:srgbClr val="472300"/>
                </a:solidFill>
                <a:latin typeface="文鼎粗行楷体" panose="03000800000000000000" charset="-122"/>
                <a:ea typeface="文鼎粗行楷体" panose="03000800000000000000" charset="-122"/>
                <a:cs typeface="华文中宋" panose="02010600040101010101" charset="-122"/>
              </a:rPr>
              <a:t>开放：全方位、多层次、宽领域的对外开放格局</a:t>
            </a:r>
          </a:p>
        </p:txBody>
      </p:sp>
      <p:pic>
        <p:nvPicPr>
          <p:cNvPr id="10" name="图片 9" descr="买东西1"/>
          <p:cNvPicPr>
            <a:picLocks noChangeAspect="1"/>
          </p:cNvPicPr>
          <p:nvPr>
            <p:custDataLst>
              <p:tags r:id="rId7"/>
            </p:custDataLst>
          </p:nvPr>
        </p:nvPicPr>
        <p:blipFill>
          <a:blip r:embed="rId6"/>
          <a:stretch>
            <a:fillRect/>
          </a:stretch>
        </p:blipFill>
        <p:spPr>
          <a:xfrm>
            <a:off x="0" y="2825115"/>
            <a:ext cx="3550285" cy="3291840"/>
          </a:xfrm>
          <a:prstGeom prst="rect">
            <a:avLst/>
          </a:prstGeom>
        </p:spPr>
      </p:pic>
      <p:pic>
        <p:nvPicPr>
          <p:cNvPr id="11" name="图片 10" descr="商业大楼"/>
          <p:cNvPicPr>
            <a:picLocks noChangeAspect="1"/>
          </p:cNvPicPr>
          <p:nvPr>
            <p:custDataLst>
              <p:tags r:id="rId9"/>
            </p:custDataLst>
          </p:nvPr>
        </p:nvPicPr>
        <p:blipFill>
          <a:blip r:embed="rId8"/>
          <a:stretch>
            <a:fillRect/>
          </a:stretch>
        </p:blipFill>
        <p:spPr>
          <a:xfrm>
            <a:off x="8830310" y="2825115"/>
            <a:ext cx="3361055" cy="3307715"/>
          </a:xfrm>
          <a:prstGeom prst="rect">
            <a:avLst/>
          </a:prstGeom>
        </p:spPr>
      </p:pic>
      <p:sp>
        <p:nvSpPr>
          <p:cNvPr id="13" name="矩形 12"/>
          <p:cNvSpPr/>
          <p:nvPr>
            <p:custDataLst>
              <p:tags r:id="rId10"/>
            </p:custDataLst>
          </p:nvPr>
        </p:nvSpPr>
        <p:spPr>
          <a:xfrm>
            <a:off x="3550285" y="2824480"/>
            <a:ext cx="5280025" cy="3308350"/>
          </a:xfrm>
          <a:prstGeom prst="rect">
            <a:avLst/>
          </a:prstGeom>
          <a:solidFill>
            <a:srgbClr val="CC493C">
              <a:alpha val="1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3"/>
          <p:cNvSpPr/>
          <p:nvPr>
            <p:custDataLst>
              <p:tags r:id="rId11"/>
            </p:custDataLst>
          </p:nvPr>
        </p:nvSpPr>
        <p:spPr>
          <a:xfrm>
            <a:off x="4395470" y="3879215"/>
            <a:ext cx="3714750" cy="1198880"/>
          </a:xfrm>
          <a:prstGeom prst="rect">
            <a:avLst/>
          </a:prstGeom>
        </p:spPr>
        <p:txBody>
          <a:bodyPr wrap="square">
            <a:spAutoFit/>
          </a:bodyPr>
          <a:lstStyle/>
          <a:p>
            <a:pPr algn="l"/>
            <a:r>
              <a:rPr kumimoji="1" lang="zh-CN" sz="2400">
                <a:solidFill>
                  <a:srgbClr val="472300"/>
                </a:solidFill>
                <a:latin typeface="文鼎粗行楷体" panose="03000800000000000000" charset="-122"/>
                <a:ea typeface="文鼎粗行楷体" panose="03000800000000000000" charset="-122"/>
                <a:cs typeface="华文中宋" panose="02010600040101010101" charset="-122"/>
                <a:sym typeface="+mn-ea"/>
              </a:rPr>
              <a:t>改革开放前排队凭票购物</a:t>
            </a:r>
          </a:p>
          <a:p>
            <a:pPr algn="l"/>
            <a:endParaRPr kumimoji="1" lang="zh-CN" sz="2400">
              <a:solidFill>
                <a:srgbClr val="472300"/>
              </a:solidFill>
              <a:latin typeface="文鼎粗行楷体" panose="03000800000000000000" charset="-122"/>
              <a:ea typeface="文鼎粗行楷体" panose="03000800000000000000" charset="-122"/>
              <a:cs typeface="华文中宋" panose="02010600040101010101" charset="-122"/>
              <a:sym typeface="+mn-ea"/>
            </a:endParaRPr>
          </a:p>
          <a:p>
            <a:pPr algn="l"/>
            <a:r>
              <a:rPr kumimoji="1" lang="zh-CN" sz="2400">
                <a:solidFill>
                  <a:srgbClr val="472300"/>
                </a:solidFill>
                <a:latin typeface="文鼎粗行楷体" panose="03000800000000000000" charset="-122"/>
                <a:ea typeface="文鼎粗行楷体" panose="03000800000000000000" charset="-122"/>
                <a:cs typeface="华文中宋" panose="02010600040101010101" charset="-122"/>
                <a:sym typeface="+mn-ea"/>
              </a:rPr>
              <a:t>改革开放后建百货大楼</a:t>
            </a:r>
          </a:p>
        </p:txBody>
      </p:sp>
      <p:sp>
        <p:nvSpPr>
          <p:cNvPr id="14" name="左箭头 13"/>
          <p:cNvSpPr/>
          <p:nvPr>
            <p:custDataLst>
              <p:tags r:id="rId12"/>
            </p:custDataLst>
          </p:nvPr>
        </p:nvSpPr>
        <p:spPr>
          <a:xfrm>
            <a:off x="3728720" y="4005580"/>
            <a:ext cx="596900" cy="214630"/>
          </a:xfrm>
          <a:prstGeom prst="leftArrow">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左箭头 14"/>
          <p:cNvSpPr/>
          <p:nvPr>
            <p:custDataLst>
              <p:tags r:id="rId13"/>
            </p:custDataLst>
          </p:nvPr>
        </p:nvSpPr>
        <p:spPr>
          <a:xfrm rot="10800000">
            <a:off x="7774305" y="4689475"/>
            <a:ext cx="596900" cy="295910"/>
          </a:xfrm>
          <a:prstGeom prst="leftArrow">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custDataLst>
              <p:tags r:id="rId14"/>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3、社会主义建设新时期</a:t>
            </a:r>
          </a:p>
        </p:txBody>
      </p:sp>
      <p:cxnSp>
        <p:nvCxnSpPr>
          <p:cNvPr id="16" name="直线连接符 5"/>
          <p:cNvCxnSpPr/>
          <p:nvPr>
            <p:custDataLst>
              <p:tags r:id="rId15"/>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17" name="平行四边形 16"/>
          <p:cNvSpPr/>
          <p:nvPr>
            <p:custDataLst>
              <p:tags r:id="rId16"/>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17"/>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中国近代的改革探索</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48804"/>
                                        </p:tgtEl>
                                        <p:attrNameLst>
                                          <p:attrName>style.visibility</p:attrName>
                                        </p:attrNameLst>
                                      </p:cBhvr>
                                      <p:to>
                                        <p:strVal val="visible"/>
                                      </p:to>
                                    </p:set>
                                    <p:anim calcmode="lin" valueType="num">
                                      <p:cBhvr additive="base">
                                        <p:cTn id="7" dur="500" fill="hold"/>
                                        <p:tgtEl>
                                          <p:spTgt spid="1048804"/>
                                        </p:tgtEl>
                                        <p:attrNameLst>
                                          <p:attrName>ppt_x</p:attrName>
                                        </p:attrNameLst>
                                      </p:cBhvr>
                                      <p:tavLst>
                                        <p:tav tm="0">
                                          <p:val>
                                            <p:strVal val="#ppt_x"/>
                                          </p:val>
                                        </p:tav>
                                        <p:tav tm="100000">
                                          <p:val>
                                            <p:strVal val="#ppt_x"/>
                                          </p:val>
                                        </p:tav>
                                      </p:tavLst>
                                    </p:anim>
                                    <p:anim calcmode="lin" valueType="num">
                                      <p:cBhvr additive="base">
                                        <p:cTn id="8" dur="500" fill="hold"/>
                                        <p:tgtEl>
                                          <p:spTgt spid="104880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18" presetClass="entr" presetSubtype="12"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strips(downLeft)">
                                      <p:cBhvr>
                                        <p:cTn id="13" dur="500"/>
                                        <p:tgtEl>
                                          <p:spTgt spid="10"/>
                                        </p:tgtEl>
                                      </p:cBhvr>
                                    </p:animEffect>
                                  </p:childTnLst>
                                </p:cTn>
                              </p:par>
                              <p:par>
                                <p:cTn id="14" presetID="18" presetClass="entr" presetSubtype="12"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strips(downLeft)">
                                      <p:cBhvr>
                                        <p:cTn id="16" dur="500"/>
                                        <p:tgtEl>
                                          <p:spTgt spid="11"/>
                                        </p:tgtEl>
                                      </p:cBhvr>
                                    </p:animEffect>
                                  </p:childTnLst>
                                </p:cTn>
                              </p:par>
                              <p:par>
                                <p:cTn id="17" presetID="18" presetClass="entr" presetSubtype="12" fill="hold" grpId="2"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strips(downLeft)">
                                      <p:cBhvr>
                                        <p:cTn id="19" dur="500"/>
                                        <p:tgtEl>
                                          <p:spTgt spid="12"/>
                                        </p:tgtEl>
                                      </p:cBhvr>
                                    </p:animEffect>
                                  </p:childTnLst>
                                </p:cTn>
                              </p:par>
                              <p:par>
                                <p:cTn id="20" presetID="18" presetClass="entr" presetSubtype="12" fill="hold" grpId="3"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strips(downLeft)">
                                      <p:cBhvr>
                                        <p:cTn id="22" dur="500"/>
                                        <p:tgtEl>
                                          <p:spTgt spid="14"/>
                                        </p:tgtEl>
                                      </p:cBhvr>
                                    </p:animEffect>
                                  </p:childTnLst>
                                </p:cTn>
                              </p:par>
                              <p:par>
                                <p:cTn id="23" presetID="18" presetClass="entr" presetSubtype="12" fill="hold" grpId="4" nodeType="with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strips(downLeft)">
                                      <p:cBhvr>
                                        <p:cTn id="25" dur="500"/>
                                        <p:tgtEl>
                                          <p:spTgt spid="15"/>
                                        </p:tgtEl>
                                      </p:cBhvr>
                                    </p:animEffect>
                                  </p:childTnLst>
                                </p:cTn>
                              </p:par>
                              <p:par>
                                <p:cTn id="26" presetID="18" presetClass="entr" presetSubtype="12" fill="hold" grpId="1"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strips(downLeft)">
                                      <p:cBhvr>
                                        <p:cTn id="2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804" grpId="0"/>
      <p:bldP spid="13" grpId="1"/>
      <p:bldP spid="12" grpId="2"/>
      <p:bldP spid="14" grpId="3"/>
      <p:bldP spid="15" grpId="4"/>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6" name="文本框 5"/>
          <p:cNvSpPr txBox="1"/>
          <p:nvPr>
            <p:custDataLst>
              <p:tags r:id="rId3"/>
            </p:custDataLst>
          </p:nvPr>
        </p:nvSpPr>
        <p:spPr>
          <a:xfrm>
            <a:off x="560070" y="1267460"/>
            <a:ext cx="10863580" cy="2122805"/>
          </a:xfrm>
          <a:prstGeom prst="rect">
            <a:avLst/>
          </a:prstGeom>
          <a:noFill/>
        </p:spPr>
        <p:txBody>
          <a:bodyPr wrap="square" rtlCol="0" anchor="t">
            <a:spAutoFit/>
          </a:bodyPr>
          <a:lstStyle/>
          <a:p>
            <a:pPr algn="l"/>
            <a:r>
              <a:rPr lang="en-US" altLang="zh-CN" sz="1800" b="1">
                <a:latin typeface="宋体" pitchFamily="2" charset="-122"/>
                <a:ea typeface="宋体" pitchFamily="2" charset="-122"/>
                <a:cs typeface="宋体" panose="02010600030101010101" pitchFamily="2" charset="-122"/>
              </a:rPr>
              <a:t> </a:t>
            </a:r>
            <a:r>
              <a:rPr lang="en-US" altLang="zh-CN" sz="2400" b="1">
                <a:latin typeface="宋体" pitchFamily="2" charset="-122"/>
                <a:ea typeface="宋体" pitchFamily="2" charset="-122"/>
                <a:cs typeface="宋体" panose="02010600030101010101" pitchFamily="2" charset="-122"/>
              </a:rPr>
              <a:t>  </a:t>
            </a:r>
            <a:r>
              <a:rPr lang="zh-CN" altLang="en-US" sz="2400" b="1">
                <a:latin typeface="宋体" pitchFamily="2" charset="-122"/>
                <a:ea typeface="宋体" pitchFamily="2" charset="-122"/>
                <a:cs typeface="宋体" panose="02010600030101010101" pitchFamily="2" charset="-122"/>
              </a:rPr>
              <a:t>（</a:t>
            </a:r>
            <a:r>
              <a:rPr lang="en-US" altLang="zh-CN" sz="2400" b="1">
                <a:latin typeface="宋体" pitchFamily="2" charset="-122"/>
                <a:ea typeface="宋体" pitchFamily="2" charset="-122"/>
                <a:cs typeface="宋体" panose="02010600030101010101" pitchFamily="2" charset="-122"/>
              </a:rPr>
              <a:t>2)</a:t>
            </a:r>
            <a:r>
              <a:rPr lang="zh-CN" altLang="en-US" sz="2400" b="1">
                <a:latin typeface="黑体" panose="02010609060101010101" charset="-122"/>
                <a:ea typeface="黑体" panose="02010609060101010101" charset="-122"/>
                <a:cs typeface="黑体" panose="02010609060101010101" charset="-122"/>
                <a:sym typeface="+mn-ea"/>
              </a:rPr>
              <a:t>中共十八大</a:t>
            </a:r>
            <a:r>
              <a:rPr lang="en-US" altLang="zh-CN" sz="2400" b="1">
                <a:latin typeface="黑体" panose="02010609060101010101" charset="-122"/>
                <a:ea typeface="黑体" panose="02010609060101010101" charset="-122"/>
                <a:cs typeface="黑体" panose="02010609060101010101" charset="-122"/>
                <a:sym typeface="+mn-ea"/>
              </a:rPr>
              <a:t>——</a:t>
            </a:r>
            <a:r>
              <a:rPr lang="zh-CN" altLang="en-US" sz="2400" b="1">
                <a:latin typeface="黑体" panose="02010609060101010101" charset="-122"/>
                <a:ea typeface="黑体" panose="02010609060101010101" charset="-122"/>
                <a:cs typeface="黑体" panose="02010609060101010101" charset="-122"/>
                <a:sym typeface="+mn-ea"/>
              </a:rPr>
              <a:t>全面深化改革</a:t>
            </a:r>
            <a:endParaRPr lang="zh-CN" altLang="en-US" sz="2400" b="1">
              <a:solidFill>
                <a:schemeClr val="tx1"/>
              </a:solidFill>
              <a:latin typeface="黑体" panose="02010609060101010101" charset="-122"/>
              <a:ea typeface="黑体" panose="02010609060101010101" charset="-122"/>
              <a:cs typeface="黑体" panose="02010609060101010101" charset="-122"/>
              <a:sym typeface="+mn-ea"/>
            </a:endParaRPr>
          </a:p>
          <a:p>
            <a:pPr>
              <a:lnSpc>
                <a:spcPct val="150000"/>
              </a:lnSpc>
            </a:pPr>
            <a:r>
              <a:rPr lang="en-US" altLang="zh-CN" sz="2400">
                <a:solidFill>
                  <a:srgbClr val="000000"/>
                </a:solidFill>
                <a:latin typeface="黑体" panose="02010609060101010101" charset="-122"/>
                <a:ea typeface="黑体" panose="02010609060101010101" charset="-122"/>
                <a:sym typeface="+mn-ea"/>
              </a:rPr>
              <a:t>A.</a:t>
            </a:r>
            <a:r>
              <a:rPr lang="zh-CN" altLang="en-US" sz="2400">
                <a:solidFill>
                  <a:srgbClr val="000000"/>
                </a:solidFill>
                <a:latin typeface="黑体" panose="02010609060101010101" charset="-122"/>
                <a:ea typeface="黑体" panose="02010609060101010101" charset="-122"/>
                <a:sym typeface="+mn-ea"/>
              </a:rPr>
              <a:t>十八大</a:t>
            </a:r>
            <a:r>
              <a:rPr lang="zh-CN" altLang="en-US" sz="2400" smtClean="0">
                <a:solidFill>
                  <a:srgbClr val="000000"/>
                </a:solidFill>
                <a:latin typeface="黑体" panose="02010609060101010101" charset="-122"/>
                <a:ea typeface="黑体" panose="02010609060101010101" charset="-122"/>
                <a:sym typeface="+mn-ea"/>
              </a:rPr>
              <a:t>：</a:t>
            </a:r>
            <a:r>
              <a:rPr lang="zh-CN" altLang="en-US" sz="2400" smtClean="0">
                <a:solidFill>
                  <a:srgbClr val="FF0000"/>
                </a:solidFill>
                <a:latin typeface="黑体" panose="02010609060101010101" charset="-122"/>
                <a:ea typeface="黑体" panose="02010609060101010101" charset="-122"/>
                <a:sym typeface="+mn-ea"/>
              </a:rPr>
              <a:t>确定</a:t>
            </a:r>
            <a:r>
              <a:rPr lang="zh-CN" altLang="en-US" sz="2400">
                <a:solidFill>
                  <a:srgbClr val="FF0000"/>
                </a:solidFill>
                <a:latin typeface="黑体" panose="02010609060101010101" charset="-122"/>
                <a:ea typeface="黑体" panose="02010609060101010101" charset="-122"/>
                <a:sym typeface="+mn-ea"/>
              </a:rPr>
              <a:t>了全面建成小康社会和全面深化改革开放的目标</a:t>
            </a:r>
            <a:r>
              <a:rPr lang="zh-CN" altLang="en-US" sz="2400">
                <a:solidFill>
                  <a:srgbClr val="000000"/>
                </a:solidFill>
                <a:latin typeface="黑体" panose="02010609060101010101" charset="-122"/>
                <a:ea typeface="黑体" panose="02010609060101010101" charset="-122"/>
                <a:sym typeface="+mn-ea"/>
              </a:rPr>
              <a:t>。</a:t>
            </a:r>
            <a:endParaRPr lang="zh-CN" altLang="en-US" sz="2400">
              <a:solidFill>
                <a:srgbClr val="000000"/>
              </a:solidFill>
              <a:latin typeface="黑体" panose="02010609060101010101" charset="-122"/>
              <a:ea typeface="黑体"/>
            </a:endParaRPr>
          </a:p>
          <a:p>
            <a:pPr>
              <a:lnSpc>
                <a:spcPct val="150000"/>
              </a:lnSpc>
            </a:pPr>
            <a:r>
              <a:rPr lang="en-US" altLang="zh-CN" sz="2400">
                <a:solidFill>
                  <a:srgbClr val="000000"/>
                </a:solidFill>
                <a:latin typeface="黑体" panose="02010609060101010101" charset="-122"/>
                <a:ea typeface="黑体" panose="02010609060101010101" charset="-122"/>
                <a:sym typeface="+mn-ea"/>
              </a:rPr>
              <a:t>B.</a:t>
            </a:r>
            <a:r>
              <a:rPr lang="zh-CN" altLang="en-US" sz="2400">
                <a:solidFill>
                  <a:srgbClr val="000000"/>
                </a:solidFill>
                <a:latin typeface="黑体" panose="02010609060101010101" charset="-122"/>
                <a:ea typeface="黑体" panose="02010609060101010101" charset="-122"/>
                <a:sym typeface="+mn-ea"/>
              </a:rPr>
              <a:t>十八届三中全会</a:t>
            </a:r>
            <a:r>
              <a:rPr lang="zh-CN" altLang="en-US" sz="2400" smtClean="0">
                <a:solidFill>
                  <a:srgbClr val="000000"/>
                </a:solidFill>
                <a:latin typeface="黑体" panose="02010609060101010101" charset="-122"/>
                <a:ea typeface="黑体" panose="02010609060101010101" charset="-122"/>
                <a:sym typeface="+mn-ea"/>
              </a:rPr>
              <a:t>：</a:t>
            </a:r>
            <a:r>
              <a:rPr lang="zh-CN" altLang="en-US" sz="2400" smtClean="0">
                <a:solidFill>
                  <a:srgbClr val="FF0000"/>
                </a:solidFill>
                <a:latin typeface="黑体" panose="02010609060101010101" charset="-122"/>
                <a:ea typeface="黑体" panose="02010609060101010101" charset="-122"/>
                <a:sym typeface="+mn-ea"/>
              </a:rPr>
              <a:t>提出</a:t>
            </a:r>
            <a:r>
              <a:rPr lang="zh-CN" altLang="en-US" sz="2400">
                <a:solidFill>
                  <a:srgbClr val="FF0000"/>
                </a:solidFill>
                <a:latin typeface="黑体" panose="02010609060101010101" charset="-122"/>
                <a:ea typeface="黑体" panose="02010609060101010101" charset="-122"/>
                <a:sym typeface="+mn-ea"/>
              </a:rPr>
              <a:t>完善和发展中国特色社会主义制度、推进国家治理体系和治理能力现代化的全面深化改革总目标</a:t>
            </a:r>
            <a:r>
              <a:rPr lang="zh-CN" altLang="en-US" sz="2400" smtClean="0">
                <a:solidFill>
                  <a:srgbClr val="FF0000"/>
                </a:solidFill>
                <a:latin typeface="黑体" panose="02010609060101010101" charset="-122"/>
                <a:ea typeface="黑体" panose="02010609060101010101" charset="-122"/>
                <a:sym typeface="+mn-ea"/>
              </a:rPr>
              <a:t>。</a:t>
            </a:r>
            <a:endParaRPr kumimoji="1" lang="en-US" altLang="zh-CN" sz="2400" b="1">
              <a:solidFill>
                <a:srgbClr val="FF0000"/>
              </a:solidFill>
              <a:latin typeface="文鼎粗行楷体" panose="03000800000000000000" charset="-122"/>
              <a:ea typeface="文鼎粗行楷体" panose="03000800000000000000" charset="-122"/>
              <a:cs typeface="华文中宋" panose="02010600040101010101" charset="-122"/>
              <a:sym typeface="+mn-ea"/>
            </a:endParaRPr>
          </a:p>
        </p:txBody>
      </p:sp>
      <p:sp>
        <p:nvSpPr>
          <p:cNvPr id="7" name="文本框 6"/>
          <p:cNvSpPr txBox="1"/>
          <p:nvPr>
            <p:custDataLst>
              <p:tags r:id="rId4"/>
            </p:custDataLst>
          </p:nvPr>
        </p:nvSpPr>
        <p:spPr>
          <a:xfrm>
            <a:off x="5692775" y="3704590"/>
            <a:ext cx="5654675" cy="3046095"/>
          </a:xfrm>
          <a:prstGeom prst="rect">
            <a:avLst/>
          </a:prstGeom>
          <a:solidFill>
            <a:schemeClr val="bg1">
              <a:lumMod val="85000"/>
            </a:schemeClr>
          </a:solidFill>
        </p:spPr>
        <p:txBody>
          <a:bodyPr wrap="square" rtlCol="0" anchor="t">
            <a:spAutoFit/>
          </a:bodyPr>
          <a:lstStyle/>
          <a:p>
            <a:r>
              <a:rPr lang="en-US" altLang="zh-CN" sz="1800">
                <a:latin typeface="黑体" panose="02010609060101010101" charset="-122"/>
                <a:ea typeface="黑体" panose="02010609060101010101" charset="-122"/>
                <a:cs typeface="黑体" panose="02010609060101010101" charset="-122"/>
              </a:rPr>
              <a:t>  </a:t>
            </a:r>
            <a:r>
              <a:rPr lang="en-US" altLang="zh-CN" sz="2400">
                <a:latin typeface="黑体" panose="02010609060101010101" charset="-122"/>
                <a:ea typeface="黑体" panose="02010609060101010101" charset="-122"/>
                <a:cs typeface="黑体" panose="02010609060101010101" charset="-122"/>
              </a:rPr>
              <a:t>  </a:t>
            </a:r>
            <a:r>
              <a:rPr lang="zh-CN" altLang="en-US" sz="2400" b="1">
                <a:latin typeface="黑体" panose="02010609060101010101" charset="-122"/>
                <a:ea typeface="黑体" panose="02010609060101010101" charset="-122"/>
                <a:cs typeface="黑体" panose="02010609060101010101" charset="-122"/>
              </a:rPr>
              <a:t>国家治理体系和治理能力是一个国家的制度和制度执行能力的集中体现，两者相辅相成，单靠哪一个治理国家都不行。</a:t>
            </a:r>
          </a:p>
          <a:p>
            <a:r>
              <a:rPr lang="zh-CN" altLang="en-US" sz="2400" b="1">
                <a:latin typeface="黑体" panose="02010609060101010101" charset="-122"/>
                <a:ea typeface="黑体" panose="02010609060101010101" charset="-122"/>
                <a:cs typeface="黑体" panose="02010609060101010101" charset="-122"/>
              </a:rPr>
              <a:t>　　</a:t>
            </a:r>
            <a:r>
              <a:rPr lang="zh-CN" altLang="en-US" sz="2400" b="1">
                <a:latin typeface="楷体" panose="02010609060101010101" charset="-122"/>
                <a:ea typeface="楷体" panose="02010609060101010101" charset="-122"/>
                <a:cs typeface="楷体" panose="02010609060101010101" charset="-122"/>
              </a:rPr>
              <a:t>——2014年2月17日，习近平在省部级主要领导干部学习贯彻十八届三中全会精神全面深化改革专题研讨班上的讲话</a:t>
            </a:r>
          </a:p>
        </p:txBody>
      </p:sp>
      <p:pic>
        <p:nvPicPr>
          <p:cNvPr id="2" name="图片 1"/>
          <p:cNvPicPr>
            <a:picLocks noChangeAspect="1"/>
          </p:cNvPicPr>
          <p:nvPr>
            <p:custDataLst>
              <p:tags r:id="rId6"/>
            </p:custDataLst>
          </p:nvPr>
        </p:nvPicPr>
        <p:blipFill>
          <a:blip r:embed="rId5"/>
          <a:stretch>
            <a:fillRect/>
          </a:stretch>
        </p:blipFill>
        <p:spPr>
          <a:xfrm>
            <a:off x="686435" y="3704590"/>
            <a:ext cx="4758055" cy="3046095"/>
          </a:xfrm>
          <a:prstGeom prst="rect">
            <a:avLst/>
          </a:prstGeom>
          <a:effectLst>
            <a:outerShdw blurRad="63500" sx="102000" sy="102000" algn="ctr" rotWithShape="0">
              <a:prstClr val="black">
                <a:alpha val="40000"/>
              </a:prstClr>
            </a:outerShdw>
          </a:effectLst>
        </p:spPr>
      </p:pic>
      <p:sp>
        <p:nvSpPr>
          <p:cNvPr id="4" name="文本框 3"/>
          <p:cNvSpPr txBox="1"/>
          <p:nvPr>
            <p:custDataLst>
              <p:tags r:id="rId7"/>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3、社会主义建设新时期</a:t>
            </a:r>
          </a:p>
        </p:txBody>
      </p:sp>
      <p:cxnSp>
        <p:nvCxnSpPr>
          <p:cNvPr id="16" name="直线连接符 5"/>
          <p:cNvCxnSpPr/>
          <p:nvPr>
            <p:custDataLst>
              <p:tags r:id="rId8"/>
            </p:custDataLst>
          </p:nvPr>
        </p:nvCxnSpPr>
        <p:spPr>
          <a:xfrm flipV="1">
            <a:off x="0" y="233680"/>
            <a:ext cx="12190730" cy="83820"/>
          </a:xfrm>
          <a:prstGeom prst="line">
            <a:avLst/>
          </a:prstGeom>
          <a:ln w="19050">
            <a:solidFill>
              <a:srgbClr val="805831"/>
            </a:solidFill>
          </a:ln>
        </p:spPr>
        <p:style>
          <a:lnRef idx="1">
            <a:schemeClr val="accent1"/>
          </a:lnRef>
          <a:fillRef idx="0">
            <a:schemeClr val="accent1"/>
          </a:fillRef>
          <a:effectRef idx="0">
            <a:schemeClr val="accent1"/>
          </a:effectRef>
          <a:fontRef idx="minor">
            <a:schemeClr val="tx1"/>
          </a:fontRef>
        </p:style>
      </p:cxnSp>
      <p:sp>
        <p:nvSpPr>
          <p:cNvPr id="17" name="平行四边形 16"/>
          <p:cNvSpPr/>
          <p:nvPr>
            <p:custDataLst>
              <p:tags r:id="rId9"/>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10"/>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中国近代的改革探索</a:t>
            </a:r>
          </a:p>
        </p:txBody>
      </p:sp>
    </p:spTree>
  </p:cSld>
  <p:clrMapOvr>
    <a:masterClrMapping/>
  </p:clrMapOvr>
  <p:transition/>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pic>
        <p:nvPicPr>
          <p:cNvPr id="4" name="图片 3"/>
          <p:cNvPicPr>
            <a:picLocks noChangeAspect="1"/>
          </p:cNvPicPr>
          <p:nvPr>
            <p:custDataLst>
              <p:tags r:id="rId4"/>
            </p:custDataLst>
          </p:nvPr>
        </p:nvPicPr>
        <p:blipFill>
          <a:blip r:embed="rId3"/>
          <a:stretch>
            <a:fillRect/>
          </a:stretch>
        </p:blipFill>
        <p:spPr>
          <a:xfrm>
            <a:off x="1821339" y="4711859"/>
            <a:ext cx="8549164" cy="2155031"/>
          </a:xfrm>
          <a:prstGeom prst="rect">
            <a:avLst/>
          </a:prstGeom>
        </p:spPr>
      </p:pic>
      <p:sp>
        <p:nvSpPr>
          <p:cNvPr id="3" name="文本框 2"/>
          <p:cNvSpPr txBox="1"/>
          <p:nvPr>
            <p:custDataLst>
              <p:tags r:id="rId5"/>
            </p:custDataLst>
          </p:nvPr>
        </p:nvSpPr>
        <p:spPr>
          <a:xfrm>
            <a:off x="-75565" y="1261745"/>
            <a:ext cx="11965940" cy="1938020"/>
          </a:xfrm>
          <a:prstGeom prst="rect">
            <a:avLst/>
          </a:prstGeom>
          <a:noFill/>
        </p:spPr>
        <p:txBody>
          <a:bodyPr wrap="square" rtlCol="0">
            <a:spAutoFit/>
          </a:bodyPr>
          <a:lstStyle/>
          <a:p>
            <a:pPr algn="l"/>
            <a:r>
              <a:rPr kumimoji="1" lang="en-US" altLang="zh-CN" sz="2400" b="1">
                <a:solidFill>
                  <a:schemeClr val="tx1"/>
                </a:solidFill>
                <a:latin typeface="文鼎粗行楷体" panose="03000800000000000000" charset="-122"/>
                <a:ea typeface="文鼎粗行楷体" panose="03000800000000000000" charset="-122"/>
                <a:cs typeface="华文中宋" panose="02010600040101010101" charset="-122"/>
                <a:sym typeface="+mn-ea"/>
              </a:rPr>
              <a:t>  (3)</a:t>
            </a:r>
            <a:r>
              <a:rPr lang="zh-CN" altLang="en-US" sz="2400" b="1">
                <a:latin typeface="黑体" panose="02010609060101010101" charset="-122"/>
                <a:ea typeface="黑体" panose="02010609060101010101" charset="-122"/>
                <a:cs typeface="黑体" panose="02010609060101010101" charset="-122"/>
                <a:sym typeface="+mn-ea"/>
              </a:rPr>
              <a:t>中共十九大</a:t>
            </a:r>
            <a:r>
              <a:rPr lang="en-US" altLang="zh-CN" sz="2400" b="1">
                <a:latin typeface="黑体" panose="02010609060101010101" charset="-122"/>
                <a:ea typeface="黑体" panose="02010609060101010101" charset="-122"/>
                <a:cs typeface="黑体" panose="02010609060101010101" charset="-122"/>
                <a:sym typeface="+mn-ea"/>
              </a:rPr>
              <a:t>——</a:t>
            </a:r>
            <a:r>
              <a:rPr lang="zh-CN" altLang="en-US" sz="2400" b="1">
                <a:latin typeface="黑体" panose="02010609060101010101" charset="-122"/>
                <a:ea typeface="黑体" panose="02010609060101010101" charset="-122"/>
                <a:cs typeface="黑体" panose="02010609060101010101" charset="-122"/>
                <a:sym typeface="+mn-ea"/>
              </a:rPr>
              <a:t>中国特色社会主义新时代</a:t>
            </a:r>
          </a:p>
          <a:p>
            <a:pPr algn="l"/>
            <a:r>
              <a:rPr lang="zh-CN" altLang="en-US" sz="2400" b="1">
                <a:latin typeface="黑体" panose="02010609060101010101" charset="-122"/>
                <a:ea typeface="黑体" panose="02010609060101010101" charset="-122"/>
                <a:cs typeface="黑体" panose="02010609060101010101" charset="-122"/>
                <a:sym typeface="+mn-ea"/>
              </a:rPr>
              <a:t>    </a:t>
            </a:r>
          </a:p>
          <a:p>
            <a:pPr marL="342900" indent="-342900">
              <a:lnSpc>
                <a:spcPct val="150000"/>
              </a:lnSpc>
              <a:buFont typeface="Wingdings"/>
              <a:buChar char="Ø"/>
            </a:pPr>
            <a:r>
              <a:rPr kumimoji="1" lang="en-US" altLang="zh-CN" sz="2400" b="1">
                <a:solidFill>
                  <a:schemeClr val="tx1"/>
                </a:solidFill>
                <a:latin typeface="文鼎粗行楷体" panose="03000800000000000000" charset="-122"/>
                <a:ea typeface="文鼎粗行楷体" panose="03000800000000000000" charset="-122"/>
                <a:cs typeface="华文中宋" panose="02010600040101010101" charset="-122"/>
                <a:sym typeface="+mn-ea"/>
              </a:rPr>
              <a:t>A.</a:t>
            </a:r>
            <a:r>
              <a:rPr lang="zh-CN" altLang="en-US" sz="2400">
                <a:solidFill>
                  <a:srgbClr val="000000"/>
                </a:solidFill>
                <a:latin typeface="黑体" panose="02010609060101010101" charset="-122"/>
                <a:ea typeface="黑体" panose="02010609060101010101" charset="-122"/>
                <a:sym typeface="+mn-ea"/>
              </a:rPr>
              <a:t>十九大</a:t>
            </a:r>
            <a:r>
              <a:rPr lang="zh-CN" altLang="en-US" sz="2400" smtClean="0">
                <a:solidFill>
                  <a:srgbClr val="000000"/>
                </a:solidFill>
                <a:latin typeface="黑体" panose="02010609060101010101" charset="-122"/>
                <a:ea typeface="黑体" panose="02010609060101010101" charset="-122"/>
                <a:sym typeface="+mn-ea"/>
              </a:rPr>
              <a:t>：</a:t>
            </a:r>
            <a:r>
              <a:rPr kumimoji="1" lang="en-US" altLang="zh-CN" sz="2400" b="1" u="sng">
                <a:solidFill>
                  <a:schemeClr val="accent2">
                    <a:lumMod val="50000"/>
                  </a:schemeClr>
                </a:solidFill>
                <a:latin typeface="文鼎粗行楷体" panose="03000800000000000000" charset="-122"/>
                <a:ea typeface="文鼎粗行楷体" panose="03000800000000000000" charset="-122"/>
                <a:cs typeface="华文中宋" panose="02010600040101010101" charset="-122"/>
                <a:sym typeface="+mn-ea"/>
              </a:rPr>
              <a:t>中国特色社会主义进入新时代</a:t>
            </a:r>
            <a:r>
              <a:rPr kumimoji="1" lang="en-US" altLang="zh-CN" sz="2400" b="1">
                <a:solidFill>
                  <a:srgbClr val="472300"/>
                </a:solidFill>
                <a:latin typeface="文鼎粗行楷体" panose="03000800000000000000" charset="-122"/>
                <a:ea typeface="文鼎粗行楷体" panose="03000800000000000000" charset="-122"/>
                <a:cs typeface="华文中宋" panose="02010600040101010101" charset="-122"/>
                <a:sym typeface="+mn-ea"/>
              </a:rPr>
              <a:t>，</a:t>
            </a:r>
            <a:r>
              <a:rPr kumimoji="1" lang="zh-CN" altLang="en-US" sz="2400" b="1">
                <a:solidFill>
                  <a:srgbClr val="472300"/>
                </a:solidFill>
                <a:latin typeface="文鼎粗行楷体" panose="03000800000000000000" charset="-122"/>
                <a:ea typeface="文鼎粗行楷体" panose="03000800000000000000" charset="-122"/>
                <a:cs typeface="华文中宋" panose="02010600040101010101" charset="-122"/>
                <a:sym typeface="+mn-ea"/>
              </a:rPr>
              <a:t>将</a:t>
            </a:r>
            <a:r>
              <a:rPr kumimoji="1" lang="zh-CN" altLang="en-US" sz="2400" b="1" u="sng">
                <a:solidFill>
                  <a:schemeClr val="accent2">
                    <a:lumMod val="50000"/>
                  </a:schemeClr>
                </a:solidFill>
                <a:effectLst/>
                <a:latin typeface="文鼎粗行楷体" panose="03000800000000000000" charset="-122"/>
                <a:ea typeface="文鼎粗行楷体" panose="03000800000000000000" charset="-122"/>
                <a:cs typeface="文鼎粗行楷体" panose="03000800000000000000" charset="-122"/>
                <a:sym typeface="+mn-ea"/>
              </a:rPr>
              <a:t>全面深化改革总目标</a:t>
            </a:r>
            <a:r>
              <a:rPr kumimoji="1" lang="zh-CN" altLang="en-US" sz="2400" b="1">
                <a:effectLst/>
                <a:latin typeface="文鼎粗行楷体" panose="03000800000000000000" charset="-122"/>
                <a:ea typeface="文鼎粗行楷体" panose="03000800000000000000" charset="-122"/>
                <a:cs typeface="文鼎粗行楷体" panose="03000800000000000000" charset="-122"/>
                <a:sym typeface="+mn-ea"/>
              </a:rPr>
              <a:t>列为习近平新时代中国特色社会主义思想的重要内容并</a:t>
            </a:r>
            <a:r>
              <a:rPr kumimoji="1" lang="zh-CN" altLang="en-US" sz="2400" b="1" u="sng">
                <a:solidFill>
                  <a:schemeClr val="accent2">
                    <a:lumMod val="50000"/>
                  </a:schemeClr>
                </a:solidFill>
                <a:effectLst/>
                <a:latin typeface="文鼎粗行楷体" panose="03000800000000000000" charset="-122"/>
                <a:ea typeface="文鼎粗行楷体" panose="03000800000000000000" charset="-122"/>
                <a:cs typeface="文鼎粗行楷体" panose="03000800000000000000" charset="-122"/>
                <a:sym typeface="+mn-ea"/>
              </a:rPr>
              <a:t>载入党章</a:t>
            </a:r>
            <a:r>
              <a:rPr kumimoji="1" lang="zh-CN" altLang="en-US" sz="2400" b="1">
                <a:effectLst/>
                <a:latin typeface="文鼎粗行楷体" panose="03000800000000000000" charset="-122"/>
                <a:ea typeface="文鼎粗行楷体" panose="03000800000000000000" charset="-122"/>
                <a:cs typeface="文鼎粗行楷体" panose="03000800000000000000" charset="-122"/>
                <a:sym typeface="+mn-ea"/>
              </a:rPr>
              <a:t>。</a:t>
            </a:r>
            <a:r>
              <a:rPr lang="zh-CN" altLang="en-US" sz="2400">
                <a:solidFill>
                  <a:srgbClr val="000000"/>
                </a:solidFill>
                <a:latin typeface="黑体" panose="02010609060101010101" charset="-122"/>
                <a:ea typeface="黑体" panose="02010609060101010101" charset="-122"/>
                <a:sym typeface="+mn-ea"/>
              </a:rPr>
              <a:t>基础性制度体系基本形成。</a:t>
            </a:r>
          </a:p>
        </p:txBody>
      </p:sp>
      <p:sp>
        <p:nvSpPr>
          <p:cNvPr id="2" name="文本框 1"/>
          <p:cNvSpPr txBox="1"/>
          <p:nvPr>
            <p:custDataLst>
              <p:tags r:id="rId6"/>
            </p:custDataLst>
          </p:nvPr>
        </p:nvSpPr>
        <p:spPr>
          <a:xfrm>
            <a:off x="18415" y="3753485"/>
            <a:ext cx="11777345" cy="958215"/>
          </a:xfrm>
          <a:prstGeom prst="rect">
            <a:avLst/>
          </a:prstGeom>
          <a:noFill/>
        </p:spPr>
        <p:txBody>
          <a:bodyPr wrap="square" rtlCol="0" anchor="t">
            <a:spAutoFit/>
          </a:bodyPr>
          <a:lstStyle/>
          <a:p>
            <a:pPr marL="342900" indent="-342900" fontAlgn="auto">
              <a:lnSpc>
                <a:spcPts val="3380"/>
              </a:lnSpc>
              <a:buFont typeface="Wingdings"/>
              <a:buChar char="Ø"/>
            </a:pPr>
            <a:r>
              <a:rPr kumimoji="1" lang="en-US" altLang="zh-CN" sz="2400" b="1">
                <a:effectLst/>
                <a:latin typeface="文鼎粗行楷体" panose="03000800000000000000" charset="-122"/>
                <a:ea typeface="文鼎粗行楷体" panose="03000800000000000000" charset="-122"/>
                <a:cs typeface="文鼎粗行楷体" panose="03000800000000000000" charset="-122"/>
              </a:rPr>
              <a:t>B.</a:t>
            </a:r>
            <a:r>
              <a:rPr kumimoji="1" lang="zh-CN" altLang="en-US" sz="2400" b="1">
                <a:effectLst/>
                <a:latin typeface="文鼎粗行楷体" panose="03000800000000000000" charset="-122"/>
                <a:ea typeface="文鼎粗行楷体" panose="03000800000000000000" charset="-122"/>
                <a:cs typeface="文鼎粗行楷体" panose="03000800000000000000" charset="-122"/>
              </a:rPr>
              <a:t>中共十九届四中全会：</a:t>
            </a:r>
            <a:r>
              <a:rPr kumimoji="1" lang="zh-CN" altLang="en-US" sz="2400" b="1">
                <a:solidFill>
                  <a:schemeClr val="tx1"/>
                </a:solidFill>
                <a:effectLst/>
                <a:latin typeface="文鼎粗行楷体" panose="03000800000000000000" charset="-122"/>
                <a:ea typeface="文鼎粗行楷体" panose="03000800000000000000" charset="-122"/>
                <a:cs typeface="文鼎粗行楷体" panose="03000800000000000000" charset="-122"/>
              </a:rPr>
              <a:t>提出</a:t>
            </a:r>
            <a:r>
              <a:rPr kumimoji="1" lang="zh-CN" altLang="en-US" sz="2400" b="1" u="sng">
                <a:solidFill>
                  <a:schemeClr val="accent2">
                    <a:lumMod val="50000"/>
                  </a:schemeClr>
                </a:solidFill>
                <a:effectLst/>
                <a:latin typeface="文鼎粗行楷体" panose="03000800000000000000" charset="-122"/>
                <a:ea typeface="文鼎粗行楷体" panose="03000800000000000000" charset="-122"/>
                <a:cs typeface="文鼎粗行楷体" panose="03000800000000000000" charset="-122"/>
              </a:rPr>
              <a:t>坚持和完善</a:t>
            </a:r>
            <a:r>
              <a:rPr kumimoji="1" lang="zh-CN" altLang="en-US" sz="2400" b="1">
                <a:effectLst/>
                <a:latin typeface="文鼎粗行楷体" panose="03000800000000000000" charset="-122"/>
                <a:ea typeface="文鼎粗行楷体" panose="03000800000000000000" charset="-122"/>
                <a:cs typeface="文鼎粗行楷体" panose="03000800000000000000" charset="-122"/>
              </a:rPr>
              <a:t>中</a:t>
            </a:r>
            <a:r>
              <a:rPr kumimoji="1" lang="zh-CN" altLang="en-US" sz="2400" b="1">
                <a:solidFill>
                  <a:schemeClr val="tx1"/>
                </a:solidFill>
                <a:effectLst/>
                <a:latin typeface="文鼎粗行楷体" panose="03000800000000000000" charset="-122"/>
                <a:ea typeface="文鼎粗行楷体" panose="03000800000000000000" charset="-122"/>
                <a:cs typeface="文鼎粗行楷体" panose="03000800000000000000" charset="-122"/>
              </a:rPr>
              <a:t>国特色社会主义制度、推进国家治理体系和治理能力现代化的</a:t>
            </a:r>
            <a:r>
              <a:rPr kumimoji="1" lang="zh-CN" altLang="en-US" sz="2400" b="1">
                <a:effectLst/>
                <a:latin typeface="文鼎粗行楷体" panose="03000800000000000000" charset="-122"/>
                <a:ea typeface="文鼎粗行楷体" panose="03000800000000000000" charset="-122"/>
                <a:cs typeface="文鼎粗行楷体" panose="03000800000000000000" charset="-122"/>
              </a:rPr>
              <a:t>总体目标</a:t>
            </a:r>
            <a:r>
              <a:rPr kumimoji="1" lang="zh-CN" altLang="en-US" sz="2400" b="1">
                <a:solidFill>
                  <a:schemeClr val="tx1"/>
                </a:solidFill>
                <a:effectLst/>
                <a:latin typeface="文鼎粗行楷体" panose="03000800000000000000" charset="-122"/>
                <a:ea typeface="文鼎粗行楷体" panose="03000800000000000000" charset="-122"/>
                <a:cs typeface="文鼎粗行楷体" panose="03000800000000000000" charset="-122"/>
              </a:rPr>
              <a:t>。</a:t>
            </a:r>
          </a:p>
        </p:txBody>
      </p:sp>
      <p:sp>
        <p:nvSpPr>
          <p:cNvPr id="6" name="文本框 5"/>
          <p:cNvSpPr txBox="1"/>
          <p:nvPr>
            <p:custDataLst>
              <p:tags r:id="rId7"/>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3、社会主义建设新时期</a:t>
            </a:r>
          </a:p>
        </p:txBody>
      </p:sp>
      <p:sp>
        <p:nvSpPr>
          <p:cNvPr id="17" name="平行四边形 16"/>
          <p:cNvSpPr/>
          <p:nvPr>
            <p:custDataLst>
              <p:tags r:id="rId8"/>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9"/>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中国近代的改革探索</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48621" name="矩形 33"/>
          <p:cNvSpPr/>
          <p:nvPr>
            <p:custDataLst>
              <p:tags r:id="rId3"/>
            </p:custDataLst>
          </p:nvPr>
        </p:nvSpPr>
        <p:spPr>
          <a:xfrm>
            <a:off x="0" y="1143635"/>
            <a:ext cx="12192635" cy="4973320"/>
          </a:xfrm>
          <a:prstGeom prst="rect">
            <a:avLst/>
          </a:prstGeom>
          <a:solidFill>
            <a:srgbClr val="F2EFED">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 name="图片 4" descr="40年333"/>
          <p:cNvPicPr>
            <a:picLocks noChangeAspect="1"/>
          </p:cNvPicPr>
          <p:nvPr>
            <p:custDataLst>
              <p:tags r:id="rId5"/>
            </p:custDataLst>
          </p:nvPr>
        </p:nvPicPr>
        <p:blipFill>
          <a:blip r:embed="rId4">
            <a:clrChange>
              <a:clrFrom>
                <a:srgbClr val="FFFFFF">
                  <a:alpha val="100000"/>
                </a:srgbClr>
              </a:clrFrom>
              <a:clrTo>
                <a:srgbClr val="FFFFFF">
                  <a:alpha val="100000"/>
                  <a:alpha val="0"/>
                </a:srgbClr>
              </a:clrTo>
            </a:clrChange>
          </a:blip>
          <a:stretch>
            <a:fillRect/>
          </a:stretch>
        </p:blipFill>
        <p:spPr>
          <a:xfrm>
            <a:off x="8865235" y="146050"/>
            <a:ext cx="2538095" cy="1831340"/>
          </a:xfrm>
          <a:prstGeom prst="rect">
            <a:avLst/>
          </a:prstGeom>
        </p:spPr>
      </p:pic>
      <p:pic>
        <p:nvPicPr>
          <p:cNvPr id="4" name="图片 3" descr="脱贫攻坚"/>
          <p:cNvPicPr>
            <a:picLocks noChangeAspect="1"/>
          </p:cNvPicPr>
          <p:nvPr>
            <p:custDataLst>
              <p:tags r:id="rId7"/>
            </p:custDataLst>
          </p:nvPr>
        </p:nvPicPr>
        <p:blipFill>
          <a:blip r:embed="rId6"/>
          <a:stretch>
            <a:fillRect/>
          </a:stretch>
        </p:blipFill>
        <p:spPr>
          <a:xfrm>
            <a:off x="-635" y="1977390"/>
            <a:ext cx="4052570" cy="2944495"/>
          </a:xfrm>
          <a:prstGeom prst="rect">
            <a:avLst/>
          </a:prstGeom>
        </p:spPr>
      </p:pic>
      <p:sp>
        <p:nvSpPr>
          <p:cNvPr id="6" name="文本框 5"/>
          <p:cNvSpPr txBox="1"/>
          <p:nvPr>
            <p:custDataLst>
              <p:tags r:id="rId8"/>
            </p:custDataLst>
          </p:nvPr>
        </p:nvSpPr>
        <p:spPr>
          <a:xfrm>
            <a:off x="911860" y="5338445"/>
            <a:ext cx="2487295" cy="460375"/>
          </a:xfrm>
          <a:prstGeom prst="rect">
            <a:avLst/>
          </a:prstGeom>
          <a:solidFill>
            <a:srgbClr val="CC493C">
              <a:alpha val="47000"/>
            </a:srgbClr>
          </a:solidFill>
        </p:spPr>
        <p:txBody>
          <a:bodyPr wrap="square" rtlCol="0">
            <a:spAutoFit/>
          </a:bodyPr>
          <a:lstStyle/>
          <a:p>
            <a:r>
              <a:rPr lang="zh-CN" altLang="en-US" sz="2400">
                <a:latin typeface="文鼎粗行楷体" panose="03000800000000000000" charset="-122"/>
                <a:ea typeface="文鼎粗行楷体" panose="03000800000000000000" charset="-122"/>
              </a:rPr>
              <a:t>打赢脱贫攻坚战</a:t>
            </a:r>
          </a:p>
        </p:txBody>
      </p:sp>
      <p:pic>
        <p:nvPicPr>
          <p:cNvPr id="7" name="图片 6" descr="y一带一路1"/>
          <p:cNvPicPr>
            <a:picLocks noChangeAspect="1"/>
          </p:cNvPicPr>
          <p:nvPr>
            <p:custDataLst>
              <p:tags r:id="rId10"/>
            </p:custDataLst>
          </p:nvPr>
        </p:nvPicPr>
        <p:blipFill>
          <a:blip r:embed="rId9"/>
          <a:srcRect b="16822"/>
          <a:stretch>
            <a:fillRect/>
          </a:stretch>
        </p:blipFill>
        <p:spPr>
          <a:xfrm>
            <a:off x="4052570" y="1977390"/>
            <a:ext cx="4056380" cy="2944495"/>
          </a:xfrm>
          <a:prstGeom prst="rect">
            <a:avLst/>
          </a:prstGeom>
        </p:spPr>
      </p:pic>
      <p:sp>
        <p:nvSpPr>
          <p:cNvPr id="8" name="文本框 7"/>
          <p:cNvSpPr txBox="1"/>
          <p:nvPr>
            <p:custDataLst>
              <p:tags r:id="rId11"/>
            </p:custDataLst>
          </p:nvPr>
        </p:nvSpPr>
        <p:spPr>
          <a:xfrm>
            <a:off x="4697095" y="5338445"/>
            <a:ext cx="2734310" cy="460375"/>
          </a:xfrm>
          <a:prstGeom prst="rect">
            <a:avLst/>
          </a:prstGeom>
          <a:solidFill>
            <a:srgbClr val="CC493C">
              <a:alpha val="47000"/>
            </a:srgbClr>
          </a:solidFill>
        </p:spPr>
        <p:txBody>
          <a:bodyPr wrap="square" rtlCol="0">
            <a:spAutoFit/>
          </a:bodyPr>
          <a:lstStyle/>
          <a:p>
            <a:r>
              <a:rPr lang="en-US" altLang="zh-CN" sz="2400">
                <a:latin typeface="文鼎粗行楷体" panose="03000800000000000000" charset="-122"/>
                <a:ea typeface="文鼎粗行楷体" panose="03000800000000000000" charset="-122"/>
              </a:rPr>
              <a:t>“</a:t>
            </a:r>
            <a:r>
              <a:rPr lang="zh-CN" altLang="en-US" sz="2400">
                <a:latin typeface="文鼎粗行楷体" panose="03000800000000000000" charset="-122"/>
                <a:ea typeface="文鼎粗行楷体" panose="03000800000000000000" charset="-122"/>
              </a:rPr>
              <a:t>一带一路</a:t>
            </a:r>
            <a:r>
              <a:rPr lang="en-US" altLang="zh-CN" sz="2400">
                <a:latin typeface="文鼎粗行楷体" panose="03000800000000000000" charset="-122"/>
                <a:ea typeface="文鼎粗行楷体" panose="03000800000000000000" charset="-122"/>
              </a:rPr>
              <a:t>”</a:t>
            </a:r>
            <a:r>
              <a:rPr lang="zh-CN" altLang="en-US" sz="2400">
                <a:latin typeface="文鼎粗行楷体" panose="03000800000000000000" charset="-122"/>
                <a:ea typeface="文鼎粗行楷体" panose="03000800000000000000" charset="-122"/>
              </a:rPr>
              <a:t>建设</a:t>
            </a:r>
          </a:p>
        </p:txBody>
      </p:sp>
      <p:pic>
        <p:nvPicPr>
          <p:cNvPr id="9" name="图片 8" descr="改革开放40"/>
          <p:cNvPicPr>
            <a:picLocks noChangeAspect="1"/>
          </p:cNvPicPr>
          <p:nvPr>
            <p:custDataLst>
              <p:tags r:id="rId13"/>
            </p:custDataLst>
          </p:nvPr>
        </p:nvPicPr>
        <p:blipFill>
          <a:blip r:embed="rId12"/>
          <a:stretch>
            <a:fillRect/>
          </a:stretch>
        </p:blipFill>
        <p:spPr>
          <a:xfrm>
            <a:off x="8077200" y="1977390"/>
            <a:ext cx="4114165" cy="2950845"/>
          </a:xfrm>
          <a:prstGeom prst="rect">
            <a:avLst/>
          </a:prstGeom>
        </p:spPr>
      </p:pic>
      <p:sp>
        <p:nvSpPr>
          <p:cNvPr id="11" name="文本框 10"/>
          <p:cNvSpPr txBox="1"/>
          <p:nvPr>
            <p:custDataLst>
              <p:tags r:id="rId14"/>
            </p:custDataLst>
          </p:nvPr>
        </p:nvSpPr>
        <p:spPr>
          <a:xfrm>
            <a:off x="8651240" y="5338445"/>
            <a:ext cx="2966085" cy="460375"/>
          </a:xfrm>
          <a:prstGeom prst="rect">
            <a:avLst/>
          </a:prstGeom>
          <a:solidFill>
            <a:srgbClr val="CC493C">
              <a:alpha val="47000"/>
            </a:srgbClr>
          </a:solidFill>
        </p:spPr>
        <p:txBody>
          <a:bodyPr wrap="square" rtlCol="0">
            <a:spAutoFit/>
          </a:bodyPr>
          <a:lstStyle/>
          <a:p>
            <a:r>
              <a:rPr lang="zh-CN" altLang="en-US" sz="2400">
                <a:latin typeface="文鼎粗行楷体" panose="03000800000000000000" charset="-122"/>
                <a:ea typeface="文鼎粗行楷体" panose="03000800000000000000" charset="-122"/>
              </a:rPr>
              <a:t>改革开放</a:t>
            </a:r>
            <a:r>
              <a:rPr lang="en-US" altLang="zh-CN" sz="2400">
                <a:latin typeface="文鼎粗行楷体" panose="03000800000000000000" charset="-122"/>
                <a:ea typeface="文鼎粗行楷体" panose="03000800000000000000" charset="-122"/>
              </a:rPr>
              <a:t>40</a:t>
            </a:r>
            <a:r>
              <a:rPr lang="zh-CN" altLang="en-US" sz="2400">
                <a:latin typeface="文鼎粗行楷体" panose="03000800000000000000" charset="-122"/>
                <a:ea typeface="文鼎粗行楷体" panose="03000800000000000000" charset="-122"/>
              </a:rPr>
              <a:t>年的城市</a:t>
            </a:r>
          </a:p>
        </p:txBody>
      </p:sp>
      <p:sp>
        <p:nvSpPr>
          <p:cNvPr id="10" name="标题 3"/>
          <p:cNvSpPr>
            <a:spLocks noGrp="1"/>
          </p:cNvSpPr>
          <p:nvPr>
            <p:custDataLst>
              <p:tags r:id="rId15"/>
            </p:custDataLst>
          </p:nvPr>
        </p:nvSpPr>
        <p:spPr>
          <a:xfrm>
            <a:off x="1430814" y="1538129"/>
            <a:ext cx="7434263" cy="531019"/>
          </a:xfrm>
          <a:prstGeom prst="rect">
            <a:avLst/>
          </a:prstGeom>
          <a:noFill/>
          <a:ln w="19050">
            <a:no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黑体" panose="02010609060101010101" charset="-122"/>
                <a:ea typeface="黑体" panose="02010609060101010101" charset="-122"/>
                <a:cs typeface="黑体" panose="02010609060101010101" charset="-122"/>
              </a:rPr>
              <a:t>改革开放的意义</a:t>
            </a:r>
          </a:p>
        </p:txBody>
      </p:sp>
      <p:sp>
        <p:nvSpPr>
          <p:cNvPr id="2" name="文本框 1"/>
          <p:cNvSpPr txBox="1"/>
          <p:nvPr>
            <p:custDataLst>
              <p:tags r:id="rId16"/>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3、社会主义建设新时期</a:t>
            </a:r>
          </a:p>
        </p:txBody>
      </p:sp>
      <p:sp>
        <p:nvSpPr>
          <p:cNvPr id="17" name="平行四边形 16"/>
          <p:cNvSpPr/>
          <p:nvPr>
            <p:custDataLst>
              <p:tags r:id="rId17"/>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18"/>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中国近代的改革探索</a:t>
            </a:r>
          </a:p>
        </p:txBody>
      </p:sp>
    </p:spTree>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48621" name="矩形 33"/>
          <p:cNvSpPr/>
          <p:nvPr>
            <p:custDataLst>
              <p:tags r:id="rId3"/>
            </p:custDataLst>
          </p:nvPr>
        </p:nvSpPr>
        <p:spPr>
          <a:xfrm>
            <a:off x="0" y="1143635"/>
            <a:ext cx="12192635" cy="4973320"/>
          </a:xfrm>
          <a:prstGeom prst="rect">
            <a:avLst/>
          </a:prstGeom>
          <a:solidFill>
            <a:srgbClr val="F2EFED">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descr="改2"/>
          <p:cNvPicPr>
            <a:picLocks noChangeAspect="1"/>
          </p:cNvPicPr>
          <p:nvPr>
            <p:custDataLst>
              <p:tags r:id="rId5"/>
            </p:custDataLst>
          </p:nvPr>
        </p:nvPicPr>
        <p:blipFill>
          <a:blip r:embed="rId4"/>
          <a:srcRect b="4401"/>
          <a:stretch>
            <a:fillRect/>
          </a:stretch>
        </p:blipFill>
        <p:spPr>
          <a:xfrm>
            <a:off x="492125" y="1218565"/>
            <a:ext cx="4378960" cy="4419600"/>
          </a:xfrm>
          <a:prstGeom prst="rect">
            <a:avLst/>
          </a:prstGeom>
        </p:spPr>
      </p:pic>
      <p:sp>
        <p:nvSpPr>
          <p:cNvPr id="11" name="矩形 13"/>
          <p:cNvSpPr/>
          <p:nvPr>
            <p:custDataLst>
              <p:tags r:id="rId6"/>
            </p:custDataLst>
          </p:nvPr>
        </p:nvSpPr>
        <p:spPr>
          <a:xfrm>
            <a:off x="1175385" y="5656580"/>
            <a:ext cx="3061970" cy="460375"/>
          </a:xfrm>
          <a:prstGeom prst="rect">
            <a:avLst/>
          </a:prstGeom>
        </p:spPr>
        <p:txBody>
          <a:bodyPr wrap="square">
            <a:spAutoFit/>
          </a:bodyPr>
          <a:lstStyle/>
          <a:p>
            <a:pPr algn="l"/>
            <a:r>
              <a:rPr kumimoji="1" lang="zh-CN" sz="2400">
                <a:solidFill>
                  <a:srgbClr val="472300"/>
                </a:solidFill>
                <a:latin typeface="文鼎粗行楷体" panose="03000800000000000000" charset="-122"/>
                <a:ea typeface="文鼎粗行楷体" panose="03000800000000000000" charset="-122"/>
                <a:cs typeface="华文中宋" panose="02010600040101010101" charset="-122"/>
                <a:sym typeface="+mn-ea"/>
              </a:rPr>
              <a:t>改革开放前后的深圳</a:t>
            </a:r>
          </a:p>
        </p:txBody>
      </p:sp>
      <p:sp>
        <p:nvSpPr>
          <p:cNvPr id="6" name="文本框 5"/>
          <p:cNvSpPr txBox="1"/>
          <p:nvPr>
            <p:custDataLst>
              <p:tags r:id="rId7"/>
            </p:custDataLst>
          </p:nvPr>
        </p:nvSpPr>
        <p:spPr>
          <a:xfrm>
            <a:off x="5030470" y="2106930"/>
            <a:ext cx="7015480" cy="3046095"/>
          </a:xfrm>
          <a:prstGeom prst="rect">
            <a:avLst/>
          </a:prstGeom>
          <a:noFill/>
        </p:spPr>
        <p:txBody>
          <a:bodyPr wrap="square" rtlCol="0">
            <a:spAutoFit/>
          </a:bodyPr>
          <a:lstStyle/>
          <a:p>
            <a:r>
              <a:rPr lang="zh-CN" altLang="en-US" sz="3200" b="1">
                <a:solidFill>
                  <a:srgbClr val="FF0000"/>
                </a:solidFill>
                <a:latin typeface="文鼎粗行楷体" panose="03000800000000000000" charset="-122"/>
                <a:ea typeface="文鼎粗行楷体" panose="03000800000000000000" charset="-122"/>
                <a:cs typeface="文鼎粗行楷体" panose="03000800000000000000" charset="-122"/>
              </a:rPr>
              <a:t>改革开放是党和人民大踏步赶上时代的重要法宝，是坚持和发展中国特色社会主义的必由之路，是决定当代中国命运的关键一招，也是决定实现"两个一百年"奋斗目标、实现中华民族伟大复兴的关键一招。</a:t>
            </a:r>
          </a:p>
        </p:txBody>
      </p:sp>
      <p:pic>
        <p:nvPicPr>
          <p:cNvPr id="5" name="图片 4" descr="40年333"/>
          <p:cNvPicPr>
            <a:picLocks noChangeAspect="1"/>
          </p:cNvPicPr>
          <p:nvPr>
            <p:custDataLst>
              <p:tags r:id="rId9"/>
            </p:custDataLst>
          </p:nvPr>
        </p:nvPicPr>
        <p:blipFill>
          <a:blip r:embed="rId8">
            <a:clrChange>
              <a:clrFrom>
                <a:srgbClr val="FFFFFF">
                  <a:alpha val="100000"/>
                </a:srgbClr>
              </a:clrFrom>
              <a:clrTo>
                <a:srgbClr val="FFFFFF">
                  <a:alpha val="100000"/>
                  <a:alpha val="0"/>
                </a:srgbClr>
              </a:clrTo>
            </a:clrChange>
          </a:blip>
          <a:stretch>
            <a:fillRect/>
          </a:stretch>
        </p:blipFill>
        <p:spPr>
          <a:xfrm>
            <a:off x="8856980" y="128270"/>
            <a:ext cx="2562860" cy="1842135"/>
          </a:xfrm>
          <a:prstGeom prst="rect">
            <a:avLst/>
          </a:prstGeom>
        </p:spPr>
      </p:pic>
      <p:sp>
        <p:nvSpPr>
          <p:cNvPr id="7" name="标题 3"/>
          <p:cNvSpPr>
            <a:spLocks noGrp="1"/>
          </p:cNvSpPr>
          <p:nvPr>
            <p:custDataLst>
              <p:tags r:id="rId10"/>
            </p:custDataLst>
          </p:nvPr>
        </p:nvSpPr>
        <p:spPr>
          <a:xfrm>
            <a:off x="1422559" y="1350169"/>
            <a:ext cx="7434263" cy="531019"/>
          </a:xfrm>
          <a:prstGeom prst="rect">
            <a:avLst/>
          </a:prstGeom>
          <a:noFill/>
          <a:ln w="19050">
            <a:noFill/>
          </a:ln>
        </p:spPr>
        <p:txBody>
          <a:bodyPr vert="horz" lIns="68562" tIns="34281" rIns="68562" bIns="34281" rtlCol="0" anchor="ctr">
            <a:normAutofit/>
          </a:bodyPr>
          <a:lstStyle>
            <a:lvl1pPr algn="l" defTabSz="914400" rtl="0" eaLnBrk="1" latinLnBrk="0" hangingPunct="1">
              <a:lnSpc>
                <a:spcPct val="90000"/>
              </a:lnSpc>
              <a:spcBef>
                <a:spcPct val="0"/>
              </a:spcBef>
              <a:buNone/>
              <a:defRPr sz="4400" kern="1200">
                <a:solidFill>
                  <a:sysClr val="windowText" lastClr="000000"/>
                </a:solidFill>
                <a:latin typeface="Calibri"/>
                <a:ea typeface="+mn-ea"/>
                <a:cs typeface="+mn-ea"/>
              </a:defRPr>
            </a:lvl1pPr>
          </a:lstStyle>
          <a:p>
            <a:r>
              <a:rPr lang="zh-CN" sz="2700" b="1">
                <a:solidFill>
                  <a:schemeClr val="tx1"/>
                </a:solidFill>
                <a:latin typeface="黑体" panose="02010609060101010101" charset="-122"/>
                <a:ea typeface="黑体" panose="02010609060101010101" charset="-122"/>
                <a:cs typeface="黑体" panose="02010609060101010101" charset="-122"/>
              </a:rPr>
              <a:t>改革开放的意义</a:t>
            </a:r>
          </a:p>
        </p:txBody>
      </p:sp>
      <p:sp>
        <p:nvSpPr>
          <p:cNvPr id="2" name="文本框 1"/>
          <p:cNvSpPr txBox="1"/>
          <p:nvPr>
            <p:custDataLst>
              <p:tags r:id="rId11"/>
            </p:custDataLst>
          </p:nvPr>
        </p:nvSpPr>
        <p:spPr>
          <a:xfrm>
            <a:off x="4937760" y="349885"/>
            <a:ext cx="7480935" cy="480695"/>
          </a:xfrm>
          <a:prstGeom prst="rect">
            <a:avLst/>
          </a:prstGeom>
          <a:noFill/>
        </p:spPr>
        <p:txBody>
          <a:bodyPr wrap="square" lIns="101600" tIns="0" rIns="82550" bIns="0" rtlCol="0">
            <a:noAutofit/>
          </a:bodyPr>
          <a:lstStyle>
            <a:defPPr>
              <a:defRPr lang="zh-CN"/>
            </a:defPPr>
            <a:lvl1pPr fontAlgn="auto">
              <a:lnSpc>
                <a:spcPct val="130000"/>
              </a:lnSpc>
              <a:defRPr sz="1600" spc="150">
                <a:uFillTx/>
              </a:defRPr>
            </a:lvl1pPr>
          </a:lstStyle>
          <a:p>
            <a:pPr marL="0" indent="0" algn="l">
              <a:lnSpc>
                <a:spcPct val="130000"/>
              </a:lnSpc>
              <a:spcBef>
                <a:spcPct val="0"/>
              </a:spcBef>
              <a:spcAft>
                <a:spcPct val="0"/>
              </a:spcAft>
              <a:buSzTx/>
            </a:pPr>
            <a:r>
              <a:rPr sz="2400" b="1" spc="0">
                <a:solidFill>
                  <a:srgbClr val="FF0000"/>
                </a:solidFill>
                <a:uFillTx/>
                <a:latin typeface="黑体" panose="02010609060101010101" charset="-122"/>
                <a:ea typeface="黑体" panose="02010609060101010101" charset="-122"/>
                <a:cs typeface="黑体" panose="02010609060101010101" charset="-122"/>
              </a:rPr>
              <a:t>3、社会主义建设新时期</a:t>
            </a:r>
          </a:p>
        </p:txBody>
      </p:sp>
      <p:sp>
        <p:nvSpPr>
          <p:cNvPr id="17" name="平行四边形 16"/>
          <p:cNvSpPr/>
          <p:nvPr>
            <p:custDataLst>
              <p:tags r:id="rId12"/>
            </p:custDataLst>
          </p:nvPr>
        </p:nvSpPr>
        <p:spPr>
          <a:xfrm>
            <a:off x="342900" y="317500"/>
            <a:ext cx="3911600" cy="495300"/>
          </a:xfrm>
          <a:prstGeom prst="parallelogram">
            <a:avLst>
              <a:gd name="adj" fmla="val 30611"/>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20" name="文本框 19"/>
          <p:cNvSpPr txBox="1"/>
          <p:nvPr>
            <p:custDataLst>
              <p:tags r:id="rId13"/>
            </p:custDataLst>
          </p:nvPr>
        </p:nvSpPr>
        <p:spPr>
          <a:xfrm>
            <a:off x="344805" y="203835"/>
            <a:ext cx="3911600" cy="460375"/>
          </a:xfrm>
          <a:prstGeom prst="rect">
            <a:avLst/>
          </a:prstGeom>
          <a:solidFill>
            <a:srgbClr val="FF0000"/>
          </a:solidFill>
        </p:spPr>
        <p:txBody>
          <a:bodyPr wrap="square" rtlCol="0">
            <a:spAutoFit/>
          </a:bodyPr>
          <a:lstStyle/>
          <a:p>
            <a:r>
              <a:rPr lang="zh-CN" altLang="en-US" sz="2400" b="1">
                <a:solidFill>
                  <a:schemeClr val="bg1"/>
                </a:solidFill>
                <a:latin typeface="微软雅黑" charset="-122"/>
                <a:ea typeface="微软雅黑" charset="-122"/>
              </a:rPr>
              <a:t>中国近代的改革探索</a:t>
            </a:r>
          </a:p>
        </p:txBody>
      </p:sp>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 name="矩形 2"/>
          <p:cNvSpPr/>
          <p:nvPr>
            <p:custDataLst>
              <p:tags r:id="rId3"/>
            </p:custDataLst>
          </p:nvPr>
        </p:nvSpPr>
        <p:spPr>
          <a:xfrm>
            <a:off x="738605" y="231845"/>
            <a:ext cx="10757386" cy="1124585"/>
          </a:xfrm>
          <a:prstGeom prst="rect">
            <a:avLst/>
          </a:prstGeom>
          <a:solidFill>
            <a:srgbClr val="FFFF00"/>
          </a:solidFill>
          <a:ln>
            <a:solidFill>
              <a:srgbClr val="FFFF00"/>
            </a:solidFill>
          </a:ln>
        </p:spPr>
        <p:txBody>
          <a:bodyPr wrap="square">
            <a:spAutoFit/>
          </a:bodyPr>
          <a:lstStyle/>
          <a:p>
            <a:r>
              <a:rPr lang="en-US" altLang="zh-CN" sz="3360" smtClean="0">
                <a:solidFill>
                  <a:srgbClr val="FF0000"/>
                </a:solidFill>
                <a:latin typeface="隶书" charset="0"/>
                <a:ea typeface="隶书" charset="0"/>
              </a:rPr>
              <a:t>【</a:t>
            </a:r>
            <a:r>
              <a:rPr lang="zh-CN" altLang="en-US" sz="3360" smtClean="0">
                <a:solidFill>
                  <a:srgbClr val="FF0000"/>
                </a:solidFill>
                <a:latin typeface="隶书" charset="0"/>
                <a:ea typeface="隶书" charset="0"/>
              </a:rPr>
              <a:t>探究</a:t>
            </a:r>
            <a:r>
              <a:rPr lang="en-US" altLang="zh-CN" sz="3360" smtClean="0">
                <a:solidFill>
                  <a:srgbClr val="FF0000"/>
                </a:solidFill>
                <a:latin typeface="隶书" charset="0"/>
                <a:ea typeface="隶书" charset="0"/>
              </a:rPr>
              <a:t>】</a:t>
            </a:r>
            <a:r>
              <a:rPr lang="zh-CN" altLang="en-US" sz="3360" smtClean="0">
                <a:solidFill>
                  <a:srgbClr val="FF0000"/>
                </a:solidFill>
                <a:latin typeface="隶书" charset="0"/>
                <a:ea typeface="隶书" charset="0"/>
              </a:rPr>
              <a:t>结合课文，指出</a:t>
            </a:r>
            <a:r>
              <a:rPr lang="en-US" altLang="zh-CN" sz="3360" smtClean="0">
                <a:solidFill>
                  <a:srgbClr val="FF0000"/>
                </a:solidFill>
                <a:latin typeface="隶书" charset="0"/>
                <a:ea typeface="隶书" charset="0"/>
              </a:rPr>
              <a:t>40</a:t>
            </a:r>
            <a:r>
              <a:rPr lang="zh-CN" altLang="en-US" sz="3360" smtClean="0">
                <a:solidFill>
                  <a:srgbClr val="FF0000"/>
                </a:solidFill>
                <a:latin typeface="隶书" charset="0"/>
                <a:ea typeface="隶书" charset="0"/>
              </a:rPr>
              <a:t>年来，改革开放取得的伟大成就为中国社会主义现代化建设积累了哪些宝贵经验？</a:t>
            </a:r>
          </a:p>
        </p:txBody>
      </p:sp>
      <p:sp>
        <p:nvSpPr>
          <p:cNvPr id="4" name="TextBox 3"/>
          <p:cNvSpPr txBox="1"/>
          <p:nvPr>
            <p:custDataLst>
              <p:tags r:id="rId4"/>
            </p:custDataLst>
          </p:nvPr>
        </p:nvSpPr>
        <p:spPr>
          <a:xfrm>
            <a:off x="911424" y="1320319"/>
            <a:ext cx="10455562" cy="5367020"/>
          </a:xfrm>
          <a:prstGeom prst="rect">
            <a:avLst/>
          </a:prstGeom>
          <a:noFill/>
        </p:spPr>
        <p:txBody>
          <a:bodyPr wrap="square" rtlCol="0">
            <a:spAutoFit/>
          </a:bodyPr>
          <a:lstStyle/>
          <a:p>
            <a:r>
              <a:rPr lang="zh-CN" altLang="en-US" sz="3120" smtClean="0">
                <a:latin typeface="隶书" charset="0"/>
                <a:ea typeface="隶书" charset="0"/>
              </a:rPr>
              <a:t>经验：</a:t>
            </a:r>
            <a:endParaRPr lang="en-US" altLang="zh-CN" sz="3120" smtClean="0">
              <a:latin typeface="隶书" panose="02010509060101010101" charset="-122"/>
              <a:ea typeface="隶书" panose="02010509060101010101" charset="-122"/>
            </a:endParaRPr>
          </a:p>
          <a:p>
            <a:r>
              <a:rPr lang="zh-CN" altLang="en-US" sz="3120" smtClean="0">
                <a:latin typeface="隶书" charset="0"/>
                <a:ea typeface="隶书" charset="0"/>
              </a:rPr>
              <a:t>①坚持马克思主义基本原理与国情相结合，</a:t>
            </a:r>
            <a:r>
              <a:rPr lang="zh-CN" altLang="en-US" sz="3120" smtClean="0">
                <a:solidFill>
                  <a:srgbClr val="FF0000"/>
                </a:solidFill>
                <a:latin typeface="隶书" charset="0"/>
                <a:ea typeface="隶书" charset="0"/>
              </a:rPr>
              <a:t>选择适合中国国情的的独特发展道路；</a:t>
            </a:r>
            <a:endParaRPr lang="en-US" altLang="zh-CN" sz="3120" smtClean="0">
              <a:solidFill>
                <a:srgbClr val="FF0000"/>
              </a:solidFill>
              <a:latin typeface="隶书" panose="02010509060101010101" charset="-122"/>
              <a:ea typeface="隶书" panose="02010509060101010101" charset="-122"/>
            </a:endParaRPr>
          </a:p>
          <a:p>
            <a:r>
              <a:rPr lang="zh-CN" altLang="en-US" sz="3120" smtClean="0">
                <a:latin typeface="隶书" charset="0"/>
                <a:ea typeface="隶书" charset="0"/>
              </a:rPr>
              <a:t>②坚持发展，特别是</a:t>
            </a:r>
            <a:r>
              <a:rPr lang="zh-CN" altLang="en-US" sz="3120" smtClean="0">
                <a:solidFill>
                  <a:srgbClr val="FF0000"/>
                </a:solidFill>
                <a:latin typeface="隶书" charset="0"/>
                <a:ea typeface="隶书" charset="0"/>
              </a:rPr>
              <a:t>经济工作摆在首位；</a:t>
            </a:r>
            <a:endParaRPr lang="en-US" altLang="zh-CN" sz="3120" smtClean="0">
              <a:latin typeface="隶书" charset="0"/>
              <a:ea typeface="隶书" charset="0"/>
            </a:endParaRPr>
          </a:p>
          <a:p>
            <a:r>
              <a:rPr lang="zh-CN" altLang="en-US" sz="3120" smtClean="0">
                <a:latin typeface="隶书" charset="0"/>
                <a:ea typeface="隶书" charset="0"/>
              </a:rPr>
              <a:t>③</a:t>
            </a:r>
            <a:r>
              <a:rPr lang="zh-CN" altLang="en-US" sz="3120" smtClean="0">
                <a:solidFill>
                  <a:srgbClr val="FF0000"/>
                </a:solidFill>
                <a:latin typeface="隶书" charset="0"/>
                <a:ea typeface="隶书" charset="0"/>
              </a:rPr>
              <a:t>始终坚持以人民为中心，</a:t>
            </a:r>
            <a:r>
              <a:rPr lang="zh-CN" altLang="en-US" sz="3120" smtClean="0">
                <a:latin typeface="隶书" charset="0"/>
                <a:ea typeface="隶书" charset="0"/>
              </a:rPr>
              <a:t>充分调动广大人民群众的积极性和创造性；</a:t>
            </a:r>
            <a:endParaRPr lang="en-US" altLang="zh-CN" sz="3120" smtClean="0">
              <a:latin typeface="隶书" charset="0"/>
              <a:ea typeface="隶书" charset="0"/>
            </a:endParaRPr>
          </a:p>
          <a:p>
            <a:r>
              <a:rPr lang="zh-CN" altLang="en-US" sz="3120" smtClean="0">
                <a:latin typeface="隶书" charset="0"/>
                <a:ea typeface="隶书" charset="0"/>
              </a:rPr>
              <a:t>④坚持解放思想、实事求是、</a:t>
            </a:r>
            <a:r>
              <a:rPr lang="zh-CN" altLang="en-US" sz="3120" smtClean="0">
                <a:solidFill>
                  <a:srgbClr val="FF0000"/>
                </a:solidFill>
                <a:latin typeface="隶书" charset="0"/>
                <a:ea typeface="隶书" charset="0"/>
              </a:rPr>
              <a:t>与时俱进，把握时代发展的潮流，以开放的姿态融入世界</a:t>
            </a:r>
            <a:r>
              <a:rPr lang="zh-CN" altLang="en-US" sz="3120" smtClean="0">
                <a:latin typeface="隶书" charset="0"/>
                <a:ea typeface="隶书" charset="0"/>
              </a:rPr>
              <a:t>；</a:t>
            </a:r>
            <a:endParaRPr lang="en-US" altLang="zh-CN" sz="3120" smtClean="0">
              <a:latin typeface="隶书" charset="0"/>
              <a:ea typeface="隶书" charset="0"/>
            </a:endParaRPr>
          </a:p>
          <a:p>
            <a:r>
              <a:rPr lang="zh-CN" altLang="en-US" sz="3120" smtClean="0">
                <a:latin typeface="隶书" charset="0"/>
                <a:ea typeface="隶书" charset="0"/>
              </a:rPr>
              <a:t>⑤</a:t>
            </a:r>
            <a:r>
              <a:rPr lang="zh-CN" altLang="en-US" sz="3120" smtClean="0">
                <a:solidFill>
                  <a:srgbClr val="FF0000"/>
                </a:solidFill>
                <a:latin typeface="隶书" charset="0"/>
                <a:ea typeface="隶书" charset="0"/>
              </a:rPr>
              <a:t>重视维护国内环境的稳定；</a:t>
            </a:r>
            <a:endParaRPr lang="en-US" altLang="zh-CN" sz="3120" smtClean="0">
              <a:latin typeface="隶书" charset="0"/>
              <a:ea typeface="隶书" charset="0"/>
            </a:endParaRPr>
          </a:p>
          <a:p>
            <a:r>
              <a:rPr lang="zh-CN" altLang="en-US" sz="3120" smtClean="0">
                <a:latin typeface="隶书" charset="0"/>
                <a:ea typeface="隶书" charset="0"/>
              </a:rPr>
              <a:t>⑥</a:t>
            </a:r>
            <a:r>
              <a:rPr lang="zh-CN" altLang="en-US" sz="3120" smtClean="0">
                <a:solidFill>
                  <a:srgbClr val="FF0000"/>
                </a:solidFill>
                <a:latin typeface="隶书" charset="0"/>
                <a:ea typeface="隶书" charset="0"/>
              </a:rPr>
              <a:t>制定了一系列完整的规划，</a:t>
            </a:r>
            <a:r>
              <a:rPr lang="zh-CN" altLang="en-US" sz="3120" smtClean="0">
                <a:latin typeface="隶书" charset="0"/>
                <a:ea typeface="隶书" charset="0"/>
              </a:rPr>
              <a:t>且积极地促进和保护竞争意识和竞争环境。</a:t>
            </a:r>
            <a:endParaRPr lang="en-US" altLang="zh-CN" sz="3120" smtClean="0">
              <a:latin typeface="隶书" charset="0"/>
              <a:ea typeface="隶书"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strips(down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07522" name="文本框 4"/>
          <p:cNvSpPr txBox="1">
            <a:spLocks noChangeArrowheads="1"/>
          </p:cNvSpPr>
          <p:nvPr>
            <p:custDataLst>
              <p:tags r:id="rId3"/>
            </p:custDataLst>
          </p:nvPr>
        </p:nvSpPr>
        <p:spPr bwMode="auto">
          <a:xfrm>
            <a:off x="234951" y="766233"/>
            <a:ext cx="4751916" cy="69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69" tIns="60934" rIns="121869" bIns="60934">
            <a:spAutoFit/>
          </a:bodyPr>
          <a:lstStyle>
            <a:lvl1pPr>
              <a:defRPr>
                <a:solidFill>
                  <a:schemeClr val="tx1"/>
                </a:solidFill>
                <a:latin typeface="Calibri"/>
                <a:ea typeface="宋体" pitchFamily="2" charset="-122"/>
              </a:defRPr>
            </a:lvl1pPr>
            <a:lvl2pPr marL="742950" indent="-285750">
              <a:defRPr>
                <a:solidFill>
                  <a:schemeClr val="tx1"/>
                </a:solidFill>
                <a:latin typeface="Calibri"/>
                <a:ea typeface="宋体" pitchFamily="2" charset="-122"/>
              </a:defRPr>
            </a:lvl2pPr>
            <a:lvl3pPr marL="1143000" indent="-228600">
              <a:defRPr>
                <a:solidFill>
                  <a:schemeClr val="tx1"/>
                </a:solidFill>
                <a:latin typeface="Calibri"/>
                <a:ea typeface="宋体" pitchFamily="2" charset="-122"/>
              </a:defRPr>
            </a:lvl3pPr>
            <a:lvl4pPr marL="1600200" indent="-228600">
              <a:defRPr>
                <a:solidFill>
                  <a:schemeClr val="tx1"/>
                </a:solidFill>
                <a:latin typeface="Calibri"/>
                <a:ea typeface="宋体" pitchFamily="2" charset="-122"/>
              </a:defRPr>
            </a:lvl4pPr>
            <a:lvl5pPr marL="2057400" indent="-228600">
              <a:defRPr>
                <a:solidFill>
                  <a:schemeClr val="tx1"/>
                </a:solidFill>
                <a:latin typeface="Calibri"/>
                <a:ea typeface="宋体" pitchFamily="2" charset="-122"/>
              </a:defRPr>
            </a:lvl5pPr>
            <a:lvl6pPr marL="2514600" indent="-228600" eaLnBrk="0" fontAlgn="base" hangingPunct="0">
              <a:spcBef>
                <a:spcPct val="0"/>
              </a:spcBef>
              <a:spcAft>
                <a:spcPct val="0"/>
              </a:spcAft>
              <a:defRPr>
                <a:solidFill>
                  <a:schemeClr val="tx1"/>
                </a:solidFill>
                <a:latin typeface="Calibri"/>
                <a:ea typeface="宋体" pitchFamily="2" charset="-122"/>
              </a:defRPr>
            </a:lvl6pPr>
            <a:lvl7pPr marL="2971800" indent="-228600" eaLnBrk="0" fontAlgn="base" hangingPunct="0">
              <a:spcBef>
                <a:spcPct val="0"/>
              </a:spcBef>
              <a:spcAft>
                <a:spcPct val="0"/>
              </a:spcAft>
              <a:defRPr>
                <a:solidFill>
                  <a:schemeClr val="tx1"/>
                </a:solidFill>
                <a:latin typeface="Calibri"/>
                <a:ea typeface="宋体" pitchFamily="2" charset="-122"/>
              </a:defRPr>
            </a:lvl7pPr>
            <a:lvl8pPr marL="3429000" indent="-228600" eaLnBrk="0" fontAlgn="base" hangingPunct="0">
              <a:spcBef>
                <a:spcPct val="0"/>
              </a:spcBef>
              <a:spcAft>
                <a:spcPct val="0"/>
              </a:spcAft>
              <a:defRPr>
                <a:solidFill>
                  <a:schemeClr val="tx1"/>
                </a:solidFill>
                <a:latin typeface="Calibri"/>
                <a:ea typeface="宋体" pitchFamily="2" charset="-122"/>
              </a:defRPr>
            </a:lvl8pPr>
            <a:lvl9pPr marL="3886200" indent="-228600" eaLnBrk="0" fontAlgn="base" hangingPunct="0">
              <a:spcBef>
                <a:spcPct val="0"/>
              </a:spcBef>
              <a:spcAft>
                <a:spcPct val="0"/>
              </a:spcAft>
              <a:defRPr>
                <a:solidFill>
                  <a:schemeClr val="tx1"/>
                </a:solidFill>
                <a:latin typeface="Calibri"/>
                <a:ea typeface="宋体" pitchFamily="2" charset="-122"/>
              </a:defRPr>
            </a:lvl9pPr>
          </a:lstStyle>
          <a:p>
            <a:pPr eaLnBrk="1" hangingPunct="1"/>
            <a:r>
              <a:rPr lang="zh-CN" altLang="en-US" sz="3735" b="1">
                <a:solidFill>
                  <a:srgbClr val="FF0000"/>
                </a:solidFill>
                <a:latin typeface="黑体" panose="02010609060101010101" charset="-122"/>
                <a:ea typeface="黑体" panose="02010609060101010101" charset="-122"/>
              </a:rPr>
              <a:t>课堂小结</a:t>
            </a:r>
          </a:p>
        </p:txBody>
      </p:sp>
      <p:sp>
        <p:nvSpPr>
          <p:cNvPr id="13" name="文本框 12"/>
          <p:cNvSpPr txBox="1"/>
          <p:nvPr>
            <p:custDataLst>
              <p:tags r:id="rId4"/>
            </p:custDataLst>
          </p:nvPr>
        </p:nvSpPr>
        <p:spPr>
          <a:xfrm>
            <a:off x="1430867" y="3292635"/>
            <a:ext cx="1301751" cy="13512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defPPr>
              <a:defRPr lang="zh-CN"/>
            </a:defPPr>
            <a:lvl1pPr>
              <a:defRPr sz="2000">
                <a:solidFill>
                  <a:schemeClr val="tx1"/>
                </a:solidFill>
                <a:latin typeface="黑体" panose="02010609060101010101" charset="-122"/>
                <a:ea typeface="黑体" panose="02010609060101010101"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665"/>
              <a:t>中国历代变法和改革</a:t>
            </a:r>
          </a:p>
        </p:txBody>
      </p:sp>
      <p:sp>
        <p:nvSpPr>
          <p:cNvPr id="37" name="右中括号 36"/>
          <p:cNvSpPr/>
          <p:nvPr>
            <p:custDataLst>
              <p:tags r:id="rId5"/>
            </p:custDataLst>
          </p:nvPr>
        </p:nvSpPr>
        <p:spPr>
          <a:xfrm rot="10800000">
            <a:off x="6065105" y="3602703"/>
            <a:ext cx="275187" cy="640680"/>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121869" tIns="60934" rIns="121869" bIns="60934" anchor="ctr"/>
          <a:lstStyle/>
          <a:p>
            <a:pPr algn="ctr">
              <a:defRPr/>
            </a:pPr>
            <a:endParaRPr lang="zh-CN" altLang="en-US" sz="2400"/>
          </a:p>
        </p:txBody>
      </p:sp>
      <p:sp>
        <p:nvSpPr>
          <p:cNvPr id="40" name="矩形 39"/>
          <p:cNvSpPr/>
          <p:nvPr>
            <p:custDataLst>
              <p:tags r:id="rId6"/>
            </p:custDataLst>
          </p:nvPr>
        </p:nvSpPr>
        <p:spPr>
          <a:xfrm>
            <a:off x="662517" y="1729327"/>
            <a:ext cx="10617200" cy="4601633"/>
          </a:xfrm>
          <a:prstGeom prst="rect">
            <a:avLst/>
          </a:prstGeom>
          <a:noFill/>
          <a:ln w="25400">
            <a:solidFill>
              <a:srgbClr val="783637"/>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endParaRPr lang="zh-CN" altLang="en-US" sz="2400">
              <a:latin typeface="黑体" panose="02010609060101010101" charset="-122"/>
              <a:sym typeface="黑体" panose="02010609060101010101" charset="-122"/>
            </a:endParaRPr>
          </a:p>
        </p:txBody>
      </p:sp>
      <p:sp>
        <p:nvSpPr>
          <p:cNvPr id="41" name="矩形 40"/>
          <p:cNvSpPr/>
          <p:nvPr>
            <p:custDataLst>
              <p:tags r:id="rId7"/>
            </p:custDataLst>
          </p:nvPr>
        </p:nvSpPr>
        <p:spPr>
          <a:xfrm>
            <a:off x="662517" y="1739901"/>
            <a:ext cx="548216" cy="4591051"/>
          </a:xfrm>
          <a:prstGeom prst="rect">
            <a:avLst/>
          </a:prstGeom>
          <a:solidFill>
            <a:srgbClr val="783637"/>
          </a:solidFill>
          <a:ln>
            <a:solidFill>
              <a:srgbClr val="793738"/>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ct val="0"/>
              </a:spcBef>
              <a:spcAft>
                <a:spcPct val="0"/>
              </a:spcAft>
              <a:defRPr/>
            </a:pPr>
            <a:r>
              <a:rPr lang="zh-CN" altLang="en-US" sz="3200">
                <a:solidFill>
                  <a:srgbClr val="FFFFFF"/>
                </a:solidFill>
                <a:latin typeface="黑体" panose="02010609060101010101" charset="-122"/>
                <a:ea typeface="黑体" panose="02010609060101010101" charset="-122"/>
                <a:sym typeface="黑体" panose="02010609060101010101" charset="-122"/>
              </a:rPr>
              <a:t>本课小结</a:t>
            </a:r>
            <a:endParaRPr lang="en-US" altLang="zh-CN" sz="3200">
              <a:solidFill>
                <a:srgbClr val="FFFFFF"/>
              </a:solidFill>
              <a:latin typeface="黑体" panose="02010609060101010101" charset="-122"/>
              <a:ea typeface="黑体"/>
              <a:sym typeface="黑体" panose="02010609060101010101" charset="-122"/>
            </a:endParaRPr>
          </a:p>
        </p:txBody>
      </p:sp>
      <p:sp>
        <p:nvSpPr>
          <p:cNvPr id="36" name="文本框 35"/>
          <p:cNvSpPr txBox="1"/>
          <p:nvPr>
            <p:custDataLst>
              <p:tags r:id="rId8"/>
            </p:custDataLst>
          </p:nvPr>
        </p:nvSpPr>
        <p:spPr>
          <a:xfrm>
            <a:off x="6343652" y="2011277"/>
            <a:ext cx="4671504" cy="4495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wrap="square" lIns="121869" tIns="60934" rIns="121869" bIns="60934">
            <a:spAutoFit/>
          </a:bodyPr>
          <a:lstStyle>
            <a:defPPr>
              <a:defRPr lang="zh-CN"/>
            </a:defPPr>
            <a:lvl1pPr>
              <a:defRPr sz="2000">
                <a:solidFill>
                  <a:schemeClr val="tx1"/>
                </a:solidFill>
                <a:latin typeface="黑体" panose="02010609060101010101" charset="-122"/>
                <a:ea typeface="黑体" panose="02010609060101010101"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135" smtClean="0"/>
              <a:t>商鞅变法、北魏孝文帝改革</a:t>
            </a:r>
            <a:endParaRPr lang="zh-CN" altLang="en-US" sz="2135"/>
          </a:p>
        </p:txBody>
      </p:sp>
      <p:sp>
        <p:nvSpPr>
          <p:cNvPr id="48" name="文本框 47"/>
          <p:cNvSpPr txBox="1"/>
          <p:nvPr>
            <p:custDataLst>
              <p:tags r:id="rId9"/>
            </p:custDataLst>
          </p:nvPr>
        </p:nvSpPr>
        <p:spPr>
          <a:xfrm>
            <a:off x="6343673" y="2634268"/>
            <a:ext cx="4654549" cy="4495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defPPr>
              <a:defRPr lang="zh-CN"/>
            </a:defPPr>
            <a:lvl1pPr>
              <a:defRPr sz="2000">
                <a:solidFill>
                  <a:schemeClr val="tx1"/>
                </a:solidFill>
                <a:latin typeface="黑体" panose="02010609060101010101" charset="-122"/>
                <a:ea typeface="黑体" panose="02010609060101010101"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135" smtClean="0"/>
              <a:t>王安石</a:t>
            </a:r>
            <a:r>
              <a:rPr lang="zh-CN" altLang="en-US" sz="2135"/>
              <a:t>变法、张居正改革</a:t>
            </a:r>
          </a:p>
        </p:txBody>
      </p:sp>
      <p:cxnSp>
        <p:nvCxnSpPr>
          <p:cNvPr id="50" name="直接连接符 49"/>
          <p:cNvCxnSpPr/>
          <p:nvPr>
            <p:custDataLst>
              <p:tags r:id="rId10"/>
            </p:custDataLst>
          </p:nvPr>
        </p:nvCxnSpPr>
        <p:spPr>
          <a:xfrm flipV="1">
            <a:off x="5687485" y="2612579"/>
            <a:ext cx="368300" cy="6351"/>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51" name="文本框 50"/>
          <p:cNvSpPr txBox="1"/>
          <p:nvPr>
            <p:custDataLst>
              <p:tags r:id="rId11"/>
            </p:custDataLst>
          </p:nvPr>
        </p:nvSpPr>
        <p:spPr>
          <a:xfrm>
            <a:off x="3689351" y="2011277"/>
            <a:ext cx="2019300" cy="122809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p>
            <a:pPr>
              <a:defRPr/>
            </a:pPr>
            <a:r>
              <a:rPr lang="zh-CN" altLang="en-US" sz="2400" smtClean="0">
                <a:latin typeface="黑体" panose="02010609060101010101" charset="-122"/>
                <a:ea typeface="黑体" panose="02010609060101010101" charset="-122"/>
              </a:rPr>
              <a:t>中国古代的重要变法和改革</a:t>
            </a:r>
            <a:endParaRPr lang="zh-CN" altLang="en-US" sz="2400">
              <a:latin typeface="黑体" panose="02010609060101010101" charset="-122"/>
              <a:ea typeface="黑体"/>
            </a:endParaRPr>
          </a:p>
        </p:txBody>
      </p:sp>
      <p:sp>
        <p:nvSpPr>
          <p:cNvPr id="56" name="右中括号 55"/>
          <p:cNvSpPr/>
          <p:nvPr>
            <p:custDataLst>
              <p:tags r:id="rId12"/>
            </p:custDataLst>
          </p:nvPr>
        </p:nvSpPr>
        <p:spPr>
          <a:xfrm rot="10800000">
            <a:off x="3234268" y="2791075"/>
            <a:ext cx="433917" cy="2638384"/>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121869" tIns="60934" rIns="121869" bIns="60934" anchor="ctr"/>
          <a:lstStyle/>
          <a:p>
            <a:pPr algn="ctr">
              <a:defRPr/>
            </a:pPr>
            <a:endParaRPr lang="zh-CN" altLang="en-US" sz="2400"/>
          </a:p>
        </p:txBody>
      </p:sp>
      <p:cxnSp>
        <p:nvCxnSpPr>
          <p:cNvPr id="58" name="直接连接符 57"/>
          <p:cNvCxnSpPr/>
          <p:nvPr>
            <p:custDataLst>
              <p:tags r:id="rId13"/>
            </p:custDataLst>
          </p:nvPr>
        </p:nvCxnSpPr>
        <p:spPr>
          <a:xfrm>
            <a:off x="2732617" y="3969717"/>
            <a:ext cx="501649"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43" name="右中括号 42"/>
          <p:cNvSpPr/>
          <p:nvPr>
            <p:custDataLst>
              <p:tags r:id="rId14"/>
            </p:custDataLst>
          </p:nvPr>
        </p:nvSpPr>
        <p:spPr>
          <a:xfrm rot="10800000">
            <a:off x="6040957" y="2236953"/>
            <a:ext cx="310203" cy="622992"/>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121869" tIns="60934" rIns="121869" bIns="60934" anchor="ctr"/>
          <a:lstStyle/>
          <a:p>
            <a:pPr algn="ctr">
              <a:defRPr/>
            </a:pPr>
            <a:endParaRPr lang="zh-CN" altLang="en-US" sz="2400"/>
          </a:p>
        </p:txBody>
      </p:sp>
      <p:sp>
        <p:nvSpPr>
          <p:cNvPr id="26" name="文本框 50"/>
          <p:cNvSpPr txBox="1"/>
          <p:nvPr>
            <p:custDataLst>
              <p:tags r:id="rId15"/>
            </p:custDataLst>
          </p:nvPr>
        </p:nvSpPr>
        <p:spPr>
          <a:xfrm>
            <a:off x="3689352" y="3512676"/>
            <a:ext cx="2019300" cy="859155"/>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p>
            <a:pPr>
              <a:defRPr/>
            </a:pPr>
            <a:r>
              <a:rPr lang="zh-CN" altLang="en-US" sz="2400" smtClean="0">
                <a:latin typeface="黑体" panose="02010609060101010101" charset="-122"/>
                <a:ea typeface="黑体" panose="02010609060101010101" charset="-122"/>
              </a:rPr>
              <a:t>中国近代的改革探索</a:t>
            </a:r>
            <a:endParaRPr lang="zh-CN" altLang="en-US" sz="2400">
              <a:latin typeface="黑体" panose="02010609060101010101" charset="-122"/>
              <a:ea typeface="黑体" panose="02010609060101010101" charset="-122"/>
            </a:endParaRPr>
          </a:p>
        </p:txBody>
      </p:sp>
      <p:sp>
        <p:nvSpPr>
          <p:cNvPr id="24" name="文本框 50"/>
          <p:cNvSpPr txBox="1"/>
          <p:nvPr>
            <p:custDataLst>
              <p:tags r:id="rId16"/>
            </p:custDataLst>
          </p:nvPr>
        </p:nvSpPr>
        <p:spPr>
          <a:xfrm>
            <a:off x="3689352" y="4727361"/>
            <a:ext cx="2019300" cy="122809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p>
            <a:pPr>
              <a:defRPr/>
            </a:pPr>
            <a:r>
              <a:rPr lang="zh-CN" altLang="en-US" sz="2400">
                <a:latin typeface="黑体" panose="02010609060101010101" charset="-122"/>
                <a:ea typeface="黑体" panose="02010609060101010101" charset="-122"/>
              </a:rPr>
              <a:t>新中国成立以来的重要改革</a:t>
            </a:r>
          </a:p>
        </p:txBody>
      </p:sp>
      <p:sp>
        <p:nvSpPr>
          <p:cNvPr id="29" name="文本框 52"/>
          <p:cNvSpPr txBox="1"/>
          <p:nvPr>
            <p:custDataLst>
              <p:tags r:id="rId17"/>
            </p:custDataLst>
          </p:nvPr>
        </p:nvSpPr>
        <p:spPr>
          <a:xfrm>
            <a:off x="6381772" y="4500877"/>
            <a:ext cx="4633384" cy="4495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wrap="square" lIns="121869" tIns="60934" rIns="121869" bIns="60934">
            <a:spAutoFit/>
          </a:bodyPr>
          <a:lstStyle/>
          <a:p>
            <a:pPr>
              <a:defRPr/>
            </a:pPr>
            <a:r>
              <a:rPr lang="zh-CN" altLang="en-US" sz="2135">
                <a:latin typeface="黑体" panose="02010609060101010101" charset="-122"/>
                <a:ea typeface="黑体" panose="02010609060101010101" charset="-122"/>
              </a:rPr>
              <a:t>新中国初期的社会变革</a:t>
            </a:r>
          </a:p>
        </p:txBody>
      </p:sp>
      <p:sp>
        <p:nvSpPr>
          <p:cNvPr id="38" name="右中括号 37"/>
          <p:cNvSpPr/>
          <p:nvPr>
            <p:custDataLst>
              <p:tags r:id="rId18"/>
            </p:custDataLst>
          </p:nvPr>
        </p:nvSpPr>
        <p:spPr>
          <a:xfrm rot="10800000">
            <a:off x="6048476" y="4727361"/>
            <a:ext cx="291816" cy="1349313"/>
          </a:xfrm>
          <a:prstGeom prst="rightBracket">
            <a:avLst/>
          </a:prstGeom>
          <a:ln w="19050">
            <a:solidFill>
              <a:srgbClr val="793738"/>
            </a:solidFill>
          </a:ln>
        </p:spPr>
        <p:style>
          <a:lnRef idx="1">
            <a:schemeClr val="accent1"/>
          </a:lnRef>
          <a:fillRef idx="0">
            <a:schemeClr val="accent1"/>
          </a:fillRef>
          <a:effectRef idx="0">
            <a:schemeClr val="accent1"/>
          </a:effectRef>
          <a:fontRef idx="minor">
            <a:schemeClr val="tx1"/>
          </a:fontRef>
        </p:style>
        <p:txBody>
          <a:bodyPr lIns="121869" tIns="60934" rIns="121869" bIns="60934" anchor="ctr"/>
          <a:lstStyle/>
          <a:p>
            <a:pPr algn="ctr">
              <a:defRPr/>
            </a:pPr>
            <a:endParaRPr lang="zh-CN" altLang="en-US" sz="2400"/>
          </a:p>
        </p:txBody>
      </p:sp>
      <p:cxnSp>
        <p:nvCxnSpPr>
          <p:cNvPr id="42" name="直接连接符 41"/>
          <p:cNvCxnSpPr/>
          <p:nvPr>
            <p:custDataLst>
              <p:tags r:id="rId19"/>
            </p:custDataLst>
          </p:nvPr>
        </p:nvCxnSpPr>
        <p:spPr>
          <a:xfrm>
            <a:off x="5693833" y="5423195"/>
            <a:ext cx="347133"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30" name="文本框 52"/>
          <p:cNvSpPr txBox="1"/>
          <p:nvPr>
            <p:custDataLst>
              <p:tags r:id="rId20"/>
            </p:custDataLst>
          </p:nvPr>
        </p:nvSpPr>
        <p:spPr>
          <a:xfrm>
            <a:off x="6364840" y="5117211"/>
            <a:ext cx="4633383" cy="4495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p>
            <a:pPr>
              <a:defRPr/>
            </a:pPr>
            <a:r>
              <a:rPr lang="zh-CN" altLang="en-US" sz="2135">
                <a:latin typeface="黑体" panose="02010609060101010101" charset="-122"/>
                <a:ea typeface="黑体" panose="02010609060101010101" charset="-122"/>
              </a:rPr>
              <a:t>社会主义建设在探索中曲折发展</a:t>
            </a:r>
          </a:p>
        </p:txBody>
      </p:sp>
      <p:cxnSp>
        <p:nvCxnSpPr>
          <p:cNvPr id="33" name="直接连接符 32"/>
          <p:cNvCxnSpPr/>
          <p:nvPr>
            <p:custDataLst>
              <p:tags r:id="rId21"/>
            </p:custDataLst>
          </p:nvPr>
        </p:nvCxnSpPr>
        <p:spPr>
          <a:xfrm>
            <a:off x="3271609" y="3969717"/>
            <a:ext cx="372533"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custDataLst>
              <p:tags r:id="rId22"/>
            </p:custDataLst>
          </p:nvPr>
        </p:nvCxnSpPr>
        <p:spPr>
          <a:xfrm>
            <a:off x="5693833" y="3923043"/>
            <a:ext cx="347133" cy="0"/>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sp>
        <p:nvSpPr>
          <p:cNvPr id="25" name="文本框 52"/>
          <p:cNvSpPr txBox="1"/>
          <p:nvPr>
            <p:custDataLst>
              <p:tags r:id="rId23"/>
            </p:custDataLst>
          </p:nvPr>
        </p:nvSpPr>
        <p:spPr>
          <a:xfrm>
            <a:off x="6343649" y="3923043"/>
            <a:ext cx="4671505" cy="4495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wrap="square" lIns="121869" tIns="60934" rIns="121869" bIns="60934">
            <a:spAutoFit/>
          </a:bodyPr>
          <a:lstStyle/>
          <a:p>
            <a:pPr>
              <a:defRPr/>
            </a:pPr>
            <a:r>
              <a:rPr lang="zh-CN" altLang="en-US" sz="2135">
                <a:latin typeface="黑体" panose="02010609060101010101" charset="-122"/>
                <a:ea typeface="黑体" panose="02010609060101010101" charset="-122"/>
              </a:rPr>
              <a:t>民国时期的其它改革</a:t>
            </a:r>
          </a:p>
        </p:txBody>
      </p:sp>
      <p:sp>
        <p:nvSpPr>
          <p:cNvPr id="28" name="文本框 48"/>
          <p:cNvSpPr txBox="1"/>
          <p:nvPr>
            <p:custDataLst>
              <p:tags r:id="rId24"/>
            </p:custDataLst>
          </p:nvPr>
        </p:nvSpPr>
        <p:spPr>
          <a:xfrm>
            <a:off x="6364840" y="3286999"/>
            <a:ext cx="4633383" cy="4495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defPPr>
              <a:defRPr lang="zh-CN"/>
            </a:defPPr>
            <a:lvl1pPr>
              <a:defRPr sz="2000">
                <a:solidFill>
                  <a:schemeClr val="tx1"/>
                </a:solidFill>
                <a:latin typeface="黑体" panose="02010609060101010101" charset="-122"/>
                <a:ea typeface="黑体" panose="02010609060101010101" charset="-122"/>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vl6pPr>
              <a:defRPr>
                <a:solidFill>
                  <a:schemeClr val="tx1"/>
                </a:solidFill>
              </a:defRPr>
            </a:lvl6pPr>
            <a:lvl7pPr>
              <a:defRPr>
                <a:solidFill>
                  <a:schemeClr val="tx1"/>
                </a:solidFill>
              </a:defRPr>
            </a:lvl7pPr>
            <a:lvl8pPr>
              <a:defRPr>
                <a:solidFill>
                  <a:schemeClr val="tx1"/>
                </a:solidFill>
              </a:defRPr>
            </a:lvl8pPr>
            <a:lvl9pPr>
              <a:defRPr>
                <a:solidFill>
                  <a:schemeClr val="tx1"/>
                </a:solidFill>
              </a:defRPr>
            </a:lvl9pPr>
          </a:lstStyle>
          <a:p>
            <a:pPr>
              <a:defRPr/>
            </a:pPr>
            <a:r>
              <a:rPr lang="zh-CN" altLang="en-US" sz="2135" smtClean="0"/>
              <a:t>戊戌变法、清末新政</a:t>
            </a:r>
            <a:endParaRPr lang="zh-CN" altLang="en-US" sz="2135"/>
          </a:p>
        </p:txBody>
      </p:sp>
      <p:sp>
        <p:nvSpPr>
          <p:cNvPr id="31" name="文本框 52"/>
          <p:cNvSpPr txBox="1"/>
          <p:nvPr>
            <p:custDataLst>
              <p:tags r:id="rId25"/>
            </p:custDataLst>
          </p:nvPr>
        </p:nvSpPr>
        <p:spPr>
          <a:xfrm>
            <a:off x="6381773" y="5732739"/>
            <a:ext cx="4633383" cy="449580"/>
          </a:xfrm>
          <a:prstGeom prst="rect">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txBody>
          <a:bodyPr lIns="121869" tIns="60934" rIns="121869" bIns="60934">
            <a:spAutoFit/>
          </a:bodyPr>
          <a:lstStyle/>
          <a:p>
            <a:pPr>
              <a:defRPr/>
            </a:pPr>
            <a:r>
              <a:rPr lang="zh-CN" altLang="en-US" sz="2135">
                <a:latin typeface="黑体" panose="02010609060101010101" charset="-122"/>
                <a:ea typeface="黑体" panose="02010609060101010101" charset="-122"/>
              </a:rPr>
              <a:t>新时期中国特色社会主义建设</a:t>
            </a:r>
          </a:p>
        </p:txBody>
      </p:sp>
      <p:cxnSp>
        <p:nvCxnSpPr>
          <p:cNvPr id="35" name="直接连接符 34"/>
          <p:cNvCxnSpPr/>
          <p:nvPr>
            <p:custDataLst>
              <p:tags r:id="rId26"/>
            </p:custDataLst>
          </p:nvPr>
        </p:nvCxnSpPr>
        <p:spPr>
          <a:xfrm>
            <a:off x="6065105" y="5429457"/>
            <a:ext cx="316667" cy="1"/>
          </a:xfrm>
          <a:prstGeom prst="line">
            <a:avLst/>
          </a:prstGeom>
          <a:ln w="18796">
            <a:solidFill>
              <a:srgbClr val="793738"/>
            </a:solidFill>
            <a:round/>
            <a:tailEnd type="triangle"/>
          </a:ln>
        </p:spPr>
        <p:style>
          <a:lnRef idx="1">
            <a:schemeClr val="accent1"/>
          </a:lnRef>
          <a:fillRef idx="0">
            <a:schemeClr val="accent1"/>
          </a:fillRef>
          <a:effectRef idx="0">
            <a:schemeClr val="accent1"/>
          </a:effectRef>
          <a:fontRef idx="minor">
            <a:schemeClr val="tx1"/>
          </a:fontRef>
        </p:style>
      </p:cxnSp>
      <p:pic>
        <p:nvPicPr>
          <p:cNvPr id="107523" name="New picture" hidden="1"/>
          <p:cNvPicPr/>
          <p:nvPr>
            <p:custDataLst>
              <p:tags r:id="rId28"/>
            </p:custDataLst>
          </p:nvPr>
        </p:nvPicPr>
        <p:blipFill>
          <a:blip r:embed="rId27"/>
          <a:stretch>
            <a:fillRect/>
          </a:stretch>
        </p:blipFill>
        <p:spPr>
          <a:xfrm>
            <a:off x="12166600" y="12522200"/>
            <a:ext cx="495300" cy="381000"/>
          </a:xfrm>
          <a:prstGeom prst="cube">
            <a:avLst/>
          </a:prstGeom>
        </p:spPr>
      </p:pic>
      <p:pic>
        <p:nvPicPr>
          <p:cNvPr id="107524" name="New picture"/>
          <p:cNvPicPr/>
          <p:nvPr>
            <p:custDataLst>
              <p:tags r:id="rId30"/>
            </p:custDataLst>
          </p:nvPr>
        </p:nvPicPr>
        <p:blipFill>
          <a:blip r:embed="rId29"/>
          <a:stretch>
            <a:fillRect/>
          </a:stretch>
        </p:blipFill>
        <p:spPr>
          <a:xfrm>
            <a:off x="11303000" y="11747500"/>
            <a:ext cx="304800" cy="215900"/>
          </a:xfrm>
          <a:prstGeom prst="cube">
            <a:avLst/>
          </a:prstGeom>
        </p:spPr>
      </p:pic>
    </p:spTree>
  </p:cSld>
  <p:clrMapOvr>
    <a:masterClrMapping/>
  </p:clrMapOvr>
  <p:transition/>
  <p:timing/>
</p:sld>
</file>

<file path=ppt/tags/tag1.xml><?xml version="1.0" encoding="utf-8"?>
<p:tagLst xmlns:p="http://schemas.openxmlformats.org/presentationml/2006/main">
  <p:tag name="AS_UNIQUEID" val="1400"/>
</p:tagLst>
</file>

<file path=ppt/tags/tag2.xml><?xml version="1.0" encoding="utf-8"?>
<p:tagLst xmlns:p="http://schemas.openxmlformats.org/presentationml/2006/main">
  <p:tag name="AS_UNIQUEID" val="775"/>
</p:tagLst>
</file>

<file path=ppt/tags/tag3.xml><?xml version="1.0" encoding="utf-8"?>
<p:tagLst xmlns:p="http://schemas.openxmlformats.org/presentationml/2006/main">
  <p:tag name="AS_UNIQUEID" val="776"/>
</p:tagLst>
</file>

<file path=ppt/tags/tag4.xml><?xml version="1.0" encoding="utf-8"?>
<p:tagLst xmlns:p="http://schemas.openxmlformats.org/presentationml/2006/main">
  <p:tag name="AS_UNIQUEID" val="777"/>
</p:tagLst>
</file>

<file path=ppt/tags/tag5.xml><?xml version="1.0" encoding="utf-8"?>
<p:tagLst xmlns:p="http://schemas.openxmlformats.org/presentationml/2006/main">
  <p:tag name="AS_UNIQUEID" val="778"/>
</p:tagLst>
</file>

<file path=ppt/tags/tag6.xml><?xml version="1.0" encoding="utf-8"?>
<p:tagLst xmlns:p="http://schemas.openxmlformats.org/presentationml/2006/main">
  <p:tag name="AS_UNIQUEID" val="779"/>
</p:tagLst>
</file>

<file path=ppt/tags/tag7.xml><?xml version="1.0" encoding="utf-8"?>
<p:tagLst xmlns:p="http://schemas.openxmlformats.org/presentationml/2006/main">
  <p:tag name="AS_UNIQUEID" val="1401"/>
</p:tagLst>
</file>

<file path=ppt/tags/tag8.xml><?xml version="1.0" encoding="utf-8"?>
<p:tagLst xmlns:p="http://schemas.openxmlformats.org/presentationml/2006/main">
  <p:tag name="AS_UNIQUEID" val="781"/>
</p:tagLst>
</file>

<file path=ppt/tags/tag9.xml><?xml version="1.0" encoding="utf-8"?>
<p:tagLst xmlns:p="http://schemas.openxmlformats.org/presentationml/2006/main">
  <p:tag name="AS_UNIQUEID" val="782"/>
</p:tagLst>
</file>

<file path=ppt/tags/tag10.xml><?xml version="1.0" encoding="utf-8"?>
<p:tagLst xmlns:p="http://schemas.openxmlformats.org/presentationml/2006/main">
  <p:tag name="AS_UNIQUEID" val="783"/>
</p:tagLst>
</file>

<file path=ppt/tags/tag11.xml><?xml version="1.0" encoding="utf-8"?>
<p:tagLst xmlns:p="http://schemas.openxmlformats.org/presentationml/2006/main">
  <p:tag name="AS_UNIQUEID" val="784"/>
</p:tagLst>
</file>

<file path=ppt/tags/tag12.xml><?xml version="1.0" encoding="utf-8"?>
<p:tagLst xmlns:p="http://schemas.openxmlformats.org/presentationml/2006/main">
  <p:tag name="AS_UNIQUEID" val="785"/>
</p:tagLst>
</file>

<file path=ppt/tags/tag13.xml><?xml version="1.0" encoding="utf-8"?>
<p:tagLst xmlns:p="http://schemas.openxmlformats.org/presentationml/2006/main">
  <p:tag name="AS_UNIQUEID" val="1402"/>
</p:tagLst>
</file>

<file path=ppt/tags/tag14.xml><?xml version="1.0" encoding="utf-8"?>
<p:tagLst xmlns:p="http://schemas.openxmlformats.org/presentationml/2006/main">
  <p:tag name="AS_UNIQUEID" val="787"/>
</p:tagLst>
</file>

<file path=ppt/tags/tag15.xml><?xml version="1.0" encoding="utf-8"?>
<p:tagLst xmlns:p="http://schemas.openxmlformats.org/presentationml/2006/main">
  <p:tag name="AS_UNIQUEID" val="788"/>
</p:tagLst>
</file>

<file path=ppt/tags/tag16.xml><?xml version="1.0" encoding="utf-8"?>
<p:tagLst xmlns:p="http://schemas.openxmlformats.org/presentationml/2006/main">
  <p:tag name="AS_UNIQUEID" val="789"/>
</p:tagLst>
</file>

<file path=ppt/tags/tag17.xml><?xml version="1.0" encoding="utf-8"?>
<p:tagLst xmlns:p="http://schemas.openxmlformats.org/presentationml/2006/main">
  <p:tag name="AS_UNIQUEID" val="790"/>
</p:tagLst>
</file>

<file path=ppt/tags/tag18.xml><?xml version="1.0" encoding="utf-8"?>
<p:tagLst xmlns:p="http://schemas.openxmlformats.org/presentationml/2006/main">
  <p:tag name="AS_UNIQUEID" val="791"/>
</p:tagLst>
</file>

<file path=ppt/tags/tag19.xml><?xml version="1.0" encoding="utf-8"?>
<p:tagLst xmlns:p="http://schemas.openxmlformats.org/presentationml/2006/main">
  <p:tag name="AS_UNIQUEID" val="1403"/>
</p:tagLst>
</file>

<file path=ppt/tags/tag20.xml><?xml version="1.0" encoding="utf-8"?>
<p:tagLst xmlns:p="http://schemas.openxmlformats.org/presentationml/2006/main">
  <p:tag name="AS_UNIQUEID" val="793"/>
</p:tagLst>
</file>

<file path=ppt/tags/tag21.xml><?xml version="1.0" encoding="utf-8"?>
<p:tagLst xmlns:p="http://schemas.openxmlformats.org/presentationml/2006/main">
  <p:tag name="AS_UNIQUEID" val="794"/>
</p:tagLst>
</file>

<file path=ppt/tags/tag22.xml><?xml version="1.0" encoding="utf-8"?>
<p:tagLst xmlns:p="http://schemas.openxmlformats.org/presentationml/2006/main">
  <p:tag name="AS_UNIQUEID" val="795"/>
</p:tagLst>
</file>

<file path=ppt/tags/tag23.xml><?xml version="1.0" encoding="utf-8"?>
<p:tagLst xmlns:p="http://schemas.openxmlformats.org/presentationml/2006/main">
  <p:tag name="AS_UNIQUEID" val="796"/>
</p:tagLst>
</file>

<file path=ppt/tags/tag24.xml><?xml version="1.0" encoding="utf-8"?>
<p:tagLst xmlns:p="http://schemas.openxmlformats.org/presentationml/2006/main">
  <p:tag name="AS_UNIQUEID" val="797"/>
</p:tagLst>
</file>

<file path=ppt/tags/tag25.xml><?xml version="1.0" encoding="utf-8"?>
<p:tagLst xmlns:p="http://schemas.openxmlformats.org/presentationml/2006/main">
  <p:tag name="AS_UNIQUEID" val="798"/>
</p:tagLst>
</file>

<file path=ppt/tags/tag26.xml><?xml version="1.0" encoding="utf-8"?>
<p:tagLst xmlns:p="http://schemas.openxmlformats.org/presentationml/2006/main">
  <p:tag name="AS_UNIQUEID" val="1404"/>
</p:tagLst>
</file>

<file path=ppt/tags/tag27.xml><?xml version="1.0" encoding="utf-8"?>
<p:tagLst xmlns:p="http://schemas.openxmlformats.org/presentationml/2006/main">
  <p:tag name="AS_UNIQUEID" val="800"/>
</p:tagLst>
</file>

<file path=ppt/tags/tag28.xml><?xml version="1.0" encoding="utf-8"?>
<p:tagLst xmlns:p="http://schemas.openxmlformats.org/presentationml/2006/main">
  <p:tag name="AS_UNIQUEID" val="801"/>
</p:tagLst>
</file>

<file path=ppt/tags/tag29.xml><?xml version="1.0" encoding="utf-8"?>
<p:tagLst xmlns:p="http://schemas.openxmlformats.org/presentationml/2006/main">
  <p:tag name="AS_UNIQUEID" val="802"/>
</p:tagLst>
</file>

<file path=ppt/tags/tag30.xml><?xml version="1.0" encoding="utf-8"?>
<p:tagLst xmlns:p="http://schemas.openxmlformats.org/presentationml/2006/main">
  <p:tag name="AS_UNIQUEID" val="803"/>
</p:tagLst>
</file>

<file path=ppt/tags/tag31.xml><?xml version="1.0" encoding="utf-8"?>
<p:tagLst xmlns:p="http://schemas.openxmlformats.org/presentationml/2006/main">
  <p:tag name="AS_UNIQUEID" val="804"/>
</p:tagLst>
</file>

<file path=ppt/tags/tag32.xml><?xml version="1.0" encoding="utf-8"?>
<p:tagLst xmlns:p="http://schemas.openxmlformats.org/presentationml/2006/main">
  <p:tag name="AS_UNIQUEID" val="805"/>
</p:tagLst>
</file>

<file path=ppt/tags/tag33.xml><?xml version="1.0" encoding="utf-8"?>
<p:tagLst xmlns:p="http://schemas.openxmlformats.org/presentationml/2006/main">
  <p:tag name="AS_UNIQUEID" val="806"/>
</p:tagLst>
</file>

<file path=ppt/tags/tag34.xml><?xml version="1.0" encoding="utf-8"?>
<p:tagLst xmlns:p="http://schemas.openxmlformats.org/presentationml/2006/main">
  <p:tag name="AS_UNIQUEID" val="807"/>
</p:tagLst>
</file>

<file path=ppt/tags/tag35.xml><?xml version="1.0" encoding="utf-8"?>
<p:tagLst xmlns:p="http://schemas.openxmlformats.org/presentationml/2006/main">
  <p:tag name="AS_UNIQUEID" val="1405"/>
</p:tagLst>
</file>

<file path=ppt/tags/tag36.xml><?xml version="1.0" encoding="utf-8"?>
<p:tagLst xmlns:p="http://schemas.openxmlformats.org/presentationml/2006/main">
  <p:tag name="AS_UNIQUEID" val="809"/>
</p:tagLst>
</file>

<file path=ppt/tags/tag37.xml><?xml version="1.0" encoding="utf-8"?>
<p:tagLst xmlns:p="http://schemas.openxmlformats.org/presentationml/2006/main">
  <p:tag name="AS_UNIQUEID" val="810"/>
</p:tagLst>
</file>

<file path=ppt/tags/tag38.xml><?xml version="1.0" encoding="utf-8"?>
<p:tagLst xmlns:p="http://schemas.openxmlformats.org/presentationml/2006/main">
  <p:tag name="AS_UNIQUEID" val="811"/>
</p:tagLst>
</file>

<file path=ppt/tags/tag39.xml><?xml version="1.0" encoding="utf-8"?>
<p:tagLst xmlns:p="http://schemas.openxmlformats.org/presentationml/2006/main">
  <p:tag name="AS_UNIQUEID" val="812"/>
</p:tagLst>
</file>

<file path=ppt/tags/tag40.xml><?xml version="1.0" encoding="utf-8"?>
<p:tagLst xmlns:p="http://schemas.openxmlformats.org/presentationml/2006/main">
  <p:tag name="AS_UNIQUEID" val="1406"/>
</p:tagLst>
</file>

<file path=ppt/tags/tag41.xml><?xml version="1.0" encoding="utf-8"?>
<p:tagLst xmlns:p="http://schemas.openxmlformats.org/presentationml/2006/main">
  <p:tag name="AS_UNIQUEID" val="814"/>
</p:tagLst>
</file>

<file path=ppt/tags/tag42.xml><?xml version="1.0" encoding="utf-8"?>
<p:tagLst xmlns:p="http://schemas.openxmlformats.org/presentationml/2006/main">
  <p:tag name="AS_UNIQUEID" val="815"/>
</p:tagLst>
</file>

<file path=ppt/tags/tag43.xml><?xml version="1.0" encoding="utf-8"?>
<p:tagLst xmlns:p="http://schemas.openxmlformats.org/presentationml/2006/main">
  <p:tag name="AS_UNIQUEID" val="816"/>
</p:tagLst>
</file>

<file path=ppt/tags/tag44.xml><?xml version="1.0" encoding="utf-8"?>
<p:tagLst xmlns:p="http://schemas.openxmlformats.org/presentationml/2006/main">
  <p:tag name="AS_UNIQUEID" val="1407"/>
</p:tagLst>
</file>

<file path=ppt/tags/tag45.xml><?xml version="1.0" encoding="utf-8"?>
<p:tagLst xmlns:p="http://schemas.openxmlformats.org/presentationml/2006/main">
  <p:tag name="AS_UNIQUEID" val="818"/>
</p:tagLst>
</file>

<file path=ppt/tags/tag46.xml><?xml version="1.0" encoding="utf-8"?>
<p:tagLst xmlns:p="http://schemas.openxmlformats.org/presentationml/2006/main">
  <p:tag name="AS_UNIQUEID" val="819"/>
</p:tagLst>
</file>

<file path=ppt/tags/tag47.xml><?xml version="1.0" encoding="utf-8"?>
<p:tagLst xmlns:p="http://schemas.openxmlformats.org/presentationml/2006/main">
  <p:tag name="AS_UNIQUEID" val="820"/>
</p:tagLst>
</file>

<file path=ppt/tags/tag48.xml><?xml version="1.0" encoding="utf-8"?>
<p:tagLst xmlns:p="http://schemas.openxmlformats.org/presentationml/2006/main">
  <p:tag name="AS_UNIQUEID" val="821"/>
</p:tagLst>
</file>

<file path=ppt/tags/tag49.xml><?xml version="1.0" encoding="utf-8"?>
<p:tagLst xmlns:p="http://schemas.openxmlformats.org/presentationml/2006/main">
  <p:tag name="AS_UNIQUEID" val="822"/>
</p:tagLst>
</file>

<file path=ppt/tags/tag50.xml><?xml version="1.0" encoding="utf-8"?>
<p:tagLst xmlns:p="http://schemas.openxmlformats.org/presentationml/2006/main">
  <p:tag name="AS_UNIQUEID" val="823"/>
</p:tagLst>
</file>

<file path=ppt/tags/tag51.xml><?xml version="1.0" encoding="utf-8"?>
<p:tagLst xmlns:p="http://schemas.openxmlformats.org/presentationml/2006/main">
  <p:tag name="AS_UNIQUEID" val="1408"/>
</p:tagLst>
</file>

<file path=ppt/tags/tag52.xml><?xml version="1.0" encoding="utf-8"?>
<p:tagLst xmlns:p="http://schemas.openxmlformats.org/presentationml/2006/main">
  <p:tag name="AS_UNIQUEID" val="825"/>
</p:tagLst>
</file>

<file path=ppt/tags/tag53.xml><?xml version="1.0" encoding="utf-8"?>
<p:tagLst xmlns:p="http://schemas.openxmlformats.org/presentationml/2006/main">
  <p:tag name="AS_UNIQUEID" val="826"/>
</p:tagLst>
</file>

<file path=ppt/tags/tag54.xml><?xml version="1.0" encoding="utf-8"?>
<p:tagLst xmlns:p="http://schemas.openxmlformats.org/presentationml/2006/main">
  <p:tag name="AS_UNIQUEID" val="827"/>
</p:tagLst>
</file>

<file path=ppt/tags/tag55.xml><?xml version="1.0" encoding="utf-8"?>
<p:tagLst xmlns:p="http://schemas.openxmlformats.org/presentationml/2006/main">
  <p:tag name="AS_UNIQUEID" val="828"/>
</p:tagLst>
</file>

<file path=ppt/tags/tag56.xml><?xml version="1.0" encoding="utf-8"?>
<p:tagLst xmlns:p="http://schemas.openxmlformats.org/presentationml/2006/main">
  <p:tag name="AS_UNIQUEID" val="829"/>
</p:tagLst>
</file>

<file path=ppt/tags/tag57.xml><?xml version="1.0" encoding="utf-8"?>
<p:tagLst xmlns:p="http://schemas.openxmlformats.org/presentationml/2006/main">
  <p:tag name="AS_UNIQUEID" val="830"/>
</p:tagLst>
</file>

<file path=ppt/tags/tag58.xml><?xml version="1.0" encoding="utf-8"?>
<p:tagLst xmlns:p="http://schemas.openxmlformats.org/presentationml/2006/main">
  <p:tag name="AS_UNIQUEID" val="1409"/>
</p:tagLst>
</file>

<file path=ppt/tags/tag59.xml><?xml version="1.0" encoding="utf-8"?>
<p:tagLst xmlns:p="http://schemas.openxmlformats.org/presentationml/2006/main">
  <p:tag name="AS_UNIQUEID" val="832"/>
</p:tagLst>
</file>

<file path=ppt/tags/tag60.xml><?xml version="1.0" encoding="utf-8"?>
<p:tagLst xmlns:p="http://schemas.openxmlformats.org/presentationml/2006/main">
  <p:tag name="AS_UNIQUEID" val="833"/>
</p:tagLst>
</file>

<file path=ppt/tags/tag61.xml><?xml version="1.0" encoding="utf-8"?>
<p:tagLst xmlns:p="http://schemas.openxmlformats.org/presentationml/2006/main">
  <p:tag name="AS_UNIQUEID" val="834"/>
</p:tagLst>
</file>

<file path=ppt/tags/tag62.xml><?xml version="1.0" encoding="utf-8"?>
<p:tagLst xmlns:p="http://schemas.openxmlformats.org/presentationml/2006/main">
  <p:tag name="AS_UNIQUEID" val="835"/>
</p:tagLst>
</file>

<file path=ppt/tags/tag63.xml><?xml version="1.0" encoding="utf-8"?>
<p:tagLst xmlns:p="http://schemas.openxmlformats.org/presentationml/2006/main">
  <p:tag name="AS_UNIQUEID" val="836"/>
</p:tagLst>
</file>

<file path=ppt/tags/tag64.xml><?xml version="1.0" encoding="utf-8"?>
<p:tagLst xmlns:p="http://schemas.openxmlformats.org/presentationml/2006/main">
  <p:tag name="AS_UNIQUEID" val="1410"/>
</p:tagLst>
</file>

<file path=ppt/tags/tag65.xml><?xml version="1.0" encoding="utf-8"?>
<p:tagLst xmlns:p="http://schemas.openxmlformats.org/presentationml/2006/main">
  <p:tag name="AS_UNIQUEID" val="838"/>
</p:tagLst>
</file>

<file path=ppt/tags/tag66.xml><?xml version="1.0" encoding="utf-8"?>
<p:tagLst xmlns:p="http://schemas.openxmlformats.org/presentationml/2006/main">
  <p:tag name="AS_UNIQUEID" val="839"/>
</p:tagLst>
</file>

<file path=ppt/tags/tag67.xml><?xml version="1.0" encoding="utf-8"?>
<p:tagLst xmlns:p="http://schemas.openxmlformats.org/presentationml/2006/main">
  <p:tag name="AS_UNIQUEID" val="840"/>
</p:tagLst>
</file>

<file path=ppt/tags/tag68.xml><?xml version="1.0" encoding="utf-8"?>
<p:tagLst xmlns:p="http://schemas.openxmlformats.org/presentationml/2006/main">
  <p:tag name="AS_UNIQUEID" val="841"/>
</p:tagLst>
</file>

<file path=ppt/tags/tag69.xml><?xml version="1.0" encoding="utf-8"?>
<p:tagLst xmlns:p="http://schemas.openxmlformats.org/presentationml/2006/main">
  <p:tag name="AS_UNIQUEID" val="842"/>
</p:tagLst>
</file>

<file path=ppt/tags/tag70.xml><?xml version="1.0" encoding="utf-8"?>
<p:tagLst xmlns:p="http://schemas.openxmlformats.org/presentationml/2006/main">
  <p:tag name="AS_UNIQUEID" val="1411"/>
</p:tagLst>
</file>

<file path=ppt/tags/tag71.xml><?xml version="1.0" encoding="utf-8"?>
<p:tagLst xmlns:p="http://schemas.openxmlformats.org/presentationml/2006/main">
  <p:tag name="AS_UNIQUEID" val="844"/>
</p:tagLst>
</file>

<file path=ppt/tags/tag72.xml><?xml version="1.0" encoding="utf-8"?>
<p:tagLst xmlns:p="http://schemas.openxmlformats.org/presentationml/2006/main">
  <p:tag name="AS_UNIQUEID" val="845"/>
</p:tagLst>
</file>

<file path=ppt/tags/tag73.xml><?xml version="1.0" encoding="utf-8"?>
<p:tagLst xmlns:p="http://schemas.openxmlformats.org/presentationml/2006/main">
  <p:tag name="AS_UNIQUEID" val="846"/>
</p:tagLst>
</file>

<file path=ppt/tags/tag74.xml><?xml version="1.0" encoding="utf-8"?>
<p:tagLst xmlns:p="http://schemas.openxmlformats.org/presentationml/2006/main">
  <p:tag name="AS_UNIQUEID" val="847"/>
</p:tagLst>
</file>

<file path=ppt/tags/tag75.xml><?xml version="1.0" encoding="utf-8"?>
<p:tagLst xmlns:p="http://schemas.openxmlformats.org/presentationml/2006/main">
  <p:tag name="AS_UNIQUEID" val="848"/>
</p:tagLst>
</file>

<file path=ppt/tags/tag76.xml><?xml version="1.0" encoding="utf-8"?>
<p:tagLst xmlns:p="http://schemas.openxmlformats.org/presentationml/2006/main">
  <p:tag name="AS_UNIQUEID" val="1412"/>
</p:tagLst>
</file>

<file path=ppt/tags/tag77.xml><?xml version="1.0" encoding="utf-8"?>
<p:tagLst xmlns:p="http://schemas.openxmlformats.org/presentationml/2006/main">
  <p:tag name="AS_UNIQUEID" val="850"/>
  <p:tag name="KSO_WM_BEAUTIFY_FLAG" val="#wm#"/>
  <p:tag name="KSO_WM_TAG_VERSION" val="1.0"/>
  <p:tag name="KSO_WM_UNIT_COLOR_SCHEME_PARENT_PAGE" val="2_1"/>
  <p:tag name="KSO_WM_UNIT_COLOR_SCHEME_SHAPE_ID" val="2"/>
  <p:tag name="KSO_WM_UNIT_COMPATIBLE" val="0"/>
  <p:tag name="KSO_WM_UNIT_DIAGRAM_ISNUMVISUAL" val="0"/>
  <p:tag name="KSO_WM_UNIT_DIAGRAM_ISREFERUNIT" val="0"/>
  <p:tag name="KSO_WM_UNIT_HIGHLIGHT" val="0"/>
  <p:tag name="KSO_WM_UNIT_ID" val="_1**"/>
  <p:tag name="KSO_WM_UNIT_LAYERLEVEL" val="1"/>
</p:tagLst>
</file>

<file path=ppt/tags/tag78.xml><?xml version="1.0" encoding="utf-8"?>
<p:tagLst xmlns:p="http://schemas.openxmlformats.org/presentationml/2006/main">
  <p:tag name="AS_UNIQUEID" val="851"/>
  <p:tag name="KSO_WM_BEAUTIFY_FLAG" val="#wm#"/>
  <p:tag name="KSO_WM_TAG_VERSION" val="1.0"/>
  <p:tag name="KSO_WM_UNIT_COLOR_SCHEME_PARENT_PAGE" val="2_1"/>
  <p:tag name="KSO_WM_UNIT_COLOR_SCHEME_SHAPE_ID" val="3"/>
  <p:tag name="KSO_WM_UNIT_COMPATIBLE" val="0"/>
  <p:tag name="KSO_WM_UNIT_DIAGRAM_ISNUMVISUAL" val="0"/>
  <p:tag name="KSO_WM_UNIT_DIAGRAM_ISREFERUNIT" val="0"/>
  <p:tag name="KSO_WM_UNIT_HIGHLIGHT" val="0"/>
  <p:tag name="KSO_WM_UNIT_ID" val="_1**"/>
  <p:tag name="KSO_WM_UNIT_LAYERLEVEL" val="1"/>
</p:tagLst>
</file>

<file path=ppt/tags/tag79.xml><?xml version="1.0" encoding="utf-8"?>
<p:tagLst xmlns:p="http://schemas.openxmlformats.org/presentationml/2006/main">
  <p:tag name="AS_UNIQUEID" val="852"/>
  <p:tag name="KSO_WM_BEAUTIFY_FLAG" val="#wm#"/>
  <p:tag name="KSO_WM_TAG_VERSION" val="1.0"/>
  <p:tag name="KSO_WM_UNIT_COLOR_SCHEME_PARENT_PAGE" val="2_1"/>
  <p:tag name="KSO_WM_UNIT_COLOR_SCHEME_SHAPE_ID" val="16"/>
  <p:tag name="KSO_WM_UNIT_COMPATIBLE" val="0"/>
  <p:tag name="KSO_WM_UNIT_DIAGRAM_ISNUMVISUAL" val="0"/>
  <p:tag name="KSO_WM_UNIT_DIAGRAM_ISREFERUNIT" val="0"/>
  <p:tag name="KSO_WM_UNIT_HIGHLIGHT" val="0"/>
  <p:tag name="KSO_WM_UNIT_ID" val="_1**"/>
  <p:tag name="KSO_WM_UNIT_LAYERLEVEL" val="1"/>
</p:tagLst>
</file>

<file path=ppt/tags/tag80.xml><?xml version="1.0" encoding="utf-8"?>
<p:tagLst xmlns:p="http://schemas.openxmlformats.org/presentationml/2006/main">
  <p:tag name="AS_UNIQUEID" val="853"/>
  <p:tag name="KSO_WM_BEAUTIFY_FLAG" val="#wm#"/>
  <p:tag name="KSO_WM_TAG_VERSION" val="1.0"/>
  <p:tag name="KSO_WM_UNIT_COLOR_SCHEME_PARENT_PAGE" val="2_1"/>
  <p:tag name="KSO_WM_UNIT_COLOR_SCHEME_SHAPE_ID" val="17"/>
  <p:tag name="KSO_WM_UNIT_COMPATIBLE" val="0"/>
  <p:tag name="KSO_WM_UNIT_DIAGRAM_ISNUMVISUAL" val="0"/>
  <p:tag name="KSO_WM_UNIT_DIAGRAM_ISREFERUNIT" val="0"/>
  <p:tag name="KSO_WM_UNIT_HIGHLIGHT" val="0"/>
  <p:tag name="KSO_WM_UNIT_ID" val="_1**"/>
  <p:tag name="KSO_WM_UNIT_LAYERLEVEL" val="1"/>
</p:tagLst>
</file>

<file path=ppt/tags/tag81.xml><?xml version="1.0" encoding="utf-8"?>
<p:tagLst xmlns:p="http://schemas.openxmlformats.org/presentationml/2006/main">
  <p:tag name="AS_UNIQUEID" val="854"/>
  <p:tag name="KSO_WM_BEAUTIFY_FLAG" val="#wm#"/>
  <p:tag name="KSO_WM_TAG_VERSION" val="1.0"/>
  <p:tag name="KSO_WM_UNIT_COLOR_SCHEME_PARENT_PAGE" val="2_1"/>
  <p:tag name="KSO_WM_UNIT_COLOR_SCHEME_SHAPE_ID" val="18"/>
  <p:tag name="KSO_WM_UNIT_COMPATIBLE" val="0"/>
  <p:tag name="KSO_WM_UNIT_DIAGRAM_ISNUMVISUAL" val="0"/>
  <p:tag name="KSO_WM_UNIT_DIAGRAM_ISREFERUNIT" val="0"/>
  <p:tag name="KSO_WM_UNIT_HIGHLIGHT" val="0"/>
  <p:tag name="KSO_WM_UNIT_ID" val="_1**"/>
  <p:tag name="KSO_WM_UNIT_LAYERLEVEL" val="1"/>
</p:tagLst>
</file>

<file path=ppt/tags/tag82.xml><?xml version="1.0" encoding="utf-8"?>
<p:tagLst xmlns:p="http://schemas.openxmlformats.org/presentationml/2006/main">
  <p:tag name="AS_UNIQUEID" val="855"/>
  <p:tag name="KSO_WM_SLIDE_COLORSCHEME_VERSION" val="3.2"/>
  <p:tag name="KSO_WM_UNIT_COLOR_SCHEME_PARENT_PAGE" val="2_1"/>
  <p:tag name="KSO_WM_UNIT_COLOR_SCHEME_SHAPE_ID" val="4"/>
</p:tagLst>
</file>

<file path=ppt/tags/tag83.xml><?xml version="1.0" encoding="utf-8"?>
<p:tagLst xmlns:p="http://schemas.openxmlformats.org/presentationml/2006/main">
  <p:tag name="AS_UNIQUEID" val="1413"/>
</p:tagLst>
</file>

<file path=ppt/tags/tag84.xml><?xml version="1.0" encoding="utf-8"?>
<p:tagLst xmlns:p="http://schemas.openxmlformats.org/presentationml/2006/main">
  <p:tag name="AS_UNIQUEID" val="857"/>
  <p:tag name="KSO_WM_BEAUTIFY_FLAG" val="#wm#"/>
  <p:tag name="KSO_WM_TAG_VERSION" val="1.0"/>
  <p:tag name="KSO_WM_UNIT_COLOR_SCHEME_PARENT_PAGE" val="2_2"/>
  <p:tag name="KSO_WM_UNIT_COLOR_SCHEME_SHAPE_ID" val="2"/>
  <p:tag name="KSO_WM_UNIT_COMPATIBLE" val="0"/>
  <p:tag name="KSO_WM_UNIT_DIAGRAM_ISNUMVISUAL" val="0"/>
  <p:tag name="KSO_WM_UNIT_DIAGRAM_ISREFERUNIT" val="0"/>
  <p:tag name="KSO_WM_UNIT_HIGHLIGHT" val="0"/>
  <p:tag name="KSO_WM_UNIT_ID" val="_2**"/>
  <p:tag name="KSO_WM_UNIT_LAYERLEVEL" val="1"/>
</p:tagLst>
</file>

<file path=ppt/tags/tag85.xml><?xml version="1.0" encoding="utf-8"?>
<p:tagLst xmlns:p="http://schemas.openxmlformats.org/presentationml/2006/main">
  <p:tag name="AS_UNIQUEID" val="858"/>
  <p:tag name="KSO_WM_BEAUTIFY_FLAG" val="#wm#"/>
  <p:tag name="KSO_WM_TAG_VERSION" val="1.0"/>
  <p:tag name="KSO_WM_UNIT_COLOR_SCHEME_PARENT_PAGE" val="2_2"/>
  <p:tag name="KSO_WM_UNIT_COLOR_SCHEME_SHAPE_ID" val="3"/>
  <p:tag name="KSO_WM_UNIT_COMPATIBLE" val="0"/>
  <p:tag name="KSO_WM_UNIT_DIAGRAM_ISNUMVISUAL" val="0"/>
  <p:tag name="KSO_WM_UNIT_DIAGRAM_ISREFERUNIT" val="0"/>
  <p:tag name="KSO_WM_UNIT_HIGHLIGHT" val="0"/>
  <p:tag name="KSO_WM_UNIT_ID" val="_2**"/>
  <p:tag name="KSO_WM_UNIT_LAYERLEVEL" val="1"/>
</p:tagLst>
</file>

<file path=ppt/tags/tag86.xml><?xml version="1.0" encoding="utf-8"?>
<p:tagLst xmlns:p="http://schemas.openxmlformats.org/presentationml/2006/main">
  <p:tag name="AS_UNIQUEID" val="859"/>
  <p:tag name="KSO_WM_BEAUTIFY_FLAG" val="#wm#"/>
  <p:tag name="KSO_WM_TAG_VERSION" val="1.0"/>
  <p:tag name="KSO_WM_UNIT_COLOR_SCHEME_PARENT_PAGE" val="2_2"/>
  <p:tag name="KSO_WM_UNIT_COLOR_SCHEME_SHAPE_ID" val="4"/>
  <p:tag name="KSO_WM_UNIT_COMPATIBLE" val="0"/>
  <p:tag name="KSO_WM_UNIT_DIAGRAM_ISNUMVISUAL" val="0"/>
  <p:tag name="KSO_WM_UNIT_DIAGRAM_ISREFERUNIT" val="0"/>
  <p:tag name="KSO_WM_UNIT_HIGHLIGHT" val="0"/>
  <p:tag name="KSO_WM_UNIT_ID" val="_2**"/>
  <p:tag name="KSO_WM_UNIT_LAYERLEVEL" val="1"/>
</p:tagLst>
</file>

<file path=ppt/tags/tag87.xml><?xml version="1.0" encoding="utf-8"?>
<p:tagLst xmlns:p="http://schemas.openxmlformats.org/presentationml/2006/main">
  <p:tag name="AS_UNIQUEID" val="860"/>
  <p:tag name="KSO_WM_BEAUTIFY_FLAG" val="#wm#"/>
  <p:tag name="KSO_WM_TAG_VERSION" val="1.0"/>
  <p:tag name="KSO_WM_UNIT_COLOR_SCHEME_PARENT_PAGE" val="2_2"/>
  <p:tag name="KSO_WM_UNIT_COLOR_SCHEME_SHAPE_ID" val="5"/>
  <p:tag name="KSO_WM_UNIT_COMPATIBLE" val="0"/>
  <p:tag name="KSO_WM_UNIT_DIAGRAM_ISNUMVISUAL" val="0"/>
  <p:tag name="KSO_WM_UNIT_DIAGRAM_ISREFERUNIT" val="0"/>
  <p:tag name="KSO_WM_UNIT_HIGHLIGHT" val="0"/>
  <p:tag name="KSO_WM_UNIT_ID" val="_2**"/>
  <p:tag name="KSO_WM_UNIT_LAYERLEVEL" val="1"/>
</p:tagLst>
</file>

<file path=ppt/tags/tag88.xml><?xml version="1.0" encoding="utf-8"?>
<p:tagLst xmlns:p="http://schemas.openxmlformats.org/presentationml/2006/main">
  <p:tag name="AS_UNIQUEID" val="861"/>
  <p:tag name="KSO_WM_BEAUTIFY_FLAG" val="#wm#"/>
  <p:tag name="KSO_WM_TAG_VERSION" val="1.0"/>
  <p:tag name="KSO_WM_UNIT_COLOR_SCHEME_PARENT_PAGE" val="2_2"/>
  <p:tag name="KSO_WM_UNIT_COLOR_SCHEME_SHAPE_ID" val="6"/>
  <p:tag name="KSO_WM_UNIT_COMPATIBLE" val="0"/>
  <p:tag name="KSO_WM_UNIT_DIAGRAM_ISNUMVISUAL" val="0"/>
  <p:tag name="KSO_WM_UNIT_DIAGRAM_ISREFERUNIT" val="0"/>
  <p:tag name="KSO_WM_UNIT_HIGHLIGHT" val="0"/>
  <p:tag name="KSO_WM_UNIT_ID" val="_2**"/>
  <p:tag name="KSO_WM_UNIT_LAYERLEVEL" val="1"/>
</p:tagLst>
</file>

<file path=ppt/tags/tag89.xml><?xml version="1.0" encoding="utf-8"?>
<p:tagLst xmlns:p="http://schemas.openxmlformats.org/presentationml/2006/main">
  <p:tag name="AS_UNIQUEID" val="862"/>
  <p:tag name="KSO_WM_SLIDE_COLORSCHEME_VERSION" val="3.2"/>
  <p:tag name="KSO_WM_UNIT_COLOR_SCHEME_PARENT_PAGE" val="2_2"/>
  <p:tag name="KSO_WM_UNIT_COLOR_SCHEME_SHAPE_ID" val="7"/>
</p:tagLst>
</file>

<file path=ppt/tags/tag90.xml><?xml version="1.0" encoding="utf-8"?>
<p:tagLst xmlns:p="http://schemas.openxmlformats.org/presentationml/2006/main">
  <p:tag name="AS_UNIQUEID" val="1414"/>
</p:tagLst>
</file>

<file path=ppt/tags/tag91.xml><?xml version="1.0" encoding="utf-8"?>
<p:tagLst xmlns:p="http://schemas.openxmlformats.org/presentationml/2006/main">
  <p:tag name="AS_UNIQUEID" val="864"/>
  <p:tag name="KSO_WM_BEAUTIFY_FLAG" val="#wm#"/>
  <p:tag name="KSO_WM_TAG_VERSION" val="1.0"/>
  <p:tag name="KSO_WM_UNIT_COLOR_SCHEME_PARENT_PAGE" val="2_3"/>
  <p:tag name="KSO_WM_UNIT_COLOR_SCHEME_SHAPE_ID" val="2"/>
  <p:tag name="KSO_WM_UNIT_COMPATIBLE" val="0"/>
  <p:tag name="KSO_WM_UNIT_DIAGRAM_ISNUMVISUAL" val="0"/>
  <p:tag name="KSO_WM_UNIT_DIAGRAM_ISREFERUNIT" val="0"/>
  <p:tag name="KSO_WM_UNIT_HIGHLIGHT" val="0"/>
  <p:tag name="KSO_WM_UNIT_ID" val="_3**"/>
  <p:tag name="KSO_WM_UNIT_LAYERLEVEL" val="1"/>
</p:tagLst>
</file>

<file path=ppt/tags/tag92.xml><?xml version="1.0" encoding="utf-8"?>
<p:tagLst xmlns:p="http://schemas.openxmlformats.org/presentationml/2006/main">
  <p:tag name="AS_UNIQUEID" val="865"/>
  <p:tag name="KSO_WM_BEAUTIFY_FLAG" val="#wm#"/>
  <p:tag name="KSO_WM_TAG_VERSION" val="1.0"/>
  <p:tag name="KSO_WM_UNIT_COLOR_SCHEME_PARENT_PAGE" val="2_3"/>
  <p:tag name="KSO_WM_UNIT_COLOR_SCHEME_SHAPE_ID" val="3"/>
  <p:tag name="KSO_WM_UNIT_COMPATIBLE" val="0"/>
  <p:tag name="KSO_WM_UNIT_DIAGRAM_ISNUMVISUAL" val="0"/>
  <p:tag name="KSO_WM_UNIT_DIAGRAM_ISREFERUNIT" val="0"/>
  <p:tag name="KSO_WM_UNIT_HIGHLIGHT" val="0"/>
  <p:tag name="KSO_WM_UNIT_ID" val="_3**"/>
  <p:tag name="KSO_WM_UNIT_LAYERLEVEL" val="1"/>
</p:tagLst>
</file>

<file path=ppt/tags/tag93.xml><?xml version="1.0" encoding="utf-8"?>
<p:tagLst xmlns:p="http://schemas.openxmlformats.org/presentationml/2006/main">
  <p:tag name="AS_UNIQUEID" val="866"/>
  <p:tag name="KSO_WM_BEAUTIFY_FLAG" val="#wm#"/>
  <p:tag name="KSO_WM_TAG_VERSION" val="1.0"/>
  <p:tag name="KSO_WM_UNIT_COLOR_SCHEME_PARENT_PAGE" val="2_3"/>
  <p:tag name="KSO_WM_UNIT_COLOR_SCHEME_SHAPE_ID" val="4"/>
  <p:tag name="KSO_WM_UNIT_COMPATIBLE" val="0"/>
  <p:tag name="KSO_WM_UNIT_DIAGRAM_ISNUMVISUAL" val="0"/>
  <p:tag name="KSO_WM_UNIT_DIAGRAM_ISREFERUNIT" val="0"/>
  <p:tag name="KSO_WM_UNIT_HIGHLIGHT" val="0"/>
  <p:tag name="KSO_WM_UNIT_ID" val="_3**"/>
  <p:tag name="KSO_WM_UNIT_LAYERLEVEL" val="1"/>
</p:tagLst>
</file>

<file path=ppt/tags/tag94.xml><?xml version="1.0" encoding="utf-8"?>
<p:tagLst xmlns:p="http://schemas.openxmlformats.org/presentationml/2006/main">
  <p:tag name="AS_UNIQUEID" val="867"/>
  <p:tag name="KSO_WM_BEAUTIFY_FLAG" val="#wm#"/>
  <p:tag name="KSO_WM_TAG_VERSION" val="1.0"/>
  <p:tag name="KSO_WM_UNIT_COLOR_SCHEME_PARENT_PAGE" val="2_3"/>
  <p:tag name="KSO_WM_UNIT_COLOR_SCHEME_SHAPE_ID" val="5"/>
  <p:tag name="KSO_WM_UNIT_COMPATIBLE" val="0"/>
  <p:tag name="KSO_WM_UNIT_DIAGRAM_ISNUMVISUAL" val="0"/>
  <p:tag name="KSO_WM_UNIT_DIAGRAM_ISREFERUNIT" val="0"/>
  <p:tag name="KSO_WM_UNIT_HIGHLIGHT" val="0"/>
  <p:tag name="KSO_WM_UNIT_ID" val="_3**"/>
  <p:tag name="KSO_WM_UNIT_LAYERLEVEL" val="1"/>
</p:tagLst>
</file>

<file path=ppt/tags/tag95.xml><?xml version="1.0" encoding="utf-8"?>
<p:tagLst xmlns:p="http://schemas.openxmlformats.org/presentationml/2006/main">
  <p:tag name="AS_UNIQUEID" val="868"/>
  <p:tag name="KSO_WM_BEAUTIFY_FLAG" val="#wm#"/>
  <p:tag name="KSO_WM_TAG_VERSION" val="1.0"/>
  <p:tag name="KSO_WM_UNIT_COLOR_SCHEME_PARENT_PAGE" val="2_3"/>
  <p:tag name="KSO_WM_UNIT_COLOR_SCHEME_SHAPE_ID" val="6"/>
  <p:tag name="KSO_WM_UNIT_COMPATIBLE" val="0"/>
  <p:tag name="KSO_WM_UNIT_DIAGRAM_ISNUMVISUAL" val="0"/>
  <p:tag name="KSO_WM_UNIT_DIAGRAM_ISREFERUNIT" val="0"/>
  <p:tag name="KSO_WM_UNIT_HIGHLIGHT" val="0"/>
  <p:tag name="KSO_WM_UNIT_ID" val="_3**"/>
  <p:tag name="KSO_WM_UNIT_LAYERLEVEL" val="1"/>
</p:tagLst>
</file>

<file path=ppt/tags/tag96.xml><?xml version="1.0" encoding="utf-8"?>
<p:tagLst xmlns:p="http://schemas.openxmlformats.org/presentationml/2006/main">
  <p:tag name="AS_UNIQUEID" val="869"/>
  <p:tag name="KSO_WM_SLIDE_COLORSCHEME_VERSION" val="3.2"/>
  <p:tag name="KSO_WM_UNIT_COLOR_SCHEME_PARENT_PAGE" val="2_3"/>
  <p:tag name="KSO_WM_UNIT_COLOR_SCHEME_SHAPE_ID" val="7"/>
</p:tagLst>
</file>

<file path=ppt/tags/tag97.xml><?xml version="1.0" encoding="utf-8"?>
<p:tagLst xmlns:p="http://schemas.openxmlformats.org/presentationml/2006/main">
  <p:tag name="AS_UNIQUEID" val="1415"/>
</p:tagLst>
</file>

<file path=ppt/tags/tag98.xml><?xml version="1.0" encoding="utf-8"?>
<p:tagLst xmlns:p="http://schemas.openxmlformats.org/presentationml/2006/main">
  <p:tag name="AS_UNIQUEID" val="871"/>
  <p:tag name="KSO_WM_BEAUTIFY_FLAG" val="#wm#"/>
  <p:tag name="KSO_WM_TAG_VERSION" val="1.0"/>
  <p:tag name="KSO_WM_UNIT_COLOR_SCHEME_PARENT_PAGE" val="2_4"/>
  <p:tag name="KSO_WM_UNIT_COLOR_SCHEME_SHAPE_ID" val="2"/>
  <p:tag name="KSO_WM_UNIT_COMPATIBLE" val="0"/>
  <p:tag name="KSO_WM_UNIT_DIAGRAM_ISNUMVISUAL" val="0"/>
  <p:tag name="KSO_WM_UNIT_DIAGRAM_ISREFERUNIT" val="0"/>
  <p:tag name="KSO_WM_UNIT_HIGHLIGHT" val="0"/>
  <p:tag name="KSO_WM_UNIT_ID" val="_4**"/>
  <p:tag name="KSO_WM_UNIT_LAYERLEVEL" val="1"/>
</p:tagLst>
</file>

<file path=ppt/tags/tag99.xml><?xml version="1.0" encoding="utf-8"?>
<p:tagLst xmlns:p="http://schemas.openxmlformats.org/presentationml/2006/main">
  <p:tag name="AS_UNIQUEID" val="872"/>
  <p:tag name="KSO_WM_BEAUTIFY_FLAG" val="#wm#"/>
  <p:tag name="KSO_WM_TAG_VERSION" val="1.0"/>
  <p:tag name="KSO_WM_UNIT_COLOR_SCHEME_PARENT_PAGE" val="2_4"/>
  <p:tag name="KSO_WM_UNIT_COLOR_SCHEME_SHAPE_ID" val="3"/>
  <p:tag name="KSO_WM_UNIT_COMPATIBLE" val="0"/>
  <p:tag name="KSO_WM_UNIT_DIAGRAM_ISNUMVISUAL" val="0"/>
  <p:tag name="KSO_WM_UNIT_DIAGRAM_ISREFERUNIT" val="0"/>
  <p:tag name="KSO_WM_UNIT_HIGHLIGHT" val="0"/>
  <p:tag name="KSO_WM_UNIT_ID" val="_4**"/>
  <p:tag name="KSO_WM_UNIT_LAYERLEVEL" val="1"/>
</p:tagLst>
</file>

<file path=ppt/tags/tag100.xml><?xml version="1.0" encoding="utf-8"?>
<p:tagLst xmlns:p="http://schemas.openxmlformats.org/presentationml/2006/main">
  <p:tag name="AS_UNIQUEID" val="873"/>
  <p:tag name="KSO_WM_BEAUTIFY_FLAG" val="#wm#"/>
  <p:tag name="KSO_WM_TAG_VERSION" val="1.0"/>
  <p:tag name="KSO_WM_UNIT_COLOR_SCHEME_PARENT_PAGE" val="2_4"/>
  <p:tag name="KSO_WM_UNIT_COLOR_SCHEME_SHAPE_ID" val="4"/>
  <p:tag name="KSO_WM_UNIT_COMPATIBLE" val="0"/>
  <p:tag name="KSO_WM_UNIT_DIAGRAM_ISNUMVISUAL" val="0"/>
  <p:tag name="KSO_WM_UNIT_DIAGRAM_ISREFERUNIT" val="0"/>
  <p:tag name="KSO_WM_UNIT_HIGHLIGHT" val="0"/>
  <p:tag name="KSO_WM_UNIT_ID" val="_4**"/>
  <p:tag name="KSO_WM_UNIT_LAYERLEVEL" val="1"/>
</p:tagLst>
</file>

<file path=ppt/tags/tag101.xml><?xml version="1.0" encoding="utf-8"?>
<p:tagLst xmlns:p="http://schemas.openxmlformats.org/presentationml/2006/main">
  <p:tag name="AS_UNIQUEID" val="874"/>
  <p:tag name="KSO_WM_BEAUTIFY_FLAG" val="#wm#"/>
  <p:tag name="KSO_WM_TAG_VERSION" val="1.0"/>
  <p:tag name="KSO_WM_UNIT_COLOR_SCHEME_PARENT_PAGE" val="2_4"/>
  <p:tag name="KSO_WM_UNIT_COLOR_SCHEME_SHAPE_ID" val="5"/>
  <p:tag name="KSO_WM_UNIT_COMPATIBLE" val="0"/>
  <p:tag name="KSO_WM_UNIT_DIAGRAM_ISNUMVISUAL" val="0"/>
  <p:tag name="KSO_WM_UNIT_DIAGRAM_ISREFERUNIT" val="0"/>
  <p:tag name="KSO_WM_UNIT_HIGHLIGHT" val="0"/>
  <p:tag name="KSO_WM_UNIT_ID" val="_4**"/>
  <p:tag name="KSO_WM_UNIT_LAYERLEVEL" val="1"/>
</p:tagLst>
</file>

<file path=ppt/tags/tag102.xml><?xml version="1.0" encoding="utf-8"?>
<p:tagLst xmlns:p="http://schemas.openxmlformats.org/presentationml/2006/main">
  <p:tag name="AS_UNIQUEID" val="875"/>
  <p:tag name="KSO_WM_BEAUTIFY_FLAG" val="#wm#"/>
  <p:tag name="KSO_WM_TAG_VERSION" val="1.0"/>
  <p:tag name="KSO_WM_UNIT_COLOR_SCHEME_PARENT_PAGE" val="2_4"/>
  <p:tag name="KSO_WM_UNIT_COLOR_SCHEME_SHAPE_ID" val="6"/>
  <p:tag name="KSO_WM_UNIT_COMPATIBLE" val="0"/>
  <p:tag name="KSO_WM_UNIT_DIAGRAM_ISNUMVISUAL" val="0"/>
  <p:tag name="KSO_WM_UNIT_DIAGRAM_ISREFERUNIT" val="0"/>
  <p:tag name="KSO_WM_UNIT_HIGHLIGHT" val="0"/>
  <p:tag name="KSO_WM_UNIT_ID" val="_4**"/>
  <p:tag name="KSO_WM_UNIT_LAYERLEVEL" val="1"/>
</p:tagLst>
</file>

<file path=ppt/tags/tag103.xml><?xml version="1.0" encoding="utf-8"?>
<p:tagLst xmlns:p="http://schemas.openxmlformats.org/presentationml/2006/main">
  <p:tag name="AS_UNIQUEID" val="876"/>
  <p:tag name="KSO_WM_BEAUTIFY_FLAG" val="#wm#"/>
  <p:tag name="KSO_WM_TAG_VERSION" val="1.0"/>
  <p:tag name="KSO_WM_UNIT_COLOR_SCHEME_PARENT_PAGE" val="2_4"/>
  <p:tag name="KSO_WM_UNIT_COLOR_SCHEME_SHAPE_ID" val="7"/>
  <p:tag name="KSO_WM_UNIT_COMPATIBLE" val="0"/>
  <p:tag name="KSO_WM_UNIT_DIAGRAM_ISNUMVISUAL" val="0"/>
  <p:tag name="KSO_WM_UNIT_DIAGRAM_ISREFERUNIT" val="0"/>
  <p:tag name="KSO_WM_UNIT_HIGHLIGHT" val="0"/>
  <p:tag name="KSO_WM_UNIT_ID" val="_4**"/>
  <p:tag name="KSO_WM_UNIT_LAYERLEVEL" val="1"/>
</p:tagLst>
</file>

<file path=ppt/tags/tag104.xml><?xml version="1.0" encoding="utf-8"?>
<p:tagLst xmlns:p="http://schemas.openxmlformats.org/presentationml/2006/main">
  <p:tag name="AS_UNIQUEID" val="877"/>
  <p:tag name="KSO_WM_SLIDE_COLORSCHEME_VERSION" val="3.2"/>
  <p:tag name="KSO_WM_UNIT_COLOR_SCHEME_PARENT_PAGE" val="2_4"/>
  <p:tag name="KSO_WM_UNIT_COLOR_SCHEME_SHAPE_ID" val="8"/>
</p:tagLst>
</file>

<file path=ppt/tags/tag105.xml><?xml version="1.0" encoding="utf-8"?>
<p:tagLst xmlns:p="http://schemas.openxmlformats.org/presentationml/2006/main">
  <p:tag name="AS_UNIQUEID" val="1416"/>
</p:tagLst>
</file>

<file path=ppt/tags/tag106.xml><?xml version="1.0" encoding="utf-8"?>
<p:tagLst xmlns:p="http://schemas.openxmlformats.org/presentationml/2006/main">
  <p:tag name="AS_UNIQUEID" val="879"/>
  <p:tag name="KSO_WM_BEAUTIFY_FLAG" val="#wm#"/>
  <p:tag name="KSO_WM_TAG_VERSION" val="1.0"/>
  <p:tag name="KSO_WM_UNIT_COLOR_SCHEME_PARENT_PAGE" val="2_5"/>
  <p:tag name="KSO_WM_UNIT_COLOR_SCHEME_SHAPE_ID" val="2"/>
  <p:tag name="KSO_WM_UNIT_COMPATIBLE" val="0"/>
  <p:tag name="KSO_WM_UNIT_DIAGRAM_ISNUMVISUAL" val="0"/>
  <p:tag name="KSO_WM_UNIT_DIAGRAM_ISREFERUNIT" val="0"/>
  <p:tag name="KSO_WM_UNIT_HIGHLIGHT" val="0"/>
  <p:tag name="KSO_WM_UNIT_ID" val="_5**"/>
  <p:tag name="KSO_WM_UNIT_LAYERLEVEL" val="1"/>
</p:tagLst>
</file>

<file path=ppt/tags/tag107.xml><?xml version="1.0" encoding="utf-8"?>
<p:tagLst xmlns:p="http://schemas.openxmlformats.org/presentationml/2006/main">
  <p:tag name="AS_UNIQUEID" val="880"/>
  <p:tag name="KSO_WM_BEAUTIFY_FLAG" val="#wm#"/>
  <p:tag name="KSO_WM_TAG_VERSION" val="1.0"/>
  <p:tag name="KSO_WM_UNIT_COLOR_SCHEME_PARENT_PAGE" val="2_5"/>
  <p:tag name="KSO_WM_UNIT_COLOR_SCHEME_SHAPE_ID" val="3"/>
  <p:tag name="KSO_WM_UNIT_COMPATIBLE" val="0"/>
  <p:tag name="KSO_WM_UNIT_DIAGRAM_ISNUMVISUAL" val="0"/>
  <p:tag name="KSO_WM_UNIT_DIAGRAM_ISREFERUNIT" val="0"/>
  <p:tag name="KSO_WM_UNIT_HIGHLIGHT" val="0"/>
  <p:tag name="KSO_WM_UNIT_ID" val="_5**"/>
  <p:tag name="KSO_WM_UNIT_LAYERLEVEL" val="1"/>
</p:tagLst>
</file>

<file path=ppt/tags/tag108.xml><?xml version="1.0" encoding="utf-8"?>
<p:tagLst xmlns:p="http://schemas.openxmlformats.org/presentationml/2006/main">
  <p:tag name="AS_UNIQUEID" val="881"/>
  <p:tag name="KSO_WM_BEAUTIFY_FLAG" val="#wm#"/>
  <p:tag name="KSO_WM_TAG_VERSION" val="1.0"/>
  <p:tag name="KSO_WM_UNIT_COLOR_SCHEME_PARENT_PAGE" val="2_5"/>
  <p:tag name="KSO_WM_UNIT_COLOR_SCHEME_SHAPE_ID" val="4"/>
  <p:tag name="KSO_WM_UNIT_COMPATIBLE" val="0"/>
  <p:tag name="KSO_WM_UNIT_DIAGRAM_ISNUMVISUAL" val="0"/>
  <p:tag name="KSO_WM_UNIT_DIAGRAM_ISREFERUNIT" val="0"/>
  <p:tag name="KSO_WM_UNIT_HIGHLIGHT" val="0"/>
  <p:tag name="KSO_WM_UNIT_ID" val="_5**"/>
  <p:tag name="KSO_WM_UNIT_LAYERLEVEL" val="1"/>
</p:tagLst>
</file>

<file path=ppt/tags/tag109.xml><?xml version="1.0" encoding="utf-8"?>
<p:tagLst xmlns:p="http://schemas.openxmlformats.org/presentationml/2006/main">
  <p:tag name="AS_UNIQUEID" val="882"/>
  <p:tag name="KSO_WM_BEAUTIFY_FLAG" val="#wm#"/>
  <p:tag name="KSO_WM_TAG_VERSION" val="1.0"/>
  <p:tag name="KSO_WM_UNIT_COLOR_SCHEME_PARENT_PAGE" val="2_5"/>
  <p:tag name="KSO_WM_UNIT_COLOR_SCHEME_SHAPE_ID" val="5"/>
  <p:tag name="KSO_WM_UNIT_COMPATIBLE" val="0"/>
  <p:tag name="KSO_WM_UNIT_DIAGRAM_ISNUMVISUAL" val="0"/>
  <p:tag name="KSO_WM_UNIT_DIAGRAM_ISREFERUNIT" val="0"/>
  <p:tag name="KSO_WM_UNIT_HIGHLIGHT" val="0"/>
  <p:tag name="KSO_WM_UNIT_ID" val="_5**"/>
  <p:tag name="KSO_WM_UNIT_LAYERLEVEL" val="1"/>
</p:tagLst>
</file>

<file path=ppt/tags/tag110.xml><?xml version="1.0" encoding="utf-8"?>
<p:tagLst xmlns:p="http://schemas.openxmlformats.org/presentationml/2006/main">
  <p:tag name="AS_UNIQUEID" val="883"/>
  <p:tag name="KSO_WM_BEAUTIFY_FLAG" val="#wm#"/>
  <p:tag name="KSO_WM_TAG_VERSION" val="1.0"/>
  <p:tag name="KSO_WM_UNIT_COLOR_SCHEME_PARENT_PAGE" val="2_5"/>
  <p:tag name="KSO_WM_UNIT_COLOR_SCHEME_SHAPE_ID" val="6"/>
  <p:tag name="KSO_WM_UNIT_COMPATIBLE" val="0"/>
  <p:tag name="KSO_WM_UNIT_DIAGRAM_ISNUMVISUAL" val="0"/>
  <p:tag name="KSO_WM_UNIT_DIAGRAM_ISREFERUNIT" val="0"/>
  <p:tag name="KSO_WM_UNIT_HIGHLIGHT" val="0"/>
  <p:tag name="KSO_WM_UNIT_ID" val="_5**"/>
  <p:tag name="KSO_WM_UNIT_LAYERLEVEL" val="1"/>
</p:tagLst>
</file>

<file path=ppt/tags/tag111.xml><?xml version="1.0" encoding="utf-8"?>
<p:tagLst xmlns:p="http://schemas.openxmlformats.org/presentationml/2006/main">
  <p:tag name="AS_UNIQUEID" val="884"/>
  <p:tag name="KSO_WM_BEAUTIFY_FLAG" val="#wm#"/>
  <p:tag name="KSO_WM_TAG_VERSION" val="1.0"/>
  <p:tag name="KSO_WM_UNIT_COLOR_SCHEME_PARENT_PAGE" val="2_5"/>
  <p:tag name="KSO_WM_UNIT_COLOR_SCHEME_SHAPE_ID" val="7"/>
  <p:tag name="KSO_WM_UNIT_COMPATIBLE" val="0"/>
  <p:tag name="KSO_WM_UNIT_DIAGRAM_ISNUMVISUAL" val="0"/>
  <p:tag name="KSO_WM_UNIT_DIAGRAM_ISREFERUNIT" val="0"/>
  <p:tag name="KSO_WM_UNIT_HIGHLIGHT" val="0"/>
  <p:tag name="KSO_WM_UNIT_ID" val="_5**"/>
  <p:tag name="KSO_WM_UNIT_LAYERLEVEL" val="1"/>
</p:tagLst>
</file>

<file path=ppt/tags/tag112.xml><?xml version="1.0" encoding="utf-8"?>
<p:tagLst xmlns:p="http://schemas.openxmlformats.org/presentationml/2006/main">
  <p:tag name="AS_UNIQUEID" val="885"/>
  <p:tag name="KSO_WM_BEAUTIFY_FLAG" val="#wm#"/>
  <p:tag name="KSO_WM_TAG_VERSION" val="1.0"/>
  <p:tag name="KSO_WM_UNIT_COLOR_SCHEME_PARENT_PAGE" val="2_5"/>
  <p:tag name="KSO_WM_UNIT_COLOR_SCHEME_SHAPE_ID" val="8"/>
  <p:tag name="KSO_WM_UNIT_COMPATIBLE" val="0"/>
  <p:tag name="KSO_WM_UNIT_DIAGRAM_ISNUMVISUAL" val="0"/>
  <p:tag name="KSO_WM_UNIT_DIAGRAM_ISREFERUNIT" val="0"/>
  <p:tag name="KSO_WM_UNIT_HIGHLIGHT" val="0"/>
  <p:tag name="KSO_WM_UNIT_ID" val="_5**"/>
  <p:tag name="KSO_WM_UNIT_LAYERLEVEL" val="1"/>
</p:tagLst>
</file>

<file path=ppt/tags/tag113.xml><?xml version="1.0" encoding="utf-8"?>
<p:tagLst xmlns:p="http://schemas.openxmlformats.org/presentationml/2006/main">
  <p:tag name="AS_UNIQUEID" val="886"/>
  <p:tag name="KSO_WM_BEAUTIFY_FLAG" val="#wm#"/>
  <p:tag name="KSO_WM_TAG_VERSION" val="1.0"/>
  <p:tag name="KSO_WM_UNIT_COLOR_SCHEME_PARENT_PAGE" val="2_5"/>
  <p:tag name="KSO_WM_UNIT_COLOR_SCHEME_SHAPE_ID" val="9"/>
  <p:tag name="KSO_WM_UNIT_COMPATIBLE" val="0"/>
  <p:tag name="KSO_WM_UNIT_DIAGRAM_ISNUMVISUAL" val="0"/>
  <p:tag name="KSO_WM_UNIT_DIAGRAM_ISREFERUNIT" val="0"/>
  <p:tag name="KSO_WM_UNIT_HIGHLIGHT" val="0"/>
  <p:tag name="KSO_WM_UNIT_ID" val="_5**"/>
  <p:tag name="KSO_WM_UNIT_LAYERLEVEL" val="1"/>
</p:tagLst>
</file>

<file path=ppt/tags/tag114.xml><?xml version="1.0" encoding="utf-8"?>
<p:tagLst xmlns:p="http://schemas.openxmlformats.org/presentationml/2006/main">
  <p:tag name="AS_UNIQUEID" val="887"/>
  <p:tag name="KSO_WM_SLIDE_COLORSCHEME_VERSION" val="3.2"/>
  <p:tag name="KSO_WM_UNIT_COLOR_SCHEME_PARENT_PAGE" val="2_5"/>
  <p:tag name="KSO_WM_UNIT_COLOR_SCHEME_SHAPE_ID" val="10"/>
</p:tagLst>
</file>

<file path=ppt/tags/tag115.xml><?xml version="1.0" encoding="utf-8"?>
<p:tagLst xmlns:p="http://schemas.openxmlformats.org/presentationml/2006/main">
  <p:tag name="AS_UNIQUEID" val="1417"/>
</p:tagLst>
</file>

<file path=ppt/tags/tag116.xml><?xml version="1.0" encoding="utf-8"?>
<p:tagLst xmlns:p="http://schemas.openxmlformats.org/presentationml/2006/main">
  <p:tag name="AS_UNIQUEID" val="889"/>
  <p:tag name="KSO_WM_BEAUTIFY_FLAG" val="#wm#"/>
  <p:tag name="KSO_WM_TAG_VERSION" val="1.0"/>
  <p:tag name="KSO_WM_UNIT_COLOR_SCHEME_PARENT_PAGE" val="2_6"/>
  <p:tag name="KSO_WM_UNIT_COLOR_SCHEME_SHAPE_ID" val="2"/>
  <p:tag name="KSO_WM_UNIT_COMPATIBLE" val="0"/>
  <p:tag name="KSO_WM_UNIT_DIAGRAM_ISNUMVISUAL" val="0"/>
  <p:tag name="KSO_WM_UNIT_DIAGRAM_ISREFERUNIT" val="0"/>
  <p:tag name="KSO_WM_UNIT_HIGHLIGHT" val="0"/>
  <p:tag name="KSO_WM_UNIT_ID" val="_6**"/>
  <p:tag name="KSO_WM_UNIT_LAYERLEVEL" val="1"/>
</p:tagLst>
</file>

<file path=ppt/tags/tag117.xml><?xml version="1.0" encoding="utf-8"?>
<p:tagLst xmlns:p="http://schemas.openxmlformats.org/presentationml/2006/main">
  <p:tag name="AS_UNIQUEID" val="890"/>
  <p:tag name="KSO_WM_BEAUTIFY_FLAG" val="#wm#"/>
  <p:tag name="KSO_WM_TAG_VERSION" val="1.0"/>
  <p:tag name="KSO_WM_UNIT_COLOR_SCHEME_PARENT_PAGE" val="2_6"/>
  <p:tag name="KSO_WM_UNIT_COLOR_SCHEME_SHAPE_ID" val="3"/>
  <p:tag name="KSO_WM_UNIT_COMPATIBLE" val="0"/>
  <p:tag name="KSO_WM_UNIT_DIAGRAM_ISNUMVISUAL" val="0"/>
  <p:tag name="KSO_WM_UNIT_DIAGRAM_ISREFERUNIT" val="0"/>
  <p:tag name="KSO_WM_UNIT_HIGHLIGHT" val="0"/>
  <p:tag name="KSO_WM_UNIT_ID" val="_6**"/>
  <p:tag name="KSO_WM_UNIT_LAYERLEVEL" val="1"/>
</p:tagLst>
</file>

<file path=ppt/tags/tag118.xml><?xml version="1.0" encoding="utf-8"?>
<p:tagLst xmlns:p="http://schemas.openxmlformats.org/presentationml/2006/main">
  <p:tag name="AS_UNIQUEID" val="891"/>
  <p:tag name="KSO_WM_BEAUTIFY_FLAG" val="#wm#"/>
  <p:tag name="KSO_WM_TAG_VERSION" val="1.0"/>
  <p:tag name="KSO_WM_UNIT_COLOR_SCHEME_PARENT_PAGE" val="2_6"/>
  <p:tag name="KSO_WM_UNIT_COLOR_SCHEME_SHAPE_ID" val="4"/>
  <p:tag name="KSO_WM_UNIT_COMPATIBLE" val="0"/>
  <p:tag name="KSO_WM_UNIT_DIAGRAM_ISNUMVISUAL" val="0"/>
  <p:tag name="KSO_WM_UNIT_DIAGRAM_ISREFERUNIT" val="0"/>
  <p:tag name="KSO_WM_UNIT_HIGHLIGHT" val="0"/>
  <p:tag name="KSO_WM_UNIT_ID" val="_6**"/>
  <p:tag name="KSO_WM_UNIT_LAYERLEVEL" val="1"/>
</p:tagLst>
</file>

<file path=ppt/tags/tag119.xml><?xml version="1.0" encoding="utf-8"?>
<p:tagLst xmlns:p="http://schemas.openxmlformats.org/presentationml/2006/main">
  <p:tag name="AS_UNIQUEID" val="892"/>
  <p:tag name="KSO_WM_BEAUTIFY_FLAG" val="#wm#"/>
  <p:tag name="KSO_WM_TAG_VERSION" val="1.0"/>
  <p:tag name="KSO_WM_UNIT_COLOR_SCHEME_PARENT_PAGE" val="2_6"/>
  <p:tag name="KSO_WM_UNIT_COLOR_SCHEME_SHAPE_ID" val="5"/>
  <p:tag name="KSO_WM_UNIT_COMPATIBLE" val="0"/>
  <p:tag name="KSO_WM_UNIT_DIAGRAM_ISNUMVISUAL" val="0"/>
  <p:tag name="KSO_WM_UNIT_DIAGRAM_ISREFERUNIT" val="0"/>
  <p:tag name="KSO_WM_UNIT_HIGHLIGHT" val="0"/>
  <p:tag name="KSO_WM_UNIT_ID" val="_6**"/>
  <p:tag name="KSO_WM_UNIT_LAYERLEVEL" val="1"/>
</p:tagLst>
</file>

<file path=ppt/tags/tag120.xml><?xml version="1.0" encoding="utf-8"?>
<p:tagLst xmlns:p="http://schemas.openxmlformats.org/presentationml/2006/main">
  <p:tag name="AS_UNIQUEID" val="893"/>
  <p:tag name="KSO_WM_SLIDE_COLORSCHEME_VERSION" val="3.2"/>
  <p:tag name="KSO_WM_UNIT_COLOR_SCHEME_PARENT_PAGE" val="2_6"/>
  <p:tag name="KSO_WM_UNIT_COLOR_SCHEME_SHAPE_ID" val="6"/>
</p:tagLst>
</file>

<file path=ppt/tags/tag121.xml><?xml version="1.0" encoding="utf-8"?>
<p:tagLst xmlns:p="http://schemas.openxmlformats.org/presentationml/2006/main">
  <p:tag name="AS_UNIQUEID" val="1418"/>
</p:tagLst>
</file>

<file path=ppt/tags/tag122.xml><?xml version="1.0" encoding="utf-8"?>
<p:tagLst xmlns:p="http://schemas.openxmlformats.org/presentationml/2006/main">
  <p:tag name="AS_UNIQUEID" val="895"/>
  <p:tag name="KSO_WM_BEAUTIFY_FLAG" val="#wm#"/>
  <p:tag name="KSO_WM_TAG_VERSION" val="1.0"/>
  <p:tag name="KSO_WM_UNIT_COLOR_SCHEME_PARENT_PAGE" val="2_7"/>
  <p:tag name="KSO_WM_UNIT_COLOR_SCHEME_SHAPE_ID" val="2"/>
  <p:tag name="KSO_WM_UNIT_COMPATIBLE" val="0"/>
  <p:tag name="KSO_WM_UNIT_DIAGRAM_ISNUMVISUAL" val="0"/>
  <p:tag name="KSO_WM_UNIT_DIAGRAM_ISREFERUNIT" val="0"/>
  <p:tag name="KSO_WM_UNIT_HIGHLIGHT" val="0"/>
  <p:tag name="KSO_WM_UNIT_ID" val="_7**"/>
  <p:tag name="KSO_WM_UNIT_LAYERLEVEL" val="1"/>
</p:tagLst>
</file>

<file path=ppt/tags/tag123.xml><?xml version="1.0" encoding="utf-8"?>
<p:tagLst xmlns:p="http://schemas.openxmlformats.org/presentationml/2006/main">
  <p:tag name="AS_UNIQUEID" val="896"/>
  <p:tag name="KSO_WM_BEAUTIFY_FLAG" val="#wm#"/>
  <p:tag name="KSO_WM_TAG_VERSION" val="1.0"/>
  <p:tag name="KSO_WM_UNIT_COLOR_SCHEME_PARENT_PAGE" val="2_7"/>
  <p:tag name="KSO_WM_UNIT_COLOR_SCHEME_SHAPE_ID" val="3"/>
  <p:tag name="KSO_WM_UNIT_COMPATIBLE" val="0"/>
  <p:tag name="KSO_WM_UNIT_DIAGRAM_ISNUMVISUAL" val="0"/>
  <p:tag name="KSO_WM_UNIT_DIAGRAM_ISREFERUNIT" val="0"/>
  <p:tag name="KSO_WM_UNIT_HIGHLIGHT" val="0"/>
  <p:tag name="KSO_WM_UNIT_ID" val="_7**"/>
  <p:tag name="KSO_WM_UNIT_LAYERLEVEL" val="1"/>
</p:tagLst>
</file>

<file path=ppt/tags/tag124.xml><?xml version="1.0" encoding="utf-8"?>
<p:tagLst xmlns:p="http://schemas.openxmlformats.org/presentationml/2006/main">
  <p:tag name="AS_UNIQUEID" val="897"/>
  <p:tag name="KSO_WM_BEAUTIFY_FLAG" val="#wm#"/>
  <p:tag name="KSO_WM_TAG_VERSION" val="1.0"/>
  <p:tag name="KSO_WM_UNIT_COLOR_SCHEME_PARENT_PAGE" val="2_7"/>
  <p:tag name="KSO_WM_UNIT_COLOR_SCHEME_SHAPE_ID" val="4"/>
  <p:tag name="KSO_WM_UNIT_COMPATIBLE" val="0"/>
  <p:tag name="KSO_WM_UNIT_DIAGRAM_ISNUMVISUAL" val="0"/>
  <p:tag name="KSO_WM_UNIT_DIAGRAM_ISREFERUNIT" val="0"/>
  <p:tag name="KSO_WM_UNIT_HIGHLIGHT" val="0"/>
  <p:tag name="KSO_WM_UNIT_ID" val="_7**"/>
  <p:tag name="KSO_WM_UNIT_LAYERLEVEL" val="1"/>
</p:tagLst>
</file>

<file path=ppt/tags/tag125.xml><?xml version="1.0" encoding="utf-8"?>
<p:tagLst xmlns:p="http://schemas.openxmlformats.org/presentationml/2006/main">
  <p:tag name="AS_UNIQUEID" val="898"/>
  <p:tag name="KSO_WM_SLIDE_COLORSCHEME_VERSION" val="3.2"/>
  <p:tag name="KSO_WM_UNIT_COLOR_SCHEME_PARENT_PAGE" val="2_7"/>
  <p:tag name="KSO_WM_UNIT_COLOR_SCHEME_SHAPE_ID" val="5"/>
</p:tagLst>
</file>

<file path=ppt/tags/tag126.xml><?xml version="1.0" encoding="utf-8"?>
<p:tagLst xmlns:p="http://schemas.openxmlformats.org/presentationml/2006/main">
  <p:tag name="AS_UNIQUEID" val="1419"/>
</p:tagLst>
</file>

<file path=ppt/tags/tag127.xml><?xml version="1.0" encoding="utf-8"?>
<p:tagLst xmlns:p="http://schemas.openxmlformats.org/presentationml/2006/main">
  <p:tag name="AS_UNIQUEID" val="900"/>
  <p:tag name="KSO_WM_BEAUTIFY_FLAG" val="#wm#"/>
  <p:tag name="KSO_WM_TAG_VERSION" val="1.0"/>
  <p:tag name="KSO_WM_UNIT_COLOR_SCHEME_PARENT_PAGE" val="2_8"/>
  <p:tag name="KSO_WM_UNIT_COLOR_SCHEME_SHAPE_ID" val="2"/>
  <p:tag name="KSO_WM_UNIT_COMPATIBLE" val="0"/>
  <p:tag name="KSO_WM_UNIT_DIAGRAM_ISNUMVISUAL" val="0"/>
  <p:tag name="KSO_WM_UNIT_DIAGRAM_ISREFERUNIT" val="0"/>
  <p:tag name="KSO_WM_UNIT_HIGHLIGHT" val="0"/>
  <p:tag name="KSO_WM_UNIT_ID" val="_8**"/>
  <p:tag name="KSO_WM_UNIT_LAYERLEVEL" val="1"/>
</p:tagLst>
</file>

<file path=ppt/tags/tag128.xml><?xml version="1.0" encoding="utf-8"?>
<p:tagLst xmlns:p="http://schemas.openxmlformats.org/presentationml/2006/main">
  <p:tag name="AS_UNIQUEID" val="901"/>
  <p:tag name="KSO_WM_BEAUTIFY_FLAG" val="#wm#"/>
  <p:tag name="KSO_WM_TAG_VERSION" val="1.0"/>
  <p:tag name="KSO_WM_UNIT_COLOR_SCHEME_PARENT_PAGE" val="2_8"/>
  <p:tag name="KSO_WM_UNIT_COLOR_SCHEME_SHAPE_ID" val="3"/>
  <p:tag name="KSO_WM_UNIT_COMPATIBLE" val="0"/>
  <p:tag name="KSO_WM_UNIT_DIAGRAM_ISNUMVISUAL" val="0"/>
  <p:tag name="KSO_WM_UNIT_DIAGRAM_ISREFERUNIT" val="0"/>
  <p:tag name="KSO_WM_UNIT_HIGHLIGHT" val="0"/>
  <p:tag name="KSO_WM_UNIT_ID" val="_8**"/>
  <p:tag name="KSO_WM_UNIT_LAYERLEVEL" val="1"/>
</p:tagLst>
</file>

<file path=ppt/tags/tag129.xml><?xml version="1.0" encoding="utf-8"?>
<p:tagLst xmlns:p="http://schemas.openxmlformats.org/presentationml/2006/main">
  <p:tag name="AS_UNIQUEID" val="902"/>
  <p:tag name="KSO_WM_BEAUTIFY_FLAG" val="#wm#"/>
  <p:tag name="KSO_WM_TAG_VERSION" val="1.0"/>
  <p:tag name="KSO_WM_UNIT_COLOR_SCHEME_PARENT_PAGE" val="2_8"/>
  <p:tag name="KSO_WM_UNIT_COLOR_SCHEME_SHAPE_ID" val="4"/>
  <p:tag name="KSO_WM_UNIT_COMPATIBLE" val="0"/>
  <p:tag name="KSO_WM_UNIT_DIAGRAM_ISNUMVISUAL" val="0"/>
  <p:tag name="KSO_WM_UNIT_DIAGRAM_ISREFERUNIT" val="0"/>
  <p:tag name="KSO_WM_UNIT_HIGHLIGHT" val="0"/>
  <p:tag name="KSO_WM_UNIT_ID" val="_8**"/>
  <p:tag name="KSO_WM_UNIT_LAYERLEVEL" val="1"/>
</p:tagLst>
</file>

<file path=ppt/tags/tag130.xml><?xml version="1.0" encoding="utf-8"?>
<p:tagLst xmlns:p="http://schemas.openxmlformats.org/presentationml/2006/main">
  <p:tag name="AS_UNIQUEID" val="903"/>
  <p:tag name="KSO_WM_BEAUTIFY_FLAG" val="#wm#"/>
  <p:tag name="KSO_WM_TAG_VERSION" val="1.0"/>
  <p:tag name="KSO_WM_UNIT_COLOR_SCHEME_PARENT_PAGE" val="2_8"/>
  <p:tag name="KSO_WM_UNIT_COLOR_SCHEME_SHAPE_ID" val="5"/>
  <p:tag name="KSO_WM_UNIT_COMPATIBLE" val="0"/>
  <p:tag name="KSO_WM_UNIT_DIAGRAM_ISNUMVISUAL" val="0"/>
  <p:tag name="KSO_WM_UNIT_DIAGRAM_ISREFERUNIT" val="0"/>
  <p:tag name="KSO_WM_UNIT_HIGHLIGHT" val="0"/>
  <p:tag name="KSO_WM_UNIT_ID" val="_8**"/>
  <p:tag name="KSO_WM_UNIT_LAYERLEVEL" val="1"/>
</p:tagLst>
</file>

<file path=ppt/tags/tag131.xml><?xml version="1.0" encoding="utf-8"?>
<p:tagLst xmlns:p="http://schemas.openxmlformats.org/presentationml/2006/main">
  <p:tag name="AS_UNIQUEID" val="904"/>
  <p:tag name="KSO_WM_BEAUTIFY_FLAG" val="#wm#"/>
  <p:tag name="KSO_WM_TAG_VERSION" val="1.0"/>
  <p:tag name="KSO_WM_UNIT_COLOR_SCHEME_PARENT_PAGE" val="2_8"/>
  <p:tag name="KSO_WM_UNIT_COLOR_SCHEME_SHAPE_ID" val="6"/>
  <p:tag name="KSO_WM_UNIT_COMPATIBLE" val="0"/>
  <p:tag name="KSO_WM_UNIT_DIAGRAM_ISNUMVISUAL" val="0"/>
  <p:tag name="KSO_WM_UNIT_DIAGRAM_ISREFERUNIT" val="0"/>
  <p:tag name="KSO_WM_UNIT_HIGHLIGHT" val="0"/>
  <p:tag name="KSO_WM_UNIT_ID" val="_8**"/>
  <p:tag name="KSO_WM_UNIT_LAYERLEVEL" val="1"/>
</p:tagLst>
</file>

<file path=ppt/tags/tag132.xml><?xml version="1.0" encoding="utf-8"?>
<p:tagLst xmlns:p="http://schemas.openxmlformats.org/presentationml/2006/main">
  <p:tag name="AS_UNIQUEID" val="905"/>
  <p:tag name="KSO_WM_BEAUTIFY_FLAG" val="#wm#"/>
  <p:tag name="KSO_WM_TAG_VERSION" val="1.0"/>
  <p:tag name="KSO_WM_UNIT_COLOR_SCHEME_PARENT_PAGE" val="2_8"/>
  <p:tag name="KSO_WM_UNIT_COLOR_SCHEME_SHAPE_ID" val="7"/>
  <p:tag name="KSO_WM_UNIT_COMPATIBLE" val="0"/>
  <p:tag name="KSO_WM_UNIT_DIAGRAM_ISNUMVISUAL" val="0"/>
  <p:tag name="KSO_WM_UNIT_DIAGRAM_ISREFERUNIT" val="0"/>
  <p:tag name="KSO_WM_UNIT_HIGHLIGHT" val="0"/>
  <p:tag name="KSO_WM_UNIT_ID" val="_8**"/>
  <p:tag name="KSO_WM_UNIT_LAYERLEVEL" val="1"/>
</p:tagLst>
</file>

<file path=ppt/tags/tag133.xml><?xml version="1.0" encoding="utf-8"?>
<p:tagLst xmlns:p="http://schemas.openxmlformats.org/presentationml/2006/main">
  <p:tag name="AS_UNIQUEID" val="906"/>
  <p:tag name="KSO_WM_SLIDE_COLORSCHEME_VERSION" val="3.2"/>
  <p:tag name="KSO_WM_UNIT_COLOR_SCHEME_PARENT_PAGE" val="2_8"/>
  <p:tag name="KSO_WM_UNIT_COLOR_SCHEME_SHAPE_ID" val="8"/>
</p:tagLst>
</file>

<file path=ppt/tags/tag134.xml><?xml version="1.0" encoding="utf-8"?>
<p:tagLst xmlns:p="http://schemas.openxmlformats.org/presentationml/2006/main">
  <p:tag name="AS_UNIQUEID" val="1420"/>
</p:tagLst>
</file>

<file path=ppt/tags/tag135.xml><?xml version="1.0" encoding="utf-8"?>
<p:tagLst xmlns:p="http://schemas.openxmlformats.org/presentationml/2006/main">
  <p:tag name="AS_UNIQUEID" val="908"/>
  <p:tag name="KSO_WM_BEAUTIFY_FLAG" val="#wm#"/>
  <p:tag name="KSO_WM_TAG_VERSION" val="1.0"/>
  <p:tag name="KSO_WM_UNIT_COLOR_SCHEME_PARENT_PAGE" val="2_9"/>
  <p:tag name="KSO_WM_UNIT_COLOR_SCHEME_SHAPE_ID" val="2"/>
  <p:tag name="KSO_WM_UNIT_COMPATIBLE" val="0"/>
  <p:tag name="KSO_WM_UNIT_DIAGRAM_ISNUMVISUAL" val="0"/>
  <p:tag name="KSO_WM_UNIT_DIAGRAM_ISREFERUNIT" val="0"/>
  <p:tag name="KSO_WM_UNIT_HIGHLIGHT" val="0"/>
  <p:tag name="KSO_WM_UNIT_ID" val="_9**"/>
  <p:tag name="KSO_WM_UNIT_LAYERLEVEL" val="1"/>
</p:tagLst>
</file>

<file path=ppt/tags/tag136.xml><?xml version="1.0" encoding="utf-8"?>
<p:tagLst xmlns:p="http://schemas.openxmlformats.org/presentationml/2006/main">
  <p:tag name="AS_UNIQUEID" val="909"/>
  <p:tag name="KSO_WM_BEAUTIFY_FLAG" val="#wm#"/>
  <p:tag name="KSO_WM_TAG_VERSION" val="1.0"/>
  <p:tag name="KSO_WM_UNIT_COLOR_SCHEME_PARENT_PAGE" val="2_9"/>
  <p:tag name="KSO_WM_UNIT_COLOR_SCHEME_SHAPE_ID" val="3"/>
  <p:tag name="KSO_WM_UNIT_COMPATIBLE" val="0"/>
  <p:tag name="KSO_WM_UNIT_DIAGRAM_ISNUMVISUAL" val="0"/>
  <p:tag name="KSO_WM_UNIT_DIAGRAM_ISREFERUNIT" val="0"/>
  <p:tag name="KSO_WM_UNIT_HIGHLIGHT" val="0"/>
  <p:tag name="KSO_WM_UNIT_ID" val="_9**"/>
  <p:tag name="KSO_WM_UNIT_LAYERLEVEL" val="1"/>
</p:tagLst>
</file>

<file path=ppt/tags/tag137.xml><?xml version="1.0" encoding="utf-8"?>
<p:tagLst xmlns:p="http://schemas.openxmlformats.org/presentationml/2006/main">
  <p:tag name="AS_UNIQUEID" val="910"/>
  <p:tag name="KSO_WM_BEAUTIFY_FLAG" val="#wm#"/>
  <p:tag name="KSO_WM_TAG_VERSION" val="1.0"/>
  <p:tag name="KSO_WM_UNIT_COLOR_SCHEME_PARENT_PAGE" val="2_9"/>
  <p:tag name="KSO_WM_UNIT_COLOR_SCHEME_SHAPE_ID" val="4"/>
  <p:tag name="KSO_WM_UNIT_COMPATIBLE" val="0"/>
  <p:tag name="KSO_WM_UNIT_DIAGRAM_ISNUMVISUAL" val="0"/>
  <p:tag name="KSO_WM_UNIT_DIAGRAM_ISREFERUNIT" val="0"/>
  <p:tag name="KSO_WM_UNIT_HIGHLIGHT" val="0"/>
  <p:tag name="KSO_WM_UNIT_ID" val="_9**"/>
  <p:tag name="KSO_WM_UNIT_LAYERLEVEL" val="1"/>
</p:tagLst>
</file>

<file path=ppt/tags/tag138.xml><?xml version="1.0" encoding="utf-8"?>
<p:tagLst xmlns:p="http://schemas.openxmlformats.org/presentationml/2006/main">
  <p:tag name="AS_UNIQUEID" val="911"/>
  <p:tag name="KSO_WM_BEAUTIFY_FLAG" val="#wm#"/>
  <p:tag name="KSO_WM_TAG_VERSION" val="1.0"/>
  <p:tag name="KSO_WM_UNIT_COLOR_SCHEME_PARENT_PAGE" val="2_9"/>
  <p:tag name="KSO_WM_UNIT_COLOR_SCHEME_SHAPE_ID" val="5"/>
  <p:tag name="KSO_WM_UNIT_COMPATIBLE" val="0"/>
  <p:tag name="KSO_WM_UNIT_DIAGRAM_ISNUMVISUAL" val="0"/>
  <p:tag name="KSO_WM_UNIT_DIAGRAM_ISREFERUNIT" val="0"/>
  <p:tag name="KSO_WM_UNIT_HIGHLIGHT" val="0"/>
  <p:tag name="KSO_WM_UNIT_ID" val="_9**"/>
  <p:tag name="KSO_WM_UNIT_LAYERLEVEL" val="1"/>
</p:tagLst>
</file>

<file path=ppt/tags/tag139.xml><?xml version="1.0" encoding="utf-8"?>
<p:tagLst xmlns:p="http://schemas.openxmlformats.org/presentationml/2006/main">
  <p:tag name="AS_UNIQUEID" val="912"/>
  <p:tag name="KSO_WM_BEAUTIFY_FLAG" val="#wm#"/>
  <p:tag name="KSO_WM_TAG_VERSION" val="1.0"/>
  <p:tag name="KSO_WM_UNIT_COLOR_SCHEME_PARENT_PAGE" val="2_9"/>
  <p:tag name="KSO_WM_UNIT_COLOR_SCHEME_SHAPE_ID" val="6"/>
  <p:tag name="KSO_WM_UNIT_COMPATIBLE" val="0"/>
  <p:tag name="KSO_WM_UNIT_DIAGRAM_ISNUMVISUAL" val="0"/>
  <p:tag name="KSO_WM_UNIT_DIAGRAM_ISREFERUNIT" val="0"/>
  <p:tag name="KSO_WM_UNIT_HIGHLIGHT" val="0"/>
  <p:tag name="KSO_WM_UNIT_ID" val="_9**"/>
  <p:tag name="KSO_WM_UNIT_LAYERLEVEL" val="1"/>
</p:tagLst>
</file>

<file path=ppt/tags/tag140.xml><?xml version="1.0" encoding="utf-8"?>
<p:tagLst xmlns:p="http://schemas.openxmlformats.org/presentationml/2006/main">
  <p:tag name="AS_UNIQUEID" val="913"/>
  <p:tag name="KSO_WM_SLIDE_COLORSCHEME_VERSION" val="3.2"/>
  <p:tag name="KSO_WM_UNIT_COLOR_SCHEME_PARENT_PAGE" val="2_9"/>
  <p:tag name="KSO_WM_UNIT_COLOR_SCHEME_SHAPE_ID" val="7"/>
</p:tagLst>
</file>

<file path=ppt/tags/tag141.xml><?xml version="1.0" encoding="utf-8"?>
<p:tagLst xmlns:p="http://schemas.openxmlformats.org/presentationml/2006/main">
  <p:tag name="AS_UNIQUEID" val="1421"/>
</p:tagLst>
</file>

<file path=ppt/tags/tag142.xml><?xml version="1.0" encoding="utf-8"?>
<p:tagLst xmlns:p="http://schemas.openxmlformats.org/presentationml/2006/main">
  <p:tag name="AS_UNIQUEID" val="915"/>
  <p:tag name="KSO_WM_BEAUTIFY_FLAG" val="#wm#"/>
  <p:tag name="KSO_WM_TAG_VERSION" val="1.0"/>
  <p:tag name="KSO_WM_UNIT_COLOR_SCHEME_PARENT_PAGE" val="2_10"/>
  <p:tag name="KSO_WM_UNIT_COLOR_SCHEME_SHAPE_ID" val="3"/>
  <p:tag name="KSO_WM_UNIT_COMPATIBLE" val="0"/>
  <p:tag name="KSO_WM_UNIT_DIAGRAM_ISNUMVISUAL" val="0"/>
  <p:tag name="KSO_WM_UNIT_DIAGRAM_ISREFERUNIT" val="0"/>
  <p:tag name="KSO_WM_UNIT_HIGHLIGHT" val="0"/>
  <p:tag name="KSO_WM_UNIT_ID" val="_10**"/>
  <p:tag name="KSO_WM_UNIT_LAYERLEVEL" val="1"/>
</p:tagLst>
</file>

<file path=ppt/tags/tag143.xml><?xml version="1.0" encoding="utf-8"?>
<p:tagLst xmlns:p="http://schemas.openxmlformats.org/presentationml/2006/main">
  <p:tag name="AS_UNIQUEID" val="916"/>
  <p:tag name="KSO_WM_BEAUTIFY_FLAG" val="#wm#"/>
  <p:tag name="KSO_WM_TAG_VERSION" val="1.0"/>
  <p:tag name="KSO_WM_UNIT_COLOR_SCHEME_PARENT_PAGE" val="2_10"/>
  <p:tag name="KSO_WM_UNIT_COLOR_SCHEME_SHAPE_ID" val="4"/>
  <p:tag name="KSO_WM_UNIT_COMPATIBLE" val="0"/>
  <p:tag name="KSO_WM_UNIT_DIAGRAM_ISNUMVISUAL" val="0"/>
  <p:tag name="KSO_WM_UNIT_DIAGRAM_ISREFERUNIT" val="0"/>
  <p:tag name="KSO_WM_UNIT_HIGHLIGHT" val="0"/>
  <p:tag name="KSO_WM_UNIT_ID" val="_10**"/>
  <p:tag name="KSO_WM_UNIT_LAYERLEVEL" val="1"/>
</p:tagLst>
</file>

<file path=ppt/tags/tag144.xml><?xml version="1.0" encoding="utf-8"?>
<p:tagLst xmlns:p="http://schemas.openxmlformats.org/presentationml/2006/main">
  <p:tag name="AS_UNIQUEID" val="917"/>
  <p:tag name="KSO_WM_BEAUTIFY_FLAG" val="#wm#"/>
  <p:tag name="KSO_WM_TAG_VERSION" val="1.0"/>
  <p:tag name="KSO_WM_UNIT_COLOR_SCHEME_PARENT_PAGE" val="2_10"/>
  <p:tag name="KSO_WM_UNIT_COLOR_SCHEME_SHAPE_ID" val="5"/>
  <p:tag name="KSO_WM_UNIT_COMPATIBLE" val="0"/>
  <p:tag name="KSO_WM_UNIT_DIAGRAM_ISNUMVISUAL" val="0"/>
  <p:tag name="KSO_WM_UNIT_DIAGRAM_ISREFERUNIT" val="0"/>
  <p:tag name="KSO_WM_UNIT_HIGHLIGHT" val="0"/>
  <p:tag name="KSO_WM_UNIT_ID" val="_10**"/>
  <p:tag name="KSO_WM_UNIT_LAYERLEVEL" val="1"/>
</p:tagLst>
</file>

<file path=ppt/tags/tag145.xml><?xml version="1.0" encoding="utf-8"?>
<p:tagLst xmlns:p="http://schemas.openxmlformats.org/presentationml/2006/main">
  <p:tag name="AS_UNIQUEID" val="918"/>
  <p:tag name="KSO_WM_BEAUTIFY_FLAG" val="#wm#"/>
  <p:tag name="KSO_WM_TAG_VERSION" val="1.0"/>
  <p:tag name="KSO_WM_UNIT_COLOR_SCHEME_PARENT_PAGE" val="2_10"/>
  <p:tag name="KSO_WM_UNIT_COLOR_SCHEME_SHAPE_ID" val="7"/>
  <p:tag name="KSO_WM_UNIT_COMPATIBLE" val="0"/>
  <p:tag name="KSO_WM_UNIT_DIAGRAM_ISNUMVISUAL" val="0"/>
  <p:tag name="KSO_WM_UNIT_DIAGRAM_ISREFERUNIT" val="0"/>
  <p:tag name="KSO_WM_UNIT_HIGHLIGHT" val="0"/>
  <p:tag name="KSO_WM_UNIT_ID" val="_10**"/>
  <p:tag name="KSO_WM_UNIT_LAYERLEVEL" val="1"/>
</p:tagLst>
</file>

<file path=ppt/tags/tag146.xml><?xml version="1.0" encoding="utf-8"?>
<p:tagLst xmlns:p="http://schemas.openxmlformats.org/presentationml/2006/main">
  <p:tag name="AS_UNIQUEID" val="919"/>
  <p:tag name="KSO_WM_SLIDE_COLORSCHEME_VERSION" val="3.2"/>
  <p:tag name="KSO_WM_UNIT_COLOR_SCHEME_PARENT_PAGE" val="2_10"/>
  <p:tag name="KSO_WM_UNIT_COLOR_SCHEME_SHAPE_ID" val="2"/>
</p:tagLst>
</file>

<file path=ppt/tags/tag147.xml><?xml version="1.0" encoding="utf-8"?>
<p:tagLst xmlns:p="http://schemas.openxmlformats.org/presentationml/2006/main">
  <p:tag name="AS_UNIQUEID" val="1422"/>
</p:tagLst>
</file>

<file path=ppt/tags/tag148.xml><?xml version="1.0" encoding="utf-8"?>
<p:tagLst xmlns:p="http://schemas.openxmlformats.org/presentationml/2006/main">
  <p:tag name="AS_UNIQUEID" val="921"/>
  <p:tag name="KSO_WM_BEAUTIFY_FLAG" val="#wm#"/>
  <p:tag name="KSO_WM_TAG_VERSION" val="1.0"/>
  <p:tag name="KSO_WM_UNIT_COLOR_SCHEME_PARENT_PAGE" val="2_11"/>
  <p:tag name="KSO_WM_UNIT_COLOR_SCHEME_SHAPE_ID" val="2"/>
  <p:tag name="KSO_WM_UNIT_COMPATIBLE" val="0"/>
  <p:tag name="KSO_WM_UNIT_DIAGRAM_ISNUMVISUAL" val="0"/>
  <p:tag name="KSO_WM_UNIT_DIAGRAM_ISREFERUNIT" val="0"/>
  <p:tag name="KSO_WM_UNIT_HIGHLIGHT" val="0"/>
  <p:tag name="KSO_WM_UNIT_ID" val="_11**"/>
  <p:tag name="KSO_WM_UNIT_LAYERLEVEL" val="1"/>
</p:tagLst>
</file>

<file path=ppt/tags/tag149.xml><?xml version="1.0" encoding="utf-8"?>
<p:tagLst xmlns:p="http://schemas.openxmlformats.org/presentationml/2006/main">
  <p:tag name="AS_UNIQUEID" val="922"/>
  <p:tag name="KSO_WM_BEAUTIFY_FLAG" val="#wm#"/>
  <p:tag name="KSO_WM_TAG_VERSION" val="1.0"/>
  <p:tag name="KSO_WM_UNIT_COLOR_SCHEME_PARENT_PAGE" val="2_11"/>
  <p:tag name="KSO_WM_UNIT_COLOR_SCHEME_SHAPE_ID" val="3"/>
  <p:tag name="KSO_WM_UNIT_COMPATIBLE" val="0"/>
  <p:tag name="KSO_WM_UNIT_DIAGRAM_ISNUMVISUAL" val="0"/>
  <p:tag name="KSO_WM_UNIT_DIAGRAM_ISREFERUNIT" val="0"/>
  <p:tag name="KSO_WM_UNIT_HIGHLIGHT" val="0"/>
  <p:tag name="KSO_WM_UNIT_ID" val="_11**"/>
  <p:tag name="KSO_WM_UNIT_LAYERLEVEL" val="1"/>
</p:tagLst>
</file>

<file path=ppt/tags/tag150.xml><?xml version="1.0" encoding="utf-8"?>
<p:tagLst xmlns:p="http://schemas.openxmlformats.org/presentationml/2006/main">
  <p:tag name="AS_UNIQUEID" val="923"/>
  <p:tag name="KSO_WM_BEAUTIFY_FLAG" val="#wm#"/>
  <p:tag name="KSO_WM_TAG_VERSION" val="1.0"/>
  <p:tag name="KSO_WM_UNIT_COLOR_SCHEME_PARENT_PAGE" val="2_11"/>
  <p:tag name="KSO_WM_UNIT_COLOR_SCHEME_SHAPE_ID" val="4"/>
  <p:tag name="KSO_WM_UNIT_COMPATIBLE" val="0"/>
  <p:tag name="KSO_WM_UNIT_DIAGRAM_ISNUMVISUAL" val="0"/>
  <p:tag name="KSO_WM_UNIT_DIAGRAM_ISREFERUNIT" val="0"/>
  <p:tag name="KSO_WM_UNIT_HIGHLIGHT" val="0"/>
  <p:tag name="KSO_WM_UNIT_ID" val="_11**"/>
  <p:tag name="KSO_WM_UNIT_LAYERLEVEL" val="1"/>
</p:tagLst>
</file>

<file path=ppt/tags/tag151.xml><?xml version="1.0" encoding="utf-8"?>
<p:tagLst xmlns:p="http://schemas.openxmlformats.org/presentationml/2006/main">
  <p:tag name="AS_UNIQUEID" val="924"/>
  <p:tag name="KSO_WM_BEAUTIFY_FLAG" val="#wm#"/>
  <p:tag name="KSO_WM_TAG_VERSION" val="1.0"/>
  <p:tag name="KSO_WM_UNIT_COLOR_SCHEME_PARENT_PAGE" val="2_11"/>
  <p:tag name="KSO_WM_UNIT_COLOR_SCHEME_SHAPE_ID" val="5"/>
  <p:tag name="KSO_WM_UNIT_COMPATIBLE" val="0"/>
  <p:tag name="KSO_WM_UNIT_DIAGRAM_ISNUMVISUAL" val="0"/>
  <p:tag name="KSO_WM_UNIT_DIAGRAM_ISREFERUNIT" val="0"/>
  <p:tag name="KSO_WM_UNIT_HIGHLIGHT" val="0"/>
  <p:tag name="KSO_WM_UNIT_ID" val="_11**"/>
  <p:tag name="KSO_WM_UNIT_LAYERLEVEL" val="1"/>
</p:tagLst>
</file>

<file path=ppt/tags/tag152.xml><?xml version="1.0" encoding="utf-8"?>
<p:tagLst xmlns:p="http://schemas.openxmlformats.org/presentationml/2006/main">
  <p:tag name="AS_UNIQUEID" val="925"/>
  <p:tag name="KSO_WM_SLIDE_COLORSCHEME_VERSION" val="3.2"/>
  <p:tag name="KSO_WM_UNIT_COLOR_SCHEME_PARENT_PAGE" val="2_11"/>
  <p:tag name="KSO_WM_UNIT_COLOR_SCHEME_SHAPE_ID" val="6"/>
</p:tagLst>
</file>

<file path=ppt/tags/tag153.xml><?xml version="1.0" encoding="utf-8"?>
<p:tagLst xmlns:p="http://schemas.openxmlformats.org/presentationml/2006/main">
  <p:tag name="AS_UNIQUEID" val="1423"/>
</p:tagLst>
</file>

<file path=ppt/tags/tag154.xml><?xml version="1.0" encoding="utf-8"?>
<p:tagLst xmlns:p="http://schemas.openxmlformats.org/presentationml/2006/main">
  <p:tag name="AS_UNIQUEID" val="927"/>
</p:tagLst>
</file>

<file path=ppt/tags/tag155.xml><?xml version="1.0" encoding="utf-8"?>
<p:tagLst xmlns:p="http://schemas.openxmlformats.org/presentationml/2006/main">
  <p:tag name="AS_UNIQUEID" val="928"/>
</p:tagLst>
</file>

<file path=ppt/tags/tag156.xml><?xml version="1.0" encoding="utf-8"?>
<p:tagLst xmlns:p="http://schemas.openxmlformats.org/presentationml/2006/main">
  <p:tag name="AS_UNIQUEID" val="929"/>
</p:tagLst>
</file>

<file path=ppt/tags/tag157.xml><?xml version="1.0" encoding="utf-8"?>
<p:tagLst xmlns:p="http://schemas.openxmlformats.org/presentationml/2006/main">
  <p:tag name="AS_UNIQUEID" val="1424"/>
</p:tagLst>
</file>

<file path=ppt/tags/tag158.xml><?xml version="1.0" encoding="utf-8"?>
<p:tagLst xmlns:p="http://schemas.openxmlformats.org/presentationml/2006/main">
  <p:tag name="AS_UNIQUEID" val="1425"/>
</p:tagLst>
</file>

<file path=ppt/tags/tag159.xml><?xml version="1.0" encoding="utf-8"?>
<p:tagLst xmlns:p="http://schemas.openxmlformats.org/presentationml/2006/main">
  <p:tag name="AS_UNIQUEID" val="1426"/>
</p:tagLst>
</file>

<file path=ppt/tags/tag160.xml><?xml version="1.0" encoding="utf-8"?>
<p:tagLst xmlns:p="http://schemas.openxmlformats.org/presentationml/2006/main">
  <p:tag name="AS_UNIQUEID" val="1427"/>
</p:tagLst>
</file>

<file path=ppt/tags/tag161.xml><?xml version="1.0" encoding="utf-8"?>
<p:tagLst xmlns:p="http://schemas.openxmlformats.org/presentationml/2006/main">
  <p:tag name="AS_UNIQUEID" val="1428"/>
</p:tagLst>
</file>

<file path=ppt/tags/tag162.xml><?xml version="1.0" encoding="utf-8"?>
<p:tagLst xmlns:p="http://schemas.openxmlformats.org/presentationml/2006/main">
  <p:tag name="AS_UNIQUEID" val="1429"/>
</p:tagLst>
</file>

<file path=ppt/tags/tag163.xml><?xml version="1.0" encoding="utf-8"?>
<p:tagLst xmlns:p="http://schemas.openxmlformats.org/presentationml/2006/main">
  <p:tag name="AS_UNIQUEID" val="931"/>
  <p:tag name="KSO_WM_BEAUTIFY_FLAG" val="#wm#"/>
  <p:tag name="KSO_WM_TAG_VERSION" val="1.0"/>
  <p:tag name="KSO_WM_TEMPLATE_CATEGORY" val="diagram"/>
  <p:tag name="KSO_WM_TEMPLATE_INDEX" val="20193798"/>
  <p:tag name="KSO_WM_UNIT_COLOR_SCHEME_PARENT_PAGE" val="1_1"/>
  <p:tag name="KSO_WM_UNIT_COLOR_SCHEME_SHAPE_ID" val="2"/>
  <p:tag name="KSO_WM_UNIT_COMPATIBLE" val="0"/>
  <p:tag name="KSO_WM_UNIT_DIAGRAM_ISNUMVISUAL" val="0"/>
  <p:tag name="KSO_WM_UNIT_DIAGRAM_ISREFERUNIT" val="0"/>
  <p:tag name="KSO_WM_UNIT_HIGHLIGHT" val="0"/>
  <p:tag name="KSO_WM_UNIT_ID" val="_0**"/>
  <p:tag name="KSO_WM_UNIT_LAYERLEVEL" val="1"/>
</p:tagLst>
</file>

<file path=ppt/tags/tag164.xml><?xml version="1.0" encoding="utf-8"?>
<p:tagLst xmlns:p="http://schemas.openxmlformats.org/presentationml/2006/main">
  <p:tag name="AS_UNIQUEID" val="932"/>
  <p:tag name="KSO_WM_BEAUTIFY_FLAG" val="#wm#"/>
  <p:tag name="KSO_WM_TAG_VERSION" val="1.0"/>
  <p:tag name="KSO_WM_TEMPLATE_CATEGORY" val="diagram"/>
  <p:tag name="KSO_WM_TEMPLATE_INDEX" val="20193798"/>
  <p:tag name="KSO_WM_UNIT_COLOR_SCHEME_PARENT_PAGE" val="1_1"/>
  <p:tag name="KSO_WM_UNIT_COLOR_SCHEME_SHAPE_ID" val="3"/>
  <p:tag name="KSO_WM_UNIT_COMPATIBLE" val="0"/>
  <p:tag name="KSO_WM_UNIT_DIAGRAM_ISNUMVISUAL" val="0"/>
  <p:tag name="KSO_WM_UNIT_DIAGRAM_ISREFERUNIT" val="0"/>
  <p:tag name="KSO_WM_UNIT_HIGHLIGHT" val="0"/>
  <p:tag name="KSO_WM_UNIT_ID" val="_0**"/>
  <p:tag name="KSO_WM_UNIT_LAYERLEVEL" val="1"/>
</p:tagLst>
</file>

<file path=ppt/tags/tag165.xml><?xml version="1.0" encoding="utf-8"?>
<p:tagLst xmlns:p="http://schemas.openxmlformats.org/presentationml/2006/main">
  <p:tag name="AS_UNIQUEID" val="933"/>
  <p:tag name="KSO_WM_BEAUTIFY_FLAG" val="#wm#"/>
  <p:tag name="KSO_WM_TAG_VERSION" val="1.0"/>
  <p:tag name="KSO_WM_UNIT_COLOR_SCHEME_PARENT_PAGE" val="1_1"/>
  <p:tag name="KSO_WM_UNIT_COLOR_SCHEME_SHAPE_ID" val="4"/>
  <p:tag name="KSO_WM_UNIT_COMPATIBLE" val="0"/>
  <p:tag name="KSO_WM_UNIT_DIAGRAM_ISNUMVISUAL" val="0"/>
  <p:tag name="KSO_WM_UNIT_DIAGRAM_ISREFERUNIT" val="0"/>
  <p:tag name="KSO_WM_UNIT_HIGHLIGHT" val="0"/>
  <p:tag name="KSO_WM_UNIT_ID" val="_0**"/>
  <p:tag name="KSO_WM_UNIT_LAYERLEVEL" val="1"/>
</p:tagLst>
</file>

<file path=ppt/tags/tag166.xml><?xml version="1.0" encoding="utf-8"?>
<p:tagLst xmlns:p="http://schemas.openxmlformats.org/presentationml/2006/main">
  <p:tag name="AS_UNIQUEID" val="934"/>
  <p:tag name="KSO_WM_BEAUTIFY_FLAG" val="#wm#"/>
  <p:tag name="KSO_WM_TAG_VERSION" val="1.0"/>
  <p:tag name="KSO_WM_UNIT_COLOR_SCHEME_PARENT_PAGE" val="1_1"/>
  <p:tag name="KSO_WM_UNIT_COLOR_SCHEME_SHAPE_ID" val="5"/>
  <p:tag name="KSO_WM_UNIT_COMPATIBLE" val="0"/>
  <p:tag name="KSO_WM_UNIT_DIAGRAM_ISNUMVISUAL" val="0"/>
  <p:tag name="KSO_WM_UNIT_DIAGRAM_ISREFERUNIT" val="0"/>
  <p:tag name="KSO_WM_UNIT_HIGHLIGHT" val="0"/>
  <p:tag name="KSO_WM_UNIT_ID" val="_0**"/>
  <p:tag name="KSO_WM_UNIT_LAYERLEVEL" val="1"/>
</p:tagLst>
</file>

<file path=ppt/tags/tag167.xml><?xml version="1.0" encoding="utf-8"?>
<p:tagLst xmlns:p="http://schemas.openxmlformats.org/presentationml/2006/main">
  <p:tag name="AS_UNIQUEID" val="935"/>
  <p:tag name="KSO_WM_BEAUTIFY_FLAG" val="#wm#"/>
  <p:tag name="KSO_WM_TAG_VERSION" val="1.0"/>
  <p:tag name="KSO_WM_UNIT_COLOR_SCHEME_PARENT_PAGE" val="1_1"/>
  <p:tag name="KSO_WM_UNIT_COLOR_SCHEME_SHAPE_ID" val="6"/>
  <p:tag name="KSO_WM_UNIT_COMPATIBLE" val="0"/>
  <p:tag name="KSO_WM_UNIT_DIAGRAM_ISNUMVISUAL" val="0"/>
  <p:tag name="KSO_WM_UNIT_DIAGRAM_ISREFERUNIT" val="0"/>
  <p:tag name="KSO_WM_UNIT_HIGHLIGHT" val="0"/>
  <p:tag name="KSO_WM_UNIT_ID" val="_0**"/>
  <p:tag name="KSO_WM_UNIT_LAYERLEVEL" val="1"/>
</p:tagLst>
</file>

<file path=ppt/tags/tag168.xml><?xml version="1.0" encoding="utf-8"?>
<p:tagLst xmlns:p="http://schemas.openxmlformats.org/presentationml/2006/main">
  <p:tag name="AS_UNIQUEID" val="936"/>
  <p:tag name="KSO_WM_BEAUTIFY_FLAG" val="#wm#"/>
  <p:tag name="KSO_WM_SLIDE_COLORSCHEME_VERSION" val="3.2"/>
  <p:tag name="KSO_WM_TAG_VERSION" val="1.0"/>
  <p:tag name="KSO_WM_TEMPLATE_CATEGORY" val="diagram"/>
  <p:tag name="KSO_WM_TEMPLATE_INDEX" val="20193798"/>
  <p:tag name="KSO_WM_UNIT_COLOR_SCHEME_PARENT_PAGE" val="1_1"/>
  <p:tag name="KSO_WM_UNIT_COLOR_SCHEME_SHAPE_ID" val="7"/>
</p:tagLst>
</file>

<file path=ppt/tags/tag169.xml><?xml version="1.0" encoding="utf-8"?>
<p:tagLst xmlns:p="http://schemas.openxmlformats.org/presentationml/2006/main">
  <p:tag name="AS_UNIQUEID" val="1430"/>
</p:tagLst>
</file>

<file path=ppt/tags/tag170.xml><?xml version="1.0" encoding="utf-8"?>
<p:tagLst xmlns:p="http://schemas.openxmlformats.org/presentationml/2006/main">
  <p:tag name="AS_UNIQUEID" val="938"/>
</p:tagLst>
</file>

<file path=ppt/tags/tag171.xml><?xml version="1.0" encoding="utf-8"?>
<p:tagLst xmlns:p="http://schemas.openxmlformats.org/presentationml/2006/main">
  <p:tag name="AS_UNIQUEID" val="939"/>
</p:tagLst>
</file>

<file path=ppt/tags/tag172.xml><?xml version="1.0" encoding="utf-8"?>
<p:tagLst xmlns:p="http://schemas.openxmlformats.org/presentationml/2006/main">
  <p:tag name="AS_UNIQUEID" val="940"/>
</p:tagLst>
</file>

<file path=ppt/tags/tag173.xml><?xml version="1.0" encoding="utf-8"?>
<p:tagLst xmlns:p="http://schemas.openxmlformats.org/presentationml/2006/main">
  <p:tag name="AS_UNIQUEID" val="941"/>
</p:tagLst>
</file>

<file path=ppt/tags/tag174.xml><?xml version="1.0" encoding="utf-8"?>
<p:tagLst xmlns:p="http://schemas.openxmlformats.org/presentationml/2006/main">
  <p:tag name="AS_UNIQUEID" val="942"/>
</p:tagLst>
</file>

<file path=ppt/tags/tag175.xml><?xml version="1.0" encoding="utf-8"?>
<p:tagLst xmlns:p="http://schemas.openxmlformats.org/presentationml/2006/main">
  <p:tag name="AS_UNIQUEID" val="943"/>
</p:tagLst>
</file>

<file path=ppt/tags/tag176.xml><?xml version="1.0" encoding="utf-8"?>
<p:tagLst xmlns:p="http://schemas.openxmlformats.org/presentationml/2006/main">
  <p:tag name="AS_UNIQUEID" val="1431"/>
</p:tagLst>
</file>

<file path=ppt/tags/tag177.xml><?xml version="1.0" encoding="utf-8"?>
<p:tagLst xmlns:p="http://schemas.openxmlformats.org/presentationml/2006/main">
  <p:tag name="AS_UNIQUEID" val="945"/>
</p:tagLst>
</file>

<file path=ppt/tags/tag178.xml><?xml version="1.0" encoding="utf-8"?>
<p:tagLst xmlns:p="http://schemas.openxmlformats.org/presentationml/2006/main">
  <p:tag name="AS_UNIQUEID" val="946"/>
</p:tagLst>
</file>

<file path=ppt/tags/tag179.xml><?xml version="1.0" encoding="utf-8"?>
<p:tagLst xmlns:p="http://schemas.openxmlformats.org/presentationml/2006/main">
  <p:tag name="AS_UNIQUEID" val="1432"/>
</p:tagLst>
</file>

<file path=ppt/tags/tag180.xml><?xml version="1.0" encoding="utf-8"?>
<p:tagLst xmlns:p="http://schemas.openxmlformats.org/presentationml/2006/main">
  <p:tag name="AS_UNIQUEID" val="770"/>
</p:tagLst>
</file>

<file path=ppt/tags/tag181.xml><?xml version="1.0" encoding="utf-8"?>
<p:tagLst xmlns:p="http://schemas.openxmlformats.org/presentationml/2006/main">
  <p:tag name="AS_UNIQUEID" val="771"/>
</p:tagLst>
</file>

<file path=ppt/tags/tag182.xml><?xml version="1.0" encoding="utf-8"?>
<p:tagLst xmlns:p="http://schemas.openxmlformats.org/presentationml/2006/main">
  <p:tag name="AS_UNIQUEID" val="772"/>
</p:tagLst>
</file>

<file path=ppt/tags/tag183.xml><?xml version="1.0" encoding="utf-8"?>
<p:tagLst xmlns:p="http://schemas.openxmlformats.org/presentationml/2006/main">
  <p:tag name="AS_UNIQUEID" val="773"/>
</p:tagLst>
</file>

<file path=ppt/tags/tag184.xml><?xml version="1.0" encoding="utf-8"?>
<p:tagLst xmlns:p="http://schemas.openxmlformats.org/presentationml/2006/main">
  <p:tag name="AS_UNIQUEID" val="948"/>
</p:tagLst>
</file>

<file path=ppt/tags/tag185.xml><?xml version="1.0" encoding="utf-8"?>
<p:tagLst xmlns:p="http://schemas.openxmlformats.org/presentationml/2006/main">
  <p:tag name="AS_UNIQUEID" val="1433"/>
</p:tagLst>
</file>

<file path=ppt/tags/tag186.xml><?xml version="1.0" encoding="utf-8"?>
<p:tagLst xmlns:p="http://schemas.openxmlformats.org/presentationml/2006/main">
  <p:tag name="AS_UNIQUEID" val="950"/>
</p:tagLst>
</file>

<file path=ppt/tags/tag187.xml><?xml version="1.0" encoding="utf-8"?>
<p:tagLst xmlns:p="http://schemas.openxmlformats.org/presentationml/2006/main">
  <p:tag name="AS_UNIQUEID" val="951"/>
</p:tagLst>
</file>

<file path=ppt/tags/tag188.xml><?xml version="1.0" encoding="utf-8"?>
<p:tagLst xmlns:p="http://schemas.openxmlformats.org/presentationml/2006/main">
  <p:tag name="AS_UNIQUEID" val="952"/>
</p:tagLst>
</file>

<file path=ppt/tags/tag189.xml><?xml version="1.0" encoding="utf-8"?>
<p:tagLst xmlns:p="http://schemas.openxmlformats.org/presentationml/2006/main">
  <p:tag name="AS_UNIQUEID" val="953"/>
</p:tagLst>
</file>

<file path=ppt/tags/tag190.xml><?xml version="1.0" encoding="utf-8"?>
<p:tagLst xmlns:p="http://schemas.openxmlformats.org/presentationml/2006/main">
  <p:tag name="AS_UNIQUEID" val="954"/>
</p:tagLst>
</file>

<file path=ppt/tags/tag191.xml><?xml version="1.0" encoding="utf-8"?>
<p:tagLst xmlns:p="http://schemas.openxmlformats.org/presentationml/2006/main">
  <p:tag name="AS_UNIQUEID" val="955"/>
</p:tagLst>
</file>

<file path=ppt/tags/tag192.xml><?xml version="1.0" encoding="utf-8"?>
<p:tagLst xmlns:p="http://schemas.openxmlformats.org/presentationml/2006/main">
  <p:tag name="AS_UNIQUEID" val="956"/>
</p:tagLst>
</file>

<file path=ppt/tags/tag193.xml><?xml version="1.0" encoding="utf-8"?>
<p:tagLst xmlns:p="http://schemas.openxmlformats.org/presentationml/2006/main">
  <p:tag name="AS_UNIQUEID" val="1434"/>
</p:tagLst>
</file>

<file path=ppt/tags/tag194.xml><?xml version="1.0" encoding="utf-8"?>
<p:tagLst xmlns:p="http://schemas.openxmlformats.org/presentationml/2006/main">
  <p:tag name="AS_UNIQUEID" val="958"/>
</p:tagLst>
</file>

<file path=ppt/tags/tag195.xml><?xml version="1.0" encoding="utf-8"?>
<p:tagLst xmlns:p="http://schemas.openxmlformats.org/presentationml/2006/main">
  <p:tag name="AS_UNIQUEID" val="959"/>
</p:tagLst>
</file>

<file path=ppt/tags/tag196.xml><?xml version="1.0" encoding="utf-8"?>
<p:tagLst xmlns:p="http://schemas.openxmlformats.org/presentationml/2006/main">
  <p:tag name="AS_UNIQUEID" val="960"/>
</p:tagLst>
</file>

<file path=ppt/tags/tag197.xml><?xml version="1.0" encoding="utf-8"?>
<p:tagLst xmlns:p="http://schemas.openxmlformats.org/presentationml/2006/main">
  <p:tag name="AS_UNIQUEID" val="1435"/>
</p:tagLst>
</file>

<file path=ppt/tags/tag198.xml><?xml version="1.0" encoding="utf-8"?>
<p:tagLst xmlns:p="http://schemas.openxmlformats.org/presentationml/2006/main">
  <p:tag name="AS_UNIQUEID" val="962"/>
</p:tagLst>
</file>

<file path=ppt/tags/tag199.xml><?xml version="1.0" encoding="utf-8"?>
<p:tagLst xmlns:p="http://schemas.openxmlformats.org/presentationml/2006/main">
  <p:tag name="AS_UNIQUEID" val="963"/>
</p:tagLst>
</file>

<file path=ppt/tags/tag200.xml><?xml version="1.0" encoding="utf-8"?>
<p:tagLst xmlns:p="http://schemas.openxmlformats.org/presentationml/2006/main">
  <p:tag name="AS_UNIQUEID" val="964"/>
</p:tagLst>
</file>

<file path=ppt/tags/tag201.xml><?xml version="1.0" encoding="utf-8"?>
<p:tagLst xmlns:p="http://schemas.openxmlformats.org/presentationml/2006/main">
  <p:tag name="AS_UNIQUEID" val="965"/>
</p:tagLst>
</file>

<file path=ppt/tags/tag202.xml><?xml version="1.0" encoding="utf-8"?>
<p:tagLst xmlns:p="http://schemas.openxmlformats.org/presentationml/2006/main">
  <p:tag name="AS_UNIQUEID" val="966"/>
</p:tagLst>
</file>

<file path=ppt/tags/tag203.xml><?xml version="1.0" encoding="utf-8"?>
<p:tagLst xmlns:p="http://schemas.openxmlformats.org/presentationml/2006/main">
  <p:tag name="AS_UNIQUEID" val="967"/>
</p:tagLst>
</file>

<file path=ppt/tags/tag204.xml><?xml version="1.0" encoding="utf-8"?>
<p:tagLst xmlns:p="http://schemas.openxmlformats.org/presentationml/2006/main">
  <p:tag name="AS_UNIQUEID" val="968"/>
</p:tagLst>
</file>

<file path=ppt/tags/tag205.xml><?xml version="1.0" encoding="utf-8"?>
<p:tagLst xmlns:p="http://schemas.openxmlformats.org/presentationml/2006/main">
  <p:tag name="AS_UNIQUEID" val="969"/>
</p:tagLst>
</file>

<file path=ppt/tags/tag206.xml><?xml version="1.0" encoding="utf-8"?>
<p:tagLst xmlns:p="http://schemas.openxmlformats.org/presentationml/2006/main">
  <p:tag name="AS_UNIQUEID" val="970"/>
</p:tagLst>
</file>

<file path=ppt/tags/tag207.xml><?xml version="1.0" encoding="utf-8"?>
<p:tagLst xmlns:p="http://schemas.openxmlformats.org/presentationml/2006/main">
  <p:tag name="AS_UNIQUEID" val="971"/>
</p:tagLst>
</file>

<file path=ppt/tags/tag208.xml><?xml version="1.0" encoding="utf-8"?>
<p:tagLst xmlns:p="http://schemas.openxmlformats.org/presentationml/2006/main">
  <p:tag name="AS_UNIQUEID" val="972"/>
</p:tagLst>
</file>

<file path=ppt/tags/tag209.xml><?xml version="1.0" encoding="utf-8"?>
<p:tagLst xmlns:p="http://schemas.openxmlformats.org/presentationml/2006/main">
  <p:tag name="AS_UNIQUEID" val="973"/>
</p:tagLst>
</file>

<file path=ppt/tags/tag210.xml><?xml version="1.0" encoding="utf-8"?>
<p:tagLst xmlns:p="http://schemas.openxmlformats.org/presentationml/2006/main">
  <p:tag name="AS_UNIQUEID" val="974"/>
</p:tagLst>
</file>

<file path=ppt/tags/tag211.xml><?xml version="1.0" encoding="utf-8"?>
<p:tagLst xmlns:p="http://schemas.openxmlformats.org/presentationml/2006/main">
  <p:tag name="AS_UNIQUEID" val="975"/>
</p:tagLst>
</file>

<file path=ppt/tags/tag212.xml><?xml version="1.0" encoding="utf-8"?>
<p:tagLst xmlns:p="http://schemas.openxmlformats.org/presentationml/2006/main">
  <p:tag name="AS_UNIQUEID" val="1436"/>
</p:tagLst>
</file>

<file path=ppt/tags/tag213.xml><?xml version="1.0" encoding="utf-8"?>
<p:tagLst xmlns:p="http://schemas.openxmlformats.org/presentationml/2006/main">
  <p:tag name="AS_UNIQUEID" val="977"/>
</p:tagLst>
</file>

<file path=ppt/tags/tag214.xml><?xml version="1.0" encoding="utf-8"?>
<p:tagLst xmlns:p="http://schemas.openxmlformats.org/presentationml/2006/main">
  <p:tag name="AS_UNIQUEID" val="978"/>
</p:tagLst>
</file>

<file path=ppt/tags/tag215.xml><?xml version="1.0" encoding="utf-8"?>
<p:tagLst xmlns:p="http://schemas.openxmlformats.org/presentationml/2006/main">
  <p:tag name="AS_UNIQUEID" val="979"/>
</p:tagLst>
</file>

<file path=ppt/tags/tag216.xml><?xml version="1.0" encoding="utf-8"?>
<p:tagLst xmlns:p="http://schemas.openxmlformats.org/presentationml/2006/main">
  <p:tag name="AS_UNIQUEID" val="980"/>
</p:tagLst>
</file>

<file path=ppt/tags/tag217.xml><?xml version="1.0" encoding="utf-8"?>
<p:tagLst xmlns:p="http://schemas.openxmlformats.org/presentationml/2006/main">
  <p:tag name="AS_UNIQUEID" val="981"/>
</p:tagLst>
</file>

<file path=ppt/tags/tag218.xml><?xml version="1.0" encoding="utf-8"?>
<p:tagLst xmlns:p="http://schemas.openxmlformats.org/presentationml/2006/main">
  <p:tag name="AS_UNIQUEID" val="982"/>
</p:tagLst>
</file>

<file path=ppt/tags/tag219.xml><?xml version="1.0" encoding="utf-8"?>
<p:tagLst xmlns:p="http://schemas.openxmlformats.org/presentationml/2006/main">
  <p:tag name="AS_UNIQUEID" val="983"/>
</p:tagLst>
</file>

<file path=ppt/tags/tag220.xml><?xml version="1.0" encoding="utf-8"?>
<p:tagLst xmlns:p="http://schemas.openxmlformats.org/presentationml/2006/main">
  <p:tag name="AS_UNIQUEID" val="984"/>
</p:tagLst>
</file>

<file path=ppt/tags/tag221.xml><?xml version="1.0" encoding="utf-8"?>
<p:tagLst xmlns:p="http://schemas.openxmlformats.org/presentationml/2006/main">
  <p:tag name="AS_UNIQUEID" val="985"/>
</p:tagLst>
</file>

<file path=ppt/tags/tag222.xml><?xml version="1.0" encoding="utf-8"?>
<p:tagLst xmlns:p="http://schemas.openxmlformats.org/presentationml/2006/main">
  <p:tag name="AS_UNIQUEID" val="986"/>
</p:tagLst>
</file>

<file path=ppt/tags/tag223.xml><?xml version="1.0" encoding="utf-8"?>
<p:tagLst xmlns:p="http://schemas.openxmlformats.org/presentationml/2006/main">
  <p:tag name="AS_UNIQUEID" val="987"/>
</p:tagLst>
</file>

<file path=ppt/tags/tag224.xml><?xml version="1.0" encoding="utf-8"?>
<p:tagLst xmlns:p="http://schemas.openxmlformats.org/presentationml/2006/main">
  <p:tag name="AS_UNIQUEID" val="988"/>
</p:tagLst>
</file>

<file path=ppt/tags/tag225.xml><?xml version="1.0" encoding="utf-8"?>
<p:tagLst xmlns:p="http://schemas.openxmlformats.org/presentationml/2006/main">
  <p:tag name="AS_UNIQUEID" val="989"/>
</p:tagLst>
</file>

<file path=ppt/tags/tag226.xml><?xml version="1.0" encoding="utf-8"?>
<p:tagLst xmlns:p="http://schemas.openxmlformats.org/presentationml/2006/main">
  <p:tag name="AS_UNIQUEID" val="990"/>
</p:tagLst>
</file>

<file path=ppt/tags/tag227.xml><?xml version="1.0" encoding="utf-8"?>
<p:tagLst xmlns:p="http://schemas.openxmlformats.org/presentationml/2006/main">
  <p:tag name="AS_UNIQUEID" val="991"/>
</p:tagLst>
</file>

<file path=ppt/tags/tag228.xml><?xml version="1.0" encoding="utf-8"?>
<p:tagLst xmlns:p="http://schemas.openxmlformats.org/presentationml/2006/main">
  <p:tag name="AS_UNIQUEID" val="992"/>
</p:tagLst>
</file>

<file path=ppt/tags/tag229.xml><?xml version="1.0" encoding="utf-8"?>
<p:tagLst xmlns:p="http://schemas.openxmlformats.org/presentationml/2006/main">
  <p:tag name="AS_UNIQUEID" val="993"/>
</p:tagLst>
</file>

<file path=ppt/tags/tag230.xml><?xml version="1.0" encoding="utf-8"?>
<p:tagLst xmlns:p="http://schemas.openxmlformats.org/presentationml/2006/main">
  <p:tag name="AS_UNIQUEID" val="994"/>
</p:tagLst>
</file>

<file path=ppt/tags/tag231.xml><?xml version="1.0" encoding="utf-8"?>
<p:tagLst xmlns:p="http://schemas.openxmlformats.org/presentationml/2006/main">
  <p:tag name="AS_UNIQUEID" val="995"/>
</p:tagLst>
</file>

<file path=ppt/tags/tag232.xml><?xml version="1.0" encoding="utf-8"?>
<p:tagLst xmlns:p="http://schemas.openxmlformats.org/presentationml/2006/main">
  <p:tag name="AS_UNIQUEID" val="1437"/>
</p:tagLst>
</file>

<file path=ppt/tags/tag233.xml><?xml version="1.0" encoding="utf-8"?>
<p:tagLst xmlns:p="http://schemas.openxmlformats.org/presentationml/2006/main">
  <p:tag name="AS_UNIQUEID" val="997"/>
</p:tagLst>
</file>

<file path=ppt/tags/tag234.xml><?xml version="1.0" encoding="utf-8"?>
<p:tagLst xmlns:p="http://schemas.openxmlformats.org/presentationml/2006/main">
  <p:tag name="AS_UNIQUEID" val="998"/>
</p:tagLst>
</file>

<file path=ppt/tags/tag235.xml><?xml version="1.0" encoding="utf-8"?>
<p:tagLst xmlns:p="http://schemas.openxmlformats.org/presentationml/2006/main">
  <p:tag name="AS_UNIQUEID" val="999"/>
</p:tagLst>
</file>

<file path=ppt/tags/tag236.xml><?xml version="1.0" encoding="utf-8"?>
<p:tagLst xmlns:p="http://schemas.openxmlformats.org/presentationml/2006/main">
  <p:tag name="AS_UNIQUEID" val="1438"/>
</p:tagLst>
</file>

<file path=ppt/tags/tag237.xml><?xml version="1.0" encoding="utf-8"?>
<p:tagLst xmlns:p="http://schemas.openxmlformats.org/presentationml/2006/main">
  <p:tag name="AS_UNIQUEID" val="1001"/>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238.xml><?xml version="1.0" encoding="utf-8"?>
<p:tagLst xmlns:p="http://schemas.openxmlformats.org/presentationml/2006/main">
  <p:tag name="AS_UNIQUEID" val="1002"/>
</p:tagLst>
</file>

<file path=ppt/tags/tag239.xml><?xml version="1.0" encoding="utf-8"?>
<p:tagLst xmlns:p="http://schemas.openxmlformats.org/presentationml/2006/main">
  <p:tag name="AS_UNIQUEID" val="1003"/>
</p:tagLst>
</file>

<file path=ppt/tags/tag240.xml><?xml version="1.0" encoding="utf-8"?>
<p:tagLst xmlns:p="http://schemas.openxmlformats.org/presentationml/2006/main">
  <p:tag name="AS_UNIQUEID" val="1004"/>
</p:tagLst>
</file>

<file path=ppt/tags/tag241.xml><?xml version="1.0" encoding="utf-8"?>
<p:tagLst xmlns:p="http://schemas.openxmlformats.org/presentationml/2006/main">
  <p:tag name="AS_UNIQUEID" val="1005"/>
</p:tagLst>
</file>

<file path=ppt/tags/tag242.xml><?xml version="1.0" encoding="utf-8"?>
<p:tagLst xmlns:p="http://schemas.openxmlformats.org/presentationml/2006/main">
  <p:tag name="AS_UNIQUEID" val="1007"/>
</p:tagLst>
</file>

<file path=ppt/tags/tag243.xml><?xml version="1.0" encoding="utf-8"?>
<p:tagLst xmlns:p="http://schemas.openxmlformats.org/presentationml/2006/main">
  <p:tag name="AS_UNIQUEID" val="1008"/>
</p:tagLst>
</file>

<file path=ppt/tags/tag244.xml><?xml version="1.0" encoding="utf-8"?>
<p:tagLst xmlns:p="http://schemas.openxmlformats.org/presentationml/2006/main">
  <p:tag name="AS_UNIQUEID" val="1009"/>
</p:tagLst>
</file>

<file path=ppt/tags/tag245.xml><?xml version="1.0" encoding="utf-8"?>
<p:tagLst xmlns:p="http://schemas.openxmlformats.org/presentationml/2006/main">
  <p:tag name="AS_UNIQUEID" val="1010"/>
</p:tagLst>
</file>

<file path=ppt/tags/tag246.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247.xml><?xml version="1.0" encoding="utf-8"?>
<p:tagLst xmlns:p="http://schemas.openxmlformats.org/presentationml/2006/main">
  <p:tag name="AS_UNIQUEID" val="1439"/>
</p:tagLst>
</file>

<file path=ppt/tags/tag248.xml><?xml version="1.0" encoding="utf-8"?>
<p:tagLst xmlns:p="http://schemas.openxmlformats.org/presentationml/2006/main">
  <p:tag name="AS_UNIQUEID" val="1012"/>
</p:tagLst>
</file>

<file path=ppt/tags/tag249.xml><?xml version="1.0" encoding="utf-8"?>
<p:tagLst xmlns:p="http://schemas.openxmlformats.org/presentationml/2006/main">
  <p:tag name="AS_UNIQUEID" val="1013"/>
</p:tagLst>
</file>

<file path=ppt/tags/tag250.xml><?xml version="1.0" encoding="utf-8"?>
<p:tagLst xmlns:p="http://schemas.openxmlformats.org/presentationml/2006/main">
  <p:tag name="AS_UNIQUEID" val="1014"/>
</p:tagLst>
</file>

<file path=ppt/tags/tag251.xml><?xml version="1.0" encoding="utf-8"?>
<p:tagLst xmlns:p="http://schemas.openxmlformats.org/presentationml/2006/main">
  <p:tag name="AS_UNIQUEID" val="1440"/>
</p:tagLst>
</file>

<file path=ppt/tags/tag252.xml><?xml version="1.0" encoding="utf-8"?>
<p:tagLst xmlns:p="http://schemas.openxmlformats.org/presentationml/2006/main">
  <p:tag name="AS_UNIQUEID" val="1016"/>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253.xml><?xml version="1.0" encoding="utf-8"?>
<p:tagLst xmlns:p="http://schemas.openxmlformats.org/presentationml/2006/main">
  <p:tag name="AS_UNIQUEID" val="1017"/>
</p:tagLst>
</file>

<file path=ppt/tags/tag254.xml><?xml version="1.0" encoding="utf-8"?>
<p:tagLst xmlns:p="http://schemas.openxmlformats.org/presentationml/2006/main">
  <p:tag name="AS_UNIQUEID" val="1018"/>
</p:tagLst>
</file>

<file path=ppt/tags/tag255.xml><?xml version="1.0" encoding="utf-8"?>
<p:tagLst xmlns:p="http://schemas.openxmlformats.org/presentationml/2006/main">
  <p:tag name="AS_UNIQUEID" val="1019"/>
</p:tagLst>
</file>

<file path=ppt/tags/tag256.xml><?xml version="1.0" encoding="utf-8"?>
<p:tagLst xmlns:p="http://schemas.openxmlformats.org/presentationml/2006/main">
  <p:tag name="AS_UNIQUEID" val="1020"/>
</p:tagLst>
</file>

<file path=ppt/tags/tag257.xml><?xml version="1.0" encoding="utf-8"?>
<p:tagLst xmlns:p="http://schemas.openxmlformats.org/presentationml/2006/main">
  <p:tag name="AS_UNIQUEID" val="1021"/>
</p:tagLst>
</file>

<file path=ppt/tags/tag258.xml><?xml version="1.0" encoding="utf-8"?>
<p:tagLst xmlns:p="http://schemas.openxmlformats.org/presentationml/2006/main">
  <p:tag name="AS_UNIQUEID" val="1022"/>
</p:tagLst>
</file>

<file path=ppt/tags/tag259.xml><?xml version="1.0" encoding="utf-8"?>
<p:tagLst xmlns:p="http://schemas.openxmlformats.org/presentationml/2006/main">
  <p:tag name="AS_UNIQUEID" val="1023"/>
</p:tagLst>
</file>

<file path=ppt/tags/tag260.xml><?xml version="1.0" encoding="utf-8"?>
<p:tagLst xmlns:p="http://schemas.openxmlformats.org/presentationml/2006/main">
  <p:tag name="AS_UNIQUEID" val="1024"/>
</p:tagLst>
</file>

<file path=ppt/tags/tag261.xml><?xml version="1.0" encoding="utf-8"?>
<p:tagLst xmlns:p="http://schemas.openxmlformats.org/presentationml/2006/main">
  <p:tag name="AS_UNIQUEID" val="1025"/>
</p:tagLst>
</file>

<file path=ppt/tags/tag262.xml><?xml version="1.0" encoding="utf-8"?>
<p:tagLst xmlns:p="http://schemas.openxmlformats.org/presentationml/2006/main">
  <p:tag name="AS_UNIQUEID" val="1026"/>
</p:tagLst>
</file>

<file path=ppt/tags/tag263.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264.xml><?xml version="1.0" encoding="utf-8"?>
<p:tagLst xmlns:p="http://schemas.openxmlformats.org/presentationml/2006/main">
  <p:tag name="AS_UNIQUEID" val="1441"/>
</p:tagLst>
</file>

<file path=ppt/tags/tag265.xml><?xml version="1.0" encoding="utf-8"?>
<p:tagLst xmlns:p="http://schemas.openxmlformats.org/presentationml/2006/main">
  <p:tag name="AS_UNIQUEID" val="586"/>
</p:tagLst>
</file>

<file path=ppt/tags/tag266.xml><?xml version="1.0" encoding="utf-8"?>
<p:tagLst xmlns:p="http://schemas.openxmlformats.org/presentationml/2006/main">
  <p:tag name="AS_UNIQUEID" val="587"/>
</p:tagLst>
</file>

<file path=ppt/tags/tag267.xml><?xml version="1.0" encoding="utf-8"?>
<p:tagLst xmlns:p="http://schemas.openxmlformats.org/presentationml/2006/main">
  <p:tag name="AS_UNIQUEID" val="1442"/>
</p:tagLst>
</file>

<file path=ppt/tags/tag268.xml><?xml version="1.0" encoding="utf-8"?>
<p:tagLst xmlns:p="http://schemas.openxmlformats.org/presentationml/2006/main">
  <p:tag name="AS_UNIQUEID" val="589"/>
</p:tagLst>
</file>

<file path=ppt/tags/tag269.xml><?xml version="1.0" encoding="utf-8"?>
<p:tagLst xmlns:p="http://schemas.openxmlformats.org/presentationml/2006/main">
  <p:tag name="AS_UNIQUEID" val="590"/>
</p:tagLst>
</file>

<file path=ppt/tags/tag270.xml><?xml version="1.0" encoding="utf-8"?>
<p:tagLst xmlns:p="http://schemas.openxmlformats.org/presentationml/2006/main">
  <p:tag name="AS_UNIQUEID" val="591"/>
</p:tagLst>
</file>

<file path=ppt/tags/tag271.xml><?xml version="1.0" encoding="utf-8"?>
<p:tagLst xmlns:p="http://schemas.openxmlformats.org/presentationml/2006/main">
  <p:tag name="AS_UNIQUEID" val="592"/>
</p:tagLst>
</file>

<file path=ppt/tags/tag272.xml><?xml version="1.0" encoding="utf-8"?>
<p:tagLst xmlns:p="http://schemas.openxmlformats.org/presentationml/2006/main">
  <p:tag name="AS_UNIQUEID" val="593"/>
</p:tagLst>
</file>

<file path=ppt/tags/tag273.xml><?xml version="1.0" encoding="utf-8"?>
<p:tagLst xmlns:p="http://schemas.openxmlformats.org/presentationml/2006/main">
  <p:tag name="AS_UNIQUEID" val="594"/>
</p:tagLst>
</file>

<file path=ppt/tags/tag274.xml><?xml version="1.0" encoding="utf-8"?>
<p:tagLst xmlns:p="http://schemas.openxmlformats.org/presentationml/2006/main">
  <p:tag name="AS_UNIQUEID" val="595"/>
</p:tagLst>
</file>

<file path=ppt/tags/tag275.xml><?xml version="1.0" encoding="utf-8"?>
<p:tagLst xmlns:p="http://schemas.openxmlformats.org/presentationml/2006/main">
  <p:tag name="AS_UNIQUEID" val="596"/>
</p:tagLst>
</file>

<file path=ppt/tags/tag276.xml><?xml version="1.0" encoding="utf-8"?>
<p:tagLst xmlns:p="http://schemas.openxmlformats.org/presentationml/2006/main">
  <p:tag name="AS_UNIQUEID" val="597"/>
</p:tagLst>
</file>

<file path=ppt/tags/tag277.xml><?xml version="1.0" encoding="utf-8"?>
<p:tagLst xmlns:p="http://schemas.openxmlformats.org/presentationml/2006/main">
  <p:tag name="AS_UNIQUEID" val="598"/>
</p:tagLst>
</file>

<file path=ppt/tags/tag278.xml><?xml version="1.0" encoding="utf-8"?>
<p:tagLst xmlns:p="http://schemas.openxmlformats.org/presentationml/2006/main">
  <p:tag name="AS_UNIQUEID" val="599"/>
</p:tagLst>
</file>

<file path=ppt/tags/tag279.xml><?xml version="1.0" encoding="utf-8"?>
<p:tagLst xmlns:p="http://schemas.openxmlformats.org/presentationml/2006/main">
  <p:tag name="AS_UNIQUEID" val="600"/>
</p:tagLst>
</file>

<file path=ppt/tags/tag280.xml><?xml version="1.0" encoding="utf-8"?>
<p:tagLst xmlns:p="http://schemas.openxmlformats.org/presentationml/2006/main">
  <p:tag name="AS_UNIQUEID" val="601"/>
</p:tagLst>
</file>

<file path=ppt/tags/tag281.xml><?xml version="1.0" encoding="utf-8"?>
<p:tagLst xmlns:p="http://schemas.openxmlformats.org/presentationml/2006/main">
  <p:tag name="AS_UNIQUEID" val="602"/>
</p:tagLst>
</file>

<file path=ppt/tags/tag282.xml><?xml version="1.0" encoding="utf-8"?>
<p:tagLst xmlns:p="http://schemas.openxmlformats.org/presentationml/2006/main">
  <p:tag name="AS_UNIQUEID" val="603"/>
</p:tagLst>
</file>

<file path=ppt/tags/tag283.xml><?xml version="1.0" encoding="utf-8"?>
<p:tagLst xmlns:p="http://schemas.openxmlformats.org/presentationml/2006/main">
  <p:tag name="AS_UNIQUEID" val="604"/>
</p:tagLst>
</file>

<file path=ppt/tags/tag284.xml><?xml version="1.0" encoding="utf-8"?>
<p:tagLst xmlns:p="http://schemas.openxmlformats.org/presentationml/2006/main">
  <p:tag name="AS_UNIQUEID" val="1047"/>
</p:tagLst>
</file>

<file path=ppt/tags/tag285.xml><?xml version="1.0" encoding="utf-8"?>
<p:tagLst xmlns:p="http://schemas.openxmlformats.org/presentationml/2006/main">
  <p:tag name="AS_UNIQUEID" val="1048"/>
</p:tagLst>
</file>

<file path=ppt/tags/tag286.xml><?xml version="1.0" encoding="utf-8"?>
<p:tagLst xmlns:p="http://schemas.openxmlformats.org/presentationml/2006/main">
  <p:tag name="AS_UNIQUEID" val="1049"/>
</p:tagLst>
</file>

<file path=ppt/tags/tag287.xml><?xml version="1.0" encoding="utf-8"?>
<p:tagLst xmlns:p="http://schemas.openxmlformats.org/presentationml/2006/main">
  <p:tag name="AS_UNIQUEID" val="1050"/>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288.xml><?xml version="1.0" encoding="utf-8"?>
<p:tagLst xmlns:p="http://schemas.openxmlformats.org/presentationml/2006/main">
  <p:tag name="KSO_WM_BEAUTIFY_FLAG" val="#wm#"/>
  <p:tag name="KSO_WM_TEMPLATE_CATEGORY" val="custom"/>
  <p:tag name="KSO_WM_TEMPLATE_INDEX" val="20187308"/>
</p:tagLst>
</file>

<file path=ppt/tags/tag289.xml><?xml version="1.0" encoding="utf-8"?>
<p:tagLst xmlns:p="http://schemas.openxmlformats.org/presentationml/2006/main">
  <p:tag name="AS_UNIQUEID" val="1443"/>
</p:tagLst>
</file>

<file path=ppt/tags/tag290.xml><?xml version="1.0" encoding="utf-8"?>
<p:tagLst xmlns:p="http://schemas.openxmlformats.org/presentationml/2006/main">
  <p:tag name="AS_UNIQUEID" val="1052"/>
</p:tagLst>
</file>

<file path=ppt/tags/tag291.xml><?xml version="1.0" encoding="utf-8"?>
<p:tagLst xmlns:p="http://schemas.openxmlformats.org/presentationml/2006/main">
  <p:tag name="AS_UNIQUEID" val="1053"/>
</p:tagLst>
</file>

<file path=ppt/tags/tag292.xml><?xml version="1.0" encoding="utf-8"?>
<p:tagLst xmlns:p="http://schemas.openxmlformats.org/presentationml/2006/main">
  <p:tag name="AS_UNIQUEID" val="1054"/>
</p:tagLst>
</file>

<file path=ppt/tags/tag293.xml><?xml version="1.0" encoding="utf-8"?>
<p:tagLst xmlns:p="http://schemas.openxmlformats.org/presentationml/2006/main">
  <p:tag name="AS_UNIQUEID" val="1444"/>
</p:tagLst>
</file>

<file path=ppt/tags/tag294.xml><?xml version="1.0" encoding="utf-8"?>
<p:tagLst xmlns:p="http://schemas.openxmlformats.org/presentationml/2006/main">
  <p:tag name="AS_UNIQUEID" val="1056"/>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295.xml><?xml version="1.0" encoding="utf-8"?>
<p:tagLst xmlns:p="http://schemas.openxmlformats.org/presentationml/2006/main">
  <p:tag name="AS_UNIQUEID" val="1057"/>
</p:tagLst>
</file>

<file path=ppt/tags/tag296.xml><?xml version="1.0" encoding="utf-8"?>
<p:tagLst xmlns:p="http://schemas.openxmlformats.org/presentationml/2006/main">
  <p:tag name="AS_UNIQUEID" val="1058"/>
</p:tagLst>
</file>

<file path=ppt/tags/tag297.xml><?xml version="1.0" encoding="utf-8"?>
<p:tagLst xmlns:p="http://schemas.openxmlformats.org/presentationml/2006/main">
  <p:tag name="AS_UNIQUEID" val="1059"/>
</p:tagLst>
</file>

<file path=ppt/tags/tag298.xml><?xml version="1.0" encoding="utf-8"?>
<p:tagLst xmlns:p="http://schemas.openxmlformats.org/presentationml/2006/main">
  <p:tag name="AS_UNIQUEID" val="1060"/>
</p:tagLst>
</file>

<file path=ppt/tags/tag299.xml><?xml version="1.0" encoding="utf-8"?>
<p:tagLst xmlns:p="http://schemas.openxmlformats.org/presentationml/2006/main">
  <p:tag name="AS_UNIQUEID" val="1061"/>
</p:tagLst>
</file>

<file path=ppt/tags/tag300.xml><?xml version="1.0" encoding="utf-8"?>
<p:tagLst xmlns:p="http://schemas.openxmlformats.org/presentationml/2006/main">
  <p:tag name="AS_UNIQUEID" val="1062"/>
</p:tagLst>
</file>

<file path=ppt/tags/tag301.xml><?xml version="1.0" encoding="utf-8"?>
<p:tagLst xmlns:p="http://schemas.openxmlformats.org/presentationml/2006/main">
  <p:tag name="AS_UNIQUEID" val="1063"/>
</p:tagLst>
</file>

<file path=ppt/tags/tag302.xml><?xml version="1.0" encoding="utf-8"?>
<p:tagLst xmlns:p="http://schemas.openxmlformats.org/presentationml/2006/main">
  <p:tag name="AS_UNIQUEID" val="1064"/>
</p:tagLst>
</file>

<file path=ppt/tags/tag303.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04.xml><?xml version="1.0" encoding="utf-8"?>
<p:tagLst xmlns:p="http://schemas.openxmlformats.org/presentationml/2006/main">
  <p:tag name="AS_UNIQUEID" val="1445"/>
</p:tagLst>
</file>

<file path=ppt/tags/tag305.xml><?xml version="1.0" encoding="utf-8"?>
<p:tagLst xmlns:p="http://schemas.openxmlformats.org/presentationml/2006/main">
  <p:tag name="AS_UNIQUEID" val="1066"/>
</p:tagLst>
</file>

<file path=ppt/tags/tag306.xml><?xml version="1.0" encoding="utf-8"?>
<p:tagLst xmlns:p="http://schemas.openxmlformats.org/presentationml/2006/main">
  <p:tag name="AS_UNIQUEID" val="1067"/>
</p:tagLst>
</file>

<file path=ppt/tags/tag307.xml><?xml version="1.0" encoding="utf-8"?>
<p:tagLst xmlns:p="http://schemas.openxmlformats.org/presentationml/2006/main">
  <p:tag name="AS_UNIQUEID" val="1068"/>
</p:tagLst>
</file>

<file path=ppt/tags/tag308.xml><?xml version="1.0" encoding="utf-8"?>
<p:tagLst xmlns:p="http://schemas.openxmlformats.org/presentationml/2006/main">
  <p:tag name="AS_UNIQUEID" val="1446"/>
</p:tagLst>
</file>

<file path=ppt/tags/tag309.xml><?xml version="1.0" encoding="utf-8"?>
<p:tagLst xmlns:p="http://schemas.openxmlformats.org/presentationml/2006/main">
  <p:tag name="AS_UNIQUEID" val="1070"/>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10.xml><?xml version="1.0" encoding="utf-8"?>
<p:tagLst xmlns:p="http://schemas.openxmlformats.org/presentationml/2006/main">
  <p:tag name="AS_UNIQUEID" val="1071"/>
</p:tagLst>
</file>

<file path=ppt/tags/tag311.xml><?xml version="1.0" encoding="utf-8"?>
<p:tagLst xmlns:p="http://schemas.openxmlformats.org/presentationml/2006/main">
  <p:tag name="AS_UNIQUEID" val="1072"/>
</p:tagLst>
</file>

<file path=ppt/tags/tag312.xml><?xml version="1.0" encoding="utf-8"?>
<p:tagLst xmlns:p="http://schemas.openxmlformats.org/presentationml/2006/main">
  <p:tag name="AS_UNIQUEID" val="1073"/>
</p:tagLst>
</file>

<file path=ppt/tags/tag313.xml><?xml version="1.0" encoding="utf-8"?>
<p:tagLst xmlns:p="http://schemas.openxmlformats.org/presentationml/2006/main">
  <p:tag name="AS_UNIQUEID" val="1074"/>
</p:tagLst>
</file>

<file path=ppt/tags/tag314.xml><?xml version="1.0" encoding="utf-8"?>
<p:tagLst xmlns:p="http://schemas.openxmlformats.org/presentationml/2006/main">
  <p:tag name="AS_UNIQUEID" val="1075"/>
</p:tagLst>
</file>

<file path=ppt/tags/tag315.xml><?xml version="1.0" encoding="utf-8"?>
<p:tagLst xmlns:p="http://schemas.openxmlformats.org/presentationml/2006/main">
  <p:tag name="AS_UNIQUEID" val="1076"/>
</p:tagLst>
</file>

<file path=ppt/tags/tag316.xml><?xml version="1.0" encoding="utf-8"?>
<p:tagLst xmlns:p="http://schemas.openxmlformats.org/presentationml/2006/main">
  <p:tag name="AS_UNIQUEID" val="1077"/>
</p:tagLst>
</file>

<file path=ppt/tags/tag317.xml><?xml version="1.0" encoding="utf-8"?>
<p:tagLst xmlns:p="http://schemas.openxmlformats.org/presentationml/2006/main">
  <p:tag name="AS_UNIQUEID" val="1078"/>
</p:tagLst>
</file>

<file path=ppt/tags/tag318.xml><?xml version="1.0" encoding="utf-8"?>
<p:tagLst xmlns:p="http://schemas.openxmlformats.org/presentationml/2006/main">
  <p:tag name="AS_UNIQUEID" val="1079"/>
</p:tagLst>
</file>

<file path=ppt/tags/tag319.xml><?xml version="1.0" encoding="utf-8"?>
<p:tagLst xmlns:p="http://schemas.openxmlformats.org/presentationml/2006/main">
  <p:tag name="AS_UNIQUEID" val="1080"/>
</p:tagLst>
</file>

<file path=ppt/tags/tag320.xml><?xml version="1.0" encoding="utf-8"?>
<p:tagLst xmlns:p="http://schemas.openxmlformats.org/presentationml/2006/main">
  <p:tag name="AS_UNIQUEID" val="1081"/>
</p:tagLst>
</file>

<file path=ppt/tags/tag321.xml><?xml version="1.0" encoding="utf-8"?>
<p:tagLst xmlns:p="http://schemas.openxmlformats.org/presentationml/2006/main">
  <p:tag name="AS_UNIQUEID" val="1082"/>
</p:tagLst>
</file>

<file path=ppt/tags/tag322.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23.xml><?xml version="1.0" encoding="utf-8"?>
<p:tagLst xmlns:p="http://schemas.openxmlformats.org/presentationml/2006/main">
  <p:tag name="AS_UNIQUEID" val="1447"/>
</p:tagLst>
</file>

<file path=ppt/tags/tag324.xml><?xml version="1.0" encoding="utf-8"?>
<p:tagLst xmlns:p="http://schemas.openxmlformats.org/presentationml/2006/main">
  <p:tag name="AS_UNIQUEID" val="1084"/>
</p:tagLst>
</file>

<file path=ppt/tags/tag325.xml><?xml version="1.0" encoding="utf-8"?>
<p:tagLst xmlns:p="http://schemas.openxmlformats.org/presentationml/2006/main">
  <p:tag name="AS_UNIQUEID" val="1085"/>
</p:tagLst>
</file>

<file path=ppt/tags/tag326.xml><?xml version="1.0" encoding="utf-8"?>
<p:tagLst xmlns:p="http://schemas.openxmlformats.org/presentationml/2006/main">
  <p:tag name="AS_UNIQUEID" val="1086"/>
</p:tagLst>
</file>

<file path=ppt/tags/tag327.xml><?xml version="1.0" encoding="utf-8"?>
<p:tagLst xmlns:p="http://schemas.openxmlformats.org/presentationml/2006/main">
  <p:tag name="AS_UNIQUEID" val="1448"/>
</p:tagLst>
</file>

<file path=ppt/tags/tag328.xml><?xml version="1.0" encoding="utf-8"?>
<p:tagLst xmlns:p="http://schemas.openxmlformats.org/presentationml/2006/main">
  <p:tag name="AS_UNIQUEID" val="1088"/>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29.xml><?xml version="1.0" encoding="utf-8"?>
<p:tagLst xmlns:p="http://schemas.openxmlformats.org/presentationml/2006/main">
  <p:tag name="AS_UNIQUEID" val="1089"/>
</p:tagLst>
</file>

<file path=ppt/tags/tag330.xml><?xml version="1.0" encoding="utf-8"?>
<p:tagLst xmlns:p="http://schemas.openxmlformats.org/presentationml/2006/main">
  <p:tag name="AS_UNIQUEID" val="1090"/>
</p:tagLst>
</file>

<file path=ppt/tags/tag331.xml><?xml version="1.0" encoding="utf-8"?>
<p:tagLst xmlns:p="http://schemas.openxmlformats.org/presentationml/2006/main">
  <p:tag name="AS_UNIQUEID" val="1091"/>
</p:tagLst>
</file>

<file path=ppt/tags/tag332.xml><?xml version="1.0" encoding="utf-8"?>
<p:tagLst xmlns:p="http://schemas.openxmlformats.org/presentationml/2006/main">
  <p:tag name="AS_UNIQUEID" val="1092"/>
</p:tagLst>
</file>

<file path=ppt/tags/tag333.xml><?xml version="1.0" encoding="utf-8"?>
<p:tagLst xmlns:p="http://schemas.openxmlformats.org/presentationml/2006/main">
  <p:tag name="AS_UNIQUEID" val="1093"/>
</p:tagLst>
</file>

<file path=ppt/tags/tag334.xml><?xml version="1.0" encoding="utf-8"?>
<p:tagLst xmlns:p="http://schemas.openxmlformats.org/presentationml/2006/main">
  <p:tag name="AS_UNIQUEID" val="1094"/>
</p:tagLst>
</file>

<file path=ppt/tags/tag335.xml><?xml version="1.0" encoding="utf-8"?>
<p:tagLst xmlns:p="http://schemas.openxmlformats.org/presentationml/2006/main">
  <p:tag name="AS_UNIQUEID" val="1095"/>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336.xml><?xml version="1.0" encoding="utf-8"?>
<p:tagLst xmlns:p="http://schemas.openxmlformats.org/presentationml/2006/main">
  <p:tag name="AS_UNIQUEID" val="1096"/>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337.xml><?xml version="1.0" encoding="utf-8"?>
<p:tagLst xmlns:p="http://schemas.openxmlformats.org/presentationml/2006/main">
  <p:tag name="AS_UNIQUEID" val="1097"/>
</p:tagLst>
</file>

<file path=ppt/tags/tag338.xml><?xml version="1.0" encoding="utf-8"?>
<p:tagLst xmlns:p="http://schemas.openxmlformats.org/presentationml/2006/main">
  <p:tag name="AS_UNIQUEID" val="1098"/>
</p:tagLst>
</file>

<file path=ppt/tags/tag339.xml><?xml version="1.0" encoding="utf-8"?>
<p:tagLst xmlns:p="http://schemas.openxmlformats.org/presentationml/2006/main">
  <p:tag name="AS_UNIQUEID" val="1099"/>
</p:tagLst>
</file>

<file path=ppt/tags/tag340.xml><?xml version="1.0" encoding="utf-8"?>
<p:tagLst xmlns:p="http://schemas.openxmlformats.org/presentationml/2006/main">
  <p:tag name="AS_UNIQUEID" val="1100"/>
</p:tagLst>
</file>

<file path=ppt/tags/tag341.xml><?xml version="1.0" encoding="utf-8"?>
<p:tagLst xmlns:p="http://schemas.openxmlformats.org/presentationml/2006/main">
  <p:tag name="AS_UNIQUEID" val="1101"/>
</p:tagLst>
</file>

<file path=ppt/tags/tag342.xml><?xml version="1.0" encoding="utf-8"?>
<p:tagLst xmlns:p="http://schemas.openxmlformats.org/presentationml/2006/main">
  <p:tag name="AS_UNIQUEID" val="1102"/>
</p:tagLst>
</file>

<file path=ppt/tags/tag343.xml><?xml version="1.0" encoding="utf-8"?>
<p:tagLst xmlns:p="http://schemas.openxmlformats.org/presentationml/2006/main">
  <p:tag name="AS_UNIQUEID" val="1103"/>
</p:tagLst>
</file>

<file path=ppt/tags/tag344.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45.xml><?xml version="1.0" encoding="utf-8"?>
<p:tagLst xmlns:p="http://schemas.openxmlformats.org/presentationml/2006/main">
  <p:tag name="AS_UNIQUEID" val="1449"/>
</p:tagLst>
</file>

<file path=ppt/tags/tag346.xml><?xml version="1.0" encoding="utf-8"?>
<p:tagLst xmlns:p="http://schemas.openxmlformats.org/presentationml/2006/main">
  <p:tag name="AS_UNIQUEID" val="1105"/>
</p:tagLst>
</file>

<file path=ppt/tags/tag347.xml><?xml version="1.0" encoding="utf-8"?>
<p:tagLst xmlns:p="http://schemas.openxmlformats.org/presentationml/2006/main">
  <p:tag name="AS_UNIQUEID" val="1106"/>
</p:tagLst>
</file>

<file path=ppt/tags/tag348.xml><?xml version="1.0" encoding="utf-8"?>
<p:tagLst xmlns:p="http://schemas.openxmlformats.org/presentationml/2006/main">
  <p:tag name="AS_UNIQUEID" val="1107"/>
</p:tagLst>
</file>

<file path=ppt/tags/tag349.xml><?xml version="1.0" encoding="utf-8"?>
<p:tagLst xmlns:p="http://schemas.openxmlformats.org/presentationml/2006/main">
  <p:tag name="AS_UNIQUEID" val="1450"/>
</p:tagLst>
</file>

<file path=ppt/tags/tag350.xml><?xml version="1.0" encoding="utf-8"?>
<p:tagLst xmlns:p="http://schemas.openxmlformats.org/presentationml/2006/main">
  <p:tag name="AS_UNIQUEID" val="1109"/>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51.xml><?xml version="1.0" encoding="utf-8"?>
<p:tagLst xmlns:p="http://schemas.openxmlformats.org/presentationml/2006/main">
  <p:tag name="AS_UNIQUEID" val="1110"/>
</p:tagLst>
</file>

<file path=ppt/tags/tag352.xml><?xml version="1.0" encoding="utf-8"?>
<p:tagLst xmlns:p="http://schemas.openxmlformats.org/presentationml/2006/main">
  <p:tag name="AS_UNIQUEID" val="1111"/>
</p:tagLst>
</file>

<file path=ppt/tags/tag353.xml><?xml version="1.0" encoding="utf-8"?>
<p:tagLst xmlns:p="http://schemas.openxmlformats.org/presentationml/2006/main">
  <p:tag name="AS_UNIQUEID" val="1112"/>
</p:tagLst>
</file>

<file path=ppt/tags/tag354.xml><?xml version="1.0" encoding="utf-8"?>
<p:tagLst xmlns:p="http://schemas.openxmlformats.org/presentationml/2006/main">
  <p:tag name="AS_UNIQUEID" val="1113"/>
</p:tagLst>
</file>

<file path=ppt/tags/tag355.xml><?xml version="1.0" encoding="utf-8"?>
<p:tagLst xmlns:p="http://schemas.openxmlformats.org/presentationml/2006/main">
  <p:tag name="AS_UNIQUEID" val="1114"/>
</p:tagLst>
</file>

<file path=ppt/tags/tag356.xml><?xml version="1.0" encoding="utf-8"?>
<p:tagLst xmlns:p="http://schemas.openxmlformats.org/presentationml/2006/main">
  <p:tag name="AS_UNIQUEID" val="1115"/>
</p:tagLst>
</file>

<file path=ppt/tags/tag357.xml><?xml version="1.0" encoding="utf-8"?>
<p:tagLst xmlns:p="http://schemas.openxmlformats.org/presentationml/2006/main">
  <p:tag name="AS_UNIQUEID" val="1117"/>
</p:tagLst>
</file>

<file path=ppt/tags/tag358.xml><?xml version="1.0" encoding="utf-8"?>
<p:tagLst xmlns:p="http://schemas.openxmlformats.org/presentationml/2006/main">
  <p:tag name="AS_UNIQUEID" val="1118"/>
</p:tagLst>
</file>

<file path=ppt/tags/tag359.xml><?xml version="1.0" encoding="utf-8"?>
<p:tagLst xmlns:p="http://schemas.openxmlformats.org/presentationml/2006/main">
  <p:tag name="AS_UNIQUEID" val="1119"/>
</p:tagLst>
</file>

<file path=ppt/tags/tag360.xml><?xml version="1.0" encoding="utf-8"?>
<p:tagLst xmlns:p="http://schemas.openxmlformats.org/presentationml/2006/main">
  <p:tag name="AS_UNIQUEID" val="1120"/>
</p:tagLst>
</file>

<file path=ppt/tags/tag361.xml><?xml version="1.0" encoding="utf-8"?>
<p:tagLst xmlns:p="http://schemas.openxmlformats.org/presentationml/2006/main">
  <p:tag name="AS_UNIQUEID" val="1121"/>
</p:tagLst>
</file>

<file path=ppt/tags/tag362.xml><?xml version="1.0" encoding="utf-8"?>
<p:tagLst xmlns:p="http://schemas.openxmlformats.org/presentationml/2006/main">
  <p:tag name="AS_UNIQUEID" val="1122"/>
</p:tagLst>
</file>

<file path=ppt/tags/tag363.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64.xml><?xml version="1.0" encoding="utf-8"?>
<p:tagLst xmlns:p="http://schemas.openxmlformats.org/presentationml/2006/main">
  <p:tag name="AS_UNIQUEID" val="1451"/>
</p:tagLst>
</file>

<file path=ppt/tags/tag365.xml><?xml version="1.0" encoding="utf-8"?>
<p:tagLst xmlns:p="http://schemas.openxmlformats.org/presentationml/2006/main">
  <p:tag name="AS_UNIQUEID" val="1124"/>
</p:tagLst>
</file>

<file path=ppt/tags/tag366.xml><?xml version="1.0" encoding="utf-8"?>
<p:tagLst xmlns:p="http://schemas.openxmlformats.org/presentationml/2006/main">
  <p:tag name="AS_UNIQUEID" val="1125"/>
</p:tagLst>
</file>

<file path=ppt/tags/tag367.xml><?xml version="1.0" encoding="utf-8"?>
<p:tagLst xmlns:p="http://schemas.openxmlformats.org/presentationml/2006/main">
  <p:tag name="AS_UNIQUEID" val="1126"/>
</p:tagLst>
</file>

<file path=ppt/tags/tag368.xml><?xml version="1.0" encoding="utf-8"?>
<p:tagLst xmlns:p="http://schemas.openxmlformats.org/presentationml/2006/main">
  <p:tag name="AS_UNIQUEID" val="1452"/>
</p:tagLst>
</file>

<file path=ppt/tags/tag369.xml><?xml version="1.0" encoding="utf-8"?>
<p:tagLst xmlns:p="http://schemas.openxmlformats.org/presentationml/2006/main">
  <p:tag name="AS_UNIQUEID" val="1128"/>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70.xml><?xml version="1.0" encoding="utf-8"?>
<p:tagLst xmlns:p="http://schemas.openxmlformats.org/presentationml/2006/main">
  <p:tag name="AS_UNIQUEID" val="1129"/>
</p:tagLst>
</file>

<file path=ppt/tags/tag371.xml><?xml version="1.0" encoding="utf-8"?>
<p:tagLst xmlns:p="http://schemas.openxmlformats.org/presentationml/2006/main">
  <p:tag name="AS_UNIQUEID" val="1130"/>
</p:tagLst>
</file>

<file path=ppt/tags/tag372.xml><?xml version="1.0" encoding="utf-8"?>
<p:tagLst xmlns:p="http://schemas.openxmlformats.org/presentationml/2006/main">
  <p:tag name="AS_UNIQUEID" val="1131"/>
</p:tagLst>
</file>

<file path=ppt/tags/tag373.xml><?xml version="1.0" encoding="utf-8"?>
<p:tagLst xmlns:p="http://schemas.openxmlformats.org/presentationml/2006/main">
  <p:tag name="AS_UNIQUEID" val="1132"/>
</p:tagLst>
</file>

<file path=ppt/tags/tag374.xml><?xml version="1.0" encoding="utf-8"?>
<p:tagLst xmlns:p="http://schemas.openxmlformats.org/presentationml/2006/main">
  <p:tag name="AS_UNIQUEID" val="1133"/>
</p:tagLst>
</file>

<file path=ppt/tags/tag375.xml><?xml version="1.0" encoding="utf-8"?>
<p:tagLst xmlns:p="http://schemas.openxmlformats.org/presentationml/2006/main">
  <p:tag name="AS_UNIQUEID" val="1134"/>
</p:tagLst>
</file>

<file path=ppt/tags/tag376.xml><?xml version="1.0" encoding="utf-8"?>
<p:tagLst xmlns:p="http://schemas.openxmlformats.org/presentationml/2006/main">
  <p:tag name="AS_UNIQUEID" val="1135"/>
</p:tagLst>
</file>

<file path=ppt/tags/tag377.xml><?xml version="1.0" encoding="utf-8"?>
<p:tagLst xmlns:p="http://schemas.openxmlformats.org/presentationml/2006/main">
  <p:tag name="AS_UNIQUEID" val="1136"/>
</p:tagLst>
</file>

<file path=ppt/tags/tag378.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79.xml><?xml version="1.0" encoding="utf-8"?>
<p:tagLst xmlns:p="http://schemas.openxmlformats.org/presentationml/2006/main">
  <p:tag name="AS_UNIQUEID" val="1453"/>
</p:tagLst>
</file>

<file path=ppt/tags/tag380.xml><?xml version="1.0" encoding="utf-8"?>
<p:tagLst xmlns:p="http://schemas.openxmlformats.org/presentationml/2006/main">
  <p:tag name="AS_UNIQUEID" val="1138"/>
</p:tagLst>
</file>

<file path=ppt/tags/tag381.xml><?xml version="1.0" encoding="utf-8"?>
<p:tagLst xmlns:p="http://schemas.openxmlformats.org/presentationml/2006/main">
  <p:tag name="AS_UNIQUEID" val="1139"/>
</p:tagLst>
</file>

<file path=ppt/tags/tag382.xml><?xml version="1.0" encoding="utf-8"?>
<p:tagLst xmlns:p="http://schemas.openxmlformats.org/presentationml/2006/main">
  <p:tag name="AS_UNIQUEID" val="1140"/>
</p:tagLst>
</file>

<file path=ppt/tags/tag383.xml><?xml version="1.0" encoding="utf-8"?>
<p:tagLst xmlns:p="http://schemas.openxmlformats.org/presentationml/2006/main">
  <p:tag name="AS_UNIQUEID" val="1454"/>
</p:tagLst>
</file>

<file path=ppt/tags/tag384.xml><?xml version="1.0" encoding="utf-8"?>
<p:tagLst xmlns:p="http://schemas.openxmlformats.org/presentationml/2006/main">
  <p:tag name="AS_UNIQUEID" val="1142"/>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385.xml><?xml version="1.0" encoding="utf-8"?>
<p:tagLst xmlns:p="http://schemas.openxmlformats.org/presentationml/2006/main">
  <p:tag name="AS_UNIQUEID" val="1143"/>
</p:tagLst>
</file>

<file path=ppt/tags/tag386.xml><?xml version="1.0" encoding="utf-8"?>
<p:tagLst xmlns:p="http://schemas.openxmlformats.org/presentationml/2006/main">
  <p:tag name="AS_UNIQUEID" val="1144"/>
</p:tagLst>
</file>

<file path=ppt/tags/tag387.xml><?xml version="1.0" encoding="utf-8"?>
<p:tagLst xmlns:p="http://schemas.openxmlformats.org/presentationml/2006/main">
  <p:tag name="AS_UNIQUEID" val="1145"/>
</p:tagLst>
</file>

<file path=ppt/tags/tag388.xml><?xml version="1.0" encoding="utf-8"?>
<p:tagLst xmlns:p="http://schemas.openxmlformats.org/presentationml/2006/main">
  <p:tag name="AS_UNIQUEID" val="1146"/>
</p:tagLst>
</file>

<file path=ppt/tags/tag389.xml><?xml version="1.0" encoding="utf-8"?>
<p:tagLst xmlns:p="http://schemas.openxmlformats.org/presentationml/2006/main">
  <p:tag name="AS_UNIQUEID" val="1147"/>
</p:tagLst>
</file>

<file path=ppt/tags/tag390.xml><?xml version="1.0" encoding="utf-8"?>
<p:tagLst xmlns:p="http://schemas.openxmlformats.org/presentationml/2006/main">
  <p:tag name="AS_UNIQUEID" val="1148"/>
</p:tagLst>
</file>

<file path=ppt/tags/tag391.xml><?xml version="1.0" encoding="utf-8"?>
<p:tagLst xmlns:p="http://schemas.openxmlformats.org/presentationml/2006/main">
  <p:tag name="AS_UNIQUEID" val="1149"/>
</p:tagLst>
</file>

<file path=ppt/tags/tag392.xml><?xml version="1.0" encoding="utf-8"?>
<p:tagLst xmlns:p="http://schemas.openxmlformats.org/presentationml/2006/main">
  <p:tag name="AS_UNIQUEID" val="1150"/>
</p:tagLst>
</file>

<file path=ppt/tags/tag393.xml><?xml version="1.0" encoding="utf-8"?>
<p:tagLst xmlns:p="http://schemas.openxmlformats.org/presentationml/2006/main">
  <p:tag name="AS_UNIQUEID" val="1455"/>
</p:tagLst>
</file>

<file path=ppt/tags/tag394.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395.xml><?xml version="1.0" encoding="utf-8"?>
<p:tagLst xmlns:p="http://schemas.openxmlformats.org/presentationml/2006/main">
  <p:tag name="AS_UNIQUEID" val="1456"/>
</p:tagLst>
</file>

<file path=ppt/tags/tag396.xml><?xml version="1.0" encoding="utf-8"?>
<p:tagLst xmlns:p="http://schemas.openxmlformats.org/presentationml/2006/main">
  <p:tag name="AS_UNIQUEID" val="1457"/>
</p:tagLst>
</file>

<file path=ppt/tags/tag397.xml><?xml version="1.0" encoding="utf-8"?>
<p:tagLst xmlns:p="http://schemas.openxmlformats.org/presentationml/2006/main">
  <p:tag name="AS_UNIQUEID" val="1458"/>
</p:tagLst>
</file>

<file path=ppt/tags/tag398.xml><?xml version="1.0" encoding="utf-8"?>
<p:tagLst xmlns:p="http://schemas.openxmlformats.org/presentationml/2006/main">
  <p:tag name="AS_UNIQUEID" val="1459"/>
</p:tagLst>
</file>

<file path=ppt/tags/tag399.xml><?xml version="1.0" encoding="utf-8"?>
<p:tagLst xmlns:p="http://schemas.openxmlformats.org/presentationml/2006/main">
  <p:tag name="AS_UNIQUEID" val="1460"/>
</p:tagLst>
</file>

<file path=ppt/tags/tag400.xml><?xml version="1.0" encoding="utf-8"?>
<p:tagLst xmlns:p="http://schemas.openxmlformats.org/presentationml/2006/main">
  <p:tag name="AS_UNIQUEID" val="1461"/>
</p:tagLst>
</file>

<file path=ppt/tags/tag401.xml><?xml version="1.0" encoding="utf-8"?>
<p:tagLst xmlns:p="http://schemas.openxmlformats.org/presentationml/2006/main">
  <p:tag name="AS_UNIQUEID" val="1462"/>
</p:tagLst>
</file>

<file path=ppt/tags/tag402.xml><?xml version="1.0" encoding="utf-8"?>
<p:tagLst xmlns:p="http://schemas.openxmlformats.org/presentationml/2006/main">
  <p:tag name="AS_UNIQUEID" val="1463"/>
</p:tagLst>
</file>

<file path=ppt/tags/tag403.xml><?xml version="1.0" encoding="utf-8"?>
<p:tagLst xmlns:p="http://schemas.openxmlformats.org/presentationml/2006/main">
  <p:tag name="AS_UNIQUEID" val="1464"/>
</p:tagLst>
</file>

<file path=ppt/tags/tag404.xml><?xml version="1.0" encoding="utf-8"?>
<p:tagLst xmlns:p="http://schemas.openxmlformats.org/presentationml/2006/main">
  <p:tag name="AS_UNIQUEID" val="1159"/>
</p:tagLst>
</file>

<file path=ppt/tags/tag405.xml><?xml version="1.0" encoding="utf-8"?>
<p:tagLst xmlns:p="http://schemas.openxmlformats.org/presentationml/2006/main">
  <p:tag name="AS_UNIQUEID" val="1158"/>
</p:tagLst>
</file>

<file path=ppt/tags/tag406.xml><?xml version="1.0" encoding="utf-8"?>
<p:tagLst xmlns:p="http://schemas.openxmlformats.org/presentationml/2006/main">
  <p:tag name="AS_UNIQUEID" val="1160"/>
</p:tagLst>
</file>

<file path=ppt/tags/tag407.xml><?xml version="1.0" encoding="utf-8"?>
<p:tagLst xmlns:p="http://schemas.openxmlformats.org/presentationml/2006/main">
  <p:tag name="AS_UNIQUEID" val="1465"/>
</p:tagLst>
</file>

<file path=ppt/tags/tag408.xml><?xml version="1.0" encoding="utf-8"?>
<p:tagLst xmlns:p="http://schemas.openxmlformats.org/presentationml/2006/main">
  <p:tag name="AS_UNIQUEID" val="1466"/>
</p:tagLst>
</file>

<file path=ppt/tags/tag409.xml><?xml version="1.0" encoding="utf-8"?>
<p:tagLst xmlns:p="http://schemas.openxmlformats.org/presentationml/2006/main">
  <p:tag name="AS_UNIQUEID" val="1467"/>
</p:tagLst>
</file>

<file path=ppt/tags/tag410.xml><?xml version="1.0" encoding="utf-8"?>
<p:tagLst xmlns:p="http://schemas.openxmlformats.org/presentationml/2006/main">
  <p:tag name="AS_UNIQUEID" val="1468"/>
</p:tagLst>
</file>

<file path=ppt/tags/tag411.xml><?xml version="1.0" encoding="utf-8"?>
<p:tagLst xmlns:p="http://schemas.openxmlformats.org/presentationml/2006/main">
  <p:tag name="AS_UNIQUEID" val="1469"/>
</p:tagLst>
</file>

<file path=ppt/tags/tag412.xml><?xml version="1.0" encoding="utf-8"?>
<p:tagLst xmlns:p="http://schemas.openxmlformats.org/presentationml/2006/main">
  <p:tag name="AS_UNIQUEID" val="1470"/>
</p:tagLst>
</file>

<file path=ppt/tags/tag413.xml><?xml version="1.0" encoding="utf-8"?>
<p:tagLst xmlns:p="http://schemas.openxmlformats.org/presentationml/2006/main">
  <p:tag name="AS_UNIQUEID" val="1471"/>
</p:tagLst>
</file>

<file path=ppt/tags/tag414.xml><?xml version="1.0" encoding="utf-8"?>
<p:tagLst xmlns:p="http://schemas.openxmlformats.org/presentationml/2006/main">
  <p:tag name="AS_UNIQUEID" val="1472"/>
</p:tagLst>
</file>

<file path=ppt/tags/tag415.xml><?xml version="1.0" encoding="utf-8"?>
<p:tagLst xmlns:p="http://schemas.openxmlformats.org/presentationml/2006/main">
  <p:tag name="AS_UNIQUEID" val="1473"/>
</p:tagLst>
</file>

<file path=ppt/tags/tag416.xml><?xml version="1.0" encoding="utf-8"?>
<p:tagLst xmlns:p="http://schemas.openxmlformats.org/presentationml/2006/main">
  <p:tag name="AS_UNIQUEID" val="1474"/>
</p:tagLst>
</file>

<file path=ppt/tags/tag417.xml><?xml version="1.0" encoding="utf-8"?>
<p:tagLst xmlns:p="http://schemas.openxmlformats.org/presentationml/2006/main">
  <p:tag name="AS_UNIQUEID" val="1475"/>
</p:tagLst>
</file>

<file path=ppt/tags/tag418.xml><?xml version="1.0" encoding="utf-8"?>
<p:tagLst xmlns:p="http://schemas.openxmlformats.org/presentationml/2006/main">
  <p:tag name="AS_UNIQUEID" val="1476"/>
</p:tagLst>
</file>

<file path=ppt/tags/tag419.xml><?xml version="1.0" encoding="utf-8"?>
<p:tagLst xmlns:p="http://schemas.openxmlformats.org/presentationml/2006/main">
  <p:tag name="AS_UNIQUEID" val="1477"/>
</p:tagLst>
</file>

<file path=ppt/tags/tag420.xml><?xml version="1.0" encoding="utf-8"?>
<p:tagLst xmlns:p="http://schemas.openxmlformats.org/presentationml/2006/main">
  <p:tag name="AS_UNIQUEID" val="1478"/>
</p:tagLst>
</file>

<file path=ppt/tags/tag421.xml><?xml version="1.0" encoding="utf-8"?>
<p:tagLst xmlns:p="http://schemas.openxmlformats.org/presentationml/2006/main">
  <p:tag name="AS_UNIQUEID" val="1479"/>
</p:tagLst>
</file>

<file path=ppt/tags/tag422.xml><?xml version="1.0" encoding="utf-8"?>
<p:tagLst xmlns:p="http://schemas.openxmlformats.org/presentationml/2006/main">
  <p:tag name="AS_UNIQUEID" val="1480"/>
</p:tagLst>
</file>

<file path=ppt/tags/tag423.xml><?xml version="1.0" encoding="utf-8"?>
<p:tagLst xmlns:p="http://schemas.openxmlformats.org/presentationml/2006/main">
  <p:tag name="AS_UNIQUEID" val="1481"/>
</p:tagLst>
</file>

<file path=ppt/tags/tag424.xml><?xml version="1.0" encoding="utf-8"?>
<p:tagLst xmlns:p="http://schemas.openxmlformats.org/presentationml/2006/main">
  <p:tag name="AS_UNIQUEID" val="1482"/>
</p:tagLst>
</file>

<file path=ppt/tags/tag425.xml><?xml version="1.0" encoding="utf-8"?>
<p:tagLst xmlns:p="http://schemas.openxmlformats.org/presentationml/2006/main">
  <p:tag name="AS_UNIQUEID" val="1483"/>
</p:tagLst>
</file>

<file path=ppt/tags/tag426.xml><?xml version="1.0" encoding="utf-8"?>
<p:tagLst xmlns:p="http://schemas.openxmlformats.org/presentationml/2006/main">
  <p:tag name="AS_UNIQUEID" val="1484"/>
</p:tagLst>
</file>

<file path=ppt/tags/tag427.xml><?xml version="1.0" encoding="utf-8"?>
<p:tagLst xmlns:p="http://schemas.openxmlformats.org/presentationml/2006/main">
  <p:tag name="AS_UNIQUEID" val="1485"/>
</p:tagLst>
</file>

<file path=ppt/tags/tag428.xml><?xml version="1.0" encoding="utf-8"?>
<p:tagLst xmlns:p="http://schemas.openxmlformats.org/presentationml/2006/main">
  <p:tag name="AS_UNIQUEID" val="1486"/>
</p:tagLst>
</file>

<file path=ppt/tags/tag429.xml><?xml version="1.0" encoding="utf-8"?>
<p:tagLst xmlns:p="http://schemas.openxmlformats.org/presentationml/2006/main">
  <p:tag name="AS_UNIQUEID" val="1487"/>
</p:tagLst>
</file>

<file path=ppt/tags/tag430.xml><?xml version="1.0" encoding="utf-8"?>
<p:tagLst xmlns:p="http://schemas.openxmlformats.org/presentationml/2006/main">
  <p:tag name="AS_UNIQUEID" val="1488"/>
</p:tagLst>
</file>

<file path=ppt/tags/tag431.xml><?xml version="1.0" encoding="utf-8"?>
<p:tagLst xmlns:p="http://schemas.openxmlformats.org/presentationml/2006/main">
  <p:tag name="AS_UNIQUEID" val="1489"/>
</p:tagLst>
</file>

<file path=ppt/tags/tag432.xml><?xml version="1.0" encoding="utf-8"?>
<p:tagLst xmlns:p="http://schemas.openxmlformats.org/presentationml/2006/main">
  <p:tag name="AS_UNIQUEID" val="1490"/>
</p:tagLst>
</file>

<file path=ppt/tags/tag433.xml><?xml version="1.0" encoding="utf-8"?>
<p:tagLst xmlns:p="http://schemas.openxmlformats.org/presentationml/2006/main">
  <p:tag name="AS_UNIQUEID" val="1491"/>
</p:tagLst>
</file>

<file path=ppt/tags/tag434.xml><?xml version="1.0" encoding="utf-8"?>
<p:tagLst xmlns:p="http://schemas.openxmlformats.org/presentationml/2006/main">
  <p:tag name="AS_UNIQUEID" val="1492"/>
</p:tagLst>
</file>

<file path=ppt/tags/tag435.xml><?xml version="1.0" encoding="utf-8"?>
<p:tagLst xmlns:p="http://schemas.openxmlformats.org/presentationml/2006/main">
  <p:tag name="AS_UNIQUEID" val="1493"/>
</p:tagLst>
</file>

<file path=ppt/tags/tag436.xml><?xml version="1.0" encoding="utf-8"?>
<p:tagLst xmlns:p="http://schemas.openxmlformats.org/presentationml/2006/main">
  <p:tag name="AS_UNIQUEID" val="1494"/>
</p:tagLst>
</file>

<file path=ppt/tags/tag437.xml><?xml version="1.0" encoding="utf-8"?>
<p:tagLst xmlns:p="http://schemas.openxmlformats.org/presentationml/2006/main">
  <p:tag name="AS_UNIQUEID" val="1495"/>
</p:tagLst>
</file>

<file path=ppt/tags/tag438.xml><?xml version="1.0" encoding="utf-8"?>
<p:tagLst xmlns:p="http://schemas.openxmlformats.org/presentationml/2006/main">
  <p:tag name="AS_UNIQUEID" val="1496"/>
</p:tagLst>
</file>

<file path=ppt/tags/tag439.xml><?xml version="1.0" encoding="utf-8"?>
<p:tagLst xmlns:p="http://schemas.openxmlformats.org/presentationml/2006/main">
  <p:tag name="AS_UNIQUEID" val="1497"/>
</p:tagLst>
</file>

<file path=ppt/tags/tag440.xml><?xml version="1.0" encoding="utf-8"?>
<p:tagLst xmlns:p="http://schemas.openxmlformats.org/presentationml/2006/main">
  <p:tag name="AS_UNIQUEID" val="1498"/>
</p:tagLst>
</file>

<file path=ppt/tags/tag441.xml><?xml version="1.0" encoding="utf-8"?>
<p:tagLst xmlns:p="http://schemas.openxmlformats.org/presentationml/2006/main">
  <p:tag name="AS_UNIQUEID" val="1499"/>
</p:tagLst>
</file>

<file path=ppt/tags/tag442.xml><?xml version="1.0" encoding="utf-8"?>
<p:tagLst xmlns:p="http://schemas.openxmlformats.org/presentationml/2006/main">
  <p:tag name="AS_UNIQUEID" val="1500"/>
</p:tagLst>
</file>

<file path=ppt/tags/tag443.xml><?xml version="1.0" encoding="utf-8"?>
<p:tagLst xmlns:p="http://schemas.openxmlformats.org/presentationml/2006/main">
  <p:tag name="AS_UNIQUEID" val="1501"/>
</p:tagLst>
</file>

<file path=ppt/tags/tag444.xml><?xml version="1.0" encoding="utf-8"?>
<p:tagLst xmlns:p="http://schemas.openxmlformats.org/presentationml/2006/main">
  <p:tag name="AS_UNIQUEID" val="1502"/>
</p:tagLst>
</file>

<file path=ppt/tags/tag445.xml><?xml version="1.0" encoding="utf-8"?>
<p:tagLst xmlns:p="http://schemas.openxmlformats.org/presentationml/2006/main">
  <p:tag name="AS_UNIQUEID" val="1503"/>
</p:tagLst>
</file>

<file path=ppt/tags/tag446.xml><?xml version="1.0" encoding="utf-8"?>
<p:tagLst xmlns:p="http://schemas.openxmlformats.org/presentationml/2006/main">
  <p:tag name="AS_UNIQUEID" val="1169"/>
</p:tagLst>
</file>

<file path=ppt/tags/tag447.xml><?xml version="1.0" encoding="utf-8"?>
<p:tagLst xmlns:p="http://schemas.openxmlformats.org/presentationml/2006/main">
  <p:tag name="AS_UNIQUEID" val="1170"/>
</p:tagLst>
</file>

<file path=ppt/tags/tag448.xml><?xml version="1.0" encoding="utf-8"?>
<p:tagLst xmlns:p="http://schemas.openxmlformats.org/presentationml/2006/main">
  <p:tag name="AS_UNIQUEID" val="1171"/>
</p:tagLst>
</file>

<file path=ppt/tags/tag449.xml><?xml version="1.0" encoding="utf-8"?>
<p:tagLst xmlns:p="http://schemas.openxmlformats.org/presentationml/2006/main">
  <p:tag name="AS_UNIQUEID" val="1504"/>
</p:tagLst>
</file>

<file path=ppt/tags/tag450.xml><?xml version="1.0" encoding="utf-8"?>
<p:tagLst xmlns:p="http://schemas.openxmlformats.org/presentationml/2006/main">
  <p:tag name="AS_UNIQUEID" val="1173"/>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451.xml><?xml version="1.0" encoding="utf-8"?>
<p:tagLst xmlns:p="http://schemas.openxmlformats.org/presentationml/2006/main">
  <p:tag name="AS_UNIQUEID" val="1174"/>
</p:tagLst>
</file>

<file path=ppt/tags/tag452.xml><?xml version="1.0" encoding="utf-8"?>
<p:tagLst xmlns:p="http://schemas.openxmlformats.org/presentationml/2006/main">
  <p:tag name="AS_UNIQUEID" val="1175"/>
</p:tagLst>
</file>

<file path=ppt/tags/tag453.xml><?xml version="1.0" encoding="utf-8"?>
<p:tagLst xmlns:p="http://schemas.openxmlformats.org/presentationml/2006/main">
  <p:tag name="AS_UNIQUEID" val="1176"/>
</p:tagLst>
</file>

<file path=ppt/tags/tag454.xml><?xml version="1.0" encoding="utf-8"?>
<p:tagLst xmlns:p="http://schemas.openxmlformats.org/presentationml/2006/main">
  <p:tag name="AS_UNIQUEID" val="1177"/>
</p:tagLst>
</file>

<file path=ppt/tags/tag455.xml><?xml version="1.0" encoding="utf-8"?>
<p:tagLst xmlns:p="http://schemas.openxmlformats.org/presentationml/2006/main">
  <p:tag name="AS_UNIQUEID" val="1178"/>
</p:tagLst>
</file>

<file path=ppt/tags/tag456.xml><?xml version="1.0" encoding="utf-8"?>
<p:tagLst xmlns:p="http://schemas.openxmlformats.org/presentationml/2006/main">
  <p:tag name="AS_UNIQUEID" val="1179"/>
</p:tagLst>
</file>

<file path=ppt/tags/tag457.xml><?xml version="1.0" encoding="utf-8"?>
<p:tagLst xmlns:p="http://schemas.openxmlformats.org/presentationml/2006/main">
  <p:tag name="AS_UNIQUEID" val="1180"/>
</p:tagLst>
</file>

<file path=ppt/tags/tag458.xml><?xml version="1.0" encoding="utf-8"?>
<p:tagLst xmlns:p="http://schemas.openxmlformats.org/presentationml/2006/main">
  <p:tag name="AS_UNIQUEID" val="1181"/>
</p:tagLst>
</file>

<file path=ppt/tags/tag459.xml><?xml version="1.0" encoding="utf-8"?>
<p:tagLst xmlns:p="http://schemas.openxmlformats.org/presentationml/2006/main">
  <p:tag name="AS_UNIQUEID" val="1505"/>
</p:tagLst>
</file>

<file path=ppt/tags/tag460.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461.xml><?xml version="1.0" encoding="utf-8"?>
<p:tagLst xmlns:p="http://schemas.openxmlformats.org/presentationml/2006/main">
  <p:tag name="AS_UNIQUEID" val="1506"/>
</p:tagLst>
</file>

<file path=ppt/tags/tag462.xml><?xml version="1.0" encoding="utf-8"?>
<p:tagLst xmlns:p="http://schemas.openxmlformats.org/presentationml/2006/main">
  <p:tag name="AS_UNIQUEID" val="1198"/>
</p:tagLst>
</file>

<file path=ppt/tags/tag463.xml><?xml version="1.0" encoding="utf-8"?>
<p:tagLst xmlns:p="http://schemas.openxmlformats.org/presentationml/2006/main">
  <p:tag name="AS_UNIQUEID" val="1199"/>
</p:tagLst>
</file>

<file path=ppt/tags/tag464.xml><?xml version="1.0" encoding="utf-8"?>
<p:tagLst xmlns:p="http://schemas.openxmlformats.org/presentationml/2006/main">
  <p:tag name="AS_UNIQUEID" val="1200"/>
</p:tagLst>
</file>

<file path=ppt/tags/tag465.xml><?xml version="1.0" encoding="utf-8"?>
<p:tagLst xmlns:p="http://schemas.openxmlformats.org/presentationml/2006/main">
  <p:tag name="AS_UNIQUEID" val="1201"/>
</p:tagLst>
</file>

<file path=ppt/tags/tag466.xml><?xml version="1.0" encoding="utf-8"?>
<p:tagLst xmlns:p="http://schemas.openxmlformats.org/presentationml/2006/main">
  <p:tag name="AS_UNIQUEID" val="1202"/>
</p:tagLst>
</file>

<file path=ppt/tags/tag467.xml><?xml version="1.0" encoding="utf-8"?>
<p:tagLst xmlns:p="http://schemas.openxmlformats.org/presentationml/2006/main">
  <p:tag name="AS_UNIQUEID" val="1203"/>
</p:tagLst>
</file>

<file path=ppt/tags/tag468.xml><?xml version="1.0" encoding="utf-8"?>
<p:tagLst xmlns:p="http://schemas.openxmlformats.org/presentationml/2006/main">
  <p:tag name="AS_UNIQUEID" val="1204"/>
</p:tagLst>
</file>

<file path=ppt/tags/tag469.xml><?xml version="1.0" encoding="utf-8"?>
<p:tagLst xmlns:p="http://schemas.openxmlformats.org/presentationml/2006/main">
  <p:tag name="AS_UNIQUEID" val="1205"/>
</p:tagLst>
</file>

<file path=ppt/tags/tag470.xml><?xml version="1.0" encoding="utf-8"?>
<p:tagLst xmlns:p="http://schemas.openxmlformats.org/presentationml/2006/main">
  <p:tag name="AS_UNIQUEID" val="1206"/>
</p:tagLst>
</file>

<file path=ppt/tags/tag471.xml><?xml version="1.0" encoding="utf-8"?>
<p:tagLst xmlns:p="http://schemas.openxmlformats.org/presentationml/2006/main">
  <p:tag name="AS_UNIQUEID" val="1207"/>
</p:tagLst>
</file>

<file path=ppt/tags/tag472.xml><?xml version="1.0" encoding="utf-8"?>
<p:tagLst xmlns:p="http://schemas.openxmlformats.org/presentationml/2006/main">
  <p:tag name="AS_UNIQUEID" val="1208"/>
</p:tagLst>
</file>

<file path=ppt/tags/tag473.xml><?xml version="1.0" encoding="utf-8"?>
<p:tagLst xmlns:p="http://schemas.openxmlformats.org/presentationml/2006/main">
  <p:tag name="AS_UNIQUEID" val="1209"/>
</p:tagLst>
</file>

<file path=ppt/tags/tag474.xml><?xml version="1.0" encoding="utf-8"?>
<p:tagLst xmlns:p="http://schemas.openxmlformats.org/presentationml/2006/main">
  <p:tag name="AS_UNIQUEID" val="1210"/>
</p:tagLst>
</file>

<file path=ppt/tags/tag475.xml><?xml version="1.0" encoding="utf-8"?>
<p:tagLst xmlns:p="http://schemas.openxmlformats.org/presentationml/2006/main">
  <p:tag name="AS_UNIQUEID" val="1211"/>
</p:tagLst>
</file>

<file path=ppt/tags/tag476.xml><?xml version="1.0" encoding="utf-8"?>
<p:tagLst xmlns:p="http://schemas.openxmlformats.org/presentationml/2006/main">
  <p:tag name="AS_UNIQUEID" val="1212"/>
</p:tagLst>
</file>

<file path=ppt/tags/tag477.xml><?xml version="1.0" encoding="utf-8"?>
<p:tagLst xmlns:p="http://schemas.openxmlformats.org/presentationml/2006/main">
  <p:tag name="AS_UNIQUEID" val="1213"/>
</p:tagLst>
</file>

<file path=ppt/tags/tag478.xml><?xml version="1.0" encoding="utf-8"?>
<p:tagLst xmlns:p="http://schemas.openxmlformats.org/presentationml/2006/main">
  <p:tag name="AS_UNIQUEID" val="1214"/>
</p:tagLst>
</file>

<file path=ppt/tags/tag479.xml><?xml version="1.0" encoding="utf-8"?>
<p:tagLst xmlns:p="http://schemas.openxmlformats.org/presentationml/2006/main">
  <p:tag name="AS_UNIQUEID" val="1215"/>
</p:tagLst>
</file>

<file path=ppt/tags/tag480.xml><?xml version="1.0" encoding="utf-8"?>
<p:tagLst xmlns:p="http://schemas.openxmlformats.org/presentationml/2006/main">
  <p:tag name="AS_UNIQUEID" val="1507"/>
</p:tagLst>
</file>

<file path=ppt/tags/tag481.xml><?xml version="1.0" encoding="utf-8"?>
<p:tagLst xmlns:p="http://schemas.openxmlformats.org/presentationml/2006/main">
  <p:tag name="AS_UNIQUEID" val="1217"/>
</p:tagLst>
</file>

<file path=ppt/tags/tag482.xml><?xml version="1.0" encoding="utf-8"?>
<p:tagLst xmlns:p="http://schemas.openxmlformats.org/presentationml/2006/main">
  <p:tag name="AS_UNIQUEID" val="1218"/>
</p:tagLst>
</file>

<file path=ppt/tags/tag483.xml><?xml version="1.0" encoding="utf-8"?>
<p:tagLst xmlns:p="http://schemas.openxmlformats.org/presentationml/2006/main">
  <p:tag name="AS_UNIQUEID" val="1219"/>
</p:tagLst>
</file>

<file path=ppt/tags/tag484.xml><?xml version="1.0" encoding="utf-8"?>
<p:tagLst xmlns:p="http://schemas.openxmlformats.org/presentationml/2006/main">
  <p:tag name="AS_UNIQUEID" val="1508"/>
</p:tagLst>
</file>

<file path=ppt/tags/tag485.xml><?xml version="1.0" encoding="utf-8"?>
<p:tagLst xmlns:p="http://schemas.openxmlformats.org/presentationml/2006/main">
  <p:tag name="AS_UNIQUEID" val="1221"/>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486.xml><?xml version="1.0" encoding="utf-8"?>
<p:tagLst xmlns:p="http://schemas.openxmlformats.org/presentationml/2006/main">
  <p:tag name="AS_UNIQUEID" val="1222"/>
</p:tagLst>
</file>

<file path=ppt/tags/tag487.xml><?xml version="1.0" encoding="utf-8"?>
<p:tagLst xmlns:p="http://schemas.openxmlformats.org/presentationml/2006/main">
  <p:tag name="AS_UNIQUEID" val="1223"/>
</p:tagLst>
</file>

<file path=ppt/tags/tag488.xml><?xml version="1.0" encoding="utf-8"?>
<p:tagLst xmlns:p="http://schemas.openxmlformats.org/presentationml/2006/main">
  <p:tag name="AS_UNIQUEID" val="1224"/>
</p:tagLst>
</file>

<file path=ppt/tags/tag489.xml><?xml version="1.0" encoding="utf-8"?>
<p:tagLst xmlns:p="http://schemas.openxmlformats.org/presentationml/2006/main">
  <p:tag name="AS_UNIQUEID" val="1225"/>
</p:tagLst>
</file>

<file path=ppt/tags/tag490.xml><?xml version="1.0" encoding="utf-8"?>
<p:tagLst xmlns:p="http://schemas.openxmlformats.org/presentationml/2006/main">
  <p:tag name="AS_UNIQUEID" val="1226"/>
</p:tagLst>
</file>

<file path=ppt/tags/tag491.xml><?xml version="1.0" encoding="utf-8"?>
<p:tagLst xmlns:p="http://schemas.openxmlformats.org/presentationml/2006/main">
  <p:tag name="AS_UNIQUEID" val="1227"/>
</p:tagLst>
</file>

<file path=ppt/tags/tag492.xml><?xml version="1.0" encoding="utf-8"?>
<p:tagLst xmlns:p="http://schemas.openxmlformats.org/presentationml/2006/main">
  <p:tag name="AS_UNIQUEID" val="1228"/>
</p:tagLst>
</file>

<file path=ppt/tags/tag493.xml><?xml version="1.0" encoding="utf-8"?>
<p:tagLst xmlns:p="http://schemas.openxmlformats.org/presentationml/2006/main">
  <p:tag name="AS_UNIQUEID" val="1229"/>
</p:tagLst>
</file>

<file path=ppt/tags/tag494.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495.xml><?xml version="1.0" encoding="utf-8"?>
<p:tagLst xmlns:p="http://schemas.openxmlformats.org/presentationml/2006/main">
  <p:tag name="AS_UNIQUEID" val="1509"/>
</p:tagLst>
</file>

<file path=ppt/tags/tag496.xml><?xml version="1.0" encoding="utf-8"?>
<p:tagLst xmlns:p="http://schemas.openxmlformats.org/presentationml/2006/main">
  <p:tag name="AS_UNIQUEID" val="1231"/>
</p:tagLst>
</file>

<file path=ppt/tags/tag497.xml><?xml version="1.0" encoding="utf-8"?>
<p:tagLst xmlns:p="http://schemas.openxmlformats.org/presentationml/2006/main">
  <p:tag name="AS_UNIQUEID" val="1232"/>
</p:tagLst>
</file>

<file path=ppt/tags/tag498.xml><?xml version="1.0" encoding="utf-8"?>
<p:tagLst xmlns:p="http://schemas.openxmlformats.org/presentationml/2006/main">
  <p:tag name="AS_UNIQUEID" val="1233"/>
</p:tagLst>
</file>

<file path=ppt/tags/tag499.xml><?xml version="1.0" encoding="utf-8"?>
<p:tagLst xmlns:p="http://schemas.openxmlformats.org/presentationml/2006/main">
  <p:tag name="AS_UNIQUEID" val="1510"/>
</p:tagLst>
</file>

<file path=ppt/tags/tag500.xml><?xml version="1.0" encoding="utf-8"?>
<p:tagLst xmlns:p="http://schemas.openxmlformats.org/presentationml/2006/main">
  <p:tag name="AS_UNIQUEID" val="1235"/>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501.xml><?xml version="1.0" encoding="utf-8"?>
<p:tagLst xmlns:p="http://schemas.openxmlformats.org/presentationml/2006/main">
  <p:tag name="AS_UNIQUEID" val="1236"/>
</p:tagLst>
</file>

<file path=ppt/tags/tag502.xml><?xml version="1.0" encoding="utf-8"?>
<p:tagLst xmlns:p="http://schemas.openxmlformats.org/presentationml/2006/main">
  <p:tag name="AS_UNIQUEID" val="1237"/>
</p:tagLst>
</file>

<file path=ppt/tags/tag503.xml><?xml version="1.0" encoding="utf-8"?>
<p:tagLst xmlns:p="http://schemas.openxmlformats.org/presentationml/2006/main">
  <p:tag name="AS_UNIQUEID" val="1238"/>
</p:tagLst>
</file>

<file path=ppt/tags/tag504.xml><?xml version="1.0" encoding="utf-8"?>
<p:tagLst xmlns:p="http://schemas.openxmlformats.org/presentationml/2006/main">
  <p:tag name="AS_UNIQUEID" val="1239"/>
</p:tagLst>
</file>

<file path=ppt/tags/tag505.xml><?xml version="1.0" encoding="utf-8"?>
<p:tagLst xmlns:p="http://schemas.openxmlformats.org/presentationml/2006/main">
  <p:tag name="AS_UNIQUEID" val="1240"/>
</p:tagLst>
</file>

<file path=ppt/tags/tag506.xml><?xml version="1.0" encoding="utf-8"?>
<p:tagLst xmlns:p="http://schemas.openxmlformats.org/presentationml/2006/main">
  <p:tag name="AS_UNIQUEID" val="1241"/>
  <p:tag name="KSO_WM_BEAUTIFY_FLAG" val="#wm#"/>
  <p:tag name="KSO_WM_TAG_VERSION" val="1.0"/>
  <p:tag name="KSO_WM_TEMPLATE_CATEGORY" val="diagram"/>
  <p:tag name="KSO_WM_TEMPLATE_INDEX" val="20193798"/>
  <p:tag name="KSO_WM_UNIT_ADJUSTLAYOUT_ID" val="50"/>
  <p:tag name="KSO_WM_UNIT_COLOR_SCHEME_PARENT_PAGE" val="0_1"/>
  <p:tag name="KSO_WM_UNIT_COLOR_SCHEME_SHAPE_ID" val="50"/>
  <p:tag name="KSO_WM_UNIT_COMPATIBLE" val="0"/>
  <p:tag name="KSO_WM_UNIT_DIAGRAM_ISNUMVISUAL" val="0"/>
  <p:tag name="KSO_WM_UNIT_DIAGRAM_ISREFERUNIT" val="0"/>
  <p:tag name="KSO_WM_UNIT_HIGHLIGHT" val="0"/>
  <p:tag name="KSO_WM_UNIT_ID" val="diagram20193798_1*i*2"/>
  <p:tag name="KSO_WM_UNIT_INDEX" val="2"/>
  <p:tag name="KSO_WM_UNIT_LAYERLEVEL" val="1"/>
  <p:tag name="KSO_WM_UNIT_TYPE" val="i"/>
</p:tagLst>
</file>

<file path=ppt/tags/tag507.xml><?xml version="1.0" encoding="utf-8"?>
<p:tagLst xmlns:p="http://schemas.openxmlformats.org/presentationml/2006/main">
  <p:tag name="AS_UNIQUEID" val="1242"/>
</p:tagLst>
</file>

<file path=ppt/tags/tag508.xml><?xml version="1.0" encoding="utf-8"?>
<p:tagLst xmlns:p="http://schemas.openxmlformats.org/presentationml/2006/main">
  <p:tag name="AS_UNIQUEID" val="1243"/>
</p:tagLst>
</file>

<file path=ppt/tags/tag509.xml><?xml version="1.0" encoding="utf-8"?>
<p:tagLst xmlns:p="http://schemas.openxmlformats.org/presentationml/2006/main">
  <p:tag name="AS_UNIQUEID" val="1244"/>
</p:tagLst>
</file>

<file path=ppt/tags/tag510.xml><?xml version="1.0" encoding="utf-8"?>
<p:tagLst xmlns:p="http://schemas.openxmlformats.org/presentationml/2006/main">
  <p:tag name="AS_UNIQUEID" val="1245"/>
</p:tagLst>
</file>

<file path=ppt/tags/tag511.xml><?xml version="1.0" encoding="utf-8"?>
<p:tagLst xmlns:p="http://schemas.openxmlformats.org/presentationml/2006/main">
  <p:tag name="AS_UNIQUEID" val="1246"/>
</p:tagLst>
</file>

<file path=ppt/tags/tag512.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513.xml><?xml version="1.0" encoding="utf-8"?>
<p:tagLst xmlns:p="http://schemas.openxmlformats.org/presentationml/2006/main">
  <p:tag name="AS_UNIQUEID" val="1511"/>
</p:tagLst>
</file>

<file path=ppt/tags/tag514.xml><?xml version="1.0" encoding="utf-8"?>
<p:tagLst xmlns:p="http://schemas.openxmlformats.org/presentationml/2006/main">
  <p:tag name="AS_UNIQUEID" val="1248"/>
</p:tagLst>
</file>

<file path=ppt/tags/tag515.xml><?xml version="1.0" encoding="utf-8"?>
<p:tagLst xmlns:p="http://schemas.openxmlformats.org/presentationml/2006/main">
  <p:tag name="AS_UNIQUEID" val="1249"/>
</p:tagLst>
</file>

<file path=ppt/tags/tag516.xml><?xml version="1.0" encoding="utf-8"?>
<p:tagLst xmlns:p="http://schemas.openxmlformats.org/presentationml/2006/main">
  <p:tag name="AS_UNIQUEID" val="1250"/>
</p:tagLst>
</file>

<file path=ppt/tags/tag517.xml><?xml version="1.0" encoding="utf-8"?>
<p:tagLst xmlns:p="http://schemas.openxmlformats.org/presentationml/2006/main">
  <p:tag name="AS_UNIQUEID" val="1512"/>
</p:tagLst>
</file>

<file path=ppt/tags/tag518.xml><?xml version="1.0" encoding="utf-8"?>
<p:tagLst xmlns:p="http://schemas.openxmlformats.org/presentationml/2006/main">
  <p:tag name="AS_UNIQUEID" val="1252"/>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519.xml><?xml version="1.0" encoding="utf-8"?>
<p:tagLst xmlns:p="http://schemas.openxmlformats.org/presentationml/2006/main">
  <p:tag name="AS_UNIQUEID" val="1253"/>
</p:tagLst>
</file>

<file path=ppt/tags/tag520.xml><?xml version="1.0" encoding="utf-8"?>
<p:tagLst xmlns:p="http://schemas.openxmlformats.org/presentationml/2006/main">
  <p:tag name="AS_UNIQUEID" val="1254"/>
</p:tagLst>
</file>

<file path=ppt/tags/tag521.xml><?xml version="1.0" encoding="utf-8"?>
<p:tagLst xmlns:p="http://schemas.openxmlformats.org/presentationml/2006/main">
  <p:tag name="AS_UNIQUEID" val="1255"/>
</p:tagLst>
</file>

<file path=ppt/tags/tag522.xml><?xml version="1.0" encoding="utf-8"?>
<p:tagLst xmlns:p="http://schemas.openxmlformats.org/presentationml/2006/main">
  <p:tag name="AS_UNIQUEID" val="1256"/>
</p:tagLst>
</file>

<file path=ppt/tags/tag523.xml><?xml version="1.0" encoding="utf-8"?>
<p:tagLst xmlns:p="http://schemas.openxmlformats.org/presentationml/2006/main">
  <p:tag name="AS_UNIQUEID" val="1257"/>
</p:tagLst>
</file>

<file path=ppt/tags/tag524.xml><?xml version="1.0" encoding="utf-8"?>
<p:tagLst xmlns:p="http://schemas.openxmlformats.org/presentationml/2006/main">
  <p:tag name="AS_UNIQUEID" val="1258"/>
</p:tagLst>
</file>

<file path=ppt/tags/tag525.xml><?xml version="1.0" encoding="utf-8"?>
<p:tagLst xmlns:p="http://schemas.openxmlformats.org/presentationml/2006/main">
  <p:tag name="AS_UNIQUEID" val="1259"/>
</p:tagLst>
</file>

<file path=ppt/tags/tag526.xml><?xml version="1.0" encoding="utf-8"?>
<p:tagLst xmlns:p="http://schemas.openxmlformats.org/presentationml/2006/main">
  <p:tag name="AS_UNIQUEID" val="1260"/>
</p:tagLst>
</file>

<file path=ppt/tags/tag527.xml><?xml version="1.0" encoding="utf-8"?>
<p:tagLst xmlns:p="http://schemas.openxmlformats.org/presentationml/2006/main">
  <p:tag name="KSO_WM_BEAUTIFY_FLAG" val="#wm#"/>
  <p:tag name="KSO_WM_SLIDE_COLORSCHEME_VERSION" val="3.2"/>
  <p:tag name="KSO_WM_SLIDE_CONSTRAINT" val="%7b%22slideConstraint%22%3a%7b%22seriesAreas%22%3a%5b%5d%2c%22singleAreas%22%3a%5b%7b%22shapes%22%3a%5b46%5d%2c%22serialConstraintIndex%22%3a-1%2c%22areatextmark%22%3a0%2c%22pictureprocessmark%22%3a0%7d%5d%7d%7d"/>
  <p:tag name="KSO_WM_SLIDE_ID" val="diagram20193798_1"/>
  <p:tag name="KSO_WM_SLIDE_INDEX" val="1"/>
  <p:tag name="KSO_WM_SLIDE_ITEM_CNT" val="0"/>
  <p:tag name="KSO_WM_SLIDE_LAYOUT" val="a_d_f_h"/>
  <p:tag name="KSO_WM_SLIDE_LAYOUT_CNT" val="1_1_1_2"/>
  <p:tag name="KSO_WM_SLIDE_MODEL_TYPE" val="cover"/>
  <p:tag name="KSO_WM_SLIDE_POSITION" val="428.836*181.385"/>
  <p:tag name="KSO_WM_SLIDE_SIZE" val="504.532*267.962"/>
  <p:tag name="KSO_WM_SLIDE_SUBTYPE" val="picTxt"/>
  <p:tag name="KSO_WM_SLIDE_TYPE" val="text"/>
  <p:tag name="KSO_WM_TAG_VERSION" val="1.0"/>
  <p:tag name="KSO_WM_TEMPLATE_CATEGORY" val="diagram"/>
  <p:tag name="KSO_WM_TEMPLATE_INDEX" val="20193798"/>
</p:tagLst>
</file>

<file path=ppt/tags/tag528.xml><?xml version="1.0" encoding="utf-8"?>
<p:tagLst xmlns:p="http://schemas.openxmlformats.org/presentationml/2006/main">
  <p:tag name="AS_UNIQUEID" val="1513"/>
</p:tagLst>
</file>

<file path=ppt/tags/tag529.xml><?xml version="1.0" encoding="utf-8"?>
<p:tagLst xmlns:p="http://schemas.openxmlformats.org/presentationml/2006/main">
  <p:tag name="AS_UNIQUEID" val="1514"/>
</p:tagLst>
</file>

<file path=ppt/tags/tag530.xml><?xml version="1.0" encoding="utf-8"?>
<p:tagLst xmlns:p="http://schemas.openxmlformats.org/presentationml/2006/main">
  <p:tag name="AS_UNIQUEID" val="1515"/>
</p:tagLst>
</file>

<file path=ppt/tags/tag531.xml><?xml version="1.0" encoding="utf-8"?>
<p:tagLst xmlns:p="http://schemas.openxmlformats.org/presentationml/2006/main">
  <p:tag name="AS_UNIQUEID" val="1516"/>
</p:tagLst>
</file>

<file path=ppt/tags/tag532.xml><?xml version="1.0" encoding="utf-8"?>
<p:tagLst xmlns:p="http://schemas.openxmlformats.org/presentationml/2006/main">
  <p:tag name="AS_UNIQUEID" val="1517"/>
</p:tagLst>
</file>

<file path=ppt/tags/tag533.xml><?xml version="1.0" encoding="utf-8"?>
<p:tagLst xmlns:p="http://schemas.openxmlformats.org/presentationml/2006/main">
  <p:tag name="AS_UNIQUEID" val="1518"/>
</p:tagLst>
</file>

<file path=ppt/tags/tag534.xml><?xml version="1.0" encoding="utf-8"?>
<p:tagLst xmlns:p="http://schemas.openxmlformats.org/presentationml/2006/main">
  <p:tag name="AS_UNIQUEID" val="1519"/>
</p:tagLst>
</file>

<file path=ppt/tags/tag535.xml><?xml version="1.0" encoding="utf-8"?>
<p:tagLst xmlns:p="http://schemas.openxmlformats.org/presentationml/2006/main">
  <p:tag name="AS_UNIQUEID" val="1520"/>
</p:tagLst>
</file>

<file path=ppt/tags/tag536.xml><?xml version="1.0" encoding="utf-8"?>
<p:tagLst xmlns:p="http://schemas.openxmlformats.org/presentationml/2006/main">
  <p:tag name="AS_UNIQUEID" val="1521"/>
</p:tagLst>
</file>

<file path=ppt/tags/tag537.xml><?xml version="1.0" encoding="utf-8"?>
<p:tagLst xmlns:p="http://schemas.openxmlformats.org/presentationml/2006/main">
  <p:tag name="AS_UNIQUEID" val="1522"/>
</p:tagLst>
</file>

<file path=ppt/tags/tag538.xml><?xml version="1.0" encoding="utf-8"?>
<p:tagLst xmlns:p="http://schemas.openxmlformats.org/presentationml/2006/main">
  <p:tag name="AS_UNIQUEID" val="1523"/>
</p:tagLst>
</file>

<file path=ppt/tags/tag539.xml><?xml version="1.0" encoding="utf-8"?>
<p:tagLst xmlns:p="http://schemas.openxmlformats.org/presentationml/2006/main">
  <p:tag name="AS_UNIQUEID" val="1524"/>
</p:tagLst>
</file>

<file path=ppt/tags/tag540.xml><?xml version="1.0" encoding="utf-8"?>
<p:tagLst xmlns:p="http://schemas.openxmlformats.org/presentationml/2006/main">
  <p:tag name="AS_UNIQUEID" val="1525"/>
</p:tagLst>
</file>

<file path=ppt/tags/tag541.xml><?xml version="1.0" encoding="utf-8"?>
<p:tagLst xmlns:p="http://schemas.openxmlformats.org/presentationml/2006/main">
  <p:tag name="AS_UNIQUEID" val="1526"/>
</p:tagLst>
</file>

<file path=ppt/tags/tag542.xml><?xml version="1.0" encoding="utf-8"?>
<p:tagLst xmlns:p="http://schemas.openxmlformats.org/presentationml/2006/main">
  <p:tag name="AS_UNIQUEID" val="1527"/>
</p:tagLst>
</file>

<file path=ppt/tags/tag543.xml><?xml version="1.0" encoding="utf-8"?>
<p:tagLst xmlns:p="http://schemas.openxmlformats.org/presentationml/2006/main">
  <p:tag name="AS_UNIQUEID" val="1528"/>
</p:tagLst>
</file>

<file path=ppt/tags/tag544.xml><?xml version="1.0" encoding="utf-8"?>
<p:tagLst xmlns:p="http://schemas.openxmlformats.org/presentationml/2006/main">
  <p:tag name="AS_UNIQUEID" val="1529"/>
</p:tagLst>
</file>

<file path=ppt/tags/tag545.xml><?xml version="1.0" encoding="utf-8"?>
<p:tagLst xmlns:p="http://schemas.openxmlformats.org/presentationml/2006/main">
  <p:tag name="AS_UNIQUEID" val="1530"/>
</p:tagLst>
</file>

<file path=ppt/tags/tag546.xml><?xml version="1.0" encoding="utf-8"?>
<p:tagLst xmlns:p="http://schemas.openxmlformats.org/presentationml/2006/main">
  <p:tag name="AS_UNIQUEID" val="1531"/>
</p:tagLst>
</file>

<file path=ppt/tags/tag547.xml><?xml version="1.0" encoding="utf-8"?>
<p:tagLst xmlns:p="http://schemas.openxmlformats.org/presentationml/2006/main">
  <p:tag name="AS_UNIQUEID" val="1532"/>
</p:tagLst>
</file>

<file path=ppt/tags/tag548.xml><?xml version="1.0" encoding="utf-8"?>
<p:tagLst xmlns:p="http://schemas.openxmlformats.org/presentationml/2006/main">
  <p:tag name="AS_UNIQUEID" val="1533"/>
</p:tagLst>
</file>

<file path=ppt/tags/tag549.xml><?xml version="1.0" encoding="utf-8"?>
<p:tagLst xmlns:p="http://schemas.openxmlformats.org/presentationml/2006/main">
  <p:tag name="AS_UNIQUEID" val="1534"/>
</p:tagLst>
</file>

<file path=ppt/tags/tag550.xml><?xml version="1.0" encoding="utf-8"?>
<p:tagLst xmlns:p="http://schemas.openxmlformats.org/presentationml/2006/main">
  <p:tag name="AS_UNIQUEID" val="1535"/>
</p:tagLst>
</file>

<file path=ppt/tags/tag551.xml><?xml version="1.0" encoding="utf-8"?>
<p:tagLst xmlns:p="http://schemas.openxmlformats.org/presentationml/2006/main">
  <p:tag name="AS_UNIQUEID" val="1536"/>
</p:tagLst>
</file>

<file path=ppt/tags/tag552.xml><?xml version="1.0" encoding="utf-8"?>
<p:tagLst xmlns:p="http://schemas.openxmlformats.org/presentationml/2006/main">
  <p:tag name="AS_UNIQUEID" val="1537"/>
</p:tagLst>
</file>

<file path=ppt/tags/tag553.xml><?xml version="1.0" encoding="utf-8"?>
<p:tagLst xmlns:p="http://schemas.openxmlformats.org/presentationml/2006/main">
  <p:tag name="AS_UNIQUEID" val="1538"/>
</p:tagLst>
</file>

<file path=ppt/tags/tag554.xml><?xml version="1.0" encoding="utf-8"?>
<p:tagLst xmlns:p="http://schemas.openxmlformats.org/presentationml/2006/main">
  <p:tag name="AS_UNIQUEID" val="1539"/>
</p:tagLst>
</file>

<file path=ppt/tags/tag555.xml><?xml version="1.0" encoding="utf-8"?>
<p:tagLst xmlns:p="http://schemas.openxmlformats.org/presentationml/2006/main">
  <p:tag name="AS_UNIQUEID" val="1540"/>
</p:tagLst>
</file>

<file path=ppt/tags/tag556.xml><?xml version="1.0" encoding="utf-8"?>
<p:tagLst xmlns:p="http://schemas.openxmlformats.org/presentationml/2006/main">
  <p:tag name="AS_UNIQUEID" val="1541"/>
</p:tagLst>
</file>

<file path=ppt/tags/tag557.xml><?xml version="1.0" encoding="utf-8"?>
<p:tagLst xmlns:p="http://schemas.openxmlformats.org/presentationml/2006/main">
  <p:tag name="AS_UNIQUEID" val="1542"/>
</p:tagLst>
</file>

<file path=ppt/tags/tag558.xml><?xml version="1.0" encoding="utf-8"?>
<p:tagLst xmlns:p="http://schemas.openxmlformats.org/presentationml/2006/main">
  <p:tag name="AS_UNIQUEID" val="1543"/>
</p:tagLst>
</file>

<file path=ppt/tags/tag559.xml><?xml version="1.0" encoding="utf-8"?>
<p:tagLst xmlns:p="http://schemas.openxmlformats.org/presentationml/2006/main">
  <p:tag name="AS_UNIQUEID" val="1544"/>
</p:tagLst>
</file>

<file path=ppt/tags/tag560.xml><?xml version="1.0" encoding="utf-8"?>
<p:tagLst xmlns:p="http://schemas.openxmlformats.org/presentationml/2006/main">
  <p:tag name="AS_UNIQUEID" val="1545"/>
</p:tagLst>
</file>

<file path=ppt/tags/tag561.xml><?xml version="1.0" encoding="utf-8"?>
<p:tagLst xmlns:p="http://schemas.openxmlformats.org/presentationml/2006/main">
  <p:tag name="AS_UNIQUEID" val="1546"/>
</p:tagLst>
</file>

<file path=ppt/tags/tag562.xml><?xml version="1.0" encoding="utf-8"?>
<p:tagLst xmlns:p="http://schemas.openxmlformats.org/presentationml/2006/main">
  <p:tag name="AS_UNIQUEID" val="1547"/>
</p:tagLst>
</file>

<file path=ppt/tags/tag563.xml><?xml version="1.0" encoding="utf-8"?>
<p:tagLst xmlns:p="http://schemas.openxmlformats.org/presentationml/2006/main">
  <p:tag name="AS_UNIQUEID" val="1548"/>
</p:tagLst>
</file>

<file path=ppt/tags/tag564.xml><?xml version="1.0" encoding="utf-8"?>
<p:tagLst xmlns:p="http://schemas.openxmlformats.org/presentationml/2006/main">
  <p:tag name="AS_UNIQUEID" val="1262"/>
</p:tagLst>
</file>

<file path=ppt/tags/tag565.xml><?xml version="1.0" encoding="utf-8"?>
<p:tagLst xmlns:p="http://schemas.openxmlformats.org/presentationml/2006/main">
  <p:tag name="AS_UNIQUEID" val="1263"/>
</p:tagLst>
</file>

<file path=ppt/tags/tag566.xml><?xml version="1.0" encoding="utf-8"?>
<p:tagLst xmlns:p="http://schemas.openxmlformats.org/presentationml/2006/main">
  <p:tag name="AS_UNIQUEID" val="1264"/>
</p:tagLst>
</file>

<file path=ppt/tags/tag567.xml><?xml version="1.0" encoding="utf-8"?>
<p:tagLst xmlns:p="http://schemas.openxmlformats.org/presentationml/2006/main">
  <p:tag name="AS_UNIQUEID" val="1265"/>
</p:tagLst>
</file>

<file path=ppt/tags/tag568.xml><?xml version="1.0" encoding="utf-8"?>
<p:tagLst xmlns:p="http://schemas.openxmlformats.org/presentationml/2006/main">
  <p:tag name="AS_UNIQUEID" val="1266"/>
</p:tagLst>
</file>

<file path=ppt/tags/tag569.xml><?xml version="1.0" encoding="utf-8"?>
<p:tagLst xmlns:p="http://schemas.openxmlformats.org/presentationml/2006/main">
  <p:tag name="AS_UNIQUEID" val="1267"/>
</p:tagLst>
</file>

<file path=ppt/tags/tag570.xml><?xml version="1.0" encoding="utf-8"?>
<p:tagLst xmlns:p="http://schemas.openxmlformats.org/presentationml/2006/main">
  <p:tag name="AS_UNIQUEID" val="1268"/>
</p:tagLst>
</file>

<file path=ppt/tags/tag571.xml><?xml version="1.0" encoding="utf-8"?>
<p:tagLst xmlns:p="http://schemas.openxmlformats.org/presentationml/2006/main">
  <p:tag name="AS_UNIQUEID" val="1269"/>
</p:tagLst>
</file>

<file path=ppt/tags/tag572.xml><?xml version="1.0" encoding="utf-8"?>
<p:tagLst xmlns:p="http://schemas.openxmlformats.org/presentationml/2006/main">
  <p:tag name="AS_UNIQUEID" val="1270"/>
</p:tagLst>
</file>

<file path=ppt/tags/tag573.xml><?xml version="1.0" encoding="utf-8"?>
<p:tagLst xmlns:p="http://schemas.openxmlformats.org/presentationml/2006/main">
  <p:tag name="AS_UNIQUEID" val="1271"/>
</p:tagLst>
</file>

<file path=ppt/tags/tag574.xml><?xml version="1.0" encoding="utf-8"?>
<p:tagLst xmlns:p="http://schemas.openxmlformats.org/presentationml/2006/main">
  <p:tag name="AS_UNIQUEID" val="1272"/>
</p:tagLst>
</file>

<file path=ppt/tags/tag575.xml><?xml version="1.0" encoding="utf-8"?>
<p:tagLst xmlns:p="http://schemas.openxmlformats.org/presentationml/2006/main">
  <p:tag name="AS_UNIQUEID" val="1273"/>
</p:tagLst>
</file>

<file path=ppt/tags/tag576.xml><?xml version="1.0" encoding="utf-8"?>
<p:tagLst xmlns:p="http://schemas.openxmlformats.org/presentationml/2006/main">
  <p:tag name="AS_UNIQUEID" val="1274"/>
</p:tagLst>
</file>

<file path=ppt/tags/tag577.xml><?xml version="1.0" encoding="utf-8"?>
<p:tagLst xmlns:p="http://schemas.openxmlformats.org/presentationml/2006/main">
  <p:tag name="AS_UNIQUEID" val="1275"/>
</p:tagLst>
</file>

<file path=ppt/tags/tag578.xml><?xml version="1.0" encoding="utf-8"?>
<p:tagLst xmlns:p="http://schemas.openxmlformats.org/presentationml/2006/main">
  <p:tag name="AS_UNIQUEID" val="1276"/>
</p:tagLst>
</file>

<file path=ppt/tags/tag579.xml><?xml version="1.0" encoding="utf-8"?>
<p:tagLst xmlns:p="http://schemas.openxmlformats.org/presentationml/2006/main">
  <p:tag name="AS_UNIQUEID" val="1277"/>
</p:tagLst>
</file>

<file path=ppt/tags/tag580.xml><?xml version="1.0" encoding="utf-8"?>
<p:tagLst xmlns:p="http://schemas.openxmlformats.org/presentationml/2006/main">
  <p:tag name="AS_UNIQUEID" val="1278"/>
</p:tagLst>
</file>

<file path=ppt/tags/tag581.xml><?xml version="1.0" encoding="utf-8"?>
<p:tagLst xmlns:p="http://schemas.openxmlformats.org/presentationml/2006/main">
  <p:tag name="AS_UNIQUEID" val="1279"/>
</p:tagLst>
</file>

<file path=ppt/tags/tag582.xml><?xml version="1.0" encoding="utf-8"?>
<p:tagLst xmlns:p="http://schemas.openxmlformats.org/presentationml/2006/main">
  <p:tag name="AS_UNIQUEID" val="1280"/>
</p:tagLst>
</file>

<file path=ppt/tags/tag583.xml><?xml version="1.0" encoding="utf-8"?>
<p:tagLst xmlns:p="http://schemas.openxmlformats.org/presentationml/2006/main">
  <p:tag name="AS_UNIQUEID" val="1281"/>
</p:tagLst>
</file>

<file path=ppt/tags/tag584.xml><?xml version="1.0" encoding="utf-8"?>
<p:tagLst xmlns:p="http://schemas.openxmlformats.org/presentationml/2006/main">
  <p:tag name="AS_UNIQUEID" val="1282"/>
</p:tagLst>
</file>

<file path=ppt/tags/tag585.xml><?xml version="1.0" encoding="utf-8"?>
<p:tagLst xmlns:p="http://schemas.openxmlformats.org/presentationml/2006/main">
  <p:tag name="AS_UNIQUEID" val="1283"/>
</p:tagLst>
</file>

<file path=ppt/tags/tag586.xml><?xml version="1.0" encoding="utf-8"?>
<p:tagLst xmlns:p="http://schemas.openxmlformats.org/presentationml/2006/main">
  <p:tag name="AS_UNIQUEID" val="1284"/>
</p:tagLst>
</file>

<file path=ppt/tags/tag587.xml><?xml version="1.0" encoding="utf-8"?>
<p:tagLst xmlns:p="http://schemas.openxmlformats.org/presentationml/2006/main">
  <p:tag name="AS_UNIQUEID" val="1285"/>
</p:tagLst>
</file>

<file path=ppt/tags/tag588.xml><?xml version="1.0" encoding="utf-8"?>
<p:tagLst xmlns:p="http://schemas.openxmlformats.org/presentationml/2006/main">
  <p:tag name="AS_UNIQUEID" val="1286"/>
</p:tagLst>
</file>

<file path=ppt/tags/tag589.xml><?xml version="1.0" encoding="utf-8"?>
<p:tagLst xmlns:p="http://schemas.openxmlformats.org/presentationml/2006/main">
  <p:tag name="KSO_WM_BEAUTIFY_FLAG" val="#wm#"/>
  <p:tag name="KSO_WM_TEMPLATE_CATEGORY" val="diagram"/>
  <p:tag name="KSO_WM_TEMPLATE_INDEX" val="20193798"/>
</p:tagLst>
</file>

<file path=ppt/tags/tag590.xml><?xml version="1.0" encoding="utf-8"?>
<p:tagLst xmlns:p="http://schemas.openxmlformats.org/presentationml/2006/main">
  <p:tag name="AS_UNIQUEID" val="1549"/>
</p:tagLst>
</file>

<file path=ppt/tags/tag591.xml><?xml version="1.0" encoding="utf-8"?>
<p:tagLst xmlns:p="http://schemas.openxmlformats.org/presentationml/2006/main">
  <p:tag name="AS_UNIQUEID" val="1288"/>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FILL_FORE_SCHEMECOLOR_INDEX" val="5"/>
  <p:tag name="KSO_WM_UNIT_FILL_TYPE" val="1"/>
  <p:tag name="KSO_WM_UNIT_HIGHLIGHT" val="0"/>
  <p:tag name="KSO_WM_UNIT_ID" val="diagram160845_3*n_h_a*1_1_1"/>
  <p:tag name="KSO_WM_UNIT_INDEX" val="1_1_1"/>
  <p:tag name="KSO_WM_UNIT_LAYERLEVEL" val="1_1_1"/>
  <p:tag name="KSO_WM_UNIT_PRESET_TEXT_INDEX" val="3"/>
  <p:tag name="KSO_WM_UNIT_PRESET_TEXT_LEN" val="5"/>
  <p:tag name="KSO_WM_UNIT_TYPE" val="n_h_a"/>
  <p:tag name="KSO_WM_UNIT_VALUE" val="30"/>
</p:tagLst>
</file>

<file path=ppt/tags/tag592.xml><?xml version="1.0" encoding="utf-8"?>
<p:tagLst xmlns:p="http://schemas.openxmlformats.org/presentationml/2006/main">
  <p:tag name="AS_UNIQUEID" val="1289"/>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FILL_FORE_SCHEMECOLOR_INDEX" val="5"/>
  <p:tag name="KSO_WM_UNIT_FILL_TYPE" val="1"/>
  <p:tag name="KSO_WM_UNIT_HIGHLIGHT" val="0"/>
  <p:tag name="KSO_WM_UNIT_ID" val="diagram160845_3*n_h_h_g*1_2_1_1"/>
  <p:tag name="KSO_WM_UNIT_INDEX" val="1_2_1_1"/>
  <p:tag name="KSO_WM_UNIT_LAYERLEVEL" val="1_1_1_1"/>
  <p:tag name="KSO_WM_UNIT_PRESET_TEXT_INDEX" val="3"/>
  <p:tag name="KSO_WM_UNIT_PRESET_TEXT_LEN" val="5"/>
  <p:tag name="KSO_WM_UNIT_RELATE_UNITID" val="diagram160845_3*n_h_h_f*1_2_1_1"/>
  <p:tag name="KSO_WM_UNIT_TYPE" val="n_h_h_g"/>
  <p:tag name="KSO_WM_UNIT_VALUE" val="16"/>
</p:tagLst>
</file>

<file path=ppt/tags/tag593.xml><?xml version="1.0" encoding="utf-8"?>
<p:tagLst xmlns:p="http://schemas.openxmlformats.org/presentationml/2006/main">
  <p:tag name="AS_UNIQUEID" val="1290"/>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FILL_FORE_SCHEMECOLOR_INDEX" val="5"/>
  <p:tag name="KSO_WM_UNIT_FILL_TYPE" val="1"/>
  <p:tag name="KSO_WM_UNIT_HIGHLIGHT" val="0"/>
  <p:tag name="KSO_WM_UNIT_ID" val="diagram160845_3*n_h_h_g*1_2_2_1"/>
  <p:tag name="KSO_WM_UNIT_INDEX" val="1_2_2_1"/>
  <p:tag name="KSO_WM_UNIT_LAYERLEVEL" val="1_1_1_1"/>
  <p:tag name="KSO_WM_UNIT_PRESET_TEXT_INDEX" val="3"/>
  <p:tag name="KSO_WM_UNIT_PRESET_TEXT_LEN" val="5"/>
  <p:tag name="KSO_WM_UNIT_RELATE_UNITID" val="diagram160845_3*n_h_h_f*1_2_2_1"/>
  <p:tag name="KSO_WM_UNIT_TYPE" val="n_h_h_g"/>
  <p:tag name="KSO_WM_UNIT_VALUE" val="16"/>
</p:tagLst>
</file>

<file path=ppt/tags/tag594.xml><?xml version="1.0" encoding="utf-8"?>
<p:tagLst xmlns:p="http://schemas.openxmlformats.org/presentationml/2006/main">
  <p:tag name="AS_UNIQUEID" val="1291"/>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FILL_FORE_SCHEMECOLOR_INDEX" val="5"/>
  <p:tag name="KSO_WM_UNIT_FILL_TYPE" val="1"/>
  <p:tag name="KSO_WM_UNIT_HIGHLIGHT" val="0"/>
  <p:tag name="KSO_WM_UNIT_ID" val="diagram160845_3*n_h_h_g*1_2_3_1"/>
  <p:tag name="KSO_WM_UNIT_INDEX" val="1_2_3_1"/>
  <p:tag name="KSO_WM_UNIT_LAYERLEVEL" val="1_1_1_1"/>
  <p:tag name="KSO_WM_UNIT_PRESET_TEXT_INDEX" val="3"/>
  <p:tag name="KSO_WM_UNIT_PRESET_TEXT_LEN" val="5"/>
  <p:tag name="KSO_WM_UNIT_RELATE_UNITID" val="diagram160845_3*n_h_h_f*1_2_3_1"/>
  <p:tag name="KSO_WM_UNIT_TYPE" val="n_h_h_g"/>
  <p:tag name="KSO_WM_UNIT_VALUE" val="16"/>
</p:tagLst>
</file>

<file path=ppt/tags/tag595.xml><?xml version="1.0" encoding="utf-8"?>
<p:tagLst xmlns:p="http://schemas.openxmlformats.org/presentationml/2006/main">
  <p:tag name="AS_UNIQUEID" val="1292"/>
  <p:tag name="KSO_WM_BEAUTIFY_FLAG" val="#wm#"/>
  <p:tag name="KSO_WM_DIAGRAM_GROUP_CODE" val="n1-1"/>
  <p:tag name="KSO_WM_TAG_VERSION" val="1.0"/>
  <p:tag name="KSO_WM_TEMPLATE_CATEGORY" val="diagram"/>
  <p:tag name="KSO_WM_TEMPLATE_INDEX" val="160845"/>
  <p:tag name="KSO_WM_UNIT_ID" val="diagram160845_3*n_i*1_1"/>
  <p:tag name="KSO_WM_UNIT_INDEX" val="1_1"/>
  <p:tag name="KSO_WM_UNIT_LAYERLEVEL" val="1_1"/>
  <p:tag name="KSO_WM_UNIT_LINE_FILL_TYPE" val="2"/>
  <p:tag name="KSO_WM_UNIT_LINE_FORE_SCHEMECOLOR_INDEX" val="13"/>
  <p:tag name="KSO_WM_UNIT_TYPE" val="n_i"/>
</p:tagLst>
</file>

<file path=ppt/tags/tag596.xml><?xml version="1.0" encoding="utf-8"?>
<p:tagLst xmlns:p="http://schemas.openxmlformats.org/presentationml/2006/main">
  <p:tag name="AS_UNIQUEID" val="1293"/>
  <p:tag name="KSO_WM_BEAUTIFY_FLAG" val="#wm#"/>
  <p:tag name="KSO_WM_DIAGRAM_GROUP_CODE" val="n1-1"/>
  <p:tag name="KSO_WM_TAG_VERSION" val="1.0"/>
  <p:tag name="KSO_WM_TEMPLATE_CATEGORY" val="diagram"/>
  <p:tag name="KSO_WM_TEMPLATE_INDEX" val="160845"/>
  <p:tag name="KSO_WM_UNIT_ID" val="diagram160845_3*n_i*1_2"/>
  <p:tag name="KSO_WM_UNIT_INDEX" val="1_2"/>
  <p:tag name="KSO_WM_UNIT_LAYERLEVEL" val="1_1"/>
  <p:tag name="KSO_WM_UNIT_LINE_FILL_TYPE" val="2"/>
  <p:tag name="KSO_WM_UNIT_LINE_FORE_SCHEMECOLOR_INDEX" val="13"/>
  <p:tag name="KSO_WM_UNIT_TYPE" val="n_i"/>
</p:tagLst>
</file>

<file path=ppt/tags/tag597.xml><?xml version="1.0" encoding="utf-8"?>
<p:tagLst xmlns:p="http://schemas.openxmlformats.org/presentationml/2006/main">
  <p:tag name="AS_UNIQUEID" val="1294"/>
  <p:tag name="KSO_WM_BEAUTIFY_FLAG" val="#wm#"/>
  <p:tag name="KSO_WM_DIAGRAM_GROUP_CODE" val="n1-1"/>
  <p:tag name="KSO_WM_TAG_VERSION" val="1.0"/>
  <p:tag name="KSO_WM_TEMPLATE_CATEGORY" val="diagram"/>
  <p:tag name="KSO_WM_TEMPLATE_INDEX" val="160845"/>
  <p:tag name="KSO_WM_UNIT_ID" val="diagram160845_3*n_i*1_3"/>
  <p:tag name="KSO_WM_UNIT_INDEX" val="1_3"/>
  <p:tag name="KSO_WM_UNIT_LAYERLEVEL" val="1_1"/>
  <p:tag name="KSO_WM_UNIT_LINE_FILL_TYPE" val="2"/>
  <p:tag name="KSO_WM_UNIT_LINE_FORE_SCHEMECOLOR_INDEX" val="13"/>
  <p:tag name="KSO_WM_UNIT_TYPE" val="n_i"/>
</p:tagLst>
</file>

<file path=ppt/tags/tag598.xml><?xml version="1.0" encoding="utf-8"?>
<p:tagLst xmlns:p="http://schemas.openxmlformats.org/presentationml/2006/main">
  <p:tag name="AS_UNIQUEID" val="1295"/>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HIGHLIGHT" val="0"/>
  <p:tag name="KSO_WM_UNIT_ID" val="diagram160845_3*n_h_h_f*1_2_3_1"/>
  <p:tag name="KSO_WM_UNIT_INDEX" val="1_2_3_1"/>
  <p:tag name="KSO_WM_UNIT_LAYERLEVEL" val="1_1_1_1"/>
  <p:tag name="KSO_WM_UNIT_PRESET_TEXT_INDEX" val="4"/>
  <p:tag name="KSO_WM_UNIT_PRESET_TEXT_LEN" val="57"/>
  <p:tag name="KSO_WM_UNIT_TEXT_FILL_FORE_SCHEMECOLOR_INDEX" val="13"/>
  <p:tag name="KSO_WM_UNIT_TEXT_FILL_TYPE" val="1"/>
  <p:tag name="KSO_WM_UNIT_TYPE" val="n_h_h_f"/>
  <p:tag name="KSO_WM_UNIT_VALUE" val="52"/>
</p:tagLst>
</file>

<file path=ppt/tags/tag599.xml><?xml version="1.0" encoding="utf-8"?>
<p:tagLst xmlns:p="http://schemas.openxmlformats.org/presentationml/2006/main">
  <p:tag name="AS_UNIQUEID" val="1296"/>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HIGHLIGHT" val="0"/>
  <p:tag name="KSO_WM_UNIT_ID" val="diagram160845_3*n_h_h_f*1_2_2_1"/>
  <p:tag name="KSO_WM_UNIT_INDEX" val="1_2_2_1"/>
  <p:tag name="KSO_WM_UNIT_LAYERLEVEL" val="1_1_1_1"/>
  <p:tag name="KSO_WM_UNIT_PRESET_TEXT_INDEX" val="4"/>
  <p:tag name="KSO_WM_UNIT_PRESET_TEXT_LEN" val="57"/>
  <p:tag name="KSO_WM_UNIT_TEXT_FILL_FORE_SCHEMECOLOR_INDEX" val="13"/>
  <p:tag name="KSO_WM_UNIT_TEXT_FILL_TYPE" val="1"/>
  <p:tag name="KSO_WM_UNIT_TYPE" val="n_h_h_f"/>
  <p:tag name="KSO_WM_UNIT_VALUE" val="52"/>
</p:tagLst>
</file>

<file path=ppt/tags/tag600.xml><?xml version="1.0" encoding="utf-8"?>
<p:tagLst xmlns:p="http://schemas.openxmlformats.org/presentationml/2006/main">
  <p:tag name="AS_UNIQUEID" val="1297"/>
  <p:tag name="KSO_WM_BEAUTIFY_FLAG" val="#wm#"/>
  <p:tag name="KSO_WM_DIAGRAM_GROUP_CODE" val="n1-1"/>
  <p:tag name="KSO_WM_TAG_VERSION" val="1.0"/>
  <p:tag name="KSO_WM_TEMPLATE_CATEGORY" val="diagram"/>
  <p:tag name="KSO_WM_TEMPLATE_INDEX" val="160845"/>
  <p:tag name="KSO_WM_UNIT_CLEAR" val="0"/>
  <p:tag name="KSO_WM_UNIT_COMPATIBLE" val="0"/>
  <p:tag name="KSO_WM_UNIT_HIGHLIGHT" val="0"/>
  <p:tag name="KSO_WM_UNIT_ID" val="diagram160845_3*n_h_h_f*1_2_1_1"/>
  <p:tag name="KSO_WM_UNIT_INDEX" val="1_2_1_1"/>
  <p:tag name="KSO_WM_UNIT_LAYERLEVEL" val="1_1_1_1"/>
  <p:tag name="KSO_WM_UNIT_PRESET_TEXT_INDEX" val="4"/>
  <p:tag name="KSO_WM_UNIT_PRESET_TEXT_LEN" val="57"/>
  <p:tag name="KSO_WM_UNIT_TEXT_FILL_FORE_SCHEMECOLOR_INDEX" val="13"/>
  <p:tag name="KSO_WM_UNIT_TEXT_FILL_TYPE" val="1"/>
  <p:tag name="KSO_WM_UNIT_TYPE" val="n_h_h_f"/>
  <p:tag name="KSO_WM_UNIT_VALUE" val="52"/>
</p:tagLst>
</file>

<file path=ppt/tags/tag601.xml><?xml version="1.0" encoding="utf-8"?>
<p:tagLst xmlns:p="http://schemas.openxmlformats.org/presentationml/2006/main">
  <p:tag name="AS_UNIQUEID" val="1298"/>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02.xml><?xml version="1.0" encoding="utf-8"?>
<p:tagLst xmlns:p="http://schemas.openxmlformats.org/presentationml/2006/main">
  <p:tag name="AS_UNIQUEID" val="1299"/>
</p:tagLst>
</file>

<file path=ppt/tags/tag603.xml><?xml version="1.0" encoding="utf-8"?>
<p:tagLst xmlns:p="http://schemas.openxmlformats.org/presentationml/2006/main">
  <p:tag name="AS_UNIQUEID" val="1300"/>
</p:tagLst>
</file>

<file path=ppt/tags/tag604.xml><?xml version="1.0" encoding="utf-8"?>
<p:tagLst xmlns:p="http://schemas.openxmlformats.org/presentationml/2006/main">
  <p:tag name="AS_UNIQUEID" val="1301"/>
</p:tagLst>
</file>

<file path=ppt/tags/tag605.xml><?xml version="1.0" encoding="utf-8"?>
<p:tagLst xmlns:p="http://schemas.openxmlformats.org/presentationml/2006/main">
  <p:tag name="AS_UNIQUEID" val="1302"/>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06.xml><?xml version="1.0" encoding="utf-8"?>
<p:tagLst xmlns:p="http://schemas.openxmlformats.org/presentationml/2006/main">
  <p:tag name="AS_UNIQUEID" val="1550"/>
</p:tagLst>
</file>

<file path=ppt/tags/tag607.xml><?xml version="1.0" encoding="utf-8"?>
<p:tagLst xmlns:p="http://schemas.openxmlformats.org/presentationml/2006/main">
  <p:tag name="AS_UNIQUEID" val="1304"/>
</p:tagLst>
</file>

<file path=ppt/tags/tag608.xml><?xml version="1.0" encoding="utf-8"?>
<p:tagLst xmlns:p="http://schemas.openxmlformats.org/presentationml/2006/main">
  <p:tag name="AS_UNIQUEID" val="1305"/>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09.xml><?xml version="1.0" encoding="utf-8"?>
<p:tagLst xmlns:p="http://schemas.openxmlformats.org/presentationml/2006/main">
  <p:tag name="AS_UNIQUEID" val="1306"/>
</p:tagLst>
</file>

<file path=ppt/tags/tag610.xml><?xml version="1.0" encoding="utf-8"?>
<p:tagLst xmlns:p="http://schemas.openxmlformats.org/presentationml/2006/main">
  <p:tag name="AS_UNIQUEID" val="1307"/>
</p:tagLst>
</file>

<file path=ppt/tags/tag611.xml><?xml version="1.0" encoding="utf-8"?>
<p:tagLst xmlns:p="http://schemas.openxmlformats.org/presentationml/2006/main">
  <p:tag name="AS_UNIQUEID" val="1308"/>
</p:tagLst>
</file>

<file path=ppt/tags/tag612.xml><?xml version="1.0" encoding="utf-8"?>
<p:tagLst xmlns:p="http://schemas.openxmlformats.org/presentationml/2006/main">
  <p:tag name="AS_UNIQUEID" val="1309"/>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13.xml><?xml version="1.0" encoding="utf-8"?>
<p:tagLst xmlns:p="http://schemas.openxmlformats.org/presentationml/2006/main">
  <p:tag name="AS_UNIQUEID" val="1551"/>
</p:tagLst>
</file>

<file path=ppt/tags/tag614.xml><?xml version="1.0" encoding="utf-8"?>
<p:tagLst xmlns:p="http://schemas.openxmlformats.org/presentationml/2006/main">
  <p:tag name="AS_UNIQUEID" val="1311"/>
</p:tagLst>
</file>

<file path=ppt/tags/tag615.xml><?xml version="1.0" encoding="utf-8"?>
<p:tagLst xmlns:p="http://schemas.openxmlformats.org/presentationml/2006/main">
  <p:tag name="AS_UNIQUEID" val="1312"/>
</p:tagLst>
</file>

<file path=ppt/tags/tag616.xml><?xml version="1.0" encoding="utf-8"?>
<p:tagLst xmlns:p="http://schemas.openxmlformats.org/presentationml/2006/main">
  <p:tag name="AS_UNIQUEID" val="1313"/>
</p:tagLst>
</file>

<file path=ppt/tags/tag617.xml><?xml version="1.0" encoding="utf-8"?>
<p:tagLst xmlns:p="http://schemas.openxmlformats.org/presentationml/2006/main">
  <p:tag name="AS_UNIQUEID" val="1552"/>
</p:tagLst>
</file>

<file path=ppt/tags/tag618.xml><?xml version="1.0" encoding="utf-8"?>
<p:tagLst xmlns:p="http://schemas.openxmlformats.org/presentationml/2006/main">
  <p:tag name="AS_UNIQUEID" val="1315"/>
</p:tagLst>
</file>

<file path=ppt/tags/tag619.xml><?xml version="1.0" encoding="utf-8"?>
<p:tagLst xmlns:p="http://schemas.openxmlformats.org/presentationml/2006/main">
  <p:tag name="AS_UNIQUEID" val="1316"/>
</p:tagLst>
</file>

<file path=ppt/tags/tag620.xml><?xml version="1.0" encoding="utf-8"?>
<p:tagLst xmlns:p="http://schemas.openxmlformats.org/presentationml/2006/main">
  <p:tag name="AS_UNIQUEID" val="1317"/>
</p:tagLst>
</file>

<file path=ppt/tags/tag621.xml><?xml version="1.0" encoding="utf-8"?>
<p:tagLst xmlns:p="http://schemas.openxmlformats.org/presentationml/2006/main">
  <p:tag name="AS_UNIQUEID" val="1318"/>
</p:tagLst>
</file>

<file path=ppt/tags/tag622.xml><?xml version="1.0" encoding="utf-8"?>
<p:tagLst xmlns:p="http://schemas.openxmlformats.org/presentationml/2006/main">
  <p:tag name="AS_UNIQUEID" val="1319"/>
</p:tagLst>
</file>

<file path=ppt/tags/tag623.xml><?xml version="1.0" encoding="utf-8"?>
<p:tagLst xmlns:p="http://schemas.openxmlformats.org/presentationml/2006/main">
  <p:tag name="AS_UNIQUEID" val="1320"/>
</p:tagLst>
</file>

<file path=ppt/tags/tag624.xml><?xml version="1.0" encoding="utf-8"?>
<p:tagLst xmlns:p="http://schemas.openxmlformats.org/presentationml/2006/main">
  <p:tag name="AS_UNIQUEID" val="1321"/>
</p:tagLst>
</file>

<file path=ppt/tags/tag625.xml><?xml version="1.0" encoding="utf-8"?>
<p:tagLst xmlns:p="http://schemas.openxmlformats.org/presentationml/2006/main">
  <p:tag name="AS_UNIQUEID" val="1322"/>
</p:tagLst>
</file>

<file path=ppt/tags/tag626.xml><?xml version="1.0" encoding="utf-8"?>
<p:tagLst xmlns:p="http://schemas.openxmlformats.org/presentationml/2006/main">
  <p:tag name="AS_UNIQUEID" val="1323"/>
</p:tagLst>
</file>

<file path=ppt/tags/tag627.xml><?xml version="1.0" encoding="utf-8"?>
<p:tagLst xmlns:p="http://schemas.openxmlformats.org/presentationml/2006/main">
  <p:tag name="AS_UNIQUEID" val="1324"/>
</p:tagLst>
</file>

<file path=ppt/tags/tag628.xml><?xml version="1.0" encoding="utf-8"?>
<p:tagLst xmlns:p="http://schemas.openxmlformats.org/presentationml/2006/main">
  <p:tag name="AS_UNIQUEID" val="1325"/>
</p:tagLst>
</file>

<file path=ppt/tags/tag629.xml><?xml version="1.0" encoding="utf-8"?>
<p:tagLst xmlns:p="http://schemas.openxmlformats.org/presentationml/2006/main">
  <p:tag name="AS_UNIQUEID" val="1326"/>
</p:tagLst>
</file>

<file path=ppt/tags/tag630.xml><?xml version="1.0" encoding="utf-8"?>
<p:tagLst xmlns:p="http://schemas.openxmlformats.org/presentationml/2006/main">
  <p:tag name="AS_UNIQUEID" val="1327"/>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31.xml><?xml version="1.0" encoding="utf-8"?>
<p:tagLst xmlns:p="http://schemas.openxmlformats.org/presentationml/2006/main">
  <p:tag name="AS_UNIQUEID" val="1328"/>
</p:tagLst>
</file>

<file path=ppt/tags/tag632.xml><?xml version="1.0" encoding="utf-8"?>
<p:tagLst xmlns:p="http://schemas.openxmlformats.org/presentationml/2006/main">
  <p:tag name="AS_UNIQUEID" val="1329"/>
</p:tagLst>
</file>

<file path=ppt/tags/tag633.xml><?xml version="1.0" encoding="utf-8"?>
<p:tagLst xmlns:p="http://schemas.openxmlformats.org/presentationml/2006/main">
  <p:tag name="AS_UNIQUEID" val="1330"/>
</p:tagLst>
</file>

<file path=ppt/tags/tag634.xml><?xml version="1.0" encoding="utf-8"?>
<p:tagLst xmlns:p="http://schemas.openxmlformats.org/presentationml/2006/main">
  <p:tag name="AS_UNIQUEID" val="1553"/>
</p:tagLst>
</file>

<file path=ppt/tags/tag635.xml><?xml version="1.0" encoding="utf-8"?>
<p:tagLst xmlns:p="http://schemas.openxmlformats.org/presentationml/2006/main">
  <p:tag name="AS_UNIQUEID" val="1332"/>
</p:tagLst>
</file>

<file path=ppt/tags/tag636.xml><?xml version="1.0" encoding="utf-8"?>
<p:tagLst xmlns:p="http://schemas.openxmlformats.org/presentationml/2006/main">
  <p:tag name="AS_UNIQUEID" val="1333"/>
</p:tagLst>
</file>

<file path=ppt/tags/tag637.xml><?xml version="1.0" encoding="utf-8"?>
<p:tagLst xmlns:p="http://schemas.openxmlformats.org/presentationml/2006/main">
  <p:tag name="AS_UNIQUEID" val="1554"/>
</p:tagLst>
</file>

<file path=ppt/tags/tag638.xml><?xml version="1.0" encoding="utf-8"?>
<p:tagLst xmlns:p="http://schemas.openxmlformats.org/presentationml/2006/main">
  <p:tag name="AS_UNIQUEID" val="1335"/>
</p:tagLst>
</file>

<file path=ppt/tags/tag639.xml><?xml version="1.0" encoding="utf-8"?>
<p:tagLst xmlns:p="http://schemas.openxmlformats.org/presentationml/2006/main">
  <p:tag name="AS_UNIQUEID" val="1336"/>
</p:tagLst>
</file>

<file path=ppt/tags/tag640.xml><?xml version="1.0" encoding="utf-8"?>
<p:tagLst xmlns:p="http://schemas.openxmlformats.org/presentationml/2006/main">
  <p:tag name="AS_UNIQUEID" val="1337"/>
</p:tagLst>
</file>

<file path=ppt/tags/tag641.xml><?xml version="1.0" encoding="utf-8"?>
<p:tagLst xmlns:p="http://schemas.openxmlformats.org/presentationml/2006/main">
  <p:tag name="AS_UNIQUEID" val="1338"/>
</p:tagLst>
</file>

<file path=ppt/tags/tag642.xml><?xml version="1.0" encoding="utf-8"?>
<p:tagLst xmlns:p="http://schemas.openxmlformats.org/presentationml/2006/main">
  <p:tag name="AS_UNIQUEID" val="1339"/>
</p:tagLst>
</file>

<file path=ppt/tags/tag643.xml><?xml version="1.0" encoding="utf-8"?>
<p:tagLst xmlns:p="http://schemas.openxmlformats.org/presentationml/2006/main">
  <p:tag name="AS_UNIQUEID" val="1340"/>
</p:tagLst>
</file>

<file path=ppt/tags/tag644.xml><?xml version="1.0" encoding="utf-8"?>
<p:tagLst xmlns:p="http://schemas.openxmlformats.org/presentationml/2006/main">
  <p:tag name="AS_UNIQUEID" val="1341"/>
</p:tagLst>
</file>

<file path=ppt/tags/tag645.xml><?xml version="1.0" encoding="utf-8"?>
<p:tagLst xmlns:p="http://schemas.openxmlformats.org/presentationml/2006/main">
  <p:tag name="AS_UNIQUEID" val="1342"/>
</p:tagLst>
</file>

<file path=ppt/tags/tag646.xml><?xml version="1.0" encoding="utf-8"?>
<p:tagLst xmlns:p="http://schemas.openxmlformats.org/presentationml/2006/main">
  <p:tag name="AS_UNIQUEID" val="1343"/>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47.xml><?xml version="1.0" encoding="utf-8"?>
<p:tagLst xmlns:p="http://schemas.openxmlformats.org/presentationml/2006/main">
  <p:tag name="AS_UNIQUEID" val="1344"/>
</p:tagLst>
</file>

<file path=ppt/tags/tag648.xml><?xml version="1.0" encoding="utf-8"?>
<p:tagLst xmlns:p="http://schemas.openxmlformats.org/presentationml/2006/main">
  <p:tag name="AS_UNIQUEID" val="1345"/>
</p:tagLst>
</file>

<file path=ppt/tags/tag649.xml><?xml version="1.0" encoding="utf-8"?>
<p:tagLst xmlns:p="http://schemas.openxmlformats.org/presentationml/2006/main">
  <p:tag name="AS_UNIQUEID" val="1346"/>
</p:tagLst>
</file>

<file path=ppt/tags/tag650.xml><?xml version="1.0" encoding="utf-8"?>
<p:tagLst xmlns:p="http://schemas.openxmlformats.org/presentationml/2006/main">
  <p:tag name="AS_UNIQUEID" val="1555"/>
</p:tagLst>
</file>

<file path=ppt/tags/tag651.xml><?xml version="1.0" encoding="utf-8"?>
<p:tagLst xmlns:p="http://schemas.openxmlformats.org/presentationml/2006/main">
  <p:tag name="AS_UNIQUEID" val="1360"/>
</p:tagLst>
</file>

<file path=ppt/tags/tag652.xml><?xml version="1.0" encoding="utf-8"?>
<p:tagLst xmlns:p="http://schemas.openxmlformats.org/presentationml/2006/main">
  <p:tag name="AS_UNIQUEID" val="1361"/>
</p:tagLst>
</file>

<file path=ppt/tags/tag653.xml><?xml version="1.0" encoding="utf-8"?>
<p:tagLst xmlns:p="http://schemas.openxmlformats.org/presentationml/2006/main">
  <p:tag name="AS_UNIQUEID" val="1362"/>
</p:tagLst>
</file>

<file path=ppt/tags/tag654.xml><?xml version="1.0" encoding="utf-8"?>
<p:tagLst xmlns:p="http://schemas.openxmlformats.org/presentationml/2006/main">
  <p:tag name="AS_UNIQUEID" val="1363"/>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55.xml><?xml version="1.0" encoding="utf-8"?>
<p:tagLst xmlns:p="http://schemas.openxmlformats.org/presentationml/2006/main">
  <p:tag name="AS_UNIQUEID" val="1364"/>
</p:tagLst>
</file>

<file path=ppt/tags/tag656.xml><?xml version="1.0" encoding="utf-8"?>
<p:tagLst xmlns:p="http://schemas.openxmlformats.org/presentationml/2006/main">
  <p:tag name="AS_UNIQUEID" val="1365"/>
</p:tagLst>
</file>

<file path=ppt/tags/tag657.xml><?xml version="1.0" encoding="utf-8"?>
<p:tagLst xmlns:p="http://schemas.openxmlformats.org/presentationml/2006/main">
  <p:tag name="AS_UNIQUEID" val="1366"/>
</p:tagLst>
</file>

<file path=ppt/tags/tag658.xml><?xml version="1.0" encoding="utf-8"?>
<p:tagLst xmlns:p="http://schemas.openxmlformats.org/presentationml/2006/main">
  <p:tag name="AS_UNIQUEID" val="1556"/>
</p:tagLst>
</file>

<file path=ppt/tags/tag659.xml><?xml version="1.0" encoding="utf-8"?>
<p:tagLst xmlns:p="http://schemas.openxmlformats.org/presentationml/2006/main">
  <p:tag name="AS_UNIQUEID" val="1368"/>
</p:tagLst>
</file>

<file path=ppt/tags/tag660.xml><?xml version="1.0" encoding="utf-8"?>
<p:tagLst xmlns:p="http://schemas.openxmlformats.org/presentationml/2006/main">
  <p:tag name="AS_UNIQUEID" val="1369"/>
</p:tagLst>
</file>

<file path=ppt/tags/tag661.xml><?xml version="1.0" encoding="utf-8"?>
<p:tagLst xmlns:p="http://schemas.openxmlformats.org/presentationml/2006/main">
  <p:tag name="AS_UNIQUEID" val="1370"/>
</p:tagLst>
</file>

<file path=ppt/tags/tag662.xml><?xml version="1.0" encoding="utf-8"?>
<p:tagLst xmlns:p="http://schemas.openxmlformats.org/presentationml/2006/main">
  <p:tag name="AS_UNIQUEID" val="1371"/>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63.xml><?xml version="1.0" encoding="utf-8"?>
<p:tagLst xmlns:p="http://schemas.openxmlformats.org/presentationml/2006/main">
  <p:tag name="AS_UNIQUEID" val="1372"/>
</p:tagLst>
</file>

<file path=ppt/tags/tag664.xml><?xml version="1.0" encoding="utf-8"?>
<p:tagLst xmlns:p="http://schemas.openxmlformats.org/presentationml/2006/main">
  <p:tag name="AS_UNIQUEID" val="1373"/>
</p:tagLst>
</file>

<file path=ppt/tags/tag665.xml><?xml version="1.0" encoding="utf-8"?>
<p:tagLst xmlns:p="http://schemas.openxmlformats.org/presentationml/2006/main">
  <p:tag name="AS_UNIQUEID" val="1557"/>
</p:tagLst>
</file>

<file path=ppt/tags/tag666.xml><?xml version="1.0" encoding="utf-8"?>
<p:tagLst xmlns:p="http://schemas.openxmlformats.org/presentationml/2006/main">
  <p:tag name="AS_UNIQUEID" val="1375"/>
</p:tagLst>
</file>

<file path=ppt/tags/tag667.xml><?xml version="1.0" encoding="utf-8"?>
<p:tagLst xmlns:p="http://schemas.openxmlformats.org/presentationml/2006/main">
  <p:tag name="AS_UNIQUEID" val="1376"/>
</p:tagLst>
</file>

<file path=ppt/tags/tag668.xml><?xml version="1.0" encoding="utf-8"?>
<p:tagLst xmlns:p="http://schemas.openxmlformats.org/presentationml/2006/main">
  <p:tag name="AS_UNIQUEID" val="1377"/>
</p:tagLst>
</file>

<file path=ppt/tags/tag669.xml><?xml version="1.0" encoding="utf-8"?>
<p:tagLst xmlns:p="http://schemas.openxmlformats.org/presentationml/2006/main">
  <p:tag name="AS_UNIQUEID" val="1378"/>
</p:tagLst>
</file>

<file path=ppt/tags/tag670.xml><?xml version="1.0" encoding="utf-8"?>
<p:tagLst xmlns:p="http://schemas.openxmlformats.org/presentationml/2006/main">
  <p:tag name="AS_UNIQUEID" val="1379"/>
</p:tagLst>
</file>

<file path=ppt/tags/tag671.xml><?xml version="1.0" encoding="utf-8"?>
<p:tagLst xmlns:p="http://schemas.openxmlformats.org/presentationml/2006/main">
  <p:tag name="AS_UNIQUEID" val="1380"/>
</p:tagLst>
</file>

<file path=ppt/tags/tag672.xml><?xml version="1.0" encoding="utf-8"?>
<p:tagLst xmlns:p="http://schemas.openxmlformats.org/presentationml/2006/main">
  <p:tag name="AS_UNIQUEID" val="1381"/>
</p:tagLst>
</file>

<file path=ppt/tags/tag673.xml><?xml version="1.0" encoding="utf-8"?>
<p:tagLst xmlns:p="http://schemas.openxmlformats.org/presentationml/2006/main">
  <p:tag name="AS_UNIQUEID" val="1382"/>
</p:tagLst>
</file>

<file path=ppt/tags/tag674.xml><?xml version="1.0" encoding="utf-8"?>
<p:tagLst xmlns:p="http://schemas.openxmlformats.org/presentationml/2006/main">
  <p:tag name="AS_UNIQUEID" val="1383"/>
</p:tagLst>
</file>

<file path=ppt/tags/tag675.xml><?xml version="1.0" encoding="utf-8"?>
<p:tagLst xmlns:p="http://schemas.openxmlformats.org/presentationml/2006/main">
  <p:tag name="AS_UNIQUEID" val="1384"/>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76.xml><?xml version="1.0" encoding="utf-8"?>
<p:tagLst xmlns:p="http://schemas.openxmlformats.org/presentationml/2006/main">
  <p:tag name="AS_UNIQUEID" val="1385"/>
</p:tagLst>
</file>

<file path=ppt/tags/tag677.xml><?xml version="1.0" encoding="utf-8"?>
<p:tagLst xmlns:p="http://schemas.openxmlformats.org/presentationml/2006/main">
  <p:tag name="AS_UNIQUEID" val="1386"/>
</p:tagLst>
</file>

<file path=ppt/tags/tag678.xml><?xml version="1.0" encoding="utf-8"?>
<p:tagLst xmlns:p="http://schemas.openxmlformats.org/presentationml/2006/main">
  <p:tag name="AS_UNIQUEID" val="1558"/>
</p:tagLst>
</file>

<file path=ppt/tags/tag679.xml><?xml version="1.0" encoding="utf-8"?>
<p:tagLst xmlns:p="http://schemas.openxmlformats.org/presentationml/2006/main">
  <p:tag name="AS_UNIQUEID" val="1388"/>
</p:tagLst>
</file>

<file path=ppt/tags/tag680.xml><?xml version="1.0" encoding="utf-8"?>
<p:tagLst xmlns:p="http://schemas.openxmlformats.org/presentationml/2006/main">
  <p:tag name="AS_UNIQUEID" val="1389"/>
</p:tagLst>
</file>

<file path=ppt/tags/tag681.xml><?xml version="1.0" encoding="utf-8"?>
<p:tagLst xmlns:p="http://schemas.openxmlformats.org/presentationml/2006/main">
  <p:tag name="AS_UNIQUEID" val="1390"/>
</p:tagLst>
</file>

<file path=ppt/tags/tag682.xml><?xml version="1.0" encoding="utf-8"?>
<p:tagLst xmlns:p="http://schemas.openxmlformats.org/presentationml/2006/main">
  <p:tag name="AS_UNIQUEID" val="1391"/>
</p:tagLst>
</file>

<file path=ppt/tags/tag683.xml><?xml version="1.0" encoding="utf-8"?>
<p:tagLst xmlns:p="http://schemas.openxmlformats.org/presentationml/2006/main">
  <p:tag name="AS_UNIQUEID" val="1392"/>
</p:tagLst>
</file>

<file path=ppt/tags/tag684.xml><?xml version="1.0" encoding="utf-8"?>
<p:tagLst xmlns:p="http://schemas.openxmlformats.org/presentationml/2006/main">
  <p:tag name="AS_UNIQUEID" val="1393"/>
</p:tagLst>
</file>

<file path=ppt/tags/tag685.xml><?xml version="1.0" encoding="utf-8"?>
<p:tagLst xmlns:p="http://schemas.openxmlformats.org/presentationml/2006/main">
  <p:tag name="AS_UNIQUEID" val="1394"/>
  <p:tag name="KSO_WM_BEAUTIFY_FLAG" val="#wm#"/>
  <p:tag name="KSO_WM_TAG_VERSION" val="1.0"/>
  <p:tag name="KSO_WM_TEMPLATE_CATEGORY" val="diagram"/>
  <p:tag name="KSO_WM_TEMPLATE_INDEX" val="20193798"/>
  <p:tag name="KSO_WM_UNIT_ADJUSTLAYOUT_ID" val="49"/>
  <p:tag name="KSO_WM_UNIT_COLOR_SCHEME_PARENT_PAGE" val="0_1"/>
  <p:tag name="KSO_WM_UNIT_COLOR_SCHEME_SHAPE_ID" val="49"/>
  <p:tag name="KSO_WM_UNIT_COMPATIBLE" val="0"/>
  <p:tag name="KSO_WM_UNIT_DIAGRAM_ISNUMVISUAL" val="0"/>
  <p:tag name="KSO_WM_UNIT_DIAGRAM_ISREFERUNIT" val="0"/>
  <p:tag name="KSO_WM_UNIT_HIGHLIGHT" val="0"/>
  <p:tag name="KSO_WM_UNIT_ID" val="diagram20193798_1*f*1"/>
  <p:tag name="KSO_WM_UNIT_INDEX" val="1"/>
  <p:tag name="KSO_WM_UNIT_LAYERLEVEL" val="1"/>
  <p:tag name="KSO_WM_UNIT_PRESET_TEXT" val="点击此处添加正文，请言简意赅的阐述观点。"/>
  <p:tag name="KSO_WM_UNIT_TEXT_PART_ID" val="2-a"/>
  <p:tag name="KSO_WM_UNIT_TEXT_PART_ID_V2" val="d-2-1"/>
  <p:tag name="KSO_WM_UNIT_TEXT_PART_SIZE" val="24.96*434.5"/>
  <p:tag name="KSO_WM_UNIT_TYPE" val="f"/>
  <p:tag name="KSO_WM_UNIT_VALUE" val="26"/>
</p:tagLst>
</file>

<file path=ppt/tags/tag686.xml><?xml version="1.0" encoding="utf-8"?>
<p:tagLst xmlns:p="http://schemas.openxmlformats.org/presentationml/2006/main">
  <p:tag name="AS_UNIQUEID" val="1395"/>
</p:tagLst>
</file>

<file path=ppt/tags/tag687.xml><?xml version="1.0" encoding="utf-8"?>
<p:tagLst xmlns:p="http://schemas.openxmlformats.org/presentationml/2006/main">
  <p:tag name="AS_UNIQUEID" val="1396"/>
</p:tagLst>
</file>

<file path=ppt/tags/tag688.xml><?xml version="1.0" encoding="utf-8"?>
<p:tagLst xmlns:p="http://schemas.openxmlformats.org/presentationml/2006/main">
  <p:tag name="AS_UNIQUEID" val="1559"/>
</p:tagLst>
</file>

<file path=ppt/tags/tag689.xml><?xml version="1.0" encoding="utf-8"?>
<p:tagLst xmlns:p="http://schemas.openxmlformats.org/presentationml/2006/main">
  <p:tag name="AS_UNIQUEID" val="1398"/>
</p:tagLst>
</file>

<file path=ppt/tags/tag690.xml><?xml version="1.0" encoding="utf-8"?>
<p:tagLst xmlns:p="http://schemas.openxmlformats.org/presentationml/2006/main">
  <p:tag name="AS_UNIQUEID" val="1399"/>
</p:tagLst>
</file>

<file path=ppt/tags/tag691.xml><?xml version="1.0" encoding="utf-8"?>
<p:tagLst xmlns:p="http://schemas.openxmlformats.org/presentationml/2006/main">
  <p:tag name="AS_UNIQUEID" val="1560"/>
</p:tagLst>
</file>

<file path=ppt/tags/tag692.xml><?xml version="1.0" encoding="utf-8"?>
<p:tagLst xmlns:p="http://schemas.openxmlformats.org/presentationml/2006/main">
  <p:tag name="AS_UNIQUEID" val="184"/>
</p:tagLst>
</file>

<file path=ppt/tags/tag693.xml><?xml version="1.0" encoding="utf-8"?>
<p:tagLst xmlns:p="http://schemas.openxmlformats.org/presentationml/2006/main">
  <p:tag name="AS_UNIQUEID" val="185"/>
</p:tagLst>
</file>

<file path=ppt/tags/tag694.xml><?xml version="1.0" encoding="utf-8"?>
<p:tagLst xmlns:p="http://schemas.openxmlformats.org/presentationml/2006/main">
  <p:tag name="AS_UNIQUEID" val="186"/>
</p:tagLst>
</file>

<file path=ppt/tags/tag695.xml><?xml version="1.0" encoding="utf-8"?>
<p:tagLst xmlns:p="http://schemas.openxmlformats.org/presentationml/2006/main">
  <p:tag name="AS_UNIQUEID" val="187"/>
</p:tagLst>
</file>

<file path=ppt/tags/tag696.xml><?xml version="1.0" encoding="utf-8"?>
<p:tagLst xmlns:p="http://schemas.openxmlformats.org/presentationml/2006/main">
  <p:tag name="AS_UNIQUEID" val="188"/>
</p:tagLst>
</file>

<file path=ppt/tags/tag697.xml><?xml version="1.0" encoding="utf-8"?>
<p:tagLst xmlns:p="http://schemas.openxmlformats.org/presentationml/2006/main">
  <p:tag name="AS_UNIQUEID" val="189"/>
</p:tagLst>
</file>

<file path=ppt/tags/tag698.xml><?xml version="1.0" encoding="utf-8"?>
<p:tagLst xmlns:p="http://schemas.openxmlformats.org/presentationml/2006/main">
  <p:tag name="AS_UNIQUEID" val="190"/>
</p:tagLst>
</file>

<file path=ppt/tags/tag699.xml><?xml version="1.0" encoding="utf-8"?>
<p:tagLst xmlns:p="http://schemas.openxmlformats.org/presentationml/2006/main">
  <p:tag name="AS_UNIQUEID" val="191"/>
</p:tagLst>
</file>

<file path=ppt/tags/tag700.xml><?xml version="1.0" encoding="utf-8"?>
<p:tagLst xmlns:p="http://schemas.openxmlformats.org/presentationml/2006/main">
  <p:tag name="AS_UNIQUEID" val="192"/>
</p:tagLst>
</file>

<file path=ppt/tags/tag701.xml><?xml version="1.0" encoding="utf-8"?>
<p:tagLst xmlns:p="http://schemas.openxmlformats.org/presentationml/2006/main">
  <p:tag name="AS_UNIQUEID" val="193"/>
</p:tagLst>
</file>

<file path=ppt/tags/tag702.xml><?xml version="1.0" encoding="utf-8"?>
<p:tagLst xmlns:p="http://schemas.openxmlformats.org/presentationml/2006/main">
  <p:tag name="AS_UNIQUEID" val="194"/>
</p:tagLst>
</file>

<file path=ppt/tags/tag703.xml><?xml version="1.0" encoding="utf-8"?>
<p:tagLst xmlns:p="http://schemas.openxmlformats.org/presentationml/2006/main">
  <p:tag name="AS_UNIQUEID" val="195"/>
</p:tagLst>
</file>

<file path=ppt/tags/tag704.xml><?xml version="1.0" encoding="utf-8"?>
<p:tagLst xmlns:p="http://schemas.openxmlformats.org/presentationml/2006/main">
  <p:tag name="AS_UNIQUEID" val="196"/>
</p:tagLst>
</file>

<file path=ppt/tags/tag705.xml><?xml version="1.0" encoding="utf-8"?>
<p:tagLst xmlns:p="http://schemas.openxmlformats.org/presentationml/2006/main">
  <p:tag name="AS_UNIQUEID" val="197"/>
</p:tagLst>
</file>

<file path=ppt/tags/tag706.xml><?xml version="1.0" encoding="utf-8"?>
<p:tagLst xmlns:p="http://schemas.openxmlformats.org/presentationml/2006/main">
  <p:tag name="AS_UNIQUEID" val="198"/>
</p:tagLst>
</file>

<file path=ppt/tags/tag707.xml><?xml version="1.0" encoding="utf-8"?>
<p:tagLst xmlns:p="http://schemas.openxmlformats.org/presentationml/2006/main">
  <p:tag name="AS_UNIQUEID" val="199"/>
</p:tagLst>
</file>

<file path=ppt/tags/tag708.xml><?xml version="1.0" encoding="utf-8"?>
<p:tagLst xmlns:p="http://schemas.openxmlformats.org/presentationml/2006/main">
  <p:tag name="AS_UNIQUEID" val="200"/>
</p:tagLst>
</file>

<file path=ppt/tags/tag709.xml><?xml version="1.0" encoding="utf-8"?>
<p:tagLst xmlns:p="http://schemas.openxmlformats.org/presentationml/2006/main">
  <p:tag name="AS_UNIQUEID" val="201"/>
</p:tagLst>
</file>

<file path=ppt/tags/tag710.xml><?xml version="1.0" encoding="utf-8"?>
<p:tagLst xmlns:p="http://schemas.openxmlformats.org/presentationml/2006/main">
  <p:tag name="AS_UNIQUEID" val="202"/>
</p:tagLst>
</file>

<file path=ppt/tags/tag711.xml><?xml version="1.0" encoding="utf-8"?>
<p:tagLst xmlns:p="http://schemas.openxmlformats.org/presentationml/2006/main">
  <p:tag name="AS_UNIQUEID" val="203"/>
</p:tagLst>
</file>

<file path=ppt/tags/tag712.xml><?xml version="1.0" encoding="utf-8"?>
<p:tagLst xmlns:p="http://schemas.openxmlformats.org/presentationml/2006/main">
  <p:tag name="AS_UNIQUEID" val="204"/>
</p:tagLst>
</file>

<file path=ppt/tags/tag713.xml><?xml version="1.0" encoding="utf-8"?>
<p:tagLst xmlns:p="http://schemas.openxmlformats.org/presentationml/2006/main">
  <p:tag name="AS_UNIQUEID" val="205"/>
</p:tagLst>
</file>

<file path=ppt/tags/tag714.xml><?xml version="1.0" encoding="utf-8"?>
<p:tagLst xmlns:p="http://schemas.openxmlformats.org/presentationml/2006/main">
  <p:tag name="AS_UNIQUEID" val="206"/>
</p:tagLst>
</file>

<file path=ppt/tags/tag715.xml><?xml version="1.0" encoding="utf-8"?>
<p:tagLst xmlns:p="http://schemas.openxmlformats.org/presentationml/2006/main">
  <p:tag name="AS_UNIQUEID" val="207"/>
</p:tagLst>
</file>

<file path=ppt/tags/tag716.xml><?xml version="1.0" encoding="utf-8"?>
<p:tagLst xmlns:p="http://schemas.openxmlformats.org/presentationml/2006/main">
  <p:tag name="AS_UNIQUEID" val="1561"/>
</p:tagLst>
</file>

<file path=ppt/tags/tag717.xml><?xml version="1.0" encoding="utf-8"?>
<p:tagLst xmlns:p="http://schemas.openxmlformats.org/presentationml/2006/main">
  <p:tag name="AS_UNIQUEID" val="1562"/>
</p:tagLst>
</file>

<file path=ppt/tags/tag718.xml><?xml version="1.0" encoding="utf-8"?>
<p:tagLst xmlns:p="http://schemas.openxmlformats.org/presentationml/2006/main">
  <p:tag name="AS_NET" val="4.0.30319.42000"/>
  <p:tag name="AS_OS" val="Microsoft Windows NT 6.1.7601 Service Pack 1"/>
  <p:tag name="AS_RELEASE_DATE" val="2020.04.14"/>
  <p:tag name="AS_TITLE" val="Aspose.Slides for .NET 4.0 Client Profile"/>
  <p:tag name="AS_VERSION" val="20.4"/>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1_Office 主题​​">
  <a:themeElements>
    <a:clrScheme name="office主题">
      <a:dk1>
        <a:srgbClr val="000000"/>
      </a:dk1>
      <a:lt1>
        <a:srgbClr val="FFFFFF"/>
      </a:lt1>
      <a:dk2>
        <a:srgbClr val="44546A"/>
      </a:dk2>
      <a:lt2>
        <a:srgbClr val="E7E6E6"/>
      </a:lt2>
      <a:accent1>
        <a:srgbClr val="1E6BC5"/>
      </a:accent1>
      <a:accent2>
        <a:srgbClr val="E34D4D"/>
      </a:accent2>
      <a:accent3>
        <a:srgbClr val="C5CFCF"/>
      </a:accent3>
      <a:accent4>
        <a:srgbClr val="1EAAE3"/>
      </a:accent4>
      <a:accent5>
        <a:srgbClr val="4472C4"/>
      </a:accent5>
      <a:accent6>
        <a:srgbClr val="70AD47"/>
      </a:accent6>
      <a:hlink>
        <a:srgbClr val="0563C1"/>
      </a:hlink>
      <a:folHlink>
        <a:srgbClr val="954F72"/>
      </a:folHlink>
    </a:clrScheme>
    <a:fontScheme name="自定义 9">
      <a:majorFont>
        <a:latin typeface="Arial"/>
        <a:ea typeface="微软雅黑" charset="-122"/>
        <a:cs typeface="Arial"/>
      </a:majorFont>
      <a:minorFont>
        <a:latin typeface="Arial"/>
        <a:ea typeface="微软雅黑" charset="-122"/>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aragraphs>338</Paragraphs>
  <Slides>34</Slides>
  <Notes>18</Notes>
  <TotalTime>0</TotalTime>
  <HiddenSlides>1</HiddenSlides>
  <MMClips>0</MMClips>
  <ScaleCrop>0</ScaleCrop>
  <HeadingPairs>
    <vt:vector baseType="variant" size="6">
      <vt:variant>
        <vt:lpstr>Fonts used</vt:lpstr>
      </vt:variant>
      <vt:variant>
        <vt:i4>29</vt:i4>
      </vt:variant>
      <vt:variant>
        <vt:lpstr>Theme</vt:lpstr>
      </vt:variant>
      <vt:variant>
        <vt:i4>1</vt:i4>
      </vt:variant>
      <vt:variant>
        <vt:lpstr>Slide Titles</vt:lpstr>
      </vt:variant>
      <vt:variant>
        <vt:i4>34</vt:i4>
      </vt:variant>
    </vt:vector>
  </HeadingPairs>
  <TitlesOfParts>
    <vt:vector baseType="lpstr" size="64">
      <vt:lpstr>Arial</vt:lpstr>
      <vt:lpstr>Calibri</vt:lpstr>
      <vt:lpstr>微软雅黑</vt:lpstr>
      <vt:lpstr>Calibri Light</vt:lpstr>
      <vt:lpstr>黑体</vt:lpstr>
      <vt:lpstr>Times New Roman</vt:lpstr>
      <vt:lpstr>宋体</vt:lpstr>
      <vt:lpstr>Impact</vt:lpstr>
      <vt:lpstr>Kristen ITC</vt:lpstr>
      <vt:lpstr>Malgun Gothic</vt:lpstr>
      <vt:lpstr>文鼎粗行楷体</vt:lpstr>
      <vt:lpstr>汉仪楷体S</vt:lpstr>
      <vt:lpstr>DFKai-SB</vt:lpstr>
      <vt:lpstr>楷体</vt:lpstr>
      <vt:lpstr>华文中宋</vt:lpstr>
      <vt:lpstr>汉仪醒示体简</vt:lpstr>
      <vt:lpstr>田英章毛笔楷书</vt:lpstr>
      <vt:lpstr>经典楷体简</vt:lpstr>
      <vt:lpstr>米开飘逸行楷</vt:lpstr>
      <vt:lpstr>方正兰亭超细黑简体</vt:lpstr>
      <vt:lpstr>Wingdings</vt:lpstr>
      <vt:lpstr>楷体_GB2312</vt:lpstr>
      <vt:lpstr>Helvetica</vt:lpstr>
      <vt:lpstr>Adobe 黑体 Std R</vt:lpstr>
      <vt:lpstr>仿宋_GB2312</vt:lpstr>
      <vt:lpstr>华文隶书</vt:lpstr>
      <vt:lpstr>Helvetica Neue Light</vt:lpstr>
      <vt:lpstr>隶书</vt:lpstr>
      <vt:lpstr>仿宋</vt:lpstr>
      <vt:lpstr>Office 主题</vt:lpstr>
      <vt:lpstr>PowerPoint Presentation</vt:lpstr>
      <vt:lpstr>PowerPoint Presentation</vt:lpstr>
      <vt:lpstr>PowerPoint Presentation</vt:lpstr>
      <vt:lpstr>PowerPoint Presentation</vt:lpstr>
      <vt:lpstr>PowerPoint Presentation</vt:lpstr>
      <vt:lpstr>PowerPoint Presentation</vt:lpstr>
      <vt:lpstr>锁定历史时空</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20.0400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cp:revision>1</cp:revision>
  <cp:lastPrinted>2020-12-21T11:09:43.759</cp:lastPrinted>
  <dcterms:created xsi:type="dcterms:W3CDTF">2020-12-21T11:09:43Z</dcterms:created>
  <dcterms:modified xsi:type="dcterms:W3CDTF">2020-12-21T03:09:45Z</dcterms:modified>
</cp:coreProperties>
</file>